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0c29b5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0c29b5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132397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0132397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132397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0132397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f8d9af5a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f8d9af5a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f8d9af5a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f8d9af5a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f8d9af5a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f8d9af5a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8d9af5a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8d9af5a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8d9af5a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8d9af5a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8d9af5a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8d9af5a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8d9af5a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8d9af5a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0c29b56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0c29b56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0c29b56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0c29b56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c29b56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0c29b56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0c29b56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0c29b56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fedesoriano/traffic-prediction-dataset?resource=download" TargetMode="External"/><Relationship Id="rId4" Type="http://schemas.openxmlformats.org/officeDocument/2006/relationships/hyperlink" Target="https://towardsdatascience.com/random-forest-in-python-24d0893d51c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Traffic Congestion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Muhammad Akbar &amp; Trent Wydrowski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 startAt="3"/>
            </a:pPr>
            <a:r>
              <a:rPr lang="en" sz="1600"/>
              <a:t>Create model for time series forecasting by utilizing Random Forest in Python for Junction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Train/test split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Utilized RandomForestRegressor (1000 decision trees)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 Mean Absolute Error &amp;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 Feature Importance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 startAt="3"/>
            </a:pPr>
            <a:r>
              <a:rPr lang="en" sz="1600"/>
              <a:t>Creating plot predictions for analysis and interpretation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0" y="2074775"/>
            <a:ext cx="8351423" cy="20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237" y="1994625"/>
            <a:ext cx="3914876" cy="21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035650" y="1577200"/>
            <a:ext cx="398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Mean Absolute Error = 2.89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Mean Absolute Percentage Error = 92.37%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6976" l="0" r="7851" t="0"/>
          <a:stretch/>
        </p:blipFill>
        <p:spPr>
          <a:xfrm>
            <a:off x="1402350" y="1994625"/>
            <a:ext cx="2650675" cy="8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488" y="3435950"/>
            <a:ext cx="3273428" cy="10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Random Forest Regressor as a  Prediction Model proved accurate considering accuracy metrics + visual check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U</a:t>
            </a:r>
            <a:r>
              <a:rPr lang="en" sz="1600"/>
              <a:t>seful</a:t>
            </a:r>
            <a:r>
              <a:rPr lang="en" sz="1600"/>
              <a:t> for forecasting future </a:t>
            </a:r>
            <a:r>
              <a:rPr lang="en" sz="1600"/>
              <a:t>traffic conditions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Feature extraction from DateTime allowed for interesting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Increasing trends, weekly cycle, daily cycle, annual patterns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https://www.kaggle.com/datasets/fedesoriano/traffic-prediction-dataset?resource=download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https://towardsdatascience.com/random-forest-in-python-24d0893d51c0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5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raffic has negative impacts in: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Lost time,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Wasted fuel,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 cost of transporting goods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primary motivation is to see if we can analyze traffic congestion to uncover insights to support traffic predictions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650" y="1708150"/>
            <a:ext cx="3413624" cy="19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Our objective is to build a model using Random Forest Regressor to predict traffic patterns. This allows us to apply ML concepts we have learned from class to help predict traffic flow. We can </a:t>
            </a:r>
            <a:r>
              <a:rPr lang="en" sz="1700"/>
              <a:t>interpret</a:t>
            </a:r>
            <a:r>
              <a:rPr lang="en" sz="1700"/>
              <a:t> these results to offer insights about the data and validate if RF would be a viable forecasting method for this data.</a:t>
            </a:r>
            <a:endParaRPr sz="17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00" y="2895025"/>
            <a:ext cx="3288525" cy="19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52550" y="1548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 Data Attributes: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 (pk)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Datetime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Junction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Vehicles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6987" r="1311" t="0"/>
          <a:stretch/>
        </p:blipFill>
        <p:spPr>
          <a:xfrm>
            <a:off x="4043400" y="1408250"/>
            <a:ext cx="4940826" cy="23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42200" y="1615800"/>
            <a:ext cx="352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Data Cleaning: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Check for Structural errors - None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Check for Nulls - None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Check for Duplicates - None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Plotted Vehicle Count Distributions - Domain Knowledge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1830201"/>
            <a:ext cx="4342575" cy="2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42200" y="1615800"/>
            <a:ext cx="352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 startAt="2"/>
            </a:pPr>
            <a:r>
              <a:rPr lang="en" sz="1600"/>
              <a:t>Exploratory Data 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Plot </a:t>
            </a:r>
            <a:r>
              <a:rPr lang="en" sz="1600"/>
              <a:t>time series</a:t>
            </a:r>
            <a:r>
              <a:rPr lang="en" sz="1600"/>
              <a:t> 2015-2017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See Junction 1-4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88" y="3010825"/>
            <a:ext cx="8411627" cy="191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42200" y="863075"/>
            <a:ext cx="550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 startAt="2"/>
            </a:pPr>
            <a:r>
              <a:rPr lang="en" sz="1600"/>
              <a:t>Exploratory Data Analysis - Feature Engineer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00" y="1418575"/>
            <a:ext cx="6454598" cy="34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042200" y="863075"/>
            <a:ext cx="550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 startAt="2"/>
            </a:pPr>
            <a:r>
              <a:rPr lang="en" sz="1600"/>
              <a:t>Exploratory Data Analysis - Feature Engineer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8575"/>
            <a:ext cx="6454611" cy="34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042200" y="863075"/>
            <a:ext cx="550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 startAt="2"/>
            </a:pPr>
            <a:r>
              <a:rPr lang="en" sz="1600"/>
              <a:t>Exploratory Data Analysis - Feature Engineer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125" y="2034375"/>
            <a:ext cx="7127726" cy="19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