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6" r:id="rId4"/>
    <p:sldId id="259" r:id="rId5"/>
    <p:sldId id="260" r:id="rId6"/>
    <p:sldId id="261" r:id="rId7"/>
    <p:sldId id="262" r:id="rId8"/>
    <p:sldId id="263" r:id="rId9"/>
    <p:sldId id="264" r:id="rId10"/>
    <p:sldId id="265" r:id="rId11"/>
    <p:sldId id="288" r:id="rId12"/>
    <p:sldId id="276" r:id="rId13"/>
    <p:sldId id="278" r:id="rId14"/>
    <p:sldId id="277" r:id="rId15"/>
    <p:sldId id="266" r:id="rId16"/>
    <p:sldId id="267" r:id="rId17"/>
    <p:sldId id="275" r:id="rId18"/>
    <p:sldId id="274" r:id="rId19"/>
    <p:sldId id="273" r:id="rId20"/>
    <p:sldId id="272" r:id="rId21"/>
    <p:sldId id="268" r:id="rId22"/>
    <p:sldId id="269" r:id="rId23"/>
    <p:sldId id="279" r:id="rId24"/>
    <p:sldId id="286" r:id="rId25"/>
    <p:sldId id="285" r:id="rId26"/>
    <p:sldId id="284" r:id="rId27"/>
    <p:sldId id="280" r:id="rId28"/>
    <p:sldId id="28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07182D0-583F-48D3-817C-D6E50AA4B3BF}" type="datetimeFigureOut">
              <a:rPr lang="en-US" smtClean="0"/>
              <a:t>1/26/2018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3CFD0B1-A7A0-418B-97B3-12C55C879CBD}" type="slidenum">
              <a:rPr lang="en-US" smtClean="0"/>
              <a:t>‹#›</a:t>
            </a:fld>
            <a:endParaRPr lang="en-US"/>
          </a:p>
        </p:txBody>
      </p:sp>
    </p:spTree>
    <p:extLst>
      <p:ext uri="{BB962C8B-B14F-4D97-AF65-F5344CB8AC3E}">
        <p14:creationId xmlns:p14="http://schemas.microsoft.com/office/powerpoint/2010/main" val="256567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07182D0-583F-48D3-817C-D6E50AA4B3BF}"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3CFD0B1-A7A0-418B-97B3-12C55C879CBD}" type="slidenum">
              <a:rPr lang="en-US" smtClean="0"/>
              <a:t>‹#›</a:t>
            </a:fld>
            <a:endParaRPr lang="en-US"/>
          </a:p>
        </p:txBody>
      </p:sp>
    </p:spTree>
    <p:extLst>
      <p:ext uri="{BB962C8B-B14F-4D97-AF65-F5344CB8AC3E}">
        <p14:creationId xmlns:p14="http://schemas.microsoft.com/office/powerpoint/2010/main" val="244293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07182D0-583F-48D3-817C-D6E50AA4B3BF}"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CFD0B1-A7A0-418B-97B3-12C55C879CBD}" type="slidenum">
              <a:rPr lang="en-US" smtClean="0"/>
              <a:t>‹#›</a:t>
            </a:fld>
            <a:endParaRPr lang="en-US"/>
          </a:p>
        </p:txBody>
      </p:sp>
    </p:spTree>
    <p:extLst>
      <p:ext uri="{BB962C8B-B14F-4D97-AF65-F5344CB8AC3E}">
        <p14:creationId xmlns:p14="http://schemas.microsoft.com/office/powerpoint/2010/main" val="67395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07182D0-583F-48D3-817C-D6E50AA4B3BF}"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CFD0B1-A7A0-418B-97B3-12C55C879CBD}" type="slidenum">
              <a:rPr lang="en-US" smtClean="0"/>
              <a:t>‹#›</a:t>
            </a:fld>
            <a:endParaRPr lang="en-US"/>
          </a:p>
        </p:txBody>
      </p:sp>
    </p:spTree>
    <p:extLst>
      <p:ext uri="{BB962C8B-B14F-4D97-AF65-F5344CB8AC3E}">
        <p14:creationId xmlns:p14="http://schemas.microsoft.com/office/powerpoint/2010/main" val="4099077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7182D0-583F-48D3-817C-D6E50AA4B3BF}"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CFD0B1-A7A0-418B-97B3-12C55C879CBD}" type="slidenum">
              <a:rPr lang="en-US" smtClean="0"/>
              <a:t>‹#›</a:t>
            </a:fld>
            <a:endParaRPr lang="en-US"/>
          </a:p>
        </p:txBody>
      </p:sp>
    </p:spTree>
    <p:extLst>
      <p:ext uri="{BB962C8B-B14F-4D97-AF65-F5344CB8AC3E}">
        <p14:creationId xmlns:p14="http://schemas.microsoft.com/office/powerpoint/2010/main" val="11275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07182D0-583F-48D3-817C-D6E50AA4B3BF}" type="datetimeFigureOut">
              <a:rPr lang="en-US" smtClean="0"/>
              <a:t>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CFD0B1-A7A0-418B-97B3-12C55C879CBD}" type="slidenum">
              <a:rPr lang="en-US" smtClean="0"/>
              <a:t>‹#›</a:t>
            </a:fld>
            <a:endParaRPr lang="en-US"/>
          </a:p>
        </p:txBody>
      </p:sp>
    </p:spTree>
    <p:extLst>
      <p:ext uri="{BB962C8B-B14F-4D97-AF65-F5344CB8AC3E}">
        <p14:creationId xmlns:p14="http://schemas.microsoft.com/office/powerpoint/2010/main" val="2942592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07182D0-583F-48D3-817C-D6E50AA4B3BF}" type="datetimeFigureOut">
              <a:rPr lang="en-US" smtClean="0"/>
              <a:t>1/26/2018</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3CFD0B1-A7A0-418B-97B3-12C55C879CBD}" type="slidenum">
              <a:rPr lang="en-US" smtClean="0"/>
              <a:t>‹#›</a:t>
            </a:fld>
            <a:endParaRPr lang="en-US"/>
          </a:p>
        </p:txBody>
      </p:sp>
    </p:spTree>
    <p:extLst>
      <p:ext uri="{BB962C8B-B14F-4D97-AF65-F5344CB8AC3E}">
        <p14:creationId xmlns:p14="http://schemas.microsoft.com/office/powerpoint/2010/main" val="908123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07182D0-583F-48D3-817C-D6E50AA4B3BF}"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FD0B1-A7A0-418B-97B3-12C55C879CBD}" type="slidenum">
              <a:rPr lang="en-US" smtClean="0"/>
              <a:t>‹#›</a:t>
            </a:fld>
            <a:endParaRPr lang="en-US"/>
          </a:p>
        </p:txBody>
      </p:sp>
    </p:spTree>
    <p:extLst>
      <p:ext uri="{BB962C8B-B14F-4D97-AF65-F5344CB8AC3E}">
        <p14:creationId xmlns:p14="http://schemas.microsoft.com/office/powerpoint/2010/main" val="3477759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07182D0-583F-48D3-817C-D6E50AA4B3BF}"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CFD0B1-A7A0-418B-97B3-12C55C879CBD}" type="slidenum">
              <a:rPr lang="en-US" smtClean="0"/>
              <a:t>‹#›</a:t>
            </a:fld>
            <a:endParaRPr lang="en-US"/>
          </a:p>
        </p:txBody>
      </p:sp>
    </p:spTree>
    <p:extLst>
      <p:ext uri="{BB962C8B-B14F-4D97-AF65-F5344CB8AC3E}">
        <p14:creationId xmlns:p14="http://schemas.microsoft.com/office/powerpoint/2010/main" val="253980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182D0-583F-48D3-817C-D6E50AA4B3BF}"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FD0B1-A7A0-418B-97B3-12C55C879CBD}" type="slidenum">
              <a:rPr lang="en-US" smtClean="0"/>
              <a:t>‹#›</a:t>
            </a:fld>
            <a:endParaRPr lang="en-US"/>
          </a:p>
        </p:txBody>
      </p:sp>
    </p:spTree>
    <p:extLst>
      <p:ext uri="{BB962C8B-B14F-4D97-AF65-F5344CB8AC3E}">
        <p14:creationId xmlns:p14="http://schemas.microsoft.com/office/powerpoint/2010/main" val="1588708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7182D0-583F-48D3-817C-D6E50AA4B3BF}"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CFD0B1-A7A0-418B-97B3-12C55C879CBD}" type="slidenum">
              <a:rPr lang="en-US" smtClean="0"/>
              <a:t>‹#›</a:t>
            </a:fld>
            <a:endParaRPr lang="en-US"/>
          </a:p>
        </p:txBody>
      </p:sp>
    </p:spTree>
    <p:extLst>
      <p:ext uri="{BB962C8B-B14F-4D97-AF65-F5344CB8AC3E}">
        <p14:creationId xmlns:p14="http://schemas.microsoft.com/office/powerpoint/2010/main" val="209243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7182D0-583F-48D3-817C-D6E50AA4B3BF}"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FD0B1-A7A0-418B-97B3-12C55C879CBD}" type="slidenum">
              <a:rPr lang="en-US" smtClean="0"/>
              <a:t>‹#›</a:t>
            </a:fld>
            <a:endParaRPr lang="en-US"/>
          </a:p>
        </p:txBody>
      </p:sp>
    </p:spTree>
    <p:extLst>
      <p:ext uri="{BB962C8B-B14F-4D97-AF65-F5344CB8AC3E}">
        <p14:creationId xmlns:p14="http://schemas.microsoft.com/office/powerpoint/2010/main" val="203609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182D0-583F-48D3-817C-D6E50AA4B3BF}" type="datetimeFigureOut">
              <a:rPr lang="en-US" smtClean="0"/>
              <a:t>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CFD0B1-A7A0-418B-97B3-12C55C879CBD}" type="slidenum">
              <a:rPr lang="en-US" smtClean="0"/>
              <a:t>‹#›</a:t>
            </a:fld>
            <a:endParaRPr lang="en-US"/>
          </a:p>
        </p:txBody>
      </p:sp>
    </p:spTree>
    <p:extLst>
      <p:ext uri="{BB962C8B-B14F-4D97-AF65-F5344CB8AC3E}">
        <p14:creationId xmlns:p14="http://schemas.microsoft.com/office/powerpoint/2010/main" val="3056236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7182D0-583F-48D3-817C-D6E50AA4B3BF}" type="datetimeFigureOut">
              <a:rPr lang="en-US" smtClean="0"/>
              <a:t>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CFD0B1-A7A0-418B-97B3-12C55C879CBD}" type="slidenum">
              <a:rPr lang="en-US" smtClean="0"/>
              <a:t>‹#›</a:t>
            </a:fld>
            <a:endParaRPr lang="en-US"/>
          </a:p>
        </p:txBody>
      </p:sp>
    </p:spTree>
    <p:extLst>
      <p:ext uri="{BB962C8B-B14F-4D97-AF65-F5344CB8AC3E}">
        <p14:creationId xmlns:p14="http://schemas.microsoft.com/office/powerpoint/2010/main" val="252825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182D0-583F-48D3-817C-D6E50AA4B3BF}" type="datetimeFigureOut">
              <a:rPr lang="en-US" smtClean="0"/>
              <a:t>1/26/2018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3CFD0B1-A7A0-418B-97B3-12C55C879CBD}" type="slidenum">
              <a:rPr lang="en-US" smtClean="0"/>
              <a:t>‹#›</a:t>
            </a:fld>
            <a:endParaRPr lang="en-US"/>
          </a:p>
        </p:txBody>
      </p:sp>
    </p:spTree>
    <p:extLst>
      <p:ext uri="{BB962C8B-B14F-4D97-AF65-F5344CB8AC3E}">
        <p14:creationId xmlns:p14="http://schemas.microsoft.com/office/powerpoint/2010/main" val="127892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07182D0-583F-48D3-817C-D6E50AA4B3BF}"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3CFD0B1-A7A0-418B-97B3-12C55C879CBD}" type="slidenum">
              <a:rPr lang="en-US" smtClean="0"/>
              <a:t>‹#›</a:t>
            </a:fld>
            <a:endParaRPr lang="en-US"/>
          </a:p>
        </p:txBody>
      </p:sp>
    </p:spTree>
    <p:extLst>
      <p:ext uri="{BB962C8B-B14F-4D97-AF65-F5344CB8AC3E}">
        <p14:creationId xmlns:p14="http://schemas.microsoft.com/office/powerpoint/2010/main" val="9215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07182D0-583F-48D3-817C-D6E50AA4B3BF}"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3CFD0B1-A7A0-418B-97B3-12C55C879CBD}" type="slidenum">
              <a:rPr lang="en-US" smtClean="0"/>
              <a:t>‹#›</a:t>
            </a:fld>
            <a:endParaRPr lang="en-US"/>
          </a:p>
        </p:txBody>
      </p:sp>
    </p:spTree>
    <p:extLst>
      <p:ext uri="{BB962C8B-B14F-4D97-AF65-F5344CB8AC3E}">
        <p14:creationId xmlns:p14="http://schemas.microsoft.com/office/powerpoint/2010/main" val="1654252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07182D0-583F-48D3-817C-D6E50AA4B3BF}" type="datetimeFigureOut">
              <a:rPr lang="en-US" smtClean="0"/>
              <a:t>1/26/2018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3CFD0B1-A7A0-418B-97B3-12C55C879CBD}" type="slidenum">
              <a:rPr lang="en-US" smtClean="0"/>
              <a:t>‹#›</a:t>
            </a:fld>
            <a:endParaRPr lang="en-US"/>
          </a:p>
        </p:txBody>
      </p:sp>
    </p:spTree>
    <p:extLst>
      <p:ext uri="{BB962C8B-B14F-4D97-AF65-F5344CB8AC3E}">
        <p14:creationId xmlns:p14="http://schemas.microsoft.com/office/powerpoint/2010/main" val="11468669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urdutehzeb.com/showthread.php/9019-Bismilla-Calligraphy"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hyperlink" Target="http://edm310.blogspot.com/2014/11/another-thank-you-i-just-want-to-thank.html" TargetMode="External"/><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portal.saebrasil.org.br/educacao-continuada" TargetMode="External"/><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FF2121-7F7A-46DD-B42D-E2A9BEB6C6D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8629" y="1111348"/>
            <a:ext cx="10721009" cy="5228152"/>
          </a:xfrm>
          <a:prstGeom prst="rect">
            <a:avLst/>
          </a:prstGeom>
        </p:spPr>
      </p:pic>
    </p:spTree>
    <p:extLst>
      <p:ext uri="{BB962C8B-B14F-4D97-AF65-F5344CB8AC3E}">
        <p14:creationId xmlns:p14="http://schemas.microsoft.com/office/powerpoint/2010/main" val="1505227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D4D5-84B4-48D8-95A7-AB9758351C0C}"/>
              </a:ext>
            </a:extLst>
          </p:cNvPr>
          <p:cNvSpPr>
            <a:spLocks noGrp="1"/>
          </p:cNvSpPr>
          <p:nvPr>
            <p:ph type="title"/>
          </p:nvPr>
        </p:nvSpPr>
        <p:spPr/>
        <p:txBody>
          <a:bodyPr/>
          <a:lstStyle/>
          <a:p>
            <a:r>
              <a:rPr lang="en-US" dirty="0"/>
              <a:t>SIGN UP FORM FOR THE STUDENTS</a:t>
            </a:r>
          </a:p>
        </p:txBody>
      </p:sp>
      <p:pic>
        <p:nvPicPr>
          <p:cNvPr id="6" name="Picture Placeholder 5">
            <a:extLst>
              <a:ext uri="{FF2B5EF4-FFF2-40B4-BE49-F238E27FC236}">
                <a16:creationId xmlns:a16="http://schemas.microsoft.com/office/drawing/2014/main" id="{2416D338-38DE-4445-BF14-3B9A898BA4D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4350" b="14350"/>
          <a:stretch>
            <a:fillRect/>
          </a:stretch>
        </p:blipFill>
        <p:spPr/>
      </p:pic>
      <p:sp>
        <p:nvSpPr>
          <p:cNvPr id="4" name="Text Placeholder 3">
            <a:extLst>
              <a:ext uri="{FF2B5EF4-FFF2-40B4-BE49-F238E27FC236}">
                <a16:creationId xmlns:a16="http://schemas.microsoft.com/office/drawing/2014/main" id="{570F3C57-BE9A-4895-83B6-D9C8FE097490}"/>
              </a:ext>
            </a:extLst>
          </p:cNvPr>
          <p:cNvSpPr>
            <a:spLocks noGrp="1"/>
          </p:cNvSpPr>
          <p:nvPr>
            <p:ph type="body" sz="half" idx="2"/>
          </p:nvPr>
        </p:nvSpPr>
        <p:spPr/>
        <p:txBody>
          <a:bodyPr>
            <a:noAutofit/>
          </a:bodyPr>
          <a:lstStyle/>
          <a:p>
            <a:r>
              <a:rPr lang="en-US" sz="1600" dirty="0"/>
              <a:t>The student carefully enter your information in the form and click the submit button then he is successfully registered.</a:t>
            </a:r>
          </a:p>
        </p:txBody>
      </p:sp>
    </p:spTree>
    <p:extLst>
      <p:ext uri="{BB962C8B-B14F-4D97-AF65-F5344CB8AC3E}">
        <p14:creationId xmlns:p14="http://schemas.microsoft.com/office/powerpoint/2010/main" val="1469216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B5A1B-66D4-4FAE-8357-0FBFD6196420}"/>
              </a:ext>
            </a:extLst>
          </p:cNvPr>
          <p:cNvSpPr>
            <a:spLocks noGrp="1"/>
          </p:cNvSpPr>
          <p:nvPr>
            <p:ph type="title"/>
          </p:nvPr>
        </p:nvSpPr>
        <p:spPr/>
        <p:txBody>
          <a:bodyPr/>
          <a:lstStyle/>
          <a:p>
            <a:r>
              <a:rPr lang="en-US" dirty="0"/>
              <a:t>ADMIN MAIN MENU</a:t>
            </a:r>
          </a:p>
        </p:txBody>
      </p:sp>
      <p:pic>
        <p:nvPicPr>
          <p:cNvPr id="6" name="Picture Placeholder 5">
            <a:extLst>
              <a:ext uri="{FF2B5EF4-FFF2-40B4-BE49-F238E27FC236}">
                <a16:creationId xmlns:a16="http://schemas.microsoft.com/office/drawing/2014/main" id="{29DA3937-CBAE-4B18-B370-03FFC67FF48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878" r="2878"/>
          <a:stretch>
            <a:fillRect/>
          </a:stretch>
        </p:blipFill>
        <p:spPr/>
      </p:pic>
      <p:sp>
        <p:nvSpPr>
          <p:cNvPr id="4" name="Text Placeholder 3">
            <a:extLst>
              <a:ext uri="{FF2B5EF4-FFF2-40B4-BE49-F238E27FC236}">
                <a16:creationId xmlns:a16="http://schemas.microsoft.com/office/drawing/2014/main" id="{38CE9835-47D5-46EE-A703-45AB66645E56}"/>
              </a:ext>
            </a:extLst>
          </p:cNvPr>
          <p:cNvSpPr>
            <a:spLocks noGrp="1"/>
          </p:cNvSpPr>
          <p:nvPr>
            <p:ph type="body" sz="half" idx="2"/>
          </p:nvPr>
        </p:nvSpPr>
        <p:spPr/>
        <p:txBody>
          <a:bodyPr>
            <a:noAutofit/>
          </a:bodyPr>
          <a:lstStyle/>
          <a:p>
            <a:r>
              <a:rPr lang="en-US" sz="1600" dirty="0"/>
              <a:t>The main menu of Admin contains the information of all students, teachers and courses. It also has a  drop down menu to logout or reset your password. </a:t>
            </a:r>
          </a:p>
        </p:txBody>
      </p:sp>
    </p:spTree>
    <p:extLst>
      <p:ext uri="{BB962C8B-B14F-4D97-AF65-F5344CB8AC3E}">
        <p14:creationId xmlns:p14="http://schemas.microsoft.com/office/powerpoint/2010/main" val="3630785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9F64-E1BA-491C-97DC-458D75023AEB}"/>
              </a:ext>
            </a:extLst>
          </p:cNvPr>
          <p:cNvSpPr>
            <a:spLocks noGrp="1"/>
          </p:cNvSpPr>
          <p:nvPr>
            <p:ph type="title"/>
          </p:nvPr>
        </p:nvSpPr>
        <p:spPr/>
        <p:txBody>
          <a:bodyPr/>
          <a:lstStyle/>
          <a:p>
            <a:r>
              <a:rPr lang="en-US" dirty="0"/>
              <a:t>PASSWORD RESET</a:t>
            </a:r>
          </a:p>
        </p:txBody>
      </p:sp>
      <p:pic>
        <p:nvPicPr>
          <p:cNvPr id="6" name="Picture Placeholder 5">
            <a:extLst>
              <a:ext uri="{FF2B5EF4-FFF2-40B4-BE49-F238E27FC236}">
                <a16:creationId xmlns:a16="http://schemas.microsoft.com/office/drawing/2014/main" id="{88117A17-FD14-4A3D-8DC4-AC85D5E8E2D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4823" b="24823"/>
          <a:stretch>
            <a:fillRect/>
          </a:stretch>
        </p:blipFill>
        <p:spPr/>
      </p:pic>
      <p:sp>
        <p:nvSpPr>
          <p:cNvPr id="4" name="Text Placeholder 3">
            <a:extLst>
              <a:ext uri="{FF2B5EF4-FFF2-40B4-BE49-F238E27FC236}">
                <a16:creationId xmlns:a16="http://schemas.microsoft.com/office/drawing/2014/main" id="{314338C8-FB9A-4D51-A2D4-7AFD077CC022}"/>
              </a:ext>
            </a:extLst>
          </p:cNvPr>
          <p:cNvSpPr>
            <a:spLocks noGrp="1"/>
          </p:cNvSpPr>
          <p:nvPr>
            <p:ph type="body" sz="half" idx="2"/>
          </p:nvPr>
        </p:nvSpPr>
        <p:spPr/>
        <p:txBody>
          <a:bodyPr>
            <a:noAutofit/>
          </a:bodyPr>
          <a:lstStyle/>
          <a:p>
            <a:r>
              <a:rPr lang="en-US" sz="1600" dirty="0"/>
              <a:t>To reset the password first you open the Admin main menu. Click on the dropdown button and select the password reset. There you give your previous password and then enter your new password.</a:t>
            </a:r>
          </a:p>
        </p:txBody>
      </p:sp>
    </p:spTree>
    <p:extLst>
      <p:ext uri="{BB962C8B-B14F-4D97-AF65-F5344CB8AC3E}">
        <p14:creationId xmlns:p14="http://schemas.microsoft.com/office/powerpoint/2010/main" val="1898469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5EE75-7AF6-48B0-B936-D12B8820A576}"/>
              </a:ext>
            </a:extLst>
          </p:cNvPr>
          <p:cNvSpPr>
            <a:spLocks noGrp="1"/>
          </p:cNvSpPr>
          <p:nvPr>
            <p:ph type="title"/>
          </p:nvPr>
        </p:nvSpPr>
        <p:spPr/>
        <p:txBody>
          <a:bodyPr/>
          <a:lstStyle/>
          <a:p>
            <a:r>
              <a:rPr lang="en-US" dirty="0"/>
              <a:t>TEACHER DATA TABLE</a:t>
            </a:r>
          </a:p>
        </p:txBody>
      </p:sp>
      <p:pic>
        <p:nvPicPr>
          <p:cNvPr id="6" name="Picture Placeholder 5">
            <a:extLst>
              <a:ext uri="{FF2B5EF4-FFF2-40B4-BE49-F238E27FC236}">
                <a16:creationId xmlns:a16="http://schemas.microsoft.com/office/drawing/2014/main" id="{48E25C9E-FFDC-40C0-9CA2-C4C3280D6B9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3139" b="13139"/>
          <a:stretch>
            <a:fillRect/>
          </a:stretch>
        </p:blipFill>
        <p:spPr/>
      </p:pic>
      <p:sp>
        <p:nvSpPr>
          <p:cNvPr id="4" name="Text Placeholder 3">
            <a:extLst>
              <a:ext uri="{FF2B5EF4-FFF2-40B4-BE49-F238E27FC236}">
                <a16:creationId xmlns:a16="http://schemas.microsoft.com/office/drawing/2014/main" id="{95FB2AB3-0642-4B0A-8DFA-947400AEA471}"/>
              </a:ext>
            </a:extLst>
          </p:cNvPr>
          <p:cNvSpPr>
            <a:spLocks noGrp="1"/>
          </p:cNvSpPr>
          <p:nvPr>
            <p:ph type="body" sz="half" idx="2"/>
          </p:nvPr>
        </p:nvSpPr>
        <p:spPr/>
        <p:txBody>
          <a:bodyPr>
            <a:normAutofit/>
          </a:bodyPr>
          <a:lstStyle/>
          <a:p>
            <a:r>
              <a:rPr lang="en-US" sz="1600" dirty="0"/>
              <a:t>When the teacher log in then the teacher data table will open as given above.</a:t>
            </a:r>
          </a:p>
        </p:txBody>
      </p:sp>
    </p:spTree>
    <p:extLst>
      <p:ext uri="{BB962C8B-B14F-4D97-AF65-F5344CB8AC3E}">
        <p14:creationId xmlns:p14="http://schemas.microsoft.com/office/powerpoint/2010/main" val="2146335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7D3E2-7D8C-4B05-A303-82777F4B2C82}"/>
              </a:ext>
            </a:extLst>
          </p:cNvPr>
          <p:cNvSpPr>
            <a:spLocks noGrp="1"/>
          </p:cNvSpPr>
          <p:nvPr>
            <p:ph type="title"/>
          </p:nvPr>
        </p:nvSpPr>
        <p:spPr/>
        <p:txBody>
          <a:bodyPr/>
          <a:lstStyle/>
          <a:p>
            <a:r>
              <a:rPr lang="en-US" dirty="0"/>
              <a:t>STUDENT DATA TABLE</a:t>
            </a:r>
          </a:p>
        </p:txBody>
      </p:sp>
      <p:pic>
        <p:nvPicPr>
          <p:cNvPr id="6" name="Picture Placeholder 5">
            <a:extLst>
              <a:ext uri="{FF2B5EF4-FFF2-40B4-BE49-F238E27FC236}">
                <a16:creationId xmlns:a16="http://schemas.microsoft.com/office/drawing/2014/main" id="{A3C78677-A24A-48F1-B3E3-5C73724126B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2163" b="12163"/>
          <a:stretch>
            <a:fillRect/>
          </a:stretch>
        </p:blipFill>
        <p:spPr/>
      </p:pic>
      <p:sp>
        <p:nvSpPr>
          <p:cNvPr id="4" name="Text Placeholder 3">
            <a:extLst>
              <a:ext uri="{FF2B5EF4-FFF2-40B4-BE49-F238E27FC236}">
                <a16:creationId xmlns:a16="http://schemas.microsoft.com/office/drawing/2014/main" id="{7EC41C2C-D3F8-4ACE-8C7E-BC67D9F6C3AD}"/>
              </a:ext>
            </a:extLst>
          </p:cNvPr>
          <p:cNvSpPr>
            <a:spLocks noGrp="1"/>
          </p:cNvSpPr>
          <p:nvPr>
            <p:ph type="body" sz="half" idx="2"/>
          </p:nvPr>
        </p:nvSpPr>
        <p:spPr/>
        <p:txBody>
          <a:bodyPr>
            <a:normAutofit/>
          </a:bodyPr>
          <a:lstStyle/>
          <a:p>
            <a:r>
              <a:rPr lang="en-US" sz="1600" dirty="0"/>
              <a:t>When the Student log in then the Student data table will open as given above.</a:t>
            </a:r>
          </a:p>
          <a:p>
            <a:endParaRPr lang="en-US" sz="1600" dirty="0"/>
          </a:p>
        </p:txBody>
      </p:sp>
    </p:spTree>
    <p:extLst>
      <p:ext uri="{BB962C8B-B14F-4D97-AF65-F5344CB8AC3E}">
        <p14:creationId xmlns:p14="http://schemas.microsoft.com/office/powerpoint/2010/main" val="386794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2211-E797-4AC3-8264-C5BE7D9BEACD}"/>
              </a:ext>
            </a:extLst>
          </p:cNvPr>
          <p:cNvSpPr>
            <a:spLocks noGrp="1"/>
          </p:cNvSpPr>
          <p:nvPr>
            <p:ph type="title"/>
          </p:nvPr>
        </p:nvSpPr>
        <p:spPr/>
        <p:txBody>
          <a:bodyPr/>
          <a:lstStyle/>
          <a:p>
            <a:r>
              <a:rPr lang="en-US" dirty="0"/>
              <a:t>STUDENT COURSE DETAIL</a:t>
            </a:r>
          </a:p>
        </p:txBody>
      </p:sp>
      <p:pic>
        <p:nvPicPr>
          <p:cNvPr id="6" name="Picture Placeholder 5">
            <a:extLst>
              <a:ext uri="{FF2B5EF4-FFF2-40B4-BE49-F238E27FC236}">
                <a16:creationId xmlns:a16="http://schemas.microsoft.com/office/drawing/2014/main" id="{1186B874-0C70-491B-B119-8A1863F8A96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2088" b="12088"/>
          <a:stretch>
            <a:fillRect/>
          </a:stretch>
        </p:blipFill>
        <p:spPr>
          <a:xfrm>
            <a:off x="1154954" y="640021"/>
            <a:ext cx="8825659" cy="3429000"/>
          </a:xfrm>
        </p:spPr>
      </p:pic>
      <p:sp>
        <p:nvSpPr>
          <p:cNvPr id="4" name="Text Placeholder 3">
            <a:extLst>
              <a:ext uri="{FF2B5EF4-FFF2-40B4-BE49-F238E27FC236}">
                <a16:creationId xmlns:a16="http://schemas.microsoft.com/office/drawing/2014/main" id="{5EA25ED4-6FB8-4DF0-8E73-B0A52CC6C245}"/>
              </a:ext>
            </a:extLst>
          </p:cNvPr>
          <p:cNvSpPr>
            <a:spLocks noGrp="1"/>
          </p:cNvSpPr>
          <p:nvPr>
            <p:ph type="body" sz="half" idx="2"/>
          </p:nvPr>
        </p:nvSpPr>
        <p:spPr/>
        <p:txBody>
          <a:bodyPr>
            <a:noAutofit/>
          </a:bodyPr>
          <a:lstStyle/>
          <a:p>
            <a:r>
              <a:rPr lang="en-US" sz="1600" dirty="0"/>
              <a:t>In student data table when you enter on the course button then student courses detail will display on the screen as given above.</a:t>
            </a:r>
          </a:p>
        </p:txBody>
      </p:sp>
      <p:sp>
        <p:nvSpPr>
          <p:cNvPr id="5" name="Title 1">
            <a:extLst>
              <a:ext uri="{FF2B5EF4-FFF2-40B4-BE49-F238E27FC236}">
                <a16:creationId xmlns:a16="http://schemas.microsoft.com/office/drawing/2014/main" id="{180C2099-DA96-41D2-98B9-8A0B15FD3F30}"/>
              </a:ext>
            </a:extLst>
          </p:cNvPr>
          <p:cNvSpPr txBox="1">
            <a:spLocks/>
          </p:cNvSpPr>
          <p:nvPr/>
        </p:nvSpPr>
        <p:spPr bwMode="gray">
          <a:xfrm>
            <a:off x="1154953" y="4969927"/>
            <a:ext cx="8825659" cy="56673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STUDENT COURSE DETAIL</a:t>
            </a:r>
          </a:p>
        </p:txBody>
      </p:sp>
      <p:pic>
        <p:nvPicPr>
          <p:cNvPr id="7" name="Picture Placeholder 5">
            <a:extLst>
              <a:ext uri="{FF2B5EF4-FFF2-40B4-BE49-F238E27FC236}">
                <a16:creationId xmlns:a16="http://schemas.microsoft.com/office/drawing/2014/main" id="{31D29583-7295-4202-B475-90D1408CAEBF}"/>
              </a:ext>
            </a:extLst>
          </p:cNvPr>
          <p:cNvPicPr>
            <a:picLocks noChangeAspect="1"/>
          </p:cNvPicPr>
          <p:nvPr/>
        </p:nvPicPr>
        <p:blipFill>
          <a:blip r:embed="rId2">
            <a:extLst>
              <a:ext uri="{28A0092B-C50C-407E-A947-70E740481C1C}">
                <a14:useLocalDpi xmlns:a14="http://schemas.microsoft.com/office/drawing/2010/main" val="0"/>
              </a:ext>
            </a:extLst>
          </a:blip>
          <a:srcRect t="12088" b="12088"/>
          <a:stretch>
            <a:fillRect/>
          </a:stretch>
        </p:blipFill>
        <p:spPr>
          <a:xfrm>
            <a:off x="1154953" y="640021"/>
            <a:ext cx="8825659" cy="3429000"/>
          </a:xfrm>
          <a:prstGeom prst="roundRect">
            <a:avLst>
              <a:gd name="adj" fmla="val 1858"/>
            </a:avLst>
          </a:prstGeom>
          <a:effectLst>
            <a:outerShdw blurRad="50800" dist="50800" dir="5400000" algn="tl" rotWithShape="0">
              <a:srgbClr val="000000">
                <a:alpha val="43000"/>
              </a:srgbClr>
            </a:outerShdw>
          </a:effectLst>
        </p:spPr>
      </p:pic>
      <p:sp>
        <p:nvSpPr>
          <p:cNvPr id="8" name="Text Placeholder 3">
            <a:extLst>
              <a:ext uri="{FF2B5EF4-FFF2-40B4-BE49-F238E27FC236}">
                <a16:creationId xmlns:a16="http://schemas.microsoft.com/office/drawing/2014/main" id="{C6C0062A-944A-4F32-B270-BFB371257C65}"/>
              </a:ext>
            </a:extLst>
          </p:cNvPr>
          <p:cNvSpPr txBox="1">
            <a:spLocks/>
          </p:cNvSpPr>
          <p:nvPr/>
        </p:nvSpPr>
        <p:spPr>
          <a:xfrm>
            <a:off x="1154953" y="5536665"/>
            <a:ext cx="8825658" cy="493712"/>
          </a:xfrm>
          <a:prstGeom prst="rect">
            <a:avLst/>
          </a:prstGeom>
        </p:spPr>
        <p:txBody>
          <a:bodyPr vert="horz" lIns="91440" tIns="45720" rIns="91440" bIns="45720" rtlCol="0">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200" b="0" i="0" kern="1200">
                <a:solidFill>
                  <a:schemeClr val="accent1">
                    <a:lumMod val="60000"/>
                    <a:lumOff val="4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200" b="0"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000" b="0"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9pPr>
          </a:lstStyle>
          <a:p>
            <a:r>
              <a:rPr lang="en-US" sz="1600" dirty="0"/>
              <a:t>In student data table when you enter on the course button then student courses detail will display on the screen as given above.</a:t>
            </a:r>
          </a:p>
        </p:txBody>
      </p:sp>
    </p:spTree>
    <p:extLst>
      <p:ext uri="{BB962C8B-B14F-4D97-AF65-F5344CB8AC3E}">
        <p14:creationId xmlns:p14="http://schemas.microsoft.com/office/powerpoint/2010/main" val="1467093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85A07-B83B-4E96-A013-CBAE2A170846}"/>
              </a:ext>
            </a:extLst>
          </p:cNvPr>
          <p:cNvSpPr>
            <a:spLocks noGrp="1"/>
          </p:cNvSpPr>
          <p:nvPr>
            <p:ph type="title"/>
          </p:nvPr>
        </p:nvSpPr>
        <p:spPr/>
        <p:txBody>
          <a:bodyPr/>
          <a:lstStyle/>
          <a:p>
            <a:r>
              <a:rPr lang="en-US" dirty="0"/>
              <a:t>TEACHER COURSE DETAIL</a:t>
            </a:r>
          </a:p>
        </p:txBody>
      </p:sp>
      <p:pic>
        <p:nvPicPr>
          <p:cNvPr id="6" name="Picture Placeholder 5">
            <a:extLst>
              <a:ext uri="{FF2B5EF4-FFF2-40B4-BE49-F238E27FC236}">
                <a16:creationId xmlns:a16="http://schemas.microsoft.com/office/drawing/2014/main" id="{2904FD8C-179B-4D70-A27C-2E6D4D7DC81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717563" y="685800"/>
            <a:ext cx="5700439" cy="3429000"/>
          </a:xfrm>
        </p:spPr>
      </p:pic>
      <p:sp>
        <p:nvSpPr>
          <p:cNvPr id="4" name="Text Placeholder 3">
            <a:extLst>
              <a:ext uri="{FF2B5EF4-FFF2-40B4-BE49-F238E27FC236}">
                <a16:creationId xmlns:a16="http://schemas.microsoft.com/office/drawing/2014/main" id="{5407F966-9615-468B-A452-4C49C2133470}"/>
              </a:ext>
            </a:extLst>
          </p:cNvPr>
          <p:cNvSpPr>
            <a:spLocks noGrp="1"/>
          </p:cNvSpPr>
          <p:nvPr>
            <p:ph type="body" sz="half" idx="2"/>
          </p:nvPr>
        </p:nvSpPr>
        <p:spPr/>
        <p:txBody>
          <a:bodyPr>
            <a:noAutofit/>
          </a:bodyPr>
          <a:lstStyle/>
          <a:p>
            <a:r>
              <a:rPr lang="en-US" sz="1600" dirty="0"/>
              <a:t>In teacher data table when you enter on the course button then teacher courses detail will display on the screen as given above.</a:t>
            </a:r>
          </a:p>
          <a:p>
            <a:endParaRPr lang="en-US" sz="1600" dirty="0"/>
          </a:p>
        </p:txBody>
      </p:sp>
    </p:spTree>
    <p:extLst>
      <p:ext uri="{BB962C8B-B14F-4D97-AF65-F5344CB8AC3E}">
        <p14:creationId xmlns:p14="http://schemas.microsoft.com/office/powerpoint/2010/main" val="2662732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C7C93-3D3B-4420-88D1-9B380821846B}"/>
              </a:ext>
            </a:extLst>
          </p:cNvPr>
          <p:cNvSpPr>
            <a:spLocks noGrp="1"/>
          </p:cNvSpPr>
          <p:nvPr>
            <p:ph type="title"/>
          </p:nvPr>
        </p:nvSpPr>
        <p:spPr/>
        <p:txBody>
          <a:bodyPr/>
          <a:lstStyle/>
          <a:p>
            <a:r>
              <a:rPr lang="en-US" dirty="0"/>
              <a:t>ADMIN STUDENT DATA</a:t>
            </a:r>
          </a:p>
        </p:txBody>
      </p:sp>
      <p:pic>
        <p:nvPicPr>
          <p:cNvPr id="6" name="Picture Placeholder 5">
            <a:extLst>
              <a:ext uri="{FF2B5EF4-FFF2-40B4-BE49-F238E27FC236}">
                <a16:creationId xmlns:a16="http://schemas.microsoft.com/office/drawing/2014/main" id="{AE5E6B74-C5DA-4D77-959E-943BFE70027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745222" y="770935"/>
            <a:ext cx="5645122" cy="3258729"/>
          </a:xfrm>
        </p:spPr>
      </p:pic>
      <p:sp>
        <p:nvSpPr>
          <p:cNvPr id="4" name="Text Placeholder 3">
            <a:extLst>
              <a:ext uri="{FF2B5EF4-FFF2-40B4-BE49-F238E27FC236}">
                <a16:creationId xmlns:a16="http://schemas.microsoft.com/office/drawing/2014/main" id="{3B922B54-5BE3-49F2-A952-4494B57F5223}"/>
              </a:ext>
            </a:extLst>
          </p:cNvPr>
          <p:cNvSpPr>
            <a:spLocks noGrp="1"/>
          </p:cNvSpPr>
          <p:nvPr>
            <p:ph type="body" sz="half" idx="2"/>
          </p:nvPr>
        </p:nvSpPr>
        <p:spPr/>
        <p:txBody>
          <a:bodyPr>
            <a:normAutofit/>
          </a:bodyPr>
          <a:lstStyle/>
          <a:p>
            <a:r>
              <a:rPr lang="en-US" sz="1600" dirty="0"/>
              <a:t>Admin has data of all students of different departments.</a:t>
            </a:r>
          </a:p>
        </p:txBody>
      </p:sp>
    </p:spTree>
    <p:extLst>
      <p:ext uri="{BB962C8B-B14F-4D97-AF65-F5344CB8AC3E}">
        <p14:creationId xmlns:p14="http://schemas.microsoft.com/office/powerpoint/2010/main" val="823519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1945-482B-4233-896D-3993E88DF38E}"/>
              </a:ext>
            </a:extLst>
          </p:cNvPr>
          <p:cNvSpPr>
            <a:spLocks noGrp="1"/>
          </p:cNvSpPr>
          <p:nvPr>
            <p:ph type="title"/>
          </p:nvPr>
        </p:nvSpPr>
        <p:spPr/>
        <p:txBody>
          <a:bodyPr/>
          <a:lstStyle/>
          <a:p>
            <a:r>
              <a:rPr lang="en-US" dirty="0"/>
              <a:t>ADMIN TEACHER DATA</a:t>
            </a:r>
          </a:p>
        </p:txBody>
      </p:sp>
      <p:pic>
        <p:nvPicPr>
          <p:cNvPr id="6" name="Picture Placeholder 5">
            <a:extLst>
              <a:ext uri="{FF2B5EF4-FFF2-40B4-BE49-F238E27FC236}">
                <a16:creationId xmlns:a16="http://schemas.microsoft.com/office/drawing/2014/main" id="{3DF90BA8-ED53-4B87-BC8E-97B502E462C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739357" y="699052"/>
            <a:ext cx="5656852" cy="3429000"/>
          </a:xfrm>
        </p:spPr>
      </p:pic>
      <p:sp>
        <p:nvSpPr>
          <p:cNvPr id="4" name="Text Placeholder 3">
            <a:extLst>
              <a:ext uri="{FF2B5EF4-FFF2-40B4-BE49-F238E27FC236}">
                <a16:creationId xmlns:a16="http://schemas.microsoft.com/office/drawing/2014/main" id="{593FBB8D-E28F-4040-BA75-04FFA7D9FDB3}"/>
              </a:ext>
            </a:extLst>
          </p:cNvPr>
          <p:cNvSpPr>
            <a:spLocks noGrp="1"/>
          </p:cNvSpPr>
          <p:nvPr>
            <p:ph type="body" sz="half" idx="2"/>
          </p:nvPr>
        </p:nvSpPr>
        <p:spPr/>
        <p:txBody>
          <a:bodyPr>
            <a:normAutofit/>
          </a:bodyPr>
          <a:lstStyle/>
          <a:p>
            <a:r>
              <a:rPr lang="en-US" sz="1600" dirty="0"/>
              <a:t>Admin has data of all teachers of different departments.</a:t>
            </a:r>
          </a:p>
          <a:p>
            <a:endParaRPr lang="en-US" sz="1600" dirty="0"/>
          </a:p>
        </p:txBody>
      </p:sp>
    </p:spTree>
    <p:extLst>
      <p:ext uri="{BB962C8B-B14F-4D97-AF65-F5344CB8AC3E}">
        <p14:creationId xmlns:p14="http://schemas.microsoft.com/office/powerpoint/2010/main" val="2455713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12F2-C85E-4A38-B8E2-AB90408B9A17}"/>
              </a:ext>
            </a:extLst>
          </p:cNvPr>
          <p:cNvSpPr>
            <a:spLocks noGrp="1"/>
          </p:cNvSpPr>
          <p:nvPr>
            <p:ph type="title"/>
          </p:nvPr>
        </p:nvSpPr>
        <p:spPr/>
        <p:txBody>
          <a:bodyPr/>
          <a:lstStyle/>
          <a:p>
            <a:r>
              <a:rPr lang="en-US" dirty="0"/>
              <a:t>ADMIN COURSE DATA</a:t>
            </a:r>
          </a:p>
        </p:txBody>
      </p:sp>
      <p:pic>
        <p:nvPicPr>
          <p:cNvPr id="6" name="Picture Placeholder 5">
            <a:extLst>
              <a:ext uri="{FF2B5EF4-FFF2-40B4-BE49-F238E27FC236}">
                <a16:creationId xmlns:a16="http://schemas.microsoft.com/office/drawing/2014/main" id="{69FE6B04-E7B2-4BF1-96D7-E57C3B28BE6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8034" b="18034"/>
          <a:stretch>
            <a:fillRect/>
          </a:stretch>
        </p:blipFill>
        <p:spPr>
          <a:xfrm>
            <a:off x="1154954" y="685800"/>
            <a:ext cx="8825659" cy="3429000"/>
          </a:xfrm>
        </p:spPr>
      </p:pic>
      <p:sp>
        <p:nvSpPr>
          <p:cNvPr id="4" name="Text Placeholder 3">
            <a:extLst>
              <a:ext uri="{FF2B5EF4-FFF2-40B4-BE49-F238E27FC236}">
                <a16:creationId xmlns:a16="http://schemas.microsoft.com/office/drawing/2014/main" id="{2B8CBB1F-513B-4ADD-88B2-1B329ED33CAB}"/>
              </a:ext>
            </a:extLst>
          </p:cNvPr>
          <p:cNvSpPr>
            <a:spLocks noGrp="1"/>
          </p:cNvSpPr>
          <p:nvPr>
            <p:ph type="body" sz="half" idx="2"/>
          </p:nvPr>
        </p:nvSpPr>
        <p:spPr/>
        <p:txBody>
          <a:bodyPr>
            <a:normAutofit/>
          </a:bodyPr>
          <a:lstStyle/>
          <a:p>
            <a:r>
              <a:rPr lang="en-US" sz="1600" dirty="0"/>
              <a:t>Admin has data of all courses of different departments.</a:t>
            </a:r>
          </a:p>
          <a:p>
            <a:endParaRPr lang="en-US" sz="1600" dirty="0"/>
          </a:p>
        </p:txBody>
      </p:sp>
    </p:spTree>
    <p:extLst>
      <p:ext uri="{BB962C8B-B14F-4D97-AF65-F5344CB8AC3E}">
        <p14:creationId xmlns:p14="http://schemas.microsoft.com/office/powerpoint/2010/main" val="1436679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F6098-B6AB-4262-AA52-8213BACC2A59}"/>
              </a:ext>
            </a:extLst>
          </p:cNvPr>
          <p:cNvSpPr>
            <a:spLocks noGrp="1"/>
          </p:cNvSpPr>
          <p:nvPr>
            <p:ph type="title"/>
          </p:nvPr>
        </p:nvSpPr>
        <p:spPr/>
        <p:txBody>
          <a:bodyPr/>
          <a:lstStyle/>
          <a:p>
            <a:r>
              <a:rPr lang="en-US" dirty="0"/>
              <a:t>GROUP MEMBERS</a:t>
            </a:r>
          </a:p>
        </p:txBody>
      </p:sp>
      <p:sp>
        <p:nvSpPr>
          <p:cNvPr id="3" name="Content Placeholder 2">
            <a:extLst>
              <a:ext uri="{FF2B5EF4-FFF2-40B4-BE49-F238E27FC236}">
                <a16:creationId xmlns:a16="http://schemas.microsoft.com/office/drawing/2014/main" id="{35CE6D50-6C87-449F-AC14-71101E07F12F}"/>
              </a:ext>
            </a:extLst>
          </p:cNvPr>
          <p:cNvSpPr>
            <a:spLocks noGrp="1"/>
          </p:cNvSpPr>
          <p:nvPr>
            <p:ph idx="1"/>
          </p:nvPr>
        </p:nvSpPr>
        <p:spPr/>
        <p:txBody>
          <a:bodyPr>
            <a:normAutofit/>
          </a:bodyPr>
          <a:lstStyle/>
          <a:p>
            <a:endParaRPr lang="en-US" sz="3200" dirty="0"/>
          </a:p>
          <a:p>
            <a:r>
              <a:rPr lang="en-US" sz="3200" dirty="0"/>
              <a:t>MUHAMMAD AAMIR		16-NTU-1051</a:t>
            </a:r>
          </a:p>
          <a:p>
            <a:r>
              <a:rPr lang="en-US" sz="3200" dirty="0"/>
              <a:t>SAIM ALI							16-NTU-1075</a:t>
            </a:r>
          </a:p>
          <a:p>
            <a:r>
              <a:rPr lang="en-US" sz="3200" dirty="0"/>
              <a:t>MUSSARAT SHAH				16-NTU-1063</a:t>
            </a:r>
          </a:p>
        </p:txBody>
      </p:sp>
    </p:spTree>
    <p:extLst>
      <p:ext uri="{BB962C8B-B14F-4D97-AF65-F5344CB8AC3E}">
        <p14:creationId xmlns:p14="http://schemas.microsoft.com/office/powerpoint/2010/main" val="3946927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1952F-872A-4162-8A73-BD49AADAAEF3}"/>
              </a:ext>
            </a:extLst>
          </p:cNvPr>
          <p:cNvSpPr>
            <a:spLocks noGrp="1"/>
          </p:cNvSpPr>
          <p:nvPr>
            <p:ph type="title"/>
          </p:nvPr>
        </p:nvSpPr>
        <p:spPr/>
        <p:txBody>
          <a:bodyPr/>
          <a:lstStyle/>
          <a:p>
            <a:r>
              <a:rPr lang="en-US" dirty="0"/>
              <a:t>ADMIN ADDING NEW COURSE</a:t>
            </a:r>
          </a:p>
        </p:txBody>
      </p:sp>
      <p:pic>
        <p:nvPicPr>
          <p:cNvPr id="6" name="Picture Placeholder 5">
            <a:extLst>
              <a:ext uri="{FF2B5EF4-FFF2-40B4-BE49-F238E27FC236}">
                <a16:creationId xmlns:a16="http://schemas.microsoft.com/office/drawing/2014/main" id="{017DC9D9-ABC3-4BA4-8B33-FBBABE52611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1766" b="21766"/>
          <a:stretch>
            <a:fillRect/>
          </a:stretch>
        </p:blipFill>
        <p:spPr/>
      </p:pic>
      <p:sp>
        <p:nvSpPr>
          <p:cNvPr id="4" name="Text Placeholder 3">
            <a:extLst>
              <a:ext uri="{FF2B5EF4-FFF2-40B4-BE49-F238E27FC236}">
                <a16:creationId xmlns:a16="http://schemas.microsoft.com/office/drawing/2014/main" id="{DF111C96-86D3-43D2-BFAA-FA464D795B73}"/>
              </a:ext>
            </a:extLst>
          </p:cNvPr>
          <p:cNvSpPr>
            <a:spLocks noGrp="1"/>
          </p:cNvSpPr>
          <p:nvPr>
            <p:ph type="body" sz="half" idx="2"/>
          </p:nvPr>
        </p:nvSpPr>
        <p:spPr/>
        <p:txBody>
          <a:bodyPr>
            <a:noAutofit/>
          </a:bodyPr>
          <a:lstStyle/>
          <a:p>
            <a:r>
              <a:rPr lang="en-US" sz="1600" dirty="0"/>
              <a:t>Admin can add the new course. For adding the new course the following info is required as given above in the form.</a:t>
            </a:r>
          </a:p>
        </p:txBody>
      </p:sp>
    </p:spTree>
    <p:extLst>
      <p:ext uri="{BB962C8B-B14F-4D97-AF65-F5344CB8AC3E}">
        <p14:creationId xmlns:p14="http://schemas.microsoft.com/office/powerpoint/2010/main" val="1277011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02B0-C549-4D74-BA3A-898EB7C8FC75}"/>
              </a:ext>
            </a:extLst>
          </p:cNvPr>
          <p:cNvSpPr>
            <a:spLocks noGrp="1"/>
          </p:cNvSpPr>
          <p:nvPr>
            <p:ph type="title"/>
          </p:nvPr>
        </p:nvSpPr>
        <p:spPr/>
        <p:txBody>
          <a:bodyPr/>
          <a:lstStyle/>
          <a:p>
            <a:r>
              <a:rPr lang="en-US" dirty="0"/>
              <a:t>ADMIN ASSIGNING THE COURSE</a:t>
            </a:r>
          </a:p>
        </p:txBody>
      </p:sp>
      <p:pic>
        <p:nvPicPr>
          <p:cNvPr id="6" name="Picture Placeholder 5">
            <a:extLst>
              <a:ext uri="{FF2B5EF4-FFF2-40B4-BE49-F238E27FC236}">
                <a16:creationId xmlns:a16="http://schemas.microsoft.com/office/drawing/2014/main" id="{DC68C1D9-762E-49F6-939E-D15A2D39AFF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6367" b="16367"/>
          <a:stretch>
            <a:fillRect/>
          </a:stretch>
        </p:blipFill>
        <p:spPr/>
      </p:pic>
      <p:sp>
        <p:nvSpPr>
          <p:cNvPr id="4" name="Text Placeholder 3">
            <a:extLst>
              <a:ext uri="{FF2B5EF4-FFF2-40B4-BE49-F238E27FC236}">
                <a16:creationId xmlns:a16="http://schemas.microsoft.com/office/drawing/2014/main" id="{2A67DF79-463C-4C1E-AA87-F6C7DC19A75B}"/>
              </a:ext>
            </a:extLst>
          </p:cNvPr>
          <p:cNvSpPr>
            <a:spLocks noGrp="1"/>
          </p:cNvSpPr>
          <p:nvPr>
            <p:ph type="body" sz="half" idx="2"/>
          </p:nvPr>
        </p:nvSpPr>
        <p:spPr/>
        <p:txBody>
          <a:bodyPr>
            <a:normAutofit/>
          </a:bodyPr>
          <a:lstStyle/>
          <a:p>
            <a:r>
              <a:rPr lang="en-US" sz="1600" dirty="0"/>
              <a:t>Admin has data of all teachers of different departments.</a:t>
            </a:r>
          </a:p>
          <a:p>
            <a:endParaRPr lang="en-US" sz="1600" dirty="0"/>
          </a:p>
        </p:txBody>
      </p:sp>
    </p:spTree>
    <p:extLst>
      <p:ext uri="{BB962C8B-B14F-4D97-AF65-F5344CB8AC3E}">
        <p14:creationId xmlns:p14="http://schemas.microsoft.com/office/powerpoint/2010/main" val="4123742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CF4AF-3989-499C-9013-D81CE01A8AA9}"/>
              </a:ext>
            </a:extLst>
          </p:cNvPr>
          <p:cNvSpPr>
            <a:spLocks noGrp="1"/>
          </p:cNvSpPr>
          <p:nvPr>
            <p:ph type="title"/>
          </p:nvPr>
        </p:nvSpPr>
        <p:spPr>
          <a:xfrm>
            <a:off x="1154954" y="4969927"/>
            <a:ext cx="8825659" cy="566738"/>
          </a:xfrm>
        </p:spPr>
        <p:txBody>
          <a:bodyPr/>
          <a:lstStyle/>
          <a:p>
            <a:r>
              <a:rPr lang="en-US" dirty="0"/>
              <a:t>ADMIN DELETE STUDENT</a:t>
            </a:r>
          </a:p>
        </p:txBody>
      </p:sp>
      <p:pic>
        <p:nvPicPr>
          <p:cNvPr id="6" name="Picture Placeholder 5">
            <a:extLst>
              <a:ext uri="{FF2B5EF4-FFF2-40B4-BE49-F238E27FC236}">
                <a16:creationId xmlns:a16="http://schemas.microsoft.com/office/drawing/2014/main" id="{5DA6D876-3F31-4E3F-AEBF-3EDD6DD529E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383712" y="685800"/>
            <a:ext cx="6368142" cy="3429000"/>
          </a:xfrm>
        </p:spPr>
      </p:pic>
      <p:sp>
        <p:nvSpPr>
          <p:cNvPr id="4" name="Text Placeholder 3">
            <a:extLst>
              <a:ext uri="{FF2B5EF4-FFF2-40B4-BE49-F238E27FC236}">
                <a16:creationId xmlns:a16="http://schemas.microsoft.com/office/drawing/2014/main" id="{736EA580-8F15-4AE1-8955-F481C4208D3E}"/>
              </a:ext>
            </a:extLst>
          </p:cNvPr>
          <p:cNvSpPr>
            <a:spLocks noGrp="1"/>
          </p:cNvSpPr>
          <p:nvPr>
            <p:ph type="body" sz="half" idx="2"/>
          </p:nvPr>
        </p:nvSpPr>
        <p:spPr/>
        <p:txBody>
          <a:bodyPr>
            <a:noAutofit/>
          </a:bodyPr>
          <a:lstStyle/>
          <a:p>
            <a:r>
              <a:rPr lang="en-US" sz="1600" dirty="0"/>
              <a:t>If the Admin wants to delete any Student then in student menu he will enter the delete button and will give the info of that student. And press the delete button the student info will has been successfully deleted.</a:t>
            </a:r>
          </a:p>
          <a:p>
            <a:endParaRPr lang="en-US" sz="1600" dirty="0"/>
          </a:p>
        </p:txBody>
      </p:sp>
    </p:spTree>
    <p:extLst>
      <p:ext uri="{BB962C8B-B14F-4D97-AF65-F5344CB8AC3E}">
        <p14:creationId xmlns:p14="http://schemas.microsoft.com/office/powerpoint/2010/main" val="119465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812FF-0082-4476-B027-D90DE05D4962}"/>
              </a:ext>
            </a:extLst>
          </p:cNvPr>
          <p:cNvSpPr>
            <a:spLocks noGrp="1"/>
          </p:cNvSpPr>
          <p:nvPr>
            <p:ph type="title"/>
          </p:nvPr>
        </p:nvSpPr>
        <p:spPr/>
        <p:txBody>
          <a:bodyPr/>
          <a:lstStyle/>
          <a:p>
            <a:r>
              <a:rPr lang="en-US" dirty="0"/>
              <a:t>ADMIN DELETE TEACHER</a:t>
            </a:r>
          </a:p>
        </p:txBody>
      </p:sp>
      <p:pic>
        <p:nvPicPr>
          <p:cNvPr id="6" name="Picture Placeholder 5">
            <a:extLst>
              <a:ext uri="{FF2B5EF4-FFF2-40B4-BE49-F238E27FC236}">
                <a16:creationId xmlns:a16="http://schemas.microsoft.com/office/drawing/2014/main" id="{9DDCA927-FE3C-4D09-9FB0-DF1E3649A37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3343" b="13343"/>
          <a:stretch>
            <a:fillRect/>
          </a:stretch>
        </p:blipFill>
        <p:spPr/>
      </p:pic>
      <p:sp>
        <p:nvSpPr>
          <p:cNvPr id="4" name="Text Placeholder 3">
            <a:extLst>
              <a:ext uri="{FF2B5EF4-FFF2-40B4-BE49-F238E27FC236}">
                <a16:creationId xmlns:a16="http://schemas.microsoft.com/office/drawing/2014/main" id="{40742887-9123-4A28-8CD3-305239B623D9}"/>
              </a:ext>
            </a:extLst>
          </p:cNvPr>
          <p:cNvSpPr>
            <a:spLocks noGrp="1"/>
          </p:cNvSpPr>
          <p:nvPr>
            <p:ph type="body" sz="half" idx="2"/>
          </p:nvPr>
        </p:nvSpPr>
        <p:spPr/>
        <p:txBody>
          <a:bodyPr>
            <a:noAutofit/>
          </a:bodyPr>
          <a:lstStyle/>
          <a:p>
            <a:r>
              <a:rPr lang="en-US" sz="1600" dirty="0"/>
              <a:t>If the Admin wants to delete any teacher info then in teacher menu he will enter the delete button and will give the info of that teacher. And press the delete button the teacher info will has been successfully deleted.</a:t>
            </a:r>
          </a:p>
          <a:p>
            <a:endParaRPr lang="en-US" sz="1600" dirty="0"/>
          </a:p>
          <a:p>
            <a:endParaRPr lang="en-US" sz="1600" dirty="0"/>
          </a:p>
        </p:txBody>
      </p:sp>
    </p:spTree>
    <p:extLst>
      <p:ext uri="{BB962C8B-B14F-4D97-AF65-F5344CB8AC3E}">
        <p14:creationId xmlns:p14="http://schemas.microsoft.com/office/powerpoint/2010/main" val="1822248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83BF-E22C-4E3C-9F13-1342C6F40D08}"/>
              </a:ext>
            </a:extLst>
          </p:cNvPr>
          <p:cNvSpPr>
            <a:spLocks noGrp="1"/>
          </p:cNvSpPr>
          <p:nvPr>
            <p:ph type="title"/>
          </p:nvPr>
        </p:nvSpPr>
        <p:spPr/>
        <p:txBody>
          <a:bodyPr/>
          <a:lstStyle/>
          <a:p>
            <a:r>
              <a:rPr lang="en-US" dirty="0"/>
              <a:t>ADMIN DELETE COURSE</a:t>
            </a:r>
          </a:p>
        </p:txBody>
      </p:sp>
      <p:pic>
        <p:nvPicPr>
          <p:cNvPr id="6" name="Picture Placeholder 5">
            <a:extLst>
              <a:ext uri="{FF2B5EF4-FFF2-40B4-BE49-F238E27FC236}">
                <a16:creationId xmlns:a16="http://schemas.microsoft.com/office/drawing/2014/main" id="{8EFC2AAC-9A43-4F87-8936-A2EE173CEDD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3472" b="23472"/>
          <a:stretch>
            <a:fillRect/>
          </a:stretch>
        </p:blipFill>
        <p:spPr/>
      </p:pic>
      <p:sp>
        <p:nvSpPr>
          <p:cNvPr id="4" name="Text Placeholder 3">
            <a:extLst>
              <a:ext uri="{FF2B5EF4-FFF2-40B4-BE49-F238E27FC236}">
                <a16:creationId xmlns:a16="http://schemas.microsoft.com/office/drawing/2014/main" id="{12C8AB5F-0919-4260-9E8B-D9611275F932}"/>
              </a:ext>
            </a:extLst>
          </p:cNvPr>
          <p:cNvSpPr>
            <a:spLocks noGrp="1"/>
          </p:cNvSpPr>
          <p:nvPr>
            <p:ph type="body" sz="half" idx="2"/>
          </p:nvPr>
        </p:nvSpPr>
        <p:spPr/>
        <p:txBody>
          <a:bodyPr>
            <a:noAutofit/>
          </a:bodyPr>
          <a:lstStyle/>
          <a:p>
            <a:r>
              <a:rPr lang="en-US" sz="1600" dirty="0"/>
              <a:t>If the Admin wants to delete any course info then in course menu he will enter the delete button and will give the info of that course. And press the delete button the course info will has been successfully deleted.</a:t>
            </a:r>
          </a:p>
          <a:p>
            <a:endParaRPr lang="en-US" sz="1600" dirty="0"/>
          </a:p>
          <a:p>
            <a:endParaRPr lang="en-US" sz="1600" dirty="0"/>
          </a:p>
        </p:txBody>
      </p:sp>
    </p:spTree>
    <p:extLst>
      <p:ext uri="{BB962C8B-B14F-4D97-AF65-F5344CB8AC3E}">
        <p14:creationId xmlns:p14="http://schemas.microsoft.com/office/powerpoint/2010/main" val="3613644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AED20-0C17-49FD-9BFD-E41C6A239122}"/>
              </a:ext>
            </a:extLst>
          </p:cNvPr>
          <p:cNvSpPr>
            <a:spLocks noGrp="1"/>
          </p:cNvSpPr>
          <p:nvPr>
            <p:ph type="title"/>
          </p:nvPr>
        </p:nvSpPr>
        <p:spPr/>
        <p:txBody>
          <a:bodyPr/>
          <a:lstStyle/>
          <a:p>
            <a:r>
              <a:rPr lang="en-US" dirty="0"/>
              <a:t>ADMIN UPDATE STUDENT</a:t>
            </a:r>
          </a:p>
        </p:txBody>
      </p:sp>
      <p:pic>
        <p:nvPicPr>
          <p:cNvPr id="6" name="Picture Placeholder 5">
            <a:extLst>
              <a:ext uri="{FF2B5EF4-FFF2-40B4-BE49-F238E27FC236}">
                <a16:creationId xmlns:a16="http://schemas.microsoft.com/office/drawing/2014/main" id="{76C5C53A-51D8-4BAB-840E-331D1363484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1766" b="21766"/>
          <a:stretch>
            <a:fillRect/>
          </a:stretch>
        </p:blipFill>
        <p:spPr/>
      </p:pic>
      <p:sp>
        <p:nvSpPr>
          <p:cNvPr id="4" name="Text Placeholder 3">
            <a:extLst>
              <a:ext uri="{FF2B5EF4-FFF2-40B4-BE49-F238E27FC236}">
                <a16:creationId xmlns:a16="http://schemas.microsoft.com/office/drawing/2014/main" id="{A20FA198-9621-41E0-833B-AC71B85ECE33}"/>
              </a:ext>
            </a:extLst>
          </p:cNvPr>
          <p:cNvSpPr>
            <a:spLocks noGrp="1"/>
          </p:cNvSpPr>
          <p:nvPr>
            <p:ph type="body" sz="half" idx="2"/>
          </p:nvPr>
        </p:nvSpPr>
        <p:spPr/>
        <p:txBody>
          <a:bodyPr>
            <a:noAutofit/>
          </a:bodyPr>
          <a:lstStyle/>
          <a:p>
            <a:r>
              <a:rPr lang="en-US" sz="1600" dirty="0"/>
              <a:t>If the Admin wants to update any Student info then in student menu he will enter the update button and will give the info of that student. And press the update button the student info will has been successfully updated.</a:t>
            </a:r>
          </a:p>
          <a:p>
            <a:endParaRPr lang="en-US" sz="1600" dirty="0"/>
          </a:p>
          <a:p>
            <a:endParaRPr lang="en-US" sz="1600" dirty="0"/>
          </a:p>
        </p:txBody>
      </p:sp>
    </p:spTree>
    <p:extLst>
      <p:ext uri="{BB962C8B-B14F-4D97-AF65-F5344CB8AC3E}">
        <p14:creationId xmlns:p14="http://schemas.microsoft.com/office/powerpoint/2010/main" val="2040628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F7F9D-FA96-4D8E-99D0-FC6C10275E28}"/>
              </a:ext>
            </a:extLst>
          </p:cNvPr>
          <p:cNvSpPr>
            <a:spLocks noGrp="1"/>
          </p:cNvSpPr>
          <p:nvPr>
            <p:ph type="title"/>
          </p:nvPr>
        </p:nvSpPr>
        <p:spPr/>
        <p:txBody>
          <a:bodyPr/>
          <a:lstStyle/>
          <a:p>
            <a:r>
              <a:rPr lang="en-US" dirty="0"/>
              <a:t>ADMIN UPDATE TEACHER</a:t>
            </a:r>
          </a:p>
        </p:txBody>
      </p:sp>
      <p:pic>
        <p:nvPicPr>
          <p:cNvPr id="6" name="Picture Placeholder 5">
            <a:extLst>
              <a:ext uri="{FF2B5EF4-FFF2-40B4-BE49-F238E27FC236}">
                <a16:creationId xmlns:a16="http://schemas.microsoft.com/office/drawing/2014/main" id="{02921689-6DEB-4698-B959-52817E89098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8016" b="18016"/>
          <a:stretch>
            <a:fillRect/>
          </a:stretch>
        </p:blipFill>
        <p:spPr/>
      </p:pic>
      <p:sp>
        <p:nvSpPr>
          <p:cNvPr id="4" name="Text Placeholder 3">
            <a:extLst>
              <a:ext uri="{FF2B5EF4-FFF2-40B4-BE49-F238E27FC236}">
                <a16:creationId xmlns:a16="http://schemas.microsoft.com/office/drawing/2014/main" id="{8F527A57-FB49-4779-8CA3-0CA59F90AFFD}"/>
              </a:ext>
            </a:extLst>
          </p:cNvPr>
          <p:cNvSpPr>
            <a:spLocks noGrp="1"/>
          </p:cNvSpPr>
          <p:nvPr>
            <p:ph type="body" sz="half" idx="2"/>
          </p:nvPr>
        </p:nvSpPr>
        <p:spPr/>
        <p:txBody>
          <a:bodyPr>
            <a:noAutofit/>
          </a:bodyPr>
          <a:lstStyle/>
          <a:p>
            <a:r>
              <a:rPr lang="en-US" sz="1600" dirty="0"/>
              <a:t>If the Admin wants to update any teacher info then in Teacher menu he will enter the update button and will give the info of that teacher. And press the update button the teacher info will has been successfully updated.</a:t>
            </a:r>
          </a:p>
          <a:p>
            <a:endParaRPr lang="en-US" sz="1600" dirty="0"/>
          </a:p>
          <a:p>
            <a:endParaRPr lang="en-US" sz="1600" dirty="0"/>
          </a:p>
          <a:p>
            <a:endParaRPr lang="en-US" sz="1600" dirty="0"/>
          </a:p>
        </p:txBody>
      </p:sp>
    </p:spTree>
    <p:extLst>
      <p:ext uri="{BB962C8B-B14F-4D97-AF65-F5344CB8AC3E}">
        <p14:creationId xmlns:p14="http://schemas.microsoft.com/office/powerpoint/2010/main" val="170534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1193A-C245-48A5-9548-76A2C1870DA4}"/>
              </a:ext>
            </a:extLst>
          </p:cNvPr>
          <p:cNvSpPr>
            <a:spLocks noGrp="1"/>
          </p:cNvSpPr>
          <p:nvPr>
            <p:ph type="title"/>
          </p:nvPr>
        </p:nvSpPr>
        <p:spPr/>
        <p:txBody>
          <a:bodyPr/>
          <a:lstStyle/>
          <a:p>
            <a:r>
              <a:rPr lang="en-US" dirty="0"/>
              <a:t>ADMIN UPDATE COURSE</a:t>
            </a:r>
          </a:p>
        </p:txBody>
      </p:sp>
      <p:pic>
        <p:nvPicPr>
          <p:cNvPr id="6" name="Picture Placeholder 5">
            <a:extLst>
              <a:ext uri="{FF2B5EF4-FFF2-40B4-BE49-F238E27FC236}">
                <a16:creationId xmlns:a16="http://schemas.microsoft.com/office/drawing/2014/main" id="{46B3D758-2F8F-48F7-9CF6-8885FA0C526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2957" b="22957"/>
          <a:stretch>
            <a:fillRect/>
          </a:stretch>
        </p:blipFill>
        <p:spPr/>
      </p:pic>
      <p:sp>
        <p:nvSpPr>
          <p:cNvPr id="4" name="Text Placeholder 3">
            <a:extLst>
              <a:ext uri="{FF2B5EF4-FFF2-40B4-BE49-F238E27FC236}">
                <a16:creationId xmlns:a16="http://schemas.microsoft.com/office/drawing/2014/main" id="{C75CD15A-64AE-446A-9103-EAE5FD60F3D8}"/>
              </a:ext>
            </a:extLst>
          </p:cNvPr>
          <p:cNvSpPr>
            <a:spLocks noGrp="1"/>
          </p:cNvSpPr>
          <p:nvPr>
            <p:ph type="body" sz="half" idx="2"/>
          </p:nvPr>
        </p:nvSpPr>
        <p:spPr/>
        <p:txBody>
          <a:bodyPr>
            <a:noAutofit/>
          </a:bodyPr>
          <a:lstStyle/>
          <a:p>
            <a:r>
              <a:rPr lang="en-US" sz="1600" dirty="0"/>
              <a:t>If the Admin wants to update any course info then in course menu he will enter the update button and will give the info of that course. And press the update button the course info will has been successfully updated.</a:t>
            </a:r>
          </a:p>
          <a:p>
            <a:endParaRPr lang="en-US" sz="1600" dirty="0"/>
          </a:p>
          <a:p>
            <a:endParaRPr lang="en-US" sz="1600" dirty="0"/>
          </a:p>
          <a:p>
            <a:endParaRPr lang="en-US" sz="1600" dirty="0"/>
          </a:p>
        </p:txBody>
      </p:sp>
    </p:spTree>
    <p:extLst>
      <p:ext uri="{BB962C8B-B14F-4D97-AF65-F5344CB8AC3E}">
        <p14:creationId xmlns:p14="http://schemas.microsoft.com/office/powerpoint/2010/main" val="3089645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BD07D3-4E6C-44BF-9B89-2498918671E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8090" y="42204"/>
            <a:ext cx="10235820" cy="6858000"/>
          </a:xfrm>
          <a:prstGeom prst="rect">
            <a:avLst/>
          </a:prstGeom>
        </p:spPr>
      </p:pic>
    </p:spTree>
    <p:extLst>
      <p:ext uri="{BB962C8B-B14F-4D97-AF65-F5344CB8AC3E}">
        <p14:creationId xmlns:p14="http://schemas.microsoft.com/office/powerpoint/2010/main" val="1249980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055D0-C7C1-4258-A0D8-8FE4E42DD5F4}"/>
              </a:ext>
            </a:extLst>
          </p:cNvPr>
          <p:cNvSpPr>
            <a:spLocks noGrp="1"/>
          </p:cNvSpPr>
          <p:nvPr>
            <p:ph type="ctrTitle"/>
          </p:nvPr>
        </p:nvSpPr>
        <p:spPr/>
        <p:txBody>
          <a:bodyPr/>
          <a:lstStyle/>
          <a:p>
            <a:r>
              <a:rPr lang="en-US" dirty="0"/>
              <a:t>STUDENT COURSE REGISTERATION SYSTEM</a:t>
            </a:r>
          </a:p>
        </p:txBody>
      </p:sp>
      <p:sp>
        <p:nvSpPr>
          <p:cNvPr id="3" name="Subtitle 2">
            <a:extLst>
              <a:ext uri="{FF2B5EF4-FFF2-40B4-BE49-F238E27FC236}">
                <a16:creationId xmlns:a16="http://schemas.microsoft.com/office/drawing/2014/main" id="{EA07A134-95E5-4B95-8808-A1E42ABA320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53181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377F-4780-4F2C-A839-F7B15B9CC1B4}"/>
              </a:ext>
            </a:extLst>
          </p:cNvPr>
          <p:cNvSpPr>
            <a:spLocks noGrp="1"/>
          </p:cNvSpPr>
          <p:nvPr>
            <p:ph type="title"/>
          </p:nvPr>
        </p:nvSpPr>
        <p:spPr/>
        <p:txBody>
          <a:bodyPr/>
          <a:lstStyle/>
          <a:p>
            <a:r>
              <a:rPr lang="en-US" dirty="0"/>
              <a:t>INTRODUCTION</a:t>
            </a:r>
          </a:p>
        </p:txBody>
      </p:sp>
      <p:pic>
        <p:nvPicPr>
          <p:cNvPr id="6" name="Picture Placeholder 5">
            <a:extLst>
              <a:ext uri="{FF2B5EF4-FFF2-40B4-BE49-F238E27FC236}">
                <a16:creationId xmlns:a16="http://schemas.microsoft.com/office/drawing/2014/main" id="{76634A92-0F68-4CF1-A5C9-06673FEF7E22}"/>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6952" r="26952"/>
          <a:stretch>
            <a:fillRect/>
          </a:stretch>
        </p:blipFill>
        <p:spPr>
          <a:xfrm>
            <a:off x="6614131" y="1143000"/>
            <a:ext cx="3227193" cy="4572000"/>
          </a:xfrm>
        </p:spPr>
      </p:pic>
      <p:sp>
        <p:nvSpPr>
          <p:cNvPr id="4" name="Text Placeholder 3">
            <a:extLst>
              <a:ext uri="{FF2B5EF4-FFF2-40B4-BE49-F238E27FC236}">
                <a16:creationId xmlns:a16="http://schemas.microsoft.com/office/drawing/2014/main" id="{DF40C695-D131-41C4-A7C4-32666770047E}"/>
              </a:ext>
            </a:extLst>
          </p:cNvPr>
          <p:cNvSpPr>
            <a:spLocks noGrp="1"/>
          </p:cNvSpPr>
          <p:nvPr>
            <p:ph type="body" sz="half" idx="2"/>
          </p:nvPr>
        </p:nvSpPr>
        <p:spPr>
          <a:xfrm>
            <a:off x="1154954" y="3657600"/>
            <a:ext cx="3859212" cy="2057400"/>
          </a:xfrm>
        </p:spPr>
        <p:txBody>
          <a:bodyPr>
            <a:normAutofit fontScale="92500" lnSpcReduction="10000"/>
          </a:bodyPr>
          <a:lstStyle/>
          <a:p>
            <a:r>
              <a:rPr lang="en-US" dirty="0">
                <a:solidFill>
                  <a:schemeClr val="bg1"/>
                </a:solidFill>
              </a:rPr>
              <a:t>The STUDENT COURSE REGISTRATION SYSTEM is Dot Net Application which contains several modules as per university, school or other institute required for student </a:t>
            </a:r>
          </a:p>
          <a:p>
            <a:r>
              <a:rPr lang="en-US" dirty="0">
                <a:solidFill>
                  <a:schemeClr val="bg1"/>
                </a:solidFill>
              </a:rPr>
              <a:t>• Student </a:t>
            </a:r>
          </a:p>
          <a:p>
            <a:r>
              <a:rPr lang="en-US" dirty="0">
                <a:solidFill>
                  <a:schemeClr val="bg1"/>
                </a:solidFill>
              </a:rPr>
              <a:t>• Faculty </a:t>
            </a:r>
          </a:p>
          <a:p>
            <a:r>
              <a:rPr lang="en-US" dirty="0">
                <a:solidFill>
                  <a:schemeClr val="bg1"/>
                </a:solidFill>
              </a:rPr>
              <a:t>• Department </a:t>
            </a:r>
          </a:p>
          <a:p>
            <a:r>
              <a:rPr lang="en-US" dirty="0">
                <a:solidFill>
                  <a:schemeClr val="bg1"/>
                </a:solidFill>
              </a:rPr>
              <a:t>• Course </a:t>
            </a:r>
          </a:p>
          <a:p>
            <a:endParaRPr lang="en-US" dirty="0">
              <a:solidFill>
                <a:schemeClr val="bg1"/>
              </a:solidFill>
            </a:endParaRPr>
          </a:p>
        </p:txBody>
      </p:sp>
    </p:spTree>
    <p:extLst>
      <p:ext uri="{BB962C8B-B14F-4D97-AF65-F5344CB8AC3E}">
        <p14:creationId xmlns:p14="http://schemas.microsoft.com/office/powerpoint/2010/main" val="1068203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158B-0A25-44F1-AF31-3D659A22F2FE}"/>
              </a:ext>
            </a:extLst>
          </p:cNvPr>
          <p:cNvSpPr>
            <a:spLocks noGrp="1"/>
          </p:cNvSpPr>
          <p:nvPr>
            <p:ph type="title"/>
          </p:nvPr>
        </p:nvSpPr>
        <p:spPr/>
        <p:txBody>
          <a:bodyPr/>
          <a:lstStyle/>
          <a:p>
            <a:r>
              <a:rPr lang="en-US" dirty="0"/>
              <a:t>OBJECTIVES</a:t>
            </a:r>
          </a:p>
        </p:txBody>
      </p:sp>
      <p:sp>
        <p:nvSpPr>
          <p:cNvPr id="3" name="Text Placeholder 2">
            <a:extLst>
              <a:ext uri="{FF2B5EF4-FFF2-40B4-BE49-F238E27FC236}">
                <a16:creationId xmlns:a16="http://schemas.microsoft.com/office/drawing/2014/main" id="{5B66631A-F4BC-4327-88C0-271AAE5250DE}"/>
              </a:ext>
            </a:extLst>
          </p:cNvPr>
          <p:cNvSpPr>
            <a:spLocks noGrp="1"/>
          </p:cNvSpPr>
          <p:nvPr>
            <p:ph type="body" sz="half" idx="2"/>
          </p:nvPr>
        </p:nvSpPr>
        <p:spPr/>
        <p:txBody>
          <a:bodyPr/>
          <a:lstStyle/>
          <a:p>
            <a:r>
              <a:rPr lang="en-US" dirty="0"/>
              <a:t>The main objective of this project is that to maximum reduce the manual work and manage the information about Students, Courses, Faculty and Departments. The Project is totally built at administrative end and thus only the administrator is guaranteed the access. </a:t>
            </a:r>
          </a:p>
        </p:txBody>
      </p:sp>
    </p:spTree>
    <p:extLst>
      <p:ext uri="{BB962C8B-B14F-4D97-AF65-F5344CB8AC3E}">
        <p14:creationId xmlns:p14="http://schemas.microsoft.com/office/powerpoint/2010/main" val="2670614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8D511-D6ED-409E-8EFF-38B96D3F29A6}"/>
              </a:ext>
            </a:extLst>
          </p:cNvPr>
          <p:cNvSpPr>
            <a:spLocks noGrp="1"/>
          </p:cNvSpPr>
          <p:nvPr>
            <p:ph type="title"/>
          </p:nvPr>
        </p:nvSpPr>
        <p:spPr/>
        <p:txBody>
          <a:bodyPr/>
          <a:lstStyle/>
          <a:p>
            <a:r>
              <a:rPr lang="en-US" dirty="0"/>
              <a:t>FUNCTIONALITIES</a:t>
            </a:r>
          </a:p>
        </p:txBody>
      </p:sp>
      <p:sp>
        <p:nvSpPr>
          <p:cNvPr id="3" name="Content Placeholder 2">
            <a:extLst>
              <a:ext uri="{FF2B5EF4-FFF2-40B4-BE49-F238E27FC236}">
                <a16:creationId xmlns:a16="http://schemas.microsoft.com/office/drawing/2014/main" id="{77FA616D-A706-422F-A3EB-D352E8CA8A4F}"/>
              </a:ext>
            </a:extLst>
          </p:cNvPr>
          <p:cNvSpPr>
            <a:spLocks noGrp="1"/>
          </p:cNvSpPr>
          <p:nvPr>
            <p:ph idx="1"/>
          </p:nvPr>
        </p:nvSpPr>
        <p:spPr/>
        <p:txBody>
          <a:bodyPr>
            <a:normAutofit/>
          </a:bodyPr>
          <a:lstStyle/>
          <a:p>
            <a:endParaRPr lang="en-US" dirty="0"/>
          </a:p>
          <a:p>
            <a:r>
              <a:rPr lang="en-US" dirty="0"/>
              <a:t> Search Facilities (such as courses, teachers, registration etc.) </a:t>
            </a:r>
          </a:p>
          <a:p>
            <a:r>
              <a:rPr lang="en-US" dirty="0"/>
              <a:t> It tracks all the information of students, faculty, courses and departments </a:t>
            </a:r>
          </a:p>
          <a:p>
            <a:r>
              <a:rPr lang="en-US" dirty="0"/>
              <a:t> Show the description of the courses, teachers </a:t>
            </a:r>
          </a:p>
          <a:p>
            <a:r>
              <a:rPr lang="en-US" dirty="0"/>
              <a:t> Manage the information of course </a:t>
            </a:r>
          </a:p>
          <a:p>
            <a:r>
              <a:rPr lang="en-US" dirty="0"/>
              <a:t> Editing, Adding and Updating of records </a:t>
            </a:r>
          </a:p>
          <a:p>
            <a:r>
              <a:rPr lang="en-US" dirty="0"/>
              <a:t> Manage the information of registrations </a:t>
            </a:r>
          </a:p>
          <a:p>
            <a:endParaRPr lang="en-US" dirty="0"/>
          </a:p>
        </p:txBody>
      </p:sp>
    </p:spTree>
    <p:extLst>
      <p:ext uri="{BB962C8B-B14F-4D97-AF65-F5344CB8AC3E}">
        <p14:creationId xmlns:p14="http://schemas.microsoft.com/office/powerpoint/2010/main" val="138279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A1339-DD27-4FE9-BA80-6EC8AE704E2B}"/>
              </a:ext>
            </a:extLst>
          </p:cNvPr>
          <p:cNvSpPr>
            <a:spLocks noGrp="1"/>
          </p:cNvSpPr>
          <p:nvPr>
            <p:ph type="title"/>
          </p:nvPr>
        </p:nvSpPr>
        <p:spPr/>
        <p:txBody>
          <a:bodyPr/>
          <a:lstStyle/>
          <a:p>
            <a:r>
              <a:rPr lang="en-US" dirty="0"/>
              <a:t>LOG IN FORM</a:t>
            </a:r>
          </a:p>
        </p:txBody>
      </p:sp>
      <p:pic>
        <p:nvPicPr>
          <p:cNvPr id="6" name="Picture Placeholder 5">
            <a:extLst>
              <a:ext uri="{FF2B5EF4-FFF2-40B4-BE49-F238E27FC236}">
                <a16:creationId xmlns:a16="http://schemas.microsoft.com/office/drawing/2014/main" id="{67204AC2-026C-4886-9409-C68CC496841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464" b="6464"/>
          <a:stretch>
            <a:fillRect/>
          </a:stretch>
        </p:blipFill>
        <p:spPr>
          <a:xfrm>
            <a:off x="6508114" y="1143000"/>
            <a:ext cx="3227193" cy="4572000"/>
          </a:xfrm>
        </p:spPr>
      </p:pic>
      <p:sp>
        <p:nvSpPr>
          <p:cNvPr id="4" name="Text Placeholder 3">
            <a:extLst>
              <a:ext uri="{FF2B5EF4-FFF2-40B4-BE49-F238E27FC236}">
                <a16:creationId xmlns:a16="http://schemas.microsoft.com/office/drawing/2014/main" id="{692E593F-00BA-4E00-9DEC-5A20BAE9B442}"/>
              </a:ext>
            </a:extLst>
          </p:cNvPr>
          <p:cNvSpPr>
            <a:spLocks noGrp="1"/>
          </p:cNvSpPr>
          <p:nvPr>
            <p:ph type="body" sz="half" idx="2"/>
          </p:nvPr>
        </p:nvSpPr>
        <p:spPr/>
        <p:txBody>
          <a:bodyPr>
            <a:normAutofit/>
          </a:bodyPr>
          <a:lstStyle/>
          <a:p>
            <a:r>
              <a:rPr lang="en-US" sz="1600" dirty="0"/>
              <a:t>If your User Name and Password exist then you enter into the text box otherwise go to the ADD NEW option to sign up yourself. </a:t>
            </a:r>
          </a:p>
        </p:txBody>
      </p:sp>
    </p:spTree>
    <p:extLst>
      <p:ext uri="{BB962C8B-B14F-4D97-AF65-F5344CB8AC3E}">
        <p14:creationId xmlns:p14="http://schemas.microsoft.com/office/powerpoint/2010/main" val="1250782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6C4E9-2C4D-430D-BDEA-2B8C2A4940BA}"/>
              </a:ext>
            </a:extLst>
          </p:cNvPr>
          <p:cNvSpPr>
            <a:spLocks noGrp="1"/>
          </p:cNvSpPr>
          <p:nvPr>
            <p:ph type="title"/>
          </p:nvPr>
        </p:nvSpPr>
        <p:spPr/>
        <p:txBody>
          <a:bodyPr/>
          <a:lstStyle/>
          <a:p>
            <a:r>
              <a:rPr lang="en-US" dirty="0"/>
              <a:t>WRONG PASSWORD</a:t>
            </a:r>
          </a:p>
        </p:txBody>
      </p:sp>
      <p:pic>
        <p:nvPicPr>
          <p:cNvPr id="6" name="Picture Placeholder 5">
            <a:extLst>
              <a:ext uri="{FF2B5EF4-FFF2-40B4-BE49-F238E27FC236}">
                <a16:creationId xmlns:a16="http://schemas.microsoft.com/office/drawing/2014/main" id="{CE5D2775-57C9-4D6F-B13E-A2DFE468E18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328" b="6328"/>
          <a:stretch>
            <a:fillRect/>
          </a:stretch>
        </p:blipFill>
        <p:spPr/>
      </p:pic>
      <p:sp>
        <p:nvSpPr>
          <p:cNvPr id="4" name="Text Placeholder 3">
            <a:extLst>
              <a:ext uri="{FF2B5EF4-FFF2-40B4-BE49-F238E27FC236}">
                <a16:creationId xmlns:a16="http://schemas.microsoft.com/office/drawing/2014/main" id="{BBDBCBF7-F78F-4E30-87CD-8ACBD7A0793B}"/>
              </a:ext>
            </a:extLst>
          </p:cNvPr>
          <p:cNvSpPr>
            <a:spLocks noGrp="1"/>
          </p:cNvSpPr>
          <p:nvPr>
            <p:ph type="body" sz="half" idx="2"/>
          </p:nvPr>
        </p:nvSpPr>
        <p:spPr/>
        <p:txBody>
          <a:bodyPr/>
          <a:lstStyle/>
          <a:p>
            <a:r>
              <a:rPr lang="en-US" dirty="0"/>
              <a:t>When </a:t>
            </a:r>
            <a:r>
              <a:rPr lang="en-US" sz="1600" dirty="0"/>
              <a:t>you entering the wrong password then it shows the </a:t>
            </a:r>
            <a:r>
              <a:rPr lang="en-US" dirty="0"/>
              <a:t>message that your user name and password is not correct.</a:t>
            </a:r>
          </a:p>
        </p:txBody>
      </p:sp>
    </p:spTree>
    <p:extLst>
      <p:ext uri="{BB962C8B-B14F-4D97-AF65-F5344CB8AC3E}">
        <p14:creationId xmlns:p14="http://schemas.microsoft.com/office/powerpoint/2010/main" val="3754592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741187-43E2-4152-AC99-BE4F16B91A4F}"/>
              </a:ext>
            </a:extLst>
          </p:cNvPr>
          <p:cNvSpPr>
            <a:spLocks noGrp="1"/>
          </p:cNvSpPr>
          <p:nvPr>
            <p:ph type="title"/>
          </p:nvPr>
        </p:nvSpPr>
        <p:spPr>
          <a:xfrm>
            <a:off x="1154953" y="4953931"/>
            <a:ext cx="8825659" cy="566738"/>
          </a:xfrm>
        </p:spPr>
        <p:txBody>
          <a:bodyPr/>
          <a:lstStyle/>
          <a:p>
            <a:r>
              <a:rPr lang="en-US" dirty="0"/>
              <a:t>SIGN UP FORM FOR FACULTY</a:t>
            </a:r>
          </a:p>
        </p:txBody>
      </p:sp>
      <p:pic>
        <p:nvPicPr>
          <p:cNvPr id="9" name="Picture Placeholder 8">
            <a:extLst>
              <a:ext uri="{FF2B5EF4-FFF2-40B4-BE49-F238E27FC236}">
                <a16:creationId xmlns:a16="http://schemas.microsoft.com/office/drawing/2014/main" id="{28BDB819-D498-4ECB-8A2C-5FB195D167A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4600" b="14600"/>
          <a:stretch>
            <a:fillRect/>
          </a:stretch>
        </p:blipFill>
        <p:spPr>
          <a:xfrm>
            <a:off x="1154953" y="640080"/>
            <a:ext cx="8707983" cy="3383280"/>
          </a:xfrm>
        </p:spPr>
      </p:pic>
      <p:sp>
        <p:nvSpPr>
          <p:cNvPr id="7" name="Text Placeholder 6">
            <a:extLst>
              <a:ext uri="{FF2B5EF4-FFF2-40B4-BE49-F238E27FC236}">
                <a16:creationId xmlns:a16="http://schemas.microsoft.com/office/drawing/2014/main" id="{4A345AE6-571F-4022-A463-CB0FF882B35B}"/>
              </a:ext>
            </a:extLst>
          </p:cNvPr>
          <p:cNvSpPr>
            <a:spLocks noGrp="1"/>
          </p:cNvSpPr>
          <p:nvPr>
            <p:ph type="body" sz="half" idx="2"/>
          </p:nvPr>
        </p:nvSpPr>
        <p:spPr>
          <a:xfrm>
            <a:off x="1154954" y="5536665"/>
            <a:ext cx="8825658" cy="493712"/>
          </a:xfrm>
        </p:spPr>
        <p:txBody>
          <a:bodyPr>
            <a:noAutofit/>
          </a:bodyPr>
          <a:lstStyle/>
          <a:p>
            <a:r>
              <a:rPr lang="en-US" sz="1600" dirty="0"/>
              <a:t>This is the signup form for the faculty. Enter the information and click the submit button. Then the message is show that you are successfully registered.</a:t>
            </a:r>
          </a:p>
        </p:txBody>
      </p:sp>
    </p:spTree>
    <p:extLst>
      <p:ext uri="{BB962C8B-B14F-4D97-AF65-F5344CB8AC3E}">
        <p14:creationId xmlns:p14="http://schemas.microsoft.com/office/powerpoint/2010/main" val="2933159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1060</TotalTime>
  <Words>796</Words>
  <Application>Microsoft Office PowerPoint</Application>
  <PresentationFormat>Widescreen</PresentationFormat>
  <Paragraphs>68</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Century Gothic</vt:lpstr>
      <vt:lpstr>Wingdings 3</vt:lpstr>
      <vt:lpstr>Ion Boardroom</vt:lpstr>
      <vt:lpstr>PowerPoint Presentation</vt:lpstr>
      <vt:lpstr>GROUP MEMBERS</vt:lpstr>
      <vt:lpstr>STUDENT COURSE REGISTERATION SYSTEM</vt:lpstr>
      <vt:lpstr>INTRODUCTION</vt:lpstr>
      <vt:lpstr>OBJECTIVES</vt:lpstr>
      <vt:lpstr>FUNCTIONALITIES</vt:lpstr>
      <vt:lpstr>LOG IN FORM</vt:lpstr>
      <vt:lpstr>WRONG PASSWORD</vt:lpstr>
      <vt:lpstr>SIGN UP FORM FOR FACULTY</vt:lpstr>
      <vt:lpstr>SIGN UP FORM FOR THE STUDENTS</vt:lpstr>
      <vt:lpstr>ADMIN MAIN MENU</vt:lpstr>
      <vt:lpstr>PASSWORD RESET</vt:lpstr>
      <vt:lpstr>TEACHER DATA TABLE</vt:lpstr>
      <vt:lpstr>STUDENT DATA TABLE</vt:lpstr>
      <vt:lpstr>STUDENT COURSE DETAIL</vt:lpstr>
      <vt:lpstr>TEACHER COURSE DETAIL</vt:lpstr>
      <vt:lpstr>ADMIN STUDENT DATA</vt:lpstr>
      <vt:lpstr>ADMIN TEACHER DATA</vt:lpstr>
      <vt:lpstr>ADMIN COURSE DATA</vt:lpstr>
      <vt:lpstr>ADMIN ADDING NEW COURSE</vt:lpstr>
      <vt:lpstr>ADMIN ASSIGNING THE COURSE</vt:lpstr>
      <vt:lpstr>ADMIN DELETE STUDENT</vt:lpstr>
      <vt:lpstr>ADMIN DELETE TEACHER</vt:lpstr>
      <vt:lpstr>ADMIN DELETE COURSE</vt:lpstr>
      <vt:lpstr>ADMIN UPDATE STUDENT</vt:lpstr>
      <vt:lpstr>ADMIN UPDATE TEACHER</vt:lpstr>
      <vt:lpstr>ADMIN UPDATE COURSE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Saim Ali</dc:creator>
  <cp:lastModifiedBy>Saim Ali</cp:lastModifiedBy>
  <cp:revision>24</cp:revision>
  <dcterms:created xsi:type="dcterms:W3CDTF">2018-01-24T21:23:07Z</dcterms:created>
  <dcterms:modified xsi:type="dcterms:W3CDTF">2018-01-25T19:45:34Z</dcterms:modified>
</cp:coreProperties>
</file>