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0" r:id="rId4"/>
    <p:sldId id="257" r:id="rId5"/>
    <p:sldId id="271" r:id="rId6"/>
    <p:sldId id="258" r:id="rId7"/>
    <p:sldId id="264" r:id="rId8"/>
    <p:sldId id="265" r:id="rId9"/>
    <p:sldId id="266" r:id="rId10"/>
    <p:sldId id="267" r:id="rId11"/>
    <p:sldId id="274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504"/>
  </p:normalViewPr>
  <p:slideViewPr>
    <p:cSldViewPr snapToGrid="0" snapToObjects="1">
      <p:cViewPr varScale="1">
        <p:scale>
          <a:sx n="84" d="100"/>
          <a:sy n="84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E14BF-594D-6C4A-9A1B-EE04A42D58C8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422CA-4449-EC41-8C82-618C4C4881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088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/IBM/</a:t>
            </a:r>
            <a:r>
              <a:rPr lang="en-GB" dirty="0" err="1"/>
              <a:t>watson</a:t>
            </a:r>
            <a:r>
              <a:rPr lang="en-GB" dirty="0"/>
              <a:t>-assistant-multi-bot-agent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cloudacademy</a:t>
            </a:r>
            <a:r>
              <a:rPr lang="en-GB" dirty="0"/>
              <a:t>/static-website-example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422CA-4449-EC41-8C82-618C4C4881F1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851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422CA-4449-EC41-8C82-618C4C4881F1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892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8BEC-C58E-9F49-AFC1-AF6D050B9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01A-8B2F-8546-9BC1-7A82A9448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0CAE-A0D2-014D-87CD-5AB65131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7D6B-ED00-AF4C-81E7-F3DCFEEB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6F400-E02B-8243-81BF-6503FB4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60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E781-BD5E-6D48-AF42-79752B56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8013E-1144-1342-9A0C-D04C259B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B45D-CC2C-FF46-9CFD-68EE7D45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16640-A615-5E40-93CB-56F6356C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4023-BACE-8649-8C13-50FE5D02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31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C334F-B377-964F-9CF1-8949730A5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9E50A-96B4-2942-81A9-F8BD8E9C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78F6-4251-0443-96CC-6016B0AF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546A-AECF-1F41-9CBD-E3E38812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B3D2-DAD5-704C-90BE-2C08006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13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5646-5967-3F48-9D00-7F7E21A1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5F65-0859-EF47-A4E7-AC9B8E61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D3AA-9F63-FE46-82AA-9151359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4D2C-418C-E241-95D1-DA19FC74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116C-2ABE-2C4C-B732-53D01C25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941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E88D-1D26-0E4F-93D2-789AB62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2E54-683B-5449-97CD-710E2E2D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2022-5948-A142-A6D3-C164B6D8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4B7-1783-FF45-A8D8-456D5354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3FF8-CA80-604B-9123-EFED6320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810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903-1F30-074B-9096-85918C53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8830-8C3A-454E-853F-08AB9CF03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883B2-7724-BB44-B096-EEFBE663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BDF0A-65CB-4447-90D0-DC4BC955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FE30-040D-3844-9425-D30EAF2D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EACD0-0A7F-3040-A470-ABCBD0A8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025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0140-3638-1C4A-8285-3E661A6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0FC8-6F85-A646-93C2-597D532F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5339E-2F96-AF4C-8662-5CB85D2F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14342-DCC5-8C48-AD04-308C8975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037B9-DDE1-8848-82A7-299794523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A22F8-CBD7-404F-8B0E-2D44DB83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B11FE-80B3-A946-8306-A4F1F397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5A3AA-9B42-854D-B1F9-10F6A054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549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765-C641-B948-B73A-26834460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8C8D0-B998-7547-9606-2C5BCC67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9ABE2-FA93-0A45-B7ED-A478DCA2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34477-86CC-5D45-A190-516442FD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043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E6ABF-5AFE-5842-99A2-8DFCA2C7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4FA70-811A-7F4A-9431-BEF23D9B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0E581-0B35-2544-AD0E-325BE34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587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3CEF-CD36-7948-9F1D-FF4F2EDE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21EE-DA64-8041-8885-922F81B6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D50B-C366-4444-83D7-41D2F60F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B9C57-62DE-1D46-88F7-00A18330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EEDC2-FAF1-B642-9ACC-88EDA7A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52818-9FFA-A444-8F2E-18B2037A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67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D619-5EC9-C34D-8E08-B0B9771F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3F9D3-48DE-224D-AC99-217C0FBE7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0D424-2991-7342-82DC-EA12F4CB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8724-4C64-C04C-8475-E4766A12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411EC-325B-F54E-A3A0-9EC43397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7D6F-1DA6-DC4B-BFF5-22D48428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52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10BF2-94B7-094C-88CC-C79BA2B6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2D7B-C83F-9049-AD51-020F7424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1922-4D91-AC4F-BC0D-75B21E1B9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1664-942F-5A47-92C7-7771E0843F6F}" type="datetimeFigureOut">
              <a:rPr lang="en-PK" smtClean="0"/>
              <a:t>04/10/2021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4CCA-0EBC-EC4E-919B-82C1EF3E6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6ED2-B61B-9446-A26C-D6AD419A9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FBEA-3B82-6447-B86B-8AE2F081821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53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B1EB-CBAA-FD44-9C31-1D77F3847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Chatbot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0EB29-6403-F243-A1A9-07DC39D7E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K" dirty="0"/>
              <a:t>Session 1</a:t>
            </a:r>
            <a:br>
              <a:rPr lang="en-PK" dirty="0"/>
            </a:br>
            <a:r>
              <a:rPr lang="en-PK" dirty="0"/>
              <a:t>IBM Watson Assistant</a:t>
            </a:r>
          </a:p>
          <a:p>
            <a:endParaRPr lang="en-PK" dirty="0"/>
          </a:p>
          <a:p>
            <a:r>
              <a:rPr lang="en-PK" dirty="0"/>
              <a:t>Session 2</a:t>
            </a:r>
          </a:p>
          <a:p>
            <a:r>
              <a:rPr lang="en-PK" dirty="0"/>
              <a:t>Python -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394611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EE0E9-EF02-204F-AD27-DBC0586CB123}"/>
              </a:ext>
            </a:extLst>
          </p:cNvPr>
          <p:cNvSpPr txBox="1"/>
          <p:nvPr/>
        </p:nvSpPr>
        <p:spPr>
          <a:xfrm>
            <a:off x="654908" y="1989438"/>
            <a:ext cx="617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0C636-B8D7-0943-BC46-41E0AAA1CF8D}"/>
              </a:ext>
            </a:extLst>
          </p:cNvPr>
          <p:cNvSpPr txBox="1"/>
          <p:nvPr/>
        </p:nvSpPr>
        <p:spPr>
          <a:xfrm>
            <a:off x="2409558" y="1927654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Watson Assistant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59BC-C9A5-B04C-85E5-45EF4CD4D61F}"/>
              </a:ext>
            </a:extLst>
          </p:cNvPr>
          <p:cNvCxnSpPr>
            <a:stCxn id="2" idx="2"/>
          </p:cNvCxnSpPr>
          <p:nvPr/>
        </p:nvCxnSpPr>
        <p:spPr>
          <a:xfrm>
            <a:off x="963647" y="2358770"/>
            <a:ext cx="180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845B0-8957-DE4E-91BB-3C9B49B5B3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03393" y="2296986"/>
            <a:ext cx="0" cy="373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16E21B-4C84-4B45-BE8B-6D762FDABCA6}"/>
              </a:ext>
            </a:extLst>
          </p:cNvPr>
          <p:cNvSpPr/>
          <p:nvPr/>
        </p:nvSpPr>
        <p:spPr>
          <a:xfrm>
            <a:off x="560172" y="3711145"/>
            <a:ext cx="803189" cy="6137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Human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FE118A-EF6C-C248-9206-57DB8F3889BE}"/>
              </a:ext>
            </a:extLst>
          </p:cNvPr>
          <p:cNvGrpSpPr/>
          <p:nvPr/>
        </p:nvGrpSpPr>
        <p:grpSpPr>
          <a:xfrm>
            <a:off x="2298347" y="3071340"/>
            <a:ext cx="1791729" cy="1727202"/>
            <a:chOff x="6870357" y="3071340"/>
            <a:chExt cx="1791729" cy="172720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0F95D99-C851-AB40-9B99-2AC118BC73AF}"/>
                </a:ext>
              </a:extLst>
            </p:cNvPr>
            <p:cNvSpPr/>
            <p:nvPr/>
          </p:nvSpPr>
          <p:spPr>
            <a:xfrm>
              <a:off x="6870357" y="3126261"/>
              <a:ext cx="1791729" cy="1672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7A5A91-38F9-1340-9A58-689D0041A4F6}"/>
                </a:ext>
              </a:extLst>
            </p:cNvPr>
            <p:cNvSpPr/>
            <p:nvPr/>
          </p:nvSpPr>
          <p:spPr>
            <a:xfrm>
              <a:off x="7154347" y="3071340"/>
              <a:ext cx="1105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0B5E-8351-2B4D-B4B4-091EA10B3D20}"/>
              </a:ext>
            </a:extLst>
          </p:cNvPr>
          <p:cNvGrpSpPr/>
          <p:nvPr/>
        </p:nvGrpSpPr>
        <p:grpSpPr>
          <a:xfrm>
            <a:off x="2450598" y="3447536"/>
            <a:ext cx="1293490" cy="1194487"/>
            <a:chOff x="7022608" y="3447536"/>
            <a:chExt cx="1293490" cy="119448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F6DCAD9-AF4B-5740-9900-02741428D8BE}"/>
                </a:ext>
              </a:extLst>
            </p:cNvPr>
            <p:cNvSpPr/>
            <p:nvPr/>
          </p:nvSpPr>
          <p:spPr>
            <a:xfrm>
              <a:off x="7632356" y="3447536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78071A-DE9A-9544-96B7-B3A36DB87A69}"/>
                </a:ext>
              </a:extLst>
            </p:cNvPr>
            <p:cNvSpPr/>
            <p:nvPr/>
          </p:nvSpPr>
          <p:spPr>
            <a:xfrm rot="16200000">
              <a:off x="6936045" y="3730368"/>
              <a:ext cx="5116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Skill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01D3091-6721-5A46-998B-26F33FD90398}"/>
                </a:ext>
              </a:extLst>
            </p:cNvPr>
            <p:cNvSpPr/>
            <p:nvPr/>
          </p:nvSpPr>
          <p:spPr>
            <a:xfrm>
              <a:off x="7475837" y="3525795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C71FA16-63AA-DA4C-9F22-4E905FD21EE5}"/>
                </a:ext>
              </a:extLst>
            </p:cNvPr>
            <p:cNvSpPr/>
            <p:nvPr/>
          </p:nvSpPr>
          <p:spPr>
            <a:xfrm>
              <a:off x="7344032" y="3579341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b="1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FC383-B840-4B4D-B91B-234114F6831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363361" y="3962402"/>
            <a:ext cx="934986" cy="5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A7FB12-D384-E047-9737-F6BE8C975B6F}"/>
              </a:ext>
            </a:extLst>
          </p:cNvPr>
          <p:cNvSpPr/>
          <p:nvPr/>
        </p:nvSpPr>
        <p:spPr>
          <a:xfrm>
            <a:off x="5099222" y="1898985"/>
            <a:ext cx="4613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goal of asking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#Order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you take my order for </a:t>
            </a:r>
            <a:r>
              <a:rPr lang="en-GB" u="sng" dirty="0"/>
              <a:t>breakfast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 would like to have </a:t>
            </a:r>
            <a:r>
              <a:rPr lang="en-GB" u="sng" dirty="0"/>
              <a:t>soup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 want </a:t>
            </a:r>
            <a:r>
              <a:rPr lang="en-GB" u="sng" dirty="0"/>
              <a:t>tea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Give me a </a:t>
            </a:r>
            <a:r>
              <a:rPr lang="en-GB" u="sng" dirty="0"/>
              <a:t>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Need some </a:t>
            </a:r>
            <a:r>
              <a:rPr lang="en-GB" u="sng" dirty="0"/>
              <a:t>orange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#Bill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much is my 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What is my 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much do I pay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Bill please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Let me know my bill please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9BCCDA-7E15-5346-B7DF-859666E3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384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EE0E9-EF02-204F-AD27-DBC0586CB123}"/>
              </a:ext>
            </a:extLst>
          </p:cNvPr>
          <p:cNvSpPr txBox="1"/>
          <p:nvPr/>
        </p:nvSpPr>
        <p:spPr>
          <a:xfrm>
            <a:off x="654908" y="1989438"/>
            <a:ext cx="617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0C636-B8D7-0943-BC46-41E0AAA1CF8D}"/>
              </a:ext>
            </a:extLst>
          </p:cNvPr>
          <p:cNvSpPr txBox="1"/>
          <p:nvPr/>
        </p:nvSpPr>
        <p:spPr>
          <a:xfrm>
            <a:off x="2409558" y="1927654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Watson Assistant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59BC-C9A5-B04C-85E5-45EF4CD4D61F}"/>
              </a:ext>
            </a:extLst>
          </p:cNvPr>
          <p:cNvCxnSpPr>
            <a:stCxn id="2" idx="2"/>
          </p:cNvCxnSpPr>
          <p:nvPr/>
        </p:nvCxnSpPr>
        <p:spPr>
          <a:xfrm>
            <a:off x="963647" y="2358770"/>
            <a:ext cx="180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845B0-8957-DE4E-91BB-3C9B49B5B3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03393" y="2296986"/>
            <a:ext cx="0" cy="373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16E21B-4C84-4B45-BE8B-6D762FDABCA6}"/>
              </a:ext>
            </a:extLst>
          </p:cNvPr>
          <p:cNvSpPr/>
          <p:nvPr/>
        </p:nvSpPr>
        <p:spPr>
          <a:xfrm>
            <a:off x="560172" y="3711145"/>
            <a:ext cx="803189" cy="6137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Human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FE118A-EF6C-C248-9206-57DB8F3889BE}"/>
              </a:ext>
            </a:extLst>
          </p:cNvPr>
          <p:cNvGrpSpPr/>
          <p:nvPr/>
        </p:nvGrpSpPr>
        <p:grpSpPr>
          <a:xfrm>
            <a:off x="2298347" y="3071340"/>
            <a:ext cx="1791729" cy="1727202"/>
            <a:chOff x="6870357" y="3071340"/>
            <a:chExt cx="1791729" cy="172720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0F95D99-C851-AB40-9B99-2AC118BC73AF}"/>
                </a:ext>
              </a:extLst>
            </p:cNvPr>
            <p:cNvSpPr/>
            <p:nvPr/>
          </p:nvSpPr>
          <p:spPr>
            <a:xfrm>
              <a:off x="6870357" y="3126261"/>
              <a:ext cx="1791729" cy="1672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7A5A91-38F9-1340-9A58-689D0041A4F6}"/>
                </a:ext>
              </a:extLst>
            </p:cNvPr>
            <p:cNvSpPr/>
            <p:nvPr/>
          </p:nvSpPr>
          <p:spPr>
            <a:xfrm>
              <a:off x="7154347" y="3071340"/>
              <a:ext cx="1105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0B5E-8351-2B4D-B4B4-091EA10B3D20}"/>
              </a:ext>
            </a:extLst>
          </p:cNvPr>
          <p:cNvGrpSpPr/>
          <p:nvPr/>
        </p:nvGrpSpPr>
        <p:grpSpPr>
          <a:xfrm>
            <a:off x="2450598" y="3447536"/>
            <a:ext cx="1293490" cy="1194487"/>
            <a:chOff x="7022608" y="3447536"/>
            <a:chExt cx="1293490" cy="119448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F6DCAD9-AF4B-5740-9900-02741428D8BE}"/>
                </a:ext>
              </a:extLst>
            </p:cNvPr>
            <p:cNvSpPr/>
            <p:nvPr/>
          </p:nvSpPr>
          <p:spPr>
            <a:xfrm>
              <a:off x="7632356" y="3447536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78071A-DE9A-9544-96B7-B3A36DB87A69}"/>
                </a:ext>
              </a:extLst>
            </p:cNvPr>
            <p:cNvSpPr/>
            <p:nvPr/>
          </p:nvSpPr>
          <p:spPr>
            <a:xfrm rot="16200000">
              <a:off x="6936045" y="3730368"/>
              <a:ext cx="5116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Skill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01D3091-6721-5A46-998B-26F33FD90398}"/>
                </a:ext>
              </a:extLst>
            </p:cNvPr>
            <p:cNvSpPr/>
            <p:nvPr/>
          </p:nvSpPr>
          <p:spPr>
            <a:xfrm>
              <a:off x="7475837" y="3525795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C71FA16-63AA-DA4C-9F22-4E905FD21EE5}"/>
                </a:ext>
              </a:extLst>
            </p:cNvPr>
            <p:cNvSpPr/>
            <p:nvPr/>
          </p:nvSpPr>
          <p:spPr>
            <a:xfrm>
              <a:off x="7344032" y="3579341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b="1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FC383-B840-4B4D-B91B-234114F6831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363361" y="3962402"/>
            <a:ext cx="934986" cy="5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A7FB12-D384-E047-9737-F6BE8C975B6F}"/>
              </a:ext>
            </a:extLst>
          </p:cNvPr>
          <p:cNvSpPr/>
          <p:nvPr/>
        </p:nvSpPr>
        <p:spPr>
          <a:xfrm>
            <a:off x="5099222" y="1898985"/>
            <a:ext cx="4613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goal of asking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#Order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you take my order for </a:t>
            </a:r>
            <a:r>
              <a:rPr lang="en-GB" u="sng" dirty="0"/>
              <a:t>breakfast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 would like to have </a:t>
            </a:r>
            <a:r>
              <a:rPr lang="en-GB" u="sng" dirty="0"/>
              <a:t>soup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 want </a:t>
            </a:r>
            <a:r>
              <a:rPr lang="en-GB" u="sng" dirty="0"/>
              <a:t>tea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Give me a </a:t>
            </a:r>
            <a:r>
              <a:rPr lang="en-GB" u="sng" dirty="0"/>
              <a:t>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Need some </a:t>
            </a:r>
            <a:r>
              <a:rPr lang="en-GB" u="sng" dirty="0"/>
              <a:t>orange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#Bill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much is my 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What is my 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much do I pay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Bill please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Let me know my bill please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88EBE7-5ACE-6041-A7E5-898D5AB9E90D}"/>
              </a:ext>
            </a:extLst>
          </p:cNvPr>
          <p:cNvSpPr/>
          <p:nvPr/>
        </p:nvSpPr>
        <p:spPr>
          <a:xfrm>
            <a:off x="9811265" y="2455450"/>
            <a:ext cx="2137719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@item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breakfast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orange juice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9BCCDA-7E15-5346-B7DF-859666E3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204010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EE0E9-EF02-204F-AD27-DBC0586CB123}"/>
              </a:ext>
            </a:extLst>
          </p:cNvPr>
          <p:cNvSpPr txBox="1"/>
          <p:nvPr/>
        </p:nvSpPr>
        <p:spPr>
          <a:xfrm>
            <a:off x="654908" y="1989438"/>
            <a:ext cx="617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0C636-B8D7-0943-BC46-41E0AAA1CF8D}"/>
              </a:ext>
            </a:extLst>
          </p:cNvPr>
          <p:cNvSpPr txBox="1"/>
          <p:nvPr/>
        </p:nvSpPr>
        <p:spPr>
          <a:xfrm>
            <a:off x="2409558" y="1927654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Watson Assistant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59BC-C9A5-B04C-85E5-45EF4CD4D61F}"/>
              </a:ext>
            </a:extLst>
          </p:cNvPr>
          <p:cNvCxnSpPr>
            <a:stCxn id="2" idx="2"/>
          </p:cNvCxnSpPr>
          <p:nvPr/>
        </p:nvCxnSpPr>
        <p:spPr>
          <a:xfrm>
            <a:off x="963647" y="2358770"/>
            <a:ext cx="180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845B0-8957-DE4E-91BB-3C9B49B5B3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03393" y="2296986"/>
            <a:ext cx="0" cy="373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16E21B-4C84-4B45-BE8B-6D762FDABCA6}"/>
              </a:ext>
            </a:extLst>
          </p:cNvPr>
          <p:cNvSpPr/>
          <p:nvPr/>
        </p:nvSpPr>
        <p:spPr>
          <a:xfrm>
            <a:off x="560172" y="3711145"/>
            <a:ext cx="803189" cy="6137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Human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FE118A-EF6C-C248-9206-57DB8F3889BE}"/>
              </a:ext>
            </a:extLst>
          </p:cNvPr>
          <p:cNvGrpSpPr/>
          <p:nvPr/>
        </p:nvGrpSpPr>
        <p:grpSpPr>
          <a:xfrm>
            <a:off x="2298347" y="3071340"/>
            <a:ext cx="1791729" cy="1727202"/>
            <a:chOff x="6870357" y="3071340"/>
            <a:chExt cx="1791729" cy="172720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0F95D99-C851-AB40-9B99-2AC118BC73AF}"/>
                </a:ext>
              </a:extLst>
            </p:cNvPr>
            <p:cNvSpPr/>
            <p:nvPr/>
          </p:nvSpPr>
          <p:spPr>
            <a:xfrm>
              <a:off x="6870357" y="3126261"/>
              <a:ext cx="1791729" cy="1672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7A5A91-38F9-1340-9A58-689D0041A4F6}"/>
                </a:ext>
              </a:extLst>
            </p:cNvPr>
            <p:cNvSpPr/>
            <p:nvPr/>
          </p:nvSpPr>
          <p:spPr>
            <a:xfrm>
              <a:off x="7154347" y="3071340"/>
              <a:ext cx="1105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0B5E-8351-2B4D-B4B4-091EA10B3D20}"/>
              </a:ext>
            </a:extLst>
          </p:cNvPr>
          <p:cNvGrpSpPr/>
          <p:nvPr/>
        </p:nvGrpSpPr>
        <p:grpSpPr>
          <a:xfrm>
            <a:off x="2450598" y="3447536"/>
            <a:ext cx="1293490" cy="1194487"/>
            <a:chOff x="7022608" y="3447536"/>
            <a:chExt cx="1293490" cy="119448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F6DCAD9-AF4B-5740-9900-02741428D8BE}"/>
                </a:ext>
              </a:extLst>
            </p:cNvPr>
            <p:cNvSpPr/>
            <p:nvPr/>
          </p:nvSpPr>
          <p:spPr>
            <a:xfrm>
              <a:off x="7632356" y="3447536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78071A-DE9A-9544-96B7-B3A36DB87A69}"/>
                </a:ext>
              </a:extLst>
            </p:cNvPr>
            <p:cNvSpPr/>
            <p:nvPr/>
          </p:nvSpPr>
          <p:spPr>
            <a:xfrm rot="16200000">
              <a:off x="6936045" y="3730368"/>
              <a:ext cx="5116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Skill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01D3091-6721-5A46-998B-26F33FD90398}"/>
                </a:ext>
              </a:extLst>
            </p:cNvPr>
            <p:cNvSpPr/>
            <p:nvPr/>
          </p:nvSpPr>
          <p:spPr>
            <a:xfrm>
              <a:off x="7475837" y="3525795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C71FA16-63AA-DA4C-9F22-4E905FD21EE5}"/>
                </a:ext>
              </a:extLst>
            </p:cNvPr>
            <p:cNvSpPr/>
            <p:nvPr/>
          </p:nvSpPr>
          <p:spPr>
            <a:xfrm>
              <a:off x="7344032" y="3579341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b="1" dirty="0">
                  <a:solidFill>
                    <a:schemeClr val="tx1"/>
                  </a:solidFill>
                </a:rPr>
                <a:t>Dialog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FC383-B840-4B4D-B91B-234114F6831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363361" y="3962402"/>
            <a:ext cx="934986" cy="5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A7FB12-D384-E047-9737-F6BE8C975B6F}"/>
              </a:ext>
            </a:extLst>
          </p:cNvPr>
          <p:cNvSpPr/>
          <p:nvPr/>
        </p:nvSpPr>
        <p:spPr>
          <a:xfrm>
            <a:off x="5432850" y="823947"/>
            <a:ext cx="3179805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Intents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#Order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Can you take my order for </a:t>
            </a:r>
            <a:r>
              <a:rPr lang="en-GB" sz="1600" u="sng" dirty="0"/>
              <a:t>breakfast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 would like to have </a:t>
            </a:r>
            <a:r>
              <a:rPr lang="en-GB" sz="1600" u="sng" dirty="0"/>
              <a:t>soup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 want </a:t>
            </a:r>
            <a:r>
              <a:rPr lang="en-GB" sz="1600" u="sng" dirty="0"/>
              <a:t>tea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Give me a </a:t>
            </a:r>
            <a:r>
              <a:rPr lang="en-GB" sz="1600" u="sng" dirty="0"/>
              <a:t>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Need some </a:t>
            </a:r>
            <a:r>
              <a:rPr lang="en-GB" sz="1600" u="sng" dirty="0"/>
              <a:t>orange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#Bill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How much is my 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is my 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How much do I pay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Bill please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Let me know my bill please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88EBE7-5ACE-6041-A7E5-898D5AB9E90D}"/>
              </a:ext>
            </a:extLst>
          </p:cNvPr>
          <p:cNvSpPr/>
          <p:nvPr/>
        </p:nvSpPr>
        <p:spPr>
          <a:xfrm>
            <a:off x="5474041" y="4522737"/>
            <a:ext cx="2137719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@item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breakfast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orange juice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4210D-5C47-E648-99A1-97B542C454C0}"/>
              </a:ext>
            </a:extLst>
          </p:cNvPr>
          <p:cNvSpPr txBox="1"/>
          <p:nvPr/>
        </p:nvSpPr>
        <p:spPr>
          <a:xfrm>
            <a:off x="9765956" y="902040"/>
            <a:ext cx="10334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welcome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4426C-CD4F-2C4F-B76D-0AE13D85AE1F}"/>
              </a:ext>
            </a:extLst>
          </p:cNvPr>
          <p:cNvSpPr txBox="1"/>
          <p:nvPr/>
        </p:nvSpPr>
        <p:spPr>
          <a:xfrm>
            <a:off x="9765956" y="5379304"/>
            <a:ext cx="14270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anything else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F2CE52-2E67-8240-80C0-EF38A4D688E2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>
            <a:off x="9765956" y="1086706"/>
            <a:ext cx="0" cy="447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62C449-4AC5-404E-9E25-12C7F734F862}"/>
              </a:ext>
            </a:extLst>
          </p:cNvPr>
          <p:cNvGrpSpPr/>
          <p:nvPr/>
        </p:nvGrpSpPr>
        <p:grpSpPr>
          <a:xfrm>
            <a:off x="9786550" y="2302470"/>
            <a:ext cx="1196879" cy="369332"/>
            <a:chOff x="5869459" y="2636107"/>
            <a:chExt cx="119687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D4B2EE-5B3A-7E47-9ADB-8572ED56288C}"/>
                </a:ext>
              </a:extLst>
            </p:cNvPr>
            <p:cNvSpPr txBox="1"/>
            <p:nvPr/>
          </p:nvSpPr>
          <p:spPr>
            <a:xfrm>
              <a:off x="6219568" y="2636107"/>
              <a:ext cx="84677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PK" dirty="0"/>
                <a:t>#Order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220ED5-4728-0A48-9D0F-13550B31DCAB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5869459" y="2820773"/>
              <a:ext cx="350109" cy="2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C9E502-D2AD-FE46-B727-1184873C2BFD}"/>
              </a:ext>
            </a:extLst>
          </p:cNvPr>
          <p:cNvGrpSpPr/>
          <p:nvPr/>
        </p:nvGrpSpPr>
        <p:grpSpPr>
          <a:xfrm>
            <a:off x="9774194" y="3838828"/>
            <a:ext cx="987470" cy="369332"/>
            <a:chOff x="5844746" y="3925328"/>
            <a:chExt cx="98747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6AB61A-2797-9542-BB8C-31140884B679}"/>
                </a:ext>
              </a:extLst>
            </p:cNvPr>
            <p:cNvSpPr txBox="1"/>
            <p:nvPr/>
          </p:nvSpPr>
          <p:spPr>
            <a:xfrm>
              <a:off x="6248402" y="3925328"/>
              <a:ext cx="5838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PK" dirty="0"/>
                <a:t>#Bill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383F56-61C3-6E4B-96D1-59690C825008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5844746" y="4109994"/>
              <a:ext cx="4036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42D5372A-BAC5-844F-9178-332F43A42177}"/>
              </a:ext>
            </a:extLst>
          </p:cNvPr>
          <p:cNvSpPr/>
          <p:nvPr/>
        </p:nvSpPr>
        <p:spPr>
          <a:xfrm>
            <a:off x="9947188" y="1433381"/>
            <a:ext cx="1828800" cy="358346"/>
          </a:xfrm>
          <a:prstGeom prst="wedgeRoundRectCallout">
            <a:avLst>
              <a:gd name="adj1" fmla="val -37129"/>
              <a:gd name="adj2" fmla="val -8922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Hello. How can I help you?</a:t>
            </a:r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94D1DB42-194B-074D-801B-2FC722BD063C}"/>
              </a:ext>
            </a:extLst>
          </p:cNvPr>
          <p:cNvSpPr/>
          <p:nvPr/>
        </p:nvSpPr>
        <p:spPr>
          <a:xfrm>
            <a:off x="9889523" y="5885933"/>
            <a:ext cx="1828800" cy="358346"/>
          </a:xfrm>
          <a:prstGeom prst="wedgeRoundRectCallout">
            <a:avLst>
              <a:gd name="adj1" fmla="val -37129"/>
              <a:gd name="adj2" fmla="val -8922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I didn't get your meaning.</a:t>
            </a:r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E38396C0-C2C0-1541-8ECA-C5F4445C8ED0}"/>
              </a:ext>
            </a:extLst>
          </p:cNvPr>
          <p:cNvSpPr/>
          <p:nvPr/>
        </p:nvSpPr>
        <p:spPr>
          <a:xfrm>
            <a:off x="9823621" y="2796743"/>
            <a:ext cx="2092410" cy="358346"/>
          </a:xfrm>
          <a:prstGeom prst="wedgeRoundRectCallout">
            <a:avLst>
              <a:gd name="adj1" fmla="val -22365"/>
              <a:gd name="adj2" fmla="val -7543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Sure. Your order has been taken. Let me serve you in a while.</a:t>
            </a:r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7097E84-2532-5E4E-AB19-1587AE17CF15}"/>
              </a:ext>
            </a:extLst>
          </p:cNvPr>
          <p:cNvSpPr/>
          <p:nvPr/>
        </p:nvSpPr>
        <p:spPr>
          <a:xfrm>
            <a:off x="10046043" y="4357813"/>
            <a:ext cx="1408669" cy="358346"/>
          </a:xfrm>
          <a:prstGeom prst="wedgeRoundRectCallout">
            <a:avLst>
              <a:gd name="adj1" fmla="val -23024"/>
              <a:gd name="adj2" fmla="val -8232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Your bill is $amount</a:t>
            </a:r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3B87BB38-4D2B-194A-A0C7-EDBF0B5DC2DB}"/>
              </a:ext>
            </a:extLst>
          </p:cNvPr>
          <p:cNvSpPr/>
          <p:nvPr/>
        </p:nvSpPr>
        <p:spPr>
          <a:xfrm>
            <a:off x="8826841" y="1869985"/>
            <a:ext cx="786715" cy="329517"/>
          </a:xfrm>
          <a:prstGeom prst="wedgeRoundRectCallout">
            <a:avLst>
              <a:gd name="adj1" fmla="val 64965"/>
              <a:gd name="adj2" fmla="val 3077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63AD2ABE-44C2-1244-A827-E614E1DF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Dialog</a:t>
            </a:r>
          </a:p>
        </p:txBody>
      </p:sp>
    </p:spTree>
    <p:extLst>
      <p:ext uri="{BB962C8B-B14F-4D97-AF65-F5344CB8AC3E}">
        <p14:creationId xmlns:p14="http://schemas.microsoft.com/office/powerpoint/2010/main" val="18000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5" grpId="0" animBg="1"/>
      <p:bldP spid="20" grpId="0" animBg="1"/>
      <p:bldP spid="2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4E89-7C15-DF43-B089-1C856E25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E5C8-6B85-564B-ACF9-B7609E70DA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dialog in a dialog skill is stateless</a:t>
            </a:r>
          </a:p>
          <a:p>
            <a:pPr lvl="1"/>
            <a:r>
              <a:rPr lang="en-GB" dirty="0"/>
              <a:t>does not retain information from one interaction with the user to the next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93375-14D2-EA4B-A4A4-3F7BB8D2E1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context variable </a:t>
            </a:r>
          </a:p>
          <a:p>
            <a:r>
              <a:rPr lang="en-GB" dirty="0"/>
              <a:t>condition against context variable values 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0FC29-6400-F34C-B2C7-18763C7E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40" y="3416300"/>
            <a:ext cx="6502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C08E80-6C9C-964A-B5EF-33D83509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Summary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C774A0-797F-7346-963E-0904F02AC25F}"/>
              </a:ext>
            </a:extLst>
          </p:cNvPr>
          <p:cNvGrpSpPr/>
          <p:nvPr/>
        </p:nvGrpSpPr>
        <p:grpSpPr>
          <a:xfrm>
            <a:off x="6431280" y="396240"/>
            <a:ext cx="5471160" cy="6202680"/>
            <a:chOff x="6431280" y="396240"/>
            <a:chExt cx="5471160" cy="620268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6F5E925-AEE5-D04F-BFE5-19ADF173160D}"/>
                </a:ext>
              </a:extLst>
            </p:cNvPr>
            <p:cNvSpPr/>
            <p:nvPr/>
          </p:nvSpPr>
          <p:spPr>
            <a:xfrm>
              <a:off x="6431280" y="533400"/>
              <a:ext cx="5471160" cy="60655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E6EB7F-47BD-9C4D-81DB-CA88EA9E2185}"/>
                </a:ext>
              </a:extLst>
            </p:cNvPr>
            <p:cNvSpPr txBox="1"/>
            <p:nvPr/>
          </p:nvSpPr>
          <p:spPr>
            <a:xfrm>
              <a:off x="7970520" y="396240"/>
              <a:ext cx="251434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PK" dirty="0"/>
                <a:t>Watson Assistant Service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94C383-953F-AB4F-960E-B32EABFF5775}"/>
              </a:ext>
            </a:extLst>
          </p:cNvPr>
          <p:cNvGrpSpPr/>
          <p:nvPr/>
        </p:nvGrpSpPr>
        <p:grpSpPr>
          <a:xfrm>
            <a:off x="6507480" y="1005840"/>
            <a:ext cx="5059680" cy="5257800"/>
            <a:chOff x="6507480" y="1005840"/>
            <a:chExt cx="5059680" cy="52578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AA327EE-6F5A-7C43-9B14-50C311D102F6}"/>
                </a:ext>
              </a:extLst>
            </p:cNvPr>
            <p:cNvSpPr/>
            <p:nvPr/>
          </p:nvSpPr>
          <p:spPr>
            <a:xfrm>
              <a:off x="6507480" y="1188720"/>
              <a:ext cx="5059680" cy="50749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E191E8-DDCF-AF4C-AB10-A893C3D50B70}"/>
                </a:ext>
              </a:extLst>
            </p:cNvPr>
            <p:cNvSpPr txBox="1"/>
            <p:nvPr/>
          </p:nvSpPr>
          <p:spPr>
            <a:xfrm>
              <a:off x="7193280" y="1005840"/>
              <a:ext cx="55335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PK" dirty="0"/>
                <a:t>Skill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C0123-F969-0A49-8C62-3F5F17123CCC}"/>
              </a:ext>
            </a:extLst>
          </p:cNvPr>
          <p:cNvGrpSpPr/>
          <p:nvPr/>
        </p:nvGrpSpPr>
        <p:grpSpPr>
          <a:xfrm>
            <a:off x="9281160" y="3779520"/>
            <a:ext cx="1722120" cy="2225040"/>
            <a:chOff x="9601200" y="3749040"/>
            <a:chExt cx="1722120" cy="222504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EDABFB2-06AB-A94B-BE18-59A66211B62C}"/>
                </a:ext>
              </a:extLst>
            </p:cNvPr>
            <p:cNvSpPr/>
            <p:nvPr/>
          </p:nvSpPr>
          <p:spPr>
            <a:xfrm>
              <a:off x="9601200" y="4069080"/>
              <a:ext cx="1722120" cy="1905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@item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- soup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- tea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- coffee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- juice</a:t>
              </a:r>
            </a:p>
            <a:p>
              <a:pPr algn="ctr"/>
              <a:endParaRPr lang="en-PK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DA31CB-0C3B-EA42-8655-D11E9799A17D}"/>
                </a:ext>
              </a:extLst>
            </p:cNvPr>
            <p:cNvSpPr txBox="1"/>
            <p:nvPr/>
          </p:nvSpPr>
          <p:spPr>
            <a:xfrm>
              <a:off x="9799320" y="3749040"/>
              <a:ext cx="72757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PK" dirty="0"/>
                <a:t>Entity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E26003-876B-6545-B49E-81685E6F0449}"/>
              </a:ext>
            </a:extLst>
          </p:cNvPr>
          <p:cNvGrpSpPr/>
          <p:nvPr/>
        </p:nvGrpSpPr>
        <p:grpSpPr>
          <a:xfrm>
            <a:off x="9204960" y="1356360"/>
            <a:ext cx="2072640" cy="2270760"/>
            <a:chOff x="7056120" y="1417320"/>
            <a:chExt cx="2072640" cy="227076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9ADE79B-BB4A-5F4E-99CF-17B06BDFD6CD}"/>
                </a:ext>
              </a:extLst>
            </p:cNvPr>
            <p:cNvSpPr/>
            <p:nvPr/>
          </p:nvSpPr>
          <p:spPr>
            <a:xfrm>
              <a:off x="7056120" y="1737360"/>
              <a:ext cx="2072640" cy="195072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K" sz="1600" dirty="0">
                  <a:solidFill>
                    <a:schemeClr val="tx1"/>
                  </a:solidFill>
                </a:rPr>
                <a:t>#Order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Need tea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Take my order please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Can you get me a tea</a:t>
              </a:r>
            </a:p>
            <a:p>
              <a:r>
                <a:rPr lang="en-PK" sz="1200" dirty="0">
                  <a:solidFill>
                    <a:schemeClr val="tx1"/>
                  </a:solidFill>
                </a:rPr>
                <a:t>#</a:t>
              </a:r>
              <a:r>
                <a:rPr lang="en-PK" sz="1600" dirty="0">
                  <a:solidFill>
                    <a:schemeClr val="tx1"/>
                  </a:solidFill>
                </a:rPr>
                <a:t>Bill</a:t>
              </a:r>
              <a:endParaRPr lang="en-PK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- How much do I pay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Bill please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What is payable amount</a:t>
              </a:r>
              <a:endParaRPr lang="en-PK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PK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90007E-FF43-9A48-ADF4-B3FEBCC692AB}"/>
                </a:ext>
              </a:extLst>
            </p:cNvPr>
            <p:cNvSpPr txBox="1"/>
            <p:nvPr/>
          </p:nvSpPr>
          <p:spPr>
            <a:xfrm>
              <a:off x="7254240" y="1417320"/>
              <a:ext cx="83837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PK" dirty="0"/>
                <a:t>Intents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55C5CD-2A58-3A44-AEDC-1FF82683DD6F}"/>
              </a:ext>
            </a:extLst>
          </p:cNvPr>
          <p:cNvGrpSpPr/>
          <p:nvPr/>
        </p:nvGrpSpPr>
        <p:grpSpPr>
          <a:xfrm>
            <a:off x="6748436" y="1572600"/>
            <a:ext cx="1427057" cy="4174250"/>
            <a:chOff x="6748436" y="1572600"/>
            <a:chExt cx="1427057" cy="4174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C59B32-584D-3242-8A89-97D8005AA15E}"/>
                </a:ext>
              </a:extLst>
            </p:cNvPr>
            <p:cNvSpPr txBox="1"/>
            <p:nvPr/>
          </p:nvSpPr>
          <p:spPr>
            <a:xfrm>
              <a:off x="6748436" y="1572600"/>
              <a:ext cx="10334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PK" dirty="0"/>
                <a:t>welcome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F42982-7F18-D94D-9F1F-37DFDCED505F}"/>
                </a:ext>
              </a:extLst>
            </p:cNvPr>
            <p:cNvSpPr txBox="1"/>
            <p:nvPr/>
          </p:nvSpPr>
          <p:spPr>
            <a:xfrm>
              <a:off x="6748436" y="5377518"/>
              <a:ext cx="14270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anything else</a:t>
              </a:r>
              <a:endParaRPr lang="en-PK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0B6A63-CE3F-3548-A765-024D28FE353E}"/>
                </a:ext>
              </a:extLst>
            </p:cNvPr>
            <p:cNvCxnSpPr>
              <a:cxnSpLocks/>
              <a:stCxn id="18" idx="1"/>
              <a:endCxn id="19" idx="1"/>
            </p:cNvCxnSpPr>
            <p:nvPr/>
          </p:nvCxnSpPr>
          <p:spPr>
            <a:xfrm>
              <a:off x="6748436" y="1757266"/>
              <a:ext cx="0" cy="380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A41633-8112-C843-935A-A5B764C6808E}"/>
                </a:ext>
              </a:extLst>
            </p:cNvPr>
            <p:cNvGrpSpPr/>
            <p:nvPr/>
          </p:nvGrpSpPr>
          <p:grpSpPr>
            <a:xfrm>
              <a:off x="6769030" y="2485350"/>
              <a:ext cx="1196879" cy="369332"/>
              <a:chOff x="5869459" y="2636107"/>
              <a:chExt cx="1196879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6A72DA-A7AC-4447-B94F-674672BAF68D}"/>
                  </a:ext>
                </a:extLst>
              </p:cNvPr>
              <p:cNvSpPr txBox="1"/>
              <p:nvPr/>
            </p:nvSpPr>
            <p:spPr>
              <a:xfrm>
                <a:off x="6219568" y="2636107"/>
                <a:ext cx="84677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PK" dirty="0"/>
                  <a:t>#Order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659061-AC26-D348-A03B-1072B98C37F1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5869459" y="2820773"/>
                <a:ext cx="350109" cy="21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B04B046-BD21-D346-967F-BD0ECC8AC2DF}"/>
                </a:ext>
              </a:extLst>
            </p:cNvPr>
            <p:cNvGrpSpPr/>
            <p:nvPr/>
          </p:nvGrpSpPr>
          <p:grpSpPr>
            <a:xfrm>
              <a:off x="6756674" y="4021708"/>
              <a:ext cx="987470" cy="369332"/>
              <a:chOff x="5844746" y="3925328"/>
              <a:chExt cx="987470" cy="36933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6A605C-A882-314C-BBA8-F7094D894CC9}"/>
                  </a:ext>
                </a:extLst>
              </p:cNvPr>
              <p:cNvSpPr txBox="1"/>
              <p:nvPr/>
            </p:nvSpPr>
            <p:spPr>
              <a:xfrm>
                <a:off x="6248402" y="3925328"/>
                <a:ext cx="583814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PK" dirty="0"/>
                  <a:t>#Bill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B93A07F-CE3E-814B-B846-80A340C5ADC5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 flipH="1">
                <a:off x="5844746" y="4109994"/>
                <a:ext cx="403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C5987D85-3986-2146-885A-841C90D7C77E}"/>
              </a:ext>
            </a:extLst>
          </p:cNvPr>
          <p:cNvSpPr/>
          <p:nvPr/>
        </p:nvSpPr>
        <p:spPr>
          <a:xfrm>
            <a:off x="4399828" y="1890581"/>
            <a:ext cx="1828800" cy="358346"/>
          </a:xfrm>
          <a:prstGeom prst="wedgeRoundRectCallout">
            <a:avLst>
              <a:gd name="adj1" fmla="val 60371"/>
              <a:gd name="adj2" fmla="val -1692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Hello. How can I help you?</a:t>
            </a:r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598631AF-1C9E-474F-978D-2E17AF4A2D8C}"/>
              </a:ext>
            </a:extLst>
          </p:cNvPr>
          <p:cNvSpPr/>
          <p:nvPr/>
        </p:nvSpPr>
        <p:spPr>
          <a:xfrm>
            <a:off x="4738403" y="5520173"/>
            <a:ext cx="1828800" cy="358346"/>
          </a:xfrm>
          <a:prstGeom prst="wedgeRoundRectCallout">
            <a:avLst>
              <a:gd name="adj1" fmla="val 58704"/>
              <a:gd name="adj2" fmla="val -3819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I didn't get your meaning.</a:t>
            </a:r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F07C9569-4C14-334D-9094-3C1F54C135E9}"/>
              </a:ext>
            </a:extLst>
          </p:cNvPr>
          <p:cNvSpPr/>
          <p:nvPr/>
        </p:nvSpPr>
        <p:spPr>
          <a:xfrm>
            <a:off x="4123861" y="2888183"/>
            <a:ext cx="2092410" cy="358346"/>
          </a:xfrm>
          <a:prstGeom prst="wedgeRoundRectCallout">
            <a:avLst>
              <a:gd name="adj1" fmla="val 67222"/>
              <a:gd name="adj2" fmla="val -3715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Sure. Your order has been taken. Let me serve you in a while.</a:t>
            </a:r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07DFFB9D-7F14-CC49-93AD-5F9E53D40FB6}"/>
              </a:ext>
            </a:extLst>
          </p:cNvPr>
          <p:cNvSpPr/>
          <p:nvPr/>
        </p:nvSpPr>
        <p:spPr>
          <a:xfrm>
            <a:off x="4757763" y="4403533"/>
            <a:ext cx="1408669" cy="358346"/>
          </a:xfrm>
          <a:prstGeom prst="wedgeRoundRectCallout">
            <a:avLst>
              <a:gd name="adj1" fmla="val 81918"/>
              <a:gd name="adj2" fmla="val -4405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Your bill is $amount</a:t>
            </a:r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1D66542F-05F4-644C-B0B8-CAD643E41C4F}"/>
              </a:ext>
            </a:extLst>
          </p:cNvPr>
          <p:cNvSpPr/>
          <p:nvPr/>
        </p:nvSpPr>
        <p:spPr>
          <a:xfrm>
            <a:off x="2304121" y="2788921"/>
            <a:ext cx="1170599" cy="370702"/>
          </a:xfrm>
          <a:prstGeom prst="wedgeRoundRectCallout">
            <a:avLst>
              <a:gd name="adj1" fmla="val -68700"/>
              <a:gd name="adj2" fmla="val 9089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6FC5FA-4AB6-A146-B739-961E8AE3157F}"/>
              </a:ext>
            </a:extLst>
          </p:cNvPr>
          <p:cNvSpPr txBox="1"/>
          <p:nvPr/>
        </p:nvSpPr>
        <p:spPr>
          <a:xfrm>
            <a:off x="1173480" y="3154680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2466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6EAF9-8DCC-FB4C-ADE2-BE14965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5E37CE-D305-AB49-82FB-EADD2EADF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Session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2CCDE8-8E12-2448-AB9C-BF87F3413A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K" dirty="0"/>
              <a:t>Demo</a:t>
            </a:r>
          </a:p>
          <a:p>
            <a:r>
              <a:rPr lang="en-PK" dirty="0"/>
              <a:t>Watson Assistant – Backend</a:t>
            </a:r>
          </a:p>
          <a:p>
            <a:r>
              <a:rPr lang="en-PK" dirty="0"/>
              <a:t>Minimal Sketch</a:t>
            </a:r>
          </a:p>
          <a:p>
            <a:r>
              <a:rPr lang="en-PK" dirty="0"/>
              <a:t>Extended Sketch</a:t>
            </a:r>
          </a:p>
          <a:p>
            <a:r>
              <a:rPr lang="en-PK" dirty="0"/>
              <a:t>Components</a:t>
            </a:r>
          </a:p>
          <a:p>
            <a:r>
              <a:rPr lang="en-PK" dirty="0"/>
              <a:t>Skill, Intent, Entity, Dialog</a:t>
            </a:r>
          </a:p>
          <a:p>
            <a:r>
              <a:rPr lang="en-PK" dirty="0"/>
              <a:t>Context</a:t>
            </a:r>
          </a:p>
          <a:p>
            <a:r>
              <a:rPr lang="en-PK" dirty="0"/>
              <a:t>Handson</a:t>
            </a:r>
          </a:p>
          <a:p>
            <a:endParaRPr lang="en-P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8FC58E-D495-E040-8B6C-4C619961E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K" dirty="0"/>
              <a:t>Session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015178-6EC7-4944-9150-7231B8EBB4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K" dirty="0"/>
              <a:t>Jupyter notebook for python</a:t>
            </a:r>
          </a:p>
          <a:p>
            <a:r>
              <a:rPr lang="en-PK" dirty="0"/>
              <a:t>Python Libraties</a:t>
            </a:r>
          </a:p>
          <a:p>
            <a:r>
              <a:rPr lang="en-PK" dirty="0"/>
              <a:t>Required components</a:t>
            </a:r>
          </a:p>
          <a:p>
            <a:pPr lvl="1"/>
            <a:r>
              <a:rPr lang="en-PK" dirty="0"/>
              <a:t>Watson Library</a:t>
            </a:r>
          </a:p>
          <a:p>
            <a:pPr lvl="1"/>
            <a:r>
              <a:rPr lang="en-PK" dirty="0"/>
              <a:t>URL</a:t>
            </a:r>
          </a:p>
          <a:p>
            <a:pPr lvl="1"/>
            <a:r>
              <a:rPr lang="en-PK" dirty="0"/>
              <a:t>API Key</a:t>
            </a:r>
          </a:p>
          <a:p>
            <a:pPr lvl="1"/>
            <a:r>
              <a:rPr lang="en-PK" dirty="0"/>
              <a:t>Skill ID</a:t>
            </a:r>
          </a:p>
          <a:p>
            <a:r>
              <a:rPr lang="en-PK" dirty="0"/>
              <a:t>Request</a:t>
            </a:r>
          </a:p>
          <a:p>
            <a:r>
              <a:rPr lang="en-PK" dirty="0"/>
              <a:t>Response</a:t>
            </a:r>
          </a:p>
          <a:p>
            <a:r>
              <a:rPr lang="en-PK" dirty="0"/>
              <a:t>Context</a:t>
            </a:r>
          </a:p>
          <a:p>
            <a:r>
              <a:rPr lang="en-PK" dirty="0"/>
              <a:t>External Services to call</a:t>
            </a:r>
          </a:p>
        </p:txBody>
      </p:sp>
    </p:spTree>
    <p:extLst>
      <p:ext uri="{BB962C8B-B14F-4D97-AF65-F5344CB8AC3E}">
        <p14:creationId xmlns:p14="http://schemas.microsoft.com/office/powerpoint/2010/main" val="3699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AF60-D119-594C-A1B3-1629BF63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32EF-900A-C548-85A0-B368F9A0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/IBM/</a:t>
            </a:r>
            <a:r>
              <a:rPr lang="en-GB" dirty="0" err="1"/>
              <a:t>watson</a:t>
            </a:r>
            <a:r>
              <a:rPr lang="en-GB" dirty="0"/>
              <a:t>-assistant-multi-bot-agent</a:t>
            </a:r>
          </a:p>
          <a:p>
            <a:pPr marL="171450" indent="-171450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cloudacademy</a:t>
            </a:r>
            <a:r>
              <a:rPr lang="en-GB" dirty="0"/>
              <a:t>/static-website-example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4620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EB30-8849-5C45-A3E5-FF3A141D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</a:t>
            </a:r>
            <a:r>
              <a:rPr lang="en-PK" dirty="0"/>
              <a:t> </a:t>
            </a:r>
            <a:r>
              <a:rPr lang="en-GB" dirty="0"/>
              <a:t>Watson Assistant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4239-247D-6E49-A9C9-FD42A5F3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offering for building conversational interfaces into any application, device, or channel.</a:t>
            </a:r>
          </a:p>
          <a:p>
            <a:r>
              <a:rPr lang="en-GB" dirty="0"/>
              <a:t>knows </a:t>
            </a:r>
          </a:p>
          <a:p>
            <a:pPr lvl="1"/>
            <a:r>
              <a:rPr lang="en-GB" dirty="0"/>
              <a:t>when to search for an answer from a knowledge base</a:t>
            </a:r>
          </a:p>
          <a:p>
            <a:pPr lvl="1"/>
            <a:r>
              <a:rPr lang="en-GB" dirty="0"/>
              <a:t>when to ask for clarity</a:t>
            </a:r>
          </a:p>
          <a:p>
            <a:pPr lvl="1"/>
            <a:r>
              <a:rPr lang="en-GB" dirty="0"/>
              <a:t>when to direct you to a human</a:t>
            </a:r>
          </a:p>
          <a:p>
            <a:r>
              <a:rPr lang="en-GB" dirty="0"/>
              <a:t>Cloud service, allowing businesses to bring AI to their data and apps wherever they are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21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EE0E9-EF02-204F-AD27-DBC0586CB123}"/>
              </a:ext>
            </a:extLst>
          </p:cNvPr>
          <p:cNvSpPr txBox="1"/>
          <p:nvPr/>
        </p:nvSpPr>
        <p:spPr>
          <a:xfrm>
            <a:off x="654908" y="1989438"/>
            <a:ext cx="617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0C636-B8D7-0943-BC46-41E0AAA1CF8D}"/>
              </a:ext>
            </a:extLst>
          </p:cNvPr>
          <p:cNvSpPr txBox="1"/>
          <p:nvPr/>
        </p:nvSpPr>
        <p:spPr>
          <a:xfrm>
            <a:off x="5622324" y="1927654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Watson Assistant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59BC-C9A5-B04C-85E5-45EF4CD4D61F}"/>
              </a:ext>
            </a:extLst>
          </p:cNvPr>
          <p:cNvCxnSpPr>
            <a:stCxn id="2" idx="2"/>
          </p:cNvCxnSpPr>
          <p:nvPr/>
        </p:nvCxnSpPr>
        <p:spPr>
          <a:xfrm>
            <a:off x="963647" y="2358770"/>
            <a:ext cx="180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845B0-8957-DE4E-91BB-3C9B49B5B3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16159" y="2296986"/>
            <a:ext cx="0" cy="373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16E21B-4C84-4B45-BE8B-6D762FDABCA6}"/>
              </a:ext>
            </a:extLst>
          </p:cNvPr>
          <p:cNvSpPr/>
          <p:nvPr/>
        </p:nvSpPr>
        <p:spPr>
          <a:xfrm>
            <a:off x="560172" y="3711145"/>
            <a:ext cx="803189" cy="6137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Human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FE118A-EF6C-C248-9206-57DB8F3889BE}"/>
              </a:ext>
            </a:extLst>
          </p:cNvPr>
          <p:cNvGrpSpPr/>
          <p:nvPr/>
        </p:nvGrpSpPr>
        <p:grpSpPr>
          <a:xfrm>
            <a:off x="5511113" y="3071340"/>
            <a:ext cx="1791729" cy="1727202"/>
            <a:chOff x="6870357" y="3071340"/>
            <a:chExt cx="1791729" cy="172720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0F95D99-C851-AB40-9B99-2AC118BC73AF}"/>
                </a:ext>
              </a:extLst>
            </p:cNvPr>
            <p:cNvSpPr/>
            <p:nvPr/>
          </p:nvSpPr>
          <p:spPr>
            <a:xfrm>
              <a:off x="6870357" y="3126261"/>
              <a:ext cx="1791729" cy="1672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7A5A91-38F9-1340-9A58-689D0041A4F6}"/>
                </a:ext>
              </a:extLst>
            </p:cNvPr>
            <p:cNvSpPr/>
            <p:nvPr/>
          </p:nvSpPr>
          <p:spPr>
            <a:xfrm>
              <a:off x="7154347" y="3071340"/>
              <a:ext cx="1105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0B5E-8351-2B4D-B4B4-091EA10B3D20}"/>
              </a:ext>
            </a:extLst>
          </p:cNvPr>
          <p:cNvGrpSpPr/>
          <p:nvPr/>
        </p:nvGrpSpPr>
        <p:grpSpPr>
          <a:xfrm>
            <a:off x="5663364" y="3447536"/>
            <a:ext cx="1293490" cy="1194487"/>
            <a:chOff x="7022608" y="3447536"/>
            <a:chExt cx="1293490" cy="119448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F6DCAD9-AF4B-5740-9900-02741428D8BE}"/>
                </a:ext>
              </a:extLst>
            </p:cNvPr>
            <p:cNvSpPr/>
            <p:nvPr/>
          </p:nvSpPr>
          <p:spPr>
            <a:xfrm>
              <a:off x="7632356" y="3447536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78071A-DE9A-9544-96B7-B3A36DB87A69}"/>
                </a:ext>
              </a:extLst>
            </p:cNvPr>
            <p:cNvSpPr/>
            <p:nvPr/>
          </p:nvSpPr>
          <p:spPr>
            <a:xfrm rot="16200000">
              <a:off x="6936045" y="3730368"/>
              <a:ext cx="5116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Skill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01D3091-6721-5A46-998B-26F33FD90398}"/>
                </a:ext>
              </a:extLst>
            </p:cNvPr>
            <p:cNvSpPr/>
            <p:nvPr/>
          </p:nvSpPr>
          <p:spPr>
            <a:xfrm>
              <a:off x="7475837" y="3525795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C71FA16-63AA-DA4C-9F22-4E905FD21EE5}"/>
                </a:ext>
              </a:extLst>
            </p:cNvPr>
            <p:cNvSpPr/>
            <p:nvPr/>
          </p:nvSpPr>
          <p:spPr>
            <a:xfrm>
              <a:off x="7344032" y="3579341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FC383-B840-4B4D-B91B-234114F6831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363361" y="3962402"/>
            <a:ext cx="4147752" cy="5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F7CB71F2-4BD7-3448-9E67-82D8CA4B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Minimum </a:t>
            </a:r>
            <a:r>
              <a:rPr lang="en-GB" dirty="0"/>
              <a:t>sketch</a:t>
            </a:r>
            <a:r>
              <a:rPr lang="en-P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8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5B4174-A0B5-9243-A948-041072C5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sketch</a:t>
            </a:r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EE0E9-EF02-204F-AD27-DBC0586CB123}"/>
              </a:ext>
            </a:extLst>
          </p:cNvPr>
          <p:cNvSpPr txBox="1"/>
          <p:nvPr/>
        </p:nvSpPr>
        <p:spPr>
          <a:xfrm>
            <a:off x="654908" y="1989438"/>
            <a:ext cx="617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EAF6C-9A52-5D4A-A0C5-5951356754D7}"/>
              </a:ext>
            </a:extLst>
          </p:cNvPr>
          <p:cNvSpPr txBox="1"/>
          <p:nvPr/>
        </p:nvSpPr>
        <p:spPr>
          <a:xfrm>
            <a:off x="1668163" y="1964725"/>
            <a:ext cx="10219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640AB-3E86-4F4B-9CB2-8F758999E12A}"/>
              </a:ext>
            </a:extLst>
          </p:cNvPr>
          <p:cNvSpPr txBox="1"/>
          <p:nvPr/>
        </p:nvSpPr>
        <p:spPr>
          <a:xfrm>
            <a:off x="3076832" y="1927655"/>
            <a:ext cx="2035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Supporting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0C636-B8D7-0943-BC46-41E0AAA1CF8D}"/>
              </a:ext>
            </a:extLst>
          </p:cNvPr>
          <p:cNvSpPr txBox="1"/>
          <p:nvPr/>
        </p:nvSpPr>
        <p:spPr>
          <a:xfrm>
            <a:off x="5622324" y="1927654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Watson Assistant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E146-9C5F-1A4C-BA38-CD8E0070D242}"/>
              </a:ext>
            </a:extLst>
          </p:cNvPr>
          <p:cNvSpPr txBox="1"/>
          <p:nvPr/>
        </p:nvSpPr>
        <p:spPr>
          <a:xfrm>
            <a:off x="8180173" y="1927655"/>
            <a:ext cx="18523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Back-end Systems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59BC-C9A5-B04C-85E5-45EF4CD4D61F}"/>
              </a:ext>
            </a:extLst>
          </p:cNvPr>
          <p:cNvCxnSpPr>
            <a:stCxn id="2" idx="2"/>
          </p:cNvCxnSpPr>
          <p:nvPr/>
        </p:nvCxnSpPr>
        <p:spPr>
          <a:xfrm>
            <a:off x="963647" y="2358770"/>
            <a:ext cx="180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30BE8D-5C1B-7F44-8B78-0CC033C35BC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154196" y="2334057"/>
            <a:ext cx="24940" cy="377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E206DD-00C5-BD4A-9622-4F344B391D1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94354" y="2296987"/>
            <a:ext cx="0" cy="377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845B0-8957-DE4E-91BB-3C9B49B5B3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16159" y="2296986"/>
            <a:ext cx="0" cy="373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B25C8F-ABE5-8C4A-8A14-FEFD10DA43F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049177" y="2296987"/>
            <a:ext cx="57180" cy="373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8290520-18A3-4C49-A030-23CB52FB08CE}"/>
              </a:ext>
            </a:extLst>
          </p:cNvPr>
          <p:cNvSpPr/>
          <p:nvPr/>
        </p:nvSpPr>
        <p:spPr>
          <a:xfrm>
            <a:off x="1779373" y="3076830"/>
            <a:ext cx="803189" cy="190294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Slack</a:t>
            </a:r>
          </a:p>
          <a:p>
            <a:pPr algn="ctr"/>
            <a:endParaRPr lang="en-PK" sz="1200" dirty="0">
              <a:solidFill>
                <a:schemeClr val="tx1"/>
              </a:solidFill>
            </a:endParaRPr>
          </a:p>
          <a:p>
            <a:pPr algn="ctr"/>
            <a:r>
              <a:rPr lang="en-PK" sz="1200" dirty="0">
                <a:solidFill>
                  <a:schemeClr val="tx1"/>
                </a:solidFill>
              </a:rPr>
              <a:t>Team</a:t>
            </a:r>
          </a:p>
          <a:p>
            <a:pPr algn="ctr"/>
            <a:endParaRPr lang="en-PK" sz="1200" dirty="0">
              <a:solidFill>
                <a:schemeClr val="tx1"/>
              </a:solidFill>
            </a:endParaRPr>
          </a:p>
          <a:p>
            <a:pPr algn="ctr"/>
            <a:r>
              <a:rPr lang="en-PK" sz="1200" dirty="0">
                <a:solidFill>
                  <a:schemeClr val="tx1"/>
                </a:solidFill>
              </a:rPr>
              <a:t>Android</a:t>
            </a:r>
          </a:p>
          <a:p>
            <a:pPr algn="ctr"/>
            <a:endParaRPr lang="en-PK" sz="1200" dirty="0">
              <a:solidFill>
                <a:schemeClr val="tx1"/>
              </a:solidFill>
            </a:endParaRPr>
          </a:p>
          <a:p>
            <a:pPr algn="ctr"/>
            <a:r>
              <a:rPr lang="en-PK" sz="1200" dirty="0">
                <a:solidFill>
                  <a:schemeClr val="tx1"/>
                </a:solidFill>
              </a:rPr>
              <a:t>Web</a:t>
            </a:r>
          </a:p>
          <a:p>
            <a:pPr algn="ctr"/>
            <a:endParaRPr lang="en-PK" sz="1200" dirty="0">
              <a:solidFill>
                <a:schemeClr val="tx1"/>
              </a:solidFill>
            </a:endParaRPr>
          </a:p>
          <a:p>
            <a:pPr algn="ctr"/>
            <a:r>
              <a:rPr lang="en-PK" sz="12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16E21B-4C84-4B45-BE8B-6D762FDABCA6}"/>
              </a:ext>
            </a:extLst>
          </p:cNvPr>
          <p:cNvSpPr/>
          <p:nvPr/>
        </p:nvSpPr>
        <p:spPr>
          <a:xfrm>
            <a:off x="560172" y="3711145"/>
            <a:ext cx="803189" cy="6137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Human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08AD10-3D7A-8A49-97F3-F6608E727C69}"/>
              </a:ext>
            </a:extLst>
          </p:cNvPr>
          <p:cNvSpPr/>
          <p:nvPr/>
        </p:nvSpPr>
        <p:spPr>
          <a:xfrm>
            <a:off x="3686432" y="3068595"/>
            <a:ext cx="803189" cy="7125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Speech</a:t>
            </a:r>
            <a:br>
              <a:rPr lang="en-PK" sz="1200" dirty="0">
                <a:solidFill>
                  <a:schemeClr val="tx1"/>
                </a:solidFill>
              </a:rPr>
            </a:br>
            <a:r>
              <a:rPr lang="en-PK" sz="1200" dirty="0">
                <a:solidFill>
                  <a:schemeClr val="tx1"/>
                </a:solidFill>
              </a:rPr>
              <a:t>to</a:t>
            </a:r>
            <a:br>
              <a:rPr lang="en-PK" sz="1200" dirty="0">
                <a:solidFill>
                  <a:schemeClr val="tx1"/>
                </a:solidFill>
              </a:rPr>
            </a:br>
            <a:r>
              <a:rPr lang="en-PK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DC544F-CDEA-4E43-93F4-3DEC4D8CA68A}"/>
              </a:ext>
            </a:extLst>
          </p:cNvPr>
          <p:cNvSpPr/>
          <p:nvPr/>
        </p:nvSpPr>
        <p:spPr>
          <a:xfrm>
            <a:off x="3690550" y="4296033"/>
            <a:ext cx="803189" cy="7125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Text</a:t>
            </a:r>
            <a:br>
              <a:rPr lang="en-PK" sz="1200" dirty="0">
                <a:solidFill>
                  <a:schemeClr val="tx1"/>
                </a:solidFill>
              </a:rPr>
            </a:br>
            <a:r>
              <a:rPr lang="en-PK" sz="1200" dirty="0">
                <a:solidFill>
                  <a:schemeClr val="tx1"/>
                </a:solidFill>
              </a:rPr>
              <a:t>to</a:t>
            </a:r>
            <a:br>
              <a:rPr lang="en-PK" sz="1200" dirty="0">
                <a:solidFill>
                  <a:schemeClr val="tx1"/>
                </a:solidFill>
              </a:rPr>
            </a:br>
            <a:r>
              <a:rPr lang="en-PK" sz="1200" dirty="0">
                <a:solidFill>
                  <a:schemeClr val="tx1"/>
                </a:solidFill>
              </a:rPr>
              <a:t>Speech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FE118A-EF6C-C248-9206-57DB8F3889BE}"/>
              </a:ext>
            </a:extLst>
          </p:cNvPr>
          <p:cNvGrpSpPr/>
          <p:nvPr/>
        </p:nvGrpSpPr>
        <p:grpSpPr>
          <a:xfrm>
            <a:off x="5511113" y="3071340"/>
            <a:ext cx="1791729" cy="1727202"/>
            <a:chOff x="6870357" y="3071340"/>
            <a:chExt cx="1791729" cy="172720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0F95D99-C851-AB40-9B99-2AC118BC73AF}"/>
                </a:ext>
              </a:extLst>
            </p:cNvPr>
            <p:cNvSpPr/>
            <p:nvPr/>
          </p:nvSpPr>
          <p:spPr>
            <a:xfrm>
              <a:off x="6870357" y="3126261"/>
              <a:ext cx="1791729" cy="1672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7A5A91-38F9-1340-9A58-689D0041A4F6}"/>
                </a:ext>
              </a:extLst>
            </p:cNvPr>
            <p:cNvSpPr/>
            <p:nvPr/>
          </p:nvSpPr>
          <p:spPr>
            <a:xfrm>
              <a:off x="7154347" y="3071340"/>
              <a:ext cx="1105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0B5E-8351-2B4D-B4B4-091EA10B3D20}"/>
              </a:ext>
            </a:extLst>
          </p:cNvPr>
          <p:cNvGrpSpPr/>
          <p:nvPr/>
        </p:nvGrpSpPr>
        <p:grpSpPr>
          <a:xfrm>
            <a:off x="5663364" y="3447536"/>
            <a:ext cx="1293490" cy="1194487"/>
            <a:chOff x="7022608" y="3447536"/>
            <a:chExt cx="1293490" cy="119448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F6DCAD9-AF4B-5740-9900-02741428D8BE}"/>
                </a:ext>
              </a:extLst>
            </p:cNvPr>
            <p:cNvSpPr/>
            <p:nvPr/>
          </p:nvSpPr>
          <p:spPr>
            <a:xfrm>
              <a:off x="7632356" y="3447536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78071A-DE9A-9544-96B7-B3A36DB87A69}"/>
                </a:ext>
              </a:extLst>
            </p:cNvPr>
            <p:cNvSpPr/>
            <p:nvPr/>
          </p:nvSpPr>
          <p:spPr>
            <a:xfrm rot="16200000">
              <a:off x="6936045" y="3730368"/>
              <a:ext cx="5116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Skill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01D3091-6721-5A46-998B-26F33FD90398}"/>
                </a:ext>
              </a:extLst>
            </p:cNvPr>
            <p:cNvSpPr/>
            <p:nvPr/>
          </p:nvSpPr>
          <p:spPr>
            <a:xfrm>
              <a:off x="7475837" y="3525795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C71FA16-63AA-DA4C-9F22-4E905FD21EE5}"/>
                </a:ext>
              </a:extLst>
            </p:cNvPr>
            <p:cNvSpPr/>
            <p:nvPr/>
          </p:nvSpPr>
          <p:spPr>
            <a:xfrm>
              <a:off x="7344032" y="3579341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FB30E8B-C568-674C-B34B-F5C8BAA78A76}"/>
              </a:ext>
            </a:extLst>
          </p:cNvPr>
          <p:cNvSpPr/>
          <p:nvPr/>
        </p:nvSpPr>
        <p:spPr>
          <a:xfrm>
            <a:off x="8365524" y="2990335"/>
            <a:ext cx="1421027" cy="3459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8DC4B6-DDB6-8B44-B1C1-829F5E4DC928}"/>
              </a:ext>
            </a:extLst>
          </p:cNvPr>
          <p:cNvSpPr/>
          <p:nvPr/>
        </p:nvSpPr>
        <p:spPr>
          <a:xfrm>
            <a:off x="8381999" y="4440194"/>
            <a:ext cx="1421027" cy="3459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6273C-FF45-E840-BD15-8EDE073066D0}"/>
              </a:ext>
            </a:extLst>
          </p:cNvPr>
          <p:cNvSpPr txBox="1"/>
          <p:nvPr/>
        </p:nvSpPr>
        <p:spPr>
          <a:xfrm>
            <a:off x="10618570" y="1919416"/>
            <a:ext cx="8675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Human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3DF764-0610-5F4A-8D5B-AECC8321FC8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1052343" y="2288748"/>
            <a:ext cx="0" cy="372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9948C7A-7895-F54A-A929-7B500E9E6993}"/>
              </a:ext>
            </a:extLst>
          </p:cNvPr>
          <p:cNvSpPr/>
          <p:nvPr/>
        </p:nvSpPr>
        <p:spPr>
          <a:xfrm>
            <a:off x="10597979" y="3715264"/>
            <a:ext cx="803189" cy="4736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3BFB960-EE8C-5B4F-BEDD-F64289EDFD2A}"/>
              </a:ext>
            </a:extLst>
          </p:cNvPr>
          <p:cNvSpPr/>
          <p:nvPr/>
        </p:nvSpPr>
        <p:spPr>
          <a:xfrm>
            <a:off x="1779373" y="3892378"/>
            <a:ext cx="790833" cy="2471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4AB01A0-9A0E-3A4B-83DC-485D2CDA37E7}"/>
              </a:ext>
            </a:extLst>
          </p:cNvPr>
          <p:cNvSpPr/>
          <p:nvPr/>
        </p:nvSpPr>
        <p:spPr>
          <a:xfrm>
            <a:off x="1783492" y="3192161"/>
            <a:ext cx="790833" cy="2471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CA608FF-AF7F-F647-A684-1EFE2358D27F}"/>
              </a:ext>
            </a:extLst>
          </p:cNvPr>
          <p:cNvSpPr/>
          <p:nvPr/>
        </p:nvSpPr>
        <p:spPr>
          <a:xfrm>
            <a:off x="1783492" y="3538150"/>
            <a:ext cx="790833" cy="2471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4D21F71-64F1-9342-8343-EB142EA8F30B}"/>
              </a:ext>
            </a:extLst>
          </p:cNvPr>
          <p:cNvSpPr/>
          <p:nvPr/>
        </p:nvSpPr>
        <p:spPr>
          <a:xfrm>
            <a:off x="1783492" y="4254843"/>
            <a:ext cx="790833" cy="2471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9E1CE23-5E2B-F14C-86ED-26C9D296C838}"/>
              </a:ext>
            </a:extLst>
          </p:cNvPr>
          <p:cNvSpPr/>
          <p:nvPr/>
        </p:nvSpPr>
        <p:spPr>
          <a:xfrm>
            <a:off x="1787611" y="4642022"/>
            <a:ext cx="790833" cy="2471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FC383-B840-4B4D-B91B-234114F68314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1363361" y="4015946"/>
            <a:ext cx="416012" cy="2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C34847-8D0B-3347-8936-360CAE30C0B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19632" y="342488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B88066-7DA4-434F-99CB-F1330085B686}"/>
              </a:ext>
            </a:extLst>
          </p:cNvPr>
          <p:cNvCxnSpPr>
            <a:cxnSpLocks/>
          </p:cNvCxnSpPr>
          <p:nvPr/>
        </p:nvCxnSpPr>
        <p:spPr>
          <a:xfrm>
            <a:off x="2611394" y="4652320"/>
            <a:ext cx="1066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C39B1-4557-C548-8AC5-CD85B37F3B41}"/>
              </a:ext>
            </a:extLst>
          </p:cNvPr>
          <p:cNvCxnSpPr>
            <a:cxnSpLocks/>
          </p:cNvCxnSpPr>
          <p:nvPr/>
        </p:nvCxnSpPr>
        <p:spPr>
          <a:xfrm>
            <a:off x="4501978" y="3416645"/>
            <a:ext cx="984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450859-3D2B-F144-A2D0-052A979BCFE3}"/>
              </a:ext>
            </a:extLst>
          </p:cNvPr>
          <p:cNvCxnSpPr>
            <a:cxnSpLocks/>
          </p:cNvCxnSpPr>
          <p:nvPr/>
        </p:nvCxnSpPr>
        <p:spPr>
          <a:xfrm>
            <a:off x="4481383" y="4582298"/>
            <a:ext cx="1066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4C0A9B-4411-4040-BA1B-EB59F4E0D6E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323436" y="3163330"/>
            <a:ext cx="1042088" cy="302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9D4A85-A847-2949-A7A3-BAF4AEA06CA0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339914" y="4448432"/>
            <a:ext cx="1042085" cy="164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47BB-5A08-DF40-A8C6-6D639638A7FE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311080" y="3952103"/>
            <a:ext cx="3286899" cy="3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58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EE0E9-EF02-204F-AD27-DBC0586CB123}"/>
              </a:ext>
            </a:extLst>
          </p:cNvPr>
          <p:cNvSpPr txBox="1"/>
          <p:nvPr/>
        </p:nvSpPr>
        <p:spPr>
          <a:xfrm>
            <a:off x="654908" y="1989438"/>
            <a:ext cx="617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0C636-B8D7-0943-BC46-41E0AAA1CF8D}"/>
              </a:ext>
            </a:extLst>
          </p:cNvPr>
          <p:cNvSpPr txBox="1"/>
          <p:nvPr/>
        </p:nvSpPr>
        <p:spPr>
          <a:xfrm>
            <a:off x="5622324" y="1927654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Watson Assistant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59BC-C9A5-B04C-85E5-45EF4CD4D61F}"/>
              </a:ext>
            </a:extLst>
          </p:cNvPr>
          <p:cNvCxnSpPr>
            <a:stCxn id="2" idx="2"/>
          </p:cNvCxnSpPr>
          <p:nvPr/>
        </p:nvCxnSpPr>
        <p:spPr>
          <a:xfrm>
            <a:off x="963647" y="2358770"/>
            <a:ext cx="180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845B0-8957-DE4E-91BB-3C9B49B5B3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16159" y="2296986"/>
            <a:ext cx="0" cy="373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16E21B-4C84-4B45-BE8B-6D762FDABCA6}"/>
              </a:ext>
            </a:extLst>
          </p:cNvPr>
          <p:cNvSpPr/>
          <p:nvPr/>
        </p:nvSpPr>
        <p:spPr>
          <a:xfrm>
            <a:off x="560172" y="3711145"/>
            <a:ext cx="803189" cy="6137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Human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FE118A-EF6C-C248-9206-57DB8F3889BE}"/>
              </a:ext>
            </a:extLst>
          </p:cNvPr>
          <p:cNvGrpSpPr/>
          <p:nvPr/>
        </p:nvGrpSpPr>
        <p:grpSpPr>
          <a:xfrm>
            <a:off x="5511113" y="3071340"/>
            <a:ext cx="1791729" cy="1727202"/>
            <a:chOff x="6870357" y="3071340"/>
            <a:chExt cx="1791729" cy="172720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0F95D99-C851-AB40-9B99-2AC118BC73AF}"/>
                </a:ext>
              </a:extLst>
            </p:cNvPr>
            <p:cNvSpPr/>
            <p:nvPr/>
          </p:nvSpPr>
          <p:spPr>
            <a:xfrm>
              <a:off x="6870357" y="3126261"/>
              <a:ext cx="1791729" cy="1672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7A5A91-38F9-1340-9A58-689D0041A4F6}"/>
                </a:ext>
              </a:extLst>
            </p:cNvPr>
            <p:cNvSpPr/>
            <p:nvPr/>
          </p:nvSpPr>
          <p:spPr>
            <a:xfrm>
              <a:off x="7154347" y="3071340"/>
              <a:ext cx="1105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0B5E-8351-2B4D-B4B4-091EA10B3D20}"/>
              </a:ext>
            </a:extLst>
          </p:cNvPr>
          <p:cNvGrpSpPr/>
          <p:nvPr/>
        </p:nvGrpSpPr>
        <p:grpSpPr>
          <a:xfrm>
            <a:off x="5663364" y="3447536"/>
            <a:ext cx="1293490" cy="1194487"/>
            <a:chOff x="7022608" y="3447536"/>
            <a:chExt cx="1293490" cy="119448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F6DCAD9-AF4B-5740-9900-02741428D8BE}"/>
                </a:ext>
              </a:extLst>
            </p:cNvPr>
            <p:cNvSpPr/>
            <p:nvPr/>
          </p:nvSpPr>
          <p:spPr>
            <a:xfrm>
              <a:off x="7632356" y="3447536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78071A-DE9A-9544-96B7-B3A36DB87A69}"/>
                </a:ext>
              </a:extLst>
            </p:cNvPr>
            <p:cNvSpPr/>
            <p:nvPr/>
          </p:nvSpPr>
          <p:spPr>
            <a:xfrm rot="16200000">
              <a:off x="6936045" y="3730368"/>
              <a:ext cx="5116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Skill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01D3091-6721-5A46-998B-26F33FD90398}"/>
                </a:ext>
              </a:extLst>
            </p:cNvPr>
            <p:cNvSpPr/>
            <p:nvPr/>
          </p:nvSpPr>
          <p:spPr>
            <a:xfrm>
              <a:off x="7475837" y="3525795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C71FA16-63AA-DA4C-9F22-4E905FD21EE5}"/>
                </a:ext>
              </a:extLst>
            </p:cNvPr>
            <p:cNvSpPr/>
            <p:nvPr/>
          </p:nvSpPr>
          <p:spPr>
            <a:xfrm>
              <a:off x="7344032" y="3579341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FC383-B840-4B4D-B91B-234114F6831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363361" y="3962402"/>
            <a:ext cx="4147752" cy="5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D432BE08-12DA-B942-9D94-9B3EE7B8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Lets focus on Watson Assistant</a:t>
            </a:r>
          </a:p>
        </p:txBody>
      </p:sp>
    </p:spTree>
    <p:extLst>
      <p:ext uri="{BB962C8B-B14F-4D97-AF65-F5344CB8AC3E}">
        <p14:creationId xmlns:p14="http://schemas.microsoft.com/office/powerpoint/2010/main" val="28000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EE0E9-EF02-204F-AD27-DBC0586CB123}"/>
              </a:ext>
            </a:extLst>
          </p:cNvPr>
          <p:cNvSpPr txBox="1"/>
          <p:nvPr/>
        </p:nvSpPr>
        <p:spPr>
          <a:xfrm>
            <a:off x="654908" y="1989438"/>
            <a:ext cx="617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0C636-B8D7-0943-BC46-41E0AAA1CF8D}"/>
              </a:ext>
            </a:extLst>
          </p:cNvPr>
          <p:cNvSpPr txBox="1"/>
          <p:nvPr/>
        </p:nvSpPr>
        <p:spPr>
          <a:xfrm>
            <a:off x="2409558" y="1927654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Watson Assistant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59BC-C9A5-B04C-85E5-45EF4CD4D61F}"/>
              </a:ext>
            </a:extLst>
          </p:cNvPr>
          <p:cNvCxnSpPr>
            <a:stCxn id="2" idx="2"/>
          </p:cNvCxnSpPr>
          <p:nvPr/>
        </p:nvCxnSpPr>
        <p:spPr>
          <a:xfrm>
            <a:off x="963647" y="2358770"/>
            <a:ext cx="180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845B0-8957-DE4E-91BB-3C9B49B5B3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03393" y="2296986"/>
            <a:ext cx="0" cy="373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16E21B-4C84-4B45-BE8B-6D762FDABCA6}"/>
              </a:ext>
            </a:extLst>
          </p:cNvPr>
          <p:cNvSpPr/>
          <p:nvPr/>
        </p:nvSpPr>
        <p:spPr>
          <a:xfrm>
            <a:off x="560172" y="3711145"/>
            <a:ext cx="803189" cy="6137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Human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FE118A-EF6C-C248-9206-57DB8F3889BE}"/>
              </a:ext>
            </a:extLst>
          </p:cNvPr>
          <p:cNvGrpSpPr/>
          <p:nvPr/>
        </p:nvGrpSpPr>
        <p:grpSpPr>
          <a:xfrm>
            <a:off x="2298347" y="3071340"/>
            <a:ext cx="1791729" cy="1727202"/>
            <a:chOff x="6870357" y="3071340"/>
            <a:chExt cx="1791729" cy="172720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0F95D99-C851-AB40-9B99-2AC118BC73AF}"/>
                </a:ext>
              </a:extLst>
            </p:cNvPr>
            <p:cNvSpPr/>
            <p:nvPr/>
          </p:nvSpPr>
          <p:spPr>
            <a:xfrm>
              <a:off x="6870357" y="3126261"/>
              <a:ext cx="1791729" cy="1672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7A5A91-38F9-1340-9A58-689D0041A4F6}"/>
                </a:ext>
              </a:extLst>
            </p:cNvPr>
            <p:cNvSpPr/>
            <p:nvPr/>
          </p:nvSpPr>
          <p:spPr>
            <a:xfrm>
              <a:off x="7154347" y="3071340"/>
              <a:ext cx="1105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0B5E-8351-2B4D-B4B4-091EA10B3D20}"/>
              </a:ext>
            </a:extLst>
          </p:cNvPr>
          <p:cNvGrpSpPr/>
          <p:nvPr/>
        </p:nvGrpSpPr>
        <p:grpSpPr>
          <a:xfrm>
            <a:off x="2450598" y="3447536"/>
            <a:ext cx="1293490" cy="1194487"/>
            <a:chOff x="7022608" y="3447536"/>
            <a:chExt cx="1293490" cy="119448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F6DCAD9-AF4B-5740-9900-02741428D8BE}"/>
                </a:ext>
              </a:extLst>
            </p:cNvPr>
            <p:cNvSpPr/>
            <p:nvPr/>
          </p:nvSpPr>
          <p:spPr>
            <a:xfrm>
              <a:off x="7632356" y="3447536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78071A-DE9A-9544-96B7-B3A36DB87A69}"/>
                </a:ext>
              </a:extLst>
            </p:cNvPr>
            <p:cNvSpPr/>
            <p:nvPr/>
          </p:nvSpPr>
          <p:spPr>
            <a:xfrm rot="16200000">
              <a:off x="6927229" y="3730368"/>
              <a:ext cx="5293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b="1" dirty="0"/>
                <a:t>Skill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01D3091-6721-5A46-998B-26F33FD90398}"/>
                </a:ext>
              </a:extLst>
            </p:cNvPr>
            <p:cNvSpPr/>
            <p:nvPr/>
          </p:nvSpPr>
          <p:spPr>
            <a:xfrm>
              <a:off x="7475837" y="3525795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C71FA16-63AA-DA4C-9F22-4E905FD21EE5}"/>
                </a:ext>
              </a:extLst>
            </p:cNvPr>
            <p:cNvSpPr/>
            <p:nvPr/>
          </p:nvSpPr>
          <p:spPr>
            <a:xfrm>
              <a:off x="7344032" y="3579341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FC383-B840-4B4D-B91B-234114F6831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363361" y="3962402"/>
            <a:ext cx="934986" cy="5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A7FB12-D384-E047-9737-F6BE8C975B6F}"/>
              </a:ext>
            </a:extLst>
          </p:cNvPr>
          <p:cNvSpPr/>
          <p:nvPr/>
        </p:nvSpPr>
        <p:spPr>
          <a:xfrm>
            <a:off x="5099222" y="1898985"/>
            <a:ext cx="47762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converse with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reusable program that contains capability in a specific domain.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weather forecasts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controlling IOT devices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customer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 artifacts of a skill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Dialog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A6DCB9-5898-3341-9B53-F1787CF5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Skill</a:t>
            </a:r>
          </a:p>
        </p:txBody>
      </p:sp>
    </p:spTree>
    <p:extLst>
      <p:ext uri="{BB962C8B-B14F-4D97-AF65-F5344CB8AC3E}">
        <p14:creationId xmlns:p14="http://schemas.microsoft.com/office/powerpoint/2010/main" val="329031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EE0E9-EF02-204F-AD27-DBC0586CB123}"/>
              </a:ext>
            </a:extLst>
          </p:cNvPr>
          <p:cNvSpPr txBox="1"/>
          <p:nvPr/>
        </p:nvSpPr>
        <p:spPr>
          <a:xfrm>
            <a:off x="654908" y="1989438"/>
            <a:ext cx="6174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0C636-B8D7-0943-BC46-41E0AAA1CF8D}"/>
              </a:ext>
            </a:extLst>
          </p:cNvPr>
          <p:cNvSpPr txBox="1"/>
          <p:nvPr/>
        </p:nvSpPr>
        <p:spPr>
          <a:xfrm>
            <a:off x="2409558" y="1927654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PK" dirty="0"/>
              <a:t>Watson Assistant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59BC-C9A5-B04C-85E5-45EF4CD4D61F}"/>
              </a:ext>
            </a:extLst>
          </p:cNvPr>
          <p:cNvCxnSpPr>
            <a:stCxn id="2" idx="2"/>
          </p:cNvCxnSpPr>
          <p:nvPr/>
        </p:nvCxnSpPr>
        <p:spPr>
          <a:xfrm>
            <a:off x="963647" y="2358770"/>
            <a:ext cx="180" cy="374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845B0-8957-DE4E-91BB-3C9B49B5B3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03393" y="2296986"/>
            <a:ext cx="0" cy="373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16E21B-4C84-4B45-BE8B-6D762FDABCA6}"/>
              </a:ext>
            </a:extLst>
          </p:cNvPr>
          <p:cNvSpPr/>
          <p:nvPr/>
        </p:nvSpPr>
        <p:spPr>
          <a:xfrm>
            <a:off x="560172" y="3711145"/>
            <a:ext cx="803189" cy="6137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>
                <a:solidFill>
                  <a:schemeClr val="tx1"/>
                </a:solidFill>
              </a:rPr>
              <a:t>Human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FE118A-EF6C-C248-9206-57DB8F3889BE}"/>
              </a:ext>
            </a:extLst>
          </p:cNvPr>
          <p:cNvGrpSpPr/>
          <p:nvPr/>
        </p:nvGrpSpPr>
        <p:grpSpPr>
          <a:xfrm>
            <a:off x="2298347" y="3071340"/>
            <a:ext cx="1791729" cy="1727202"/>
            <a:chOff x="6870357" y="3071340"/>
            <a:chExt cx="1791729" cy="172720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0F95D99-C851-AB40-9B99-2AC118BC73AF}"/>
                </a:ext>
              </a:extLst>
            </p:cNvPr>
            <p:cNvSpPr/>
            <p:nvPr/>
          </p:nvSpPr>
          <p:spPr>
            <a:xfrm>
              <a:off x="6870357" y="3126261"/>
              <a:ext cx="1791729" cy="16722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7A5A91-38F9-1340-9A58-689D0041A4F6}"/>
                </a:ext>
              </a:extLst>
            </p:cNvPr>
            <p:cNvSpPr/>
            <p:nvPr/>
          </p:nvSpPr>
          <p:spPr>
            <a:xfrm>
              <a:off x="7154347" y="3071340"/>
              <a:ext cx="1105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0B5E-8351-2B4D-B4B4-091EA10B3D20}"/>
              </a:ext>
            </a:extLst>
          </p:cNvPr>
          <p:cNvGrpSpPr/>
          <p:nvPr/>
        </p:nvGrpSpPr>
        <p:grpSpPr>
          <a:xfrm>
            <a:off x="2450598" y="3447536"/>
            <a:ext cx="1293490" cy="1194487"/>
            <a:chOff x="7022608" y="3447536"/>
            <a:chExt cx="1293490" cy="119448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F6DCAD9-AF4B-5740-9900-02741428D8BE}"/>
                </a:ext>
              </a:extLst>
            </p:cNvPr>
            <p:cNvSpPr/>
            <p:nvPr/>
          </p:nvSpPr>
          <p:spPr>
            <a:xfrm>
              <a:off x="7632356" y="3447536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78071A-DE9A-9544-96B7-B3A36DB87A69}"/>
                </a:ext>
              </a:extLst>
            </p:cNvPr>
            <p:cNvSpPr/>
            <p:nvPr/>
          </p:nvSpPr>
          <p:spPr>
            <a:xfrm rot="16200000">
              <a:off x="6936045" y="3730368"/>
              <a:ext cx="5116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K" sz="1600" dirty="0"/>
                <a:t>Skill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01D3091-6721-5A46-998B-26F33FD90398}"/>
                </a:ext>
              </a:extLst>
            </p:cNvPr>
            <p:cNvSpPr/>
            <p:nvPr/>
          </p:nvSpPr>
          <p:spPr>
            <a:xfrm>
              <a:off x="7475837" y="3525795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C71FA16-63AA-DA4C-9F22-4E905FD21EE5}"/>
                </a:ext>
              </a:extLst>
            </p:cNvPr>
            <p:cNvSpPr/>
            <p:nvPr/>
          </p:nvSpPr>
          <p:spPr>
            <a:xfrm>
              <a:off x="7344032" y="3579341"/>
              <a:ext cx="683742" cy="1062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1200" b="1" dirty="0">
                  <a:solidFill>
                    <a:schemeClr val="tx1"/>
                  </a:solidFill>
                </a:rPr>
                <a:t>Intent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endParaRPr lang="en-PK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PK" sz="1200" dirty="0">
                  <a:solidFill>
                    <a:schemeClr val="tx1"/>
                  </a:solidFill>
                </a:rPr>
                <a:t>Dialog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FC383-B840-4B4D-B91B-234114F6831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363361" y="3962402"/>
            <a:ext cx="934986" cy="5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A7FB12-D384-E047-9737-F6BE8C975B6F}"/>
              </a:ext>
            </a:extLst>
          </p:cNvPr>
          <p:cNvSpPr/>
          <p:nvPr/>
        </p:nvSpPr>
        <p:spPr>
          <a:xfrm>
            <a:off x="5099222" y="189898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goal of asking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#Order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you take my order for breakfast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 would like to have soup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 want tea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Give me a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Need some orange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#Bill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much is my 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What is my bill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much do I pay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Bill please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Let me know my bill please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44FA00-3607-4E47-860A-12DE31C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62639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745</Words>
  <Application>Microsoft Macintosh PowerPoint</Application>
  <PresentationFormat>Widescreen</PresentationFormat>
  <Paragraphs>350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Chatbot Development</vt:lpstr>
      <vt:lpstr>Contents</vt:lpstr>
      <vt:lpstr>Demo</vt:lpstr>
      <vt:lpstr>IBM Watson Assistant </vt:lpstr>
      <vt:lpstr>Minimum sketch </vt:lpstr>
      <vt:lpstr>Extended sketch</vt:lpstr>
      <vt:lpstr>Lets focus on Watson Assistant</vt:lpstr>
      <vt:lpstr>Skill</vt:lpstr>
      <vt:lpstr>Intent</vt:lpstr>
      <vt:lpstr>Entity</vt:lpstr>
      <vt:lpstr>Entity</vt:lpstr>
      <vt:lpstr>Dialog</vt:lpstr>
      <vt:lpstr>Context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</dc:title>
  <dc:creator>Muhammad Aasem</dc:creator>
  <cp:lastModifiedBy>Muhammad Aasem</cp:lastModifiedBy>
  <cp:revision>87</cp:revision>
  <dcterms:created xsi:type="dcterms:W3CDTF">2021-09-25T02:37:02Z</dcterms:created>
  <dcterms:modified xsi:type="dcterms:W3CDTF">2021-10-04T17:23:38Z</dcterms:modified>
</cp:coreProperties>
</file>