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sldIdLst>
    <p:sldId id="3825" r:id="rId5"/>
    <p:sldId id="3827" r:id="rId6"/>
    <p:sldId id="3826" r:id="rId7"/>
    <p:sldId id="3828" r:id="rId8"/>
    <p:sldId id="3791" r:id="rId9"/>
    <p:sldId id="3839" r:id="rId10"/>
    <p:sldId id="3835" r:id="rId11"/>
    <p:sldId id="3840" r:id="rId12"/>
    <p:sldId id="3836" r:id="rId13"/>
    <p:sldId id="3841" r:id="rId14"/>
    <p:sldId id="3837" r:id="rId15"/>
    <p:sldId id="3842" r:id="rId16"/>
    <p:sldId id="38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675" y="2743200"/>
            <a:ext cx="7809357" cy="2386584"/>
          </a:xfrm>
        </p:spPr>
        <p:txBody>
          <a:bodyPr/>
          <a:lstStyle/>
          <a:p>
            <a:r>
              <a:rPr lang="en-US" dirty="0"/>
              <a:t>Netflix Userbase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914144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Subscription Type and Device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8873E-C2D9-B25B-0A30-74201B62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08" y="1270000"/>
            <a:ext cx="10886440" cy="5222875"/>
          </a:xfrm>
        </p:spPr>
      </p:pic>
    </p:spTree>
    <p:extLst>
      <p:ext uri="{BB962C8B-B14F-4D97-AF65-F5344CB8AC3E}">
        <p14:creationId xmlns:p14="http://schemas.microsoft.com/office/powerpoint/2010/main" val="28301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922" y="1437894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ADE7-73AC-E5EA-B3CA-B2F9F14B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DC69-4755-E218-9E76-B405D9BC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7" y="136525"/>
            <a:ext cx="10814493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Avenir Next LT Pro (Body)"/>
              </a:rPr>
              <a:t>The dataset provides a snapshot of a sample Netflix userbase, showcasing various aspects of user subscriptions, revenue, account details, and activity. The dataset includes information such as the </a:t>
            </a:r>
            <a:r>
              <a:rPr lang="en-US" b="1" dirty="0">
                <a:solidFill>
                  <a:schemeClr val="accent1"/>
                </a:solidFill>
              </a:rPr>
              <a:t>user's subscription type </a:t>
            </a:r>
            <a:r>
              <a:rPr lang="en-US" b="0" i="0" dirty="0">
                <a:solidFill>
                  <a:srgbClr val="3C4043"/>
                </a:solidFill>
                <a:effectLst/>
                <a:latin typeface="Avenir Next LT Pro (Body)"/>
              </a:rPr>
              <a:t>(Basic, Standard, or Premium),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Avenir Next LT Pro (Body)"/>
              </a:rPr>
              <a:t>monthly revenue </a:t>
            </a:r>
            <a:r>
              <a:rPr lang="en-US" b="0" i="0" dirty="0">
                <a:solidFill>
                  <a:srgbClr val="3C4043"/>
                </a:solidFill>
                <a:effectLst/>
                <a:latin typeface="Avenir Next LT Pro (Body)"/>
              </a:rPr>
              <a:t>generated from their subscription,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Avenir Next LT Pro (Body)"/>
              </a:rPr>
              <a:t>date they joined Netflix</a:t>
            </a:r>
            <a:r>
              <a:rPr lang="en-US" b="0" i="0" dirty="0">
                <a:solidFill>
                  <a:schemeClr val="accent1"/>
                </a:solidFill>
                <a:effectLst/>
                <a:latin typeface="Avenir Next LT Pro (Body)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Avenir Next LT Pro (Body)"/>
              </a:rPr>
              <a:t>(Join Date), the date of their last payment (Last Payment Date), and the </a:t>
            </a:r>
            <a:r>
              <a:rPr lang="en-US" b="1" i="0" dirty="0">
                <a:solidFill>
                  <a:schemeClr val="accent1"/>
                </a:solidFill>
                <a:effectLst/>
                <a:latin typeface="Avenir Next LT Pro (Body)"/>
              </a:rPr>
              <a:t>country in which they are located</a:t>
            </a:r>
            <a:r>
              <a:rPr lang="en-US" b="0" i="0" dirty="0">
                <a:solidFill>
                  <a:schemeClr val="accent1"/>
                </a:solidFill>
                <a:effectLst/>
                <a:latin typeface="Avenir Next LT Pro (Body)"/>
              </a:rPr>
              <a:t>.</a:t>
            </a:r>
            <a:endParaRPr lang="en-US" dirty="0">
              <a:solidFill>
                <a:schemeClr val="accent1"/>
              </a:solidFill>
              <a:latin typeface="Avenir Next LT Pro (Body)"/>
            </a:endParaRP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D101842-8E35-9A66-EF8E-A2C3F185A0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2028" b="12028"/>
          <a:stretch/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</a:t>
            </a:r>
            <a:r>
              <a:rPr lang="en-US" b="1" dirty="0">
                <a:solidFill>
                  <a:schemeClr val="accent2"/>
                </a:solidFill>
              </a:rPr>
              <a:t>revenue</a:t>
            </a:r>
            <a:r>
              <a:rPr lang="en-US" dirty="0"/>
              <a:t> received per country.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revenue from which </a:t>
            </a:r>
            <a:r>
              <a:rPr lang="en-US" b="1" dirty="0">
                <a:solidFill>
                  <a:schemeClr val="accent1"/>
                </a:solidFill>
              </a:rPr>
              <a:t>gender.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</a:t>
            </a:r>
            <a:r>
              <a:rPr lang="en-US" b="1" dirty="0"/>
              <a:t>devices</a:t>
            </a:r>
            <a:r>
              <a:rPr lang="en-US" dirty="0"/>
              <a:t> are mostly used to watch Netflix.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subscription type </a:t>
            </a:r>
            <a:r>
              <a:rPr lang="en-US" dirty="0"/>
              <a:t>is mostly used.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9141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User Ages by Country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2D2F8-1D74-6395-063B-49562D060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08" y="1209040"/>
            <a:ext cx="11113384" cy="5375652"/>
          </a:xfr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9141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Gender Report per Country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D94E5-66C3-B315-9C8D-EA5591223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08" y="1249680"/>
            <a:ext cx="10814492" cy="5106670"/>
          </a:xfrm>
        </p:spPr>
      </p:pic>
    </p:spTree>
    <p:extLst>
      <p:ext uri="{BB962C8B-B14F-4D97-AF65-F5344CB8AC3E}">
        <p14:creationId xmlns:p14="http://schemas.microsoft.com/office/powerpoint/2010/main" val="9239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914144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Monthly Revenue per Country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592C7-BE5E-3D7B-599D-8B3CEED32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08" y="1386205"/>
            <a:ext cx="10814492" cy="5106670"/>
          </a:xfrm>
        </p:spPr>
      </p:pic>
    </p:spTree>
    <p:extLst>
      <p:ext uri="{BB962C8B-B14F-4D97-AF65-F5344CB8AC3E}">
        <p14:creationId xmlns:p14="http://schemas.microsoft.com/office/powerpoint/2010/main" val="22801363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1">
      <a:dk1>
        <a:sysClr val="windowText" lastClr="000000"/>
      </a:dk1>
      <a:lt1>
        <a:srgbClr val="FFFFFF"/>
      </a:lt1>
      <a:dk2>
        <a:srgbClr val="564D4D"/>
      </a:dk2>
      <a:lt2>
        <a:srgbClr val="E9E5DC"/>
      </a:lt2>
      <a:accent1>
        <a:srgbClr val="831010"/>
      </a:accent1>
      <a:accent2>
        <a:srgbClr val="DB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{848E04EB-1568-4021-B4D4-F17BF50C5287}tf78504181_win32</Template>
  <TotalTime>186</TotalTime>
  <Words>167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(Body)</vt:lpstr>
      <vt:lpstr>Calibri</vt:lpstr>
      <vt:lpstr>Tw Cen MT</vt:lpstr>
      <vt:lpstr>ShapesVTI</vt:lpstr>
      <vt:lpstr>Netflix Userbase Data</vt:lpstr>
      <vt:lpstr>Introduction About Data</vt:lpstr>
      <vt:lpstr>Goal</vt:lpstr>
      <vt:lpstr>User Ages by Country</vt:lpstr>
      <vt:lpstr>Chart</vt:lpstr>
      <vt:lpstr>Gender Report per Country</vt:lpstr>
      <vt:lpstr>Chart</vt:lpstr>
      <vt:lpstr>Monthly Revenue per Country</vt:lpstr>
      <vt:lpstr>Chart</vt:lpstr>
      <vt:lpstr>Subscription Type and Device</vt:lpstr>
      <vt:lpstr>Chart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Userbase Data</dc:title>
  <dc:creator>Muhammad Abdullah Lashari</dc:creator>
  <cp:lastModifiedBy>Muhammad Abdullah Lashari</cp:lastModifiedBy>
  <cp:revision>1</cp:revision>
  <dcterms:created xsi:type="dcterms:W3CDTF">2023-08-05T14:39:35Z</dcterms:created>
  <dcterms:modified xsi:type="dcterms:W3CDTF">2023-08-05T17:46:32Z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