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1" d="100"/>
          <a:sy n="71" d="100"/>
        </p:scale>
        <p:origin x="3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ABA-888E-4722-B397-026A9152573C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85C72-B315-4A4E-AC81-8F3320D9E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11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ABA-888E-4722-B397-026A9152573C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85C72-B315-4A4E-AC81-8F3320D9E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73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ABA-888E-4722-B397-026A9152573C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85C72-B315-4A4E-AC81-8F3320D9E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48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ABA-888E-4722-B397-026A9152573C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85C72-B315-4A4E-AC81-8F3320D9E50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8748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ABA-888E-4722-B397-026A9152573C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85C72-B315-4A4E-AC81-8F3320D9E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89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ABA-888E-4722-B397-026A9152573C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85C72-B315-4A4E-AC81-8F3320D9E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72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ABA-888E-4722-B397-026A9152573C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85C72-B315-4A4E-AC81-8F3320D9E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13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ABA-888E-4722-B397-026A9152573C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85C72-B315-4A4E-AC81-8F3320D9E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39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ABA-888E-4722-B397-026A9152573C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85C72-B315-4A4E-AC81-8F3320D9E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06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ABA-888E-4722-B397-026A9152573C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85C72-B315-4A4E-AC81-8F3320D9E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58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ABA-888E-4722-B397-026A9152573C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85C72-B315-4A4E-AC81-8F3320D9E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46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ABA-888E-4722-B397-026A9152573C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85C72-B315-4A4E-AC81-8F3320D9E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29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ABA-888E-4722-B397-026A9152573C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85C72-B315-4A4E-AC81-8F3320D9E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3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ABA-888E-4722-B397-026A9152573C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85C72-B315-4A4E-AC81-8F3320D9E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210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ABA-888E-4722-B397-026A9152573C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85C72-B315-4A4E-AC81-8F3320D9E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71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ABA-888E-4722-B397-026A9152573C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85C72-B315-4A4E-AC81-8F3320D9E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9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ABA-888E-4722-B397-026A9152573C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85C72-B315-4A4E-AC81-8F3320D9E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64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AFABA-888E-4722-B397-026A9152573C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85C72-B315-4A4E-AC81-8F3320D9E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489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56F7A5-F122-14A0-33E4-7836EEEDF4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University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211602E-3DBB-01AA-7F7D-398FB939CA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Muhammad Abdullah</a:t>
            </a:r>
          </a:p>
          <a:p>
            <a:r>
              <a:rPr lang="en-US" dirty="0"/>
              <a:t>CMS ID:410849</a:t>
            </a:r>
          </a:p>
        </p:txBody>
      </p:sp>
    </p:spTree>
    <p:extLst>
      <p:ext uri="{BB962C8B-B14F-4D97-AF65-F5344CB8AC3E}">
        <p14:creationId xmlns:p14="http://schemas.microsoft.com/office/powerpoint/2010/main" val="3164353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56F7A5-F122-14A0-33E4-7836EEEDF4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52662"/>
            <a:ext cx="4779773" cy="745074"/>
          </a:xfrm>
        </p:spPr>
        <p:txBody>
          <a:bodyPr>
            <a:normAutofit fontScale="90000"/>
          </a:bodyPr>
          <a:lstStyle/>
          <a:p>
            <a:r>
              <a:rPr lang="en-US" dirty="0"/>
              <a:t>screenshots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211602E-3DBB-01AA-7F7D-398FB939C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2041746" y="6748531"/>
            <a:ext cx="45719" cy="109470"/>
          </a:xfrm>
        </p:spPr>
        <p:txBody>
          <a:bodyPr>
            <a:normAutofit fontScale="25000" lnSpcReduction="20000"/>
          </a:bodyPr>
          <a:lstStyle/>
          <a:p>
            <a:pPr algn="just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78" y="1751528"/>
            <a:ext cx="6481424" cy="39666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602" y="1751528"/>
            <a:ext cx="5314992" cy="394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905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56F7A5-F122-14A0-33E4-7836EEEDF4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52662"/>
            <a:ext cx="5782614" cy="654921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folder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211602E-3DBB-01AA-7F7D-398FB939C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2041746" y="6748531"/>
            <a:ext cx="45719" cy="109470"/>
          </a:xfrm>
        </p:spPr>
        <p:txBody>
          <a:bodyPr>
            <a:normAutofit fontScale="25000" lnSpcReduction="20000"/>
          </a:bodyPr>
          <a:lstStyle/>
          <a:p>
            <a:pPr algn="just"/>
            <a:endParaRPr lang="en-US" dirty="0"/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xmlns="" id="{07FDAC11-0540-BA63-7BEF-56EF24854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469" y="1269343"/>
            <a:ext cx="4650094" cy="518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140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56F7A5-F122-14A0-33E4-7836EEEDF4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52662"/>
            <a:ext cx="5782614" cy="65492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Github</a:t>
            </a:r>
            <a:r>
              <a:rPr lang="en-US" dirty="0"/>
              <a:t> link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211602E-3DBB-01AA-7F7D-398FB939C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461245" y="1237128"/>
            <a:ext cx="8095130" cy="5343975"/>
          </a:xfrm>
        </p:spPr>
        <p:txBody>
          <a:bodyPr>
            <a:normAutofit/>
          </a:bodyPr>
          <a:lstStyle/>
          <a:p>
            <a:pPr algn="just"/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/>
              <a:t>Here is the </a:t>
            </a:r>
            <a:r>
              <a:rPr lang="en-US" sz="2800" dirty="0" err="1"/>
              <a:t>gihub</a:t>
            </a:r>
            <a:r>
              <a:rPr lang="en-US" sz="2800" dirty="0"/>
              <a:t> repository link.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/>
              <a:t>https://github.com/muhammadabdullah12345/University_Management_System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16578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56F7A5-F122-14A0-33E4-7836EEEDF4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0" y="2150772"/>
            <a:ext cx="4869925" cy="1403798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211602E-3DBB-01AA-7F7D-398FB939C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2041746" y="6748531"/>
            <a:ext cx="45719" cy="109470"/>
          </a:xfrm>
        </p:spPr>
        <p:txBody>
          <a:bodyPr>
            <a:normAutofit fontScale="25000" lnSpcReduction="20000"/>
          </a:bodyPr>
          <a:lstStyle/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605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56F7A5-F122-14A0-33E4-7836EEEDF4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686" y="684482"/>
            <a:ext cx="4779773" cy="74507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211602E-3DBB-01AA-7F7D-398FB939C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941" y="1558344"/>
            <a:ext cx="11706896" cy="4997002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effectLst/>
              </a:rPr>
              <a:t>· Comprehensive project for academic management</a:t>
            </a:r>
          </a:p>
          <a:p>
            <a:pPr algn="just"/>
            <a:r>
              <a:rPr lang="en-US" dirty="0">
                <a:effectLst/>
              </a:rPr>
              <a:t>·  Utilities include student enrollment and faculty management</a:t>
            </a:r>
          </a:p>
          <a:p>
            <a:pPr algn="just"/>
            <a:r>
              <a:rPr lang="en-US" dirty="0">
                <a:effectLst/>
              </a:rPr>
              <a:t>·  Integration into a user-friendly interface for ease of use</a:t>
            </a:r>
          </a:p>
          <a:p>
            <a:pPr algn="just"/>
            <a:r>
              <a:rPr lang="en-US" dirty="0">
                <a:effectLst/>
              </a:rPr>
              <a:t>·  Scope extends across various academic functionalities</a:t>
            </a:r>
          </a:p>
          <a:p>
            <a:pPr algn="just"/>
            <a:r>
              <a:rPr lang="en-US" dirty="0">
                <a:effectLst/>
              </a:rPr>
              <a:t>·  Facilitates effective communication among students and faculty</a:t>
            </a:r>
          </a:p>
          <a:p>
            <a:pPr algn="just"/>
            <a:r>
              <a:rPr lang="en-US" dirty="0">
                <a:effectLst/>
              </a:rPr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40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56F7A5-F122-14A0-33E4-7836EEEDF4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33531" y="517056"/>
            <a:ext cx="4779773" cy="745074"/>
          </a:xfrm>
        </p:spPr>
        <p:txBody>
          <a:bodyPr>
            <a:normAutofit fontScale="90000"/>
          </a:bodyPr>
          <a:lstStyle/>
          <a:p>
            <a:r>
              <a:rPr lang="en-US" dirty="0"/>
              <a:t>languages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211602E-3DBB-01AA-7F7D-398FB939C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941" y="1558344"/>
            <a:ext cx="11706896" cy="4997002"/>
          </a:xfrm>
        </p:spPr>
        <p:txBody>
          <a:bodyPr>
            <a:normAutofit/>
          </a:bodyPr>
          <a:lstStyle/>
          <a:p>
            <a:pPr algn="just"/>
            <a:endParaRPr lang="en-US" dirty="0">
              <a:effectLst/>
            </a:endParaRPr>
          </a:p>
          <a:p>
            <a:pPr algn="just"/>
            <a:r>
              <a:rPr lang="en-US" dirty="0">
                <a:effectLst/>
              </a:rPr>
              <a:t>·HTML</a:t>
            </a:r>
          </a:p>
          <a:p>
            <a:pPr algn="just"/>
            <a:r>
              <a:rPr lang="en-US" dirty="0">
                <a:effectLst/>
              </a:rPr>
              <a:t>·CSS</a:t>
            </a:r>
          </a:p>
          <a:p>
            <a:pPr algn="just"/>
            <a:r>
              <a:rPr lang="en-US" dirty="0">
                <a:effectLst/>
              </a:rPr>
              <a:t>·JavaScript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885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56F7A5-F122-14A0-33E4-7836EEEDF4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010" y="342434"/>
            <a:ext cx="4630719" cy="612308"/>
          </a:xfrm>
        </p:spPr>
        <p:txBody>
          <a:bodyPr>
            <a:normAutofit fontScale="90000"/>
          </a:bodyPr>
          <a:lstStyle/>
          <a:p>
            <a:r>
              <a:rPr lang="en-US" dirty="0"/>
              <a:t>Flowchart: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12" y="954742"/>
            <a:ext cx="10690411" cy="574184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211602E-3DBB-01AA-7F7D-398FB939C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2191999" y="6664362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296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56F7A5-F122-14A0-33E4-7836EEEDF4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52662"/>
            <a:ext cx="4779773" cy="745074"/>
          </a:xfrm>
        </p:spPr>
        <p:txBody>
          <a:bodyPr>
            <a:normAutofit fontScale="90000"/>
          </a:bodyPr>
          <a:lstStyle/>
          <a:p>
            <a:r>
              <a:rPr lang="en-US" dirty="0"/>
              <a:t>screenshots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04" y="1485350"/>
            <a:ext cx="11500832" cy="523313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211602E-3DBB-01AA-7F7D-398FB939C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1977353" y="6718488"/>
            <a:ext cx="103032" cy="64395"/>
          </a:xfrm>
        </p:spPr>
        <p:txBody>
          <a:bodyPr>
            <a:normAutofit fontScale="25000" lnSpcReduction="20000"/>
          </a:bodyPr>
          <a:lstStyle/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746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56F7A5-F122-14A0-33E4-7836EEEDF4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52662"/>
            <a:ext cx="4779773" cy="745074"/>
          </a:xfrm>
        </p:spPr>
        <p:txBody>
          <a:bodyPr>
            <a:normAutofit fontScale="90000"/>
          </a:bodyPr>
          <a:lstStyle/>
          <a:p>
            <a:r>
              <a:rPr lang="en-US" dirty="0"/>
              <a:t>screenshots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261" y="1718681"/>
            <a:ext cx="6516711" cy="476321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211602E-3DBB-01AA-7F7D-398FB939C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2041746" y="6748531"/>
            <a:ext cx="45719" cy="109470"/>
          </a:xfrm>
        </p:spPr>
        <p:txBody>
          <a:bodyPr>
            <a:normAutofit fontScale="25000" lnSpcReduction="20000"/>
          </a:bodyPr>
          <a:lstStyle/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190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56F7A5-F122-14A0-33E4-7836EEEDF4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52662"/>
            <a:ext cx="4779773" cy="745074"/>
          </a:xfrm>
        </p:spPr>
        <p:txBody>
          <a:bodyPr>
            <a:normAutofit fontScale="90000"/>
          </a:bodyPr>
          <a:lstStyle/>
          <a:p>
            <a:r>
              <a:rPr lang="en-US" dirty="0"/>
              <a:t>screenshots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211602E-3DBB-01AA-7F7D-398FB939C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2041746" y="6748531"/>
            <a:ext cx="45719" cy="109470"/>
          </a:xfrm>
        </p:spPr>
        <p:txBody>
          <a:bodyPr>
            <a:normAutofit fontScale="25000" lnSpcReduction="20000"/>
          </a:bodyPr>
          <a:lstStyle/>
          <a:p>
            <a:pPr algn="just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417" y="2188229"/>
            <a:ext cx="4531675" cy="33183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89" y="1944710"/>
            <a:ext cx="6582133" cy="380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847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56F7A5-F122-14A0-33E4-7836EEEDF4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52662"/>
            <a:ext cx="4779773" cy="745074"/>
          </a:xfrm>
        </p:spPr>
        <p:txBody>
          <a:bodyPr>
            <a:normAutofit fontScale="90000"/>
          </a:bodyPr>
          <a:lstStyle/>
          <a:p>
            <a:r>
              <a:rPr lang="en-US" dirty="0"/>
              <a:t>screenshots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211602E-3DBB-01AA-7F7D-398FB939C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2041746" y="6748531"/>
            <a:ext cx="45719" cy="109470"/>
          </a:xfrm>
        </p:spPr>
        <p:txBody>
          <a:bodyPr>
            <a:normAutofit fontScale="25000" lnSpcReduction="20000"/>
          </a:bodyPr>
          <a:lstStyle/>
          <a:p>
            <a:pPr algn="just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166" y="1516780"/>
            <a:ext cx="8123384" cy="508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069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56F7A5-F122-14A0-33E4-7836EEEDF4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52662"/>
            <a:ext cx="4779773" cy="745074"/>
          </a:xfrm>
        </p:spPr>
        <p:txBody>
          <a:bodyPr>
            <a:normAutofit fontScale="90000"/>
          </a:bodyPr>
          <a:lstStyle/>
          <a:p>
            <a:r>
              <a:rPr lang="en-US" dirty="0"/>
              <a:t>screenshots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211602E-3DBB-01AA-7F7D-398FB939C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2041746" y="6748531"/>
            <a:ext cx="45719" cy="109470"/>
          </a:xfrm>
        </p:spPr>
        <p:txBody>
          <a:bodyPr>
            <a:normAutofit fontScale="25000" lnSpcReduction="20000"/>
          </a:bodyPr>
          <a:lstStyle/>
          <a:p>
            <a:pPr algn="just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682" y="1383143"/>
            <a:ext cx="7902684" cy="521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799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1113</TotalTime>
  <Words>78</Words>
  <Application>Microsoft Office PowerPoint</Application>
  <PresentationFormat>Widescreen</PresentationFormat>
  <Paragraphs>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Bookman Old Style</vt:lpstr>
      <vt:lpstr>Rockwell</vt:lpstr>
      <vt:lpstr>Damask</vt:lpstr>
      <vt:lpstr>University management system</vt:lpstr>
      <vt:lpstr>introduction</vt:lpstr>
      <vt:lpstr>languages</vt:lpstr>
      <vt:lpstr>Flowchart:</vt:lpstr>
      <vt:lpstr>screenshots</vt:lpstr>
      <vt:lpstr>screenshots</vt:lpstr>
      <vt:lpstr>screenshots</vt:lpstr>
      <vt:lpstr>screenshots</vt:lpstr>
      <vt:lpstr>screenshots</vt:lpstr>
      <vt:lpstr>screenshots</vt:lpstr>
      <vt:lpstr>Project folder</vt:lpstr>
      <vt:lpstr>Github link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management system</dc:title>
  <dc:creator>Muhammad abdullah1</dc:creator>
  <cp:lastModifiedBy>Microsoft account</cp:lastModifiedBy>
  <cp:revision>12</cp:revision>
  <dcterms:created xsi:type="dcterms:W3CDTF">2023-12-17T19:25:56Z</dcterms:created>
  <dcterms:modified xsi:type="dcterms:W3CDTF">2023-12-26T21:16:40Z</dcterms:modified>
</cp:coreProperties>
</file>