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5C77CC-37BD-483E-AE34-503173C0CA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1C6C81-6B46-461C-BB74-36CA6657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196944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DA 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84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Members</a:t>
            </a:r>
            <a:r>
              <a:rPr lang="en-US" sz="2000" b="1" dirty="0" smtClean="0"/>
              <a:t>:</a:t>
            </a:r>
          </a:p>
          <a:p>
            <a:r>
              <a:rPr lang="en-US" sz="2400" b="1" dirty="0" smtClean="0"/>
              <a:t>Section: B</a:t>
            </a:r>
            <a:r>
              <a:rPr lang="en-US" sz="2000" b="1" dirty="0" smtClean="0"/>
              <a:t>														</a:t>
            </a:r>
            <a:endParaRPr lang="en-US" sz="2000" b="1" dirty="0" smtClean="0"/>
          </a:p>
          <a:p>
            <a:r>
              <a:rPr lang="en-US" sz="2000" dirty="0" smtClean="0"/>
              <a:t>FA17-BSE-014 		Hafiz </a:t>
            </a:r>
            <a:r>
              <a:rPr lang="en-US" sz="2000" dirty="0" smtClean="0"/>
              <a:t>Muhammad Abdullah</a:t>
            </a:r>
          </a:p>
          <a:p>
            <a:r>
              <a:rPr lang="en-US" sz="2000" dirty="0" smtClean="0"/>
              <a:t>FA17-BSE-116							Ali </a:t>
            </a:r>
            <a:r>
              <a:rPr lang="en-US" sz="2000" dirty="0" smtClean="0"/>
              <a:t>Javed</a:t>
            </a:r>
          </a:p>
          <a:p>
            <a:r>
              <a:rPr lang="en-US" sz="2000" dirty="0" smtClean="0"/>
              <a:t>  FA17-BSE-023						</a:t>
            </a:r>
            <a:r>
              <a:rPr lang="en-US" sz="2000" dirty="0" err="1" smtClean="0"/>
              <a:t>Haziq</a:t>
            </a:r>
            <a:r>
              <a:rPr lang="en-US" sz="2000" dirty="0" smtClean="0"/>
              <a:t> </a:t>
            </a:r>
            <a:r>
              <a:rPr lang="en-US" sz="2000" dirty="0" err="1" smtClean="0"/>
              <a:t>Majeed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55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247" y="241227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83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Software architecture recovery</a:t>
            </a:r>
            <a:r>
              <a:rPr lang="en-US" sz="2000" dirty="0"/>
              <a:t> is a set of methods for the extraction of architectural information from lower level representations of a software system, such as source </a:t>
            </a:r>
            <a:r>
              <a:rPr lang="en-US" sz="2000" dirty="0" smtClean="0"/>
              <a:t>code.</a:t>
            </a:r>
          </a:p>
          <a:p>
            <a:endParaRPr lang="en-US" sz="2000" dirty="0" smtClean="0"/>
          </a:p>
          <a:p>
            <a:r>
              <a:rPr lang="en-US" sz="2000" dirty="0"/>
              <a:t>Architecture </a:t>
            </a:r>
            <a:r>
              <a:rPr lang="en-US" sz="2000" dirty="0" smtClean="0"/>
              <a:t>recovery</a:t>
            </a:r>
            <a:r>
              <a:rPr lang="en-US" sz="2000" dirty="0"/>
              <a:t> is motivated by the fact that </a:t>
            </a:r>
            <a:r>
              <a:rPr lang="en-US" sz="2000" dirty="0" smtClean="0"/>
              <a:t>the systems </a:t>
            </a:r>
            <a:r>
              <a:rPr lang="en-US" sz="2000" dirty="0"/>
              <a:t>do not often have an architectural </a:t>
            </a:r>
            <a:r>
              <a:rPr lang="en-US" sz="2000" dirty="0" smtClean="0"/>
              <a:t>documentation or it is out </a:t>
            </a:r>
            <a:r>
              <a:rPr lang="en-US" sz="2000" dirty="0"/>
              <a:t>of synchronization with the implemented system.</a:t>
            </a:r>
          </a:p>
        </p:txBody>
      </p:sp>
    </p:spTree>
    <p:extLst>
      <p:ext uri="{BB962C8B-B14F-4D97-AF65-F5344CB8AC3E}">
        <p14:creationId xmlns:p14="http://schemas.microsoft.com/office/powerpoint/2010/main" val="11498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object-oriented </a:t>
            </a:r>
            <a:r>
              <a:rPr lang="en-US" sz="2000" dirty="0"/>
              <a:t>software, which employs a lot of polymorphism and dynamic binding mechanisms, dynamic analysis becomes an essential technique to comprehend the system behavior, object interactions, and hence to reconstruct its architecture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Reverse engineering</a:t>
            </a:r>
            <a:r>
              <a:rPr lang="en-US" sz="2000" dirty="0"/>
              <a:t>, the process of analyzing a subject system to identify the system's components and their interrelationships and to create representations of the system in another form or at a higher level of </a:t>
            </a:r>
            <a:r>
              <a:rPr lang="en-US" sz="2000" dirty="0" smtClean="0"/>
              <a:t>abstraction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96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1711656"/>
            <a:ext cx="9662194" cy="4739599"/>
          </a:xfrm>
        </p:spPr>
      </p:pic>
    </p:spTree>
    <p:extLst>
      <p:ext uri="{BB962C8B-B14F-4D97-AF65-F5344CB8AC3E}">
        <p14:creationId xmlns:p14="http://schemas.microsoft.com/office/powerpoint/2010/main" val="37459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20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Frontend we are using following technologies:</a:t>
            </a:r>
          </a:p>
          <a:p>
            <a:pPr lvl="1"/>
            <a:r>
              <a:rPr lang="en-US" sz="1800" dirty="0"/>
              <a:t>Html/ </a:t>
            </a:r>
            <a:r>
              <a:rPr lang="en-US" sz="1800" dirty="0" smtClean="0"/>
              <a:t>CSS </a:t>
            </a:r>
            <a:endParaRPr lang="en-US" sz="1800" dirty="0"/>
          </a:p>
          <a:p>
            <a:pPr lvl="1"/>
            <a:r>
              <a:rPr lang="en-US" sz="1800" dirty="0" smtClean="0"/>
              <a:t>JavaScript</a:t>
            </a:r>
          </a:p>
          <a:p>
            <a:r>
              <a:rPr lang="en-US" sz="2000" dirty="0" smtClean="0"/>
              <a:t>For Backend </a:t>
            </a:r>
            <a:r>
              <a:rPr lang="en-US" sz="2000" dirty="0"/>
              <a:t>we are using following </a:t>
            </a:r>
            <a:r>
              <a:rPr lang="en-US" sz="2000" dirty="0" smtClean="0"/>
              <a:t>technologies:</a:t>
            </a:r>
          </a:p>
          <a:p>
            <a:pPr lvl="1"/>
            <a:r>
              <a:rPr lang="en-US" sz="1800" dirty="0" smtClean="0"/>
              <a:t>Python </a:t>
            </a:r>
          </a:p>
          <a:p>
            <a:pPr lvl="1"/>
            <a:r>
              <a:rPr lang="en-US" sz="1800" dirty="0" smtClean="0"/>
              <a:t>Python eel for connecting server-side to frontend</a:t>
            </a:r>
          </a:p>
          <a:p>
            <a:pPr lvl="1"/>
            <a:r>
              <a:rPr lang="en-US" sz="1800" dirty="0" smtClean="0"/>
              <a:t>GraphViz &amp; PyDot for plotting graphs</a:t>
            </a:r>
          </a:p>
        </p:txBody>
      </p:sp>
    </p:spTree>
    <p:extLst>
      <p:ext uri="{BB962C8B-B14F-4D97-AF65-F5344CB8AC3E}">
        <p14:creationId xmlns:p14="http://schemas.microsoft.com/office/powerpoint/2010/main" val="9834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Key Features:</a:t>
            </a:r>
          </a:p>
          <a:p>
            <a:pPr lvl="1"/>
            <a:r>
              <a:rPr lang="en-US" sz="1800" dirty="0" smtClean="0"/>
              <a:t>It can take single or multiple files as input for Python and Java programming language</a:t>
            </a:r>
          </a:p>
          <a:p>
            <a:pPr lvl="1"/>
            <a:r>
              <a:rPr lang="en-US" sz="1800" dirty="0" smtClean="0"/>
              <a:t>It has an easy to use interface.</a:t>
            </a:r>
          </a:p>
          <a:p>
            <a:pPr lvl="1"/>
            <a:r>
              <a:rPr lang="en-US" sz="1800" dirty="0" smtClean="0"/>
              <a:t>The code is developed to be very modular so extensibility and adding new programming languages is very easy</a:t>
            </a:r>
          </a:p>
          <a:p>
            <a:pPr lvl="1"/>
            <a:r>
              <a:rPr lang="en-US" sz="1800" dirty="0" smtClean="0"/>
              <a:t>Without the hassle of making major changes</a:t>
            </a:r>
          </a:p>
          <a:p>
            <a:pPr lvl="1"/>
            <a:r>
              <a:rPr lang="en-US" sz="1800" dirty="0" smtClean="0"/>
              <a:t>It tries to make a higher level visualization of the system. Similar to class diagram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59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basic flow of the application:</a:t>
            </a:r>
          </a:p>
          <a:p>
            <a:pPr lvl="1"/>
            <a:r>
              <a:rPr lang="en-US" sz="1800" dirty="0" smtClean="0"/>
              <a:t>We input the file/files</a:t>
            </a:r>
          </a:p>
          <a:p>
            <a:pPr lvl="1"/>
            <a:r>
              <a:rPr lang="en-US" sz="1800" dirty="0" smtClean="0"/>
              <a:t>We check the extensions of files to determine which programming language file it is</a:t>
            </a:r>
          </a:p>
          <a:p>
            <a:pPr lvl="1"/>
            <a:r>
              <a:rPr lang="en-US" sz="1800" dirty="0" smtClean="0"/>
              <a:t>We read the file line by line</a:t>
            </a:r>
          </a:p>
          <a:p>
            <a:pPr lvl="1"/>
            <a:r>
              <a:rPr lang="en-US" sz="1800" dirty="0" smtClean="0"/>
              <a:t>We check for classes, methods/ functions and variables and their relations with classes</a:t>
            </a:r>
          </a:p>
          <a:p>
            <a:pPr lvl="1"/>
            <a:r>
              <a:rPr lang="en-US" sz="1800" dirty="0" smtClean="0"/>
              <a:t>We maintain lists and draw graphs.</a:t>
            </a:r>
          </a:p>
          <a:p>
            <a:pPr lvl="1"/>
            <a:r>
              <a:rPr lang="en-US" sz="1800" dirty="0" smtClean="0"/>
              <a:t>Finally, we display the results on the GUI interface.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18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1074"/>
            <a:ext cx="10701768" cy="606793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" y="0"/>
            <a:ext cx="11532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" y="200912"/>
            <a:ext cx="8763195" cy="6472256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32" y="0"/>
            <a:ext cx="9641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272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SDA Semester Project</vt:lpstr>
      <vt:lpstr>Architecture recovery</vt:lpstr>
      <vt:lpstr>Approaches</vt:lpstr>
      <vt:lpstr>Design of our application</vt:lpstr>
      <vt:lpstr>Design of our application</vt:lpstr>
      <vt:lpstr>Design of our application</vt:lpstr>
      <vt:lpstr>Design of our application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 Semester Project</dc:title>
  <dc:creator>Mohammad Abdullah</dc:creator>
  <cp:lastModifiedBy>Mohammad Abdullah</cp:lastModifiedBy>
  <cp:revision>24</cp:revision>
  <dcterms:created xsi:type="dcterms:W3CDTF">2020-07-12T19:48:48Z</dcterms:created>
  <dcterms:modified xsi:type="dcterms:W3CDTF">2020-07-30T09:36:28Z</dcterms:modified>
</cp:coreProperties>
</file>