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8"/>
  </p:notesMasterIdLst>
  <p:handoutMasterIdLst>
    <p:handoutMasterId r:id="rId19"/>
  </p:handoutMasterIdLst>
  <p:sldIdLst>
    <p:sldId id="315" r:id="rId5"/>
    <p:sldId id="266" r:id="rId6"/>
    <p:sldId id="314" r:id="rId7"/>
    <p:sldId id="271" r:id="rId8"/>
    <p:sldId id="309" r:id="rId9"/>
    <p:sldId id="256" r:id="rId10"/>
    <p:sldId id="312" r:id="rId11"/>
    <p:sldId id="305" r:id="rId12"/>
    <p:sldId id="310" r:id="rId13"/>
    <p:sldId id="316" r:id="rId14"/>
    <p:sldId id="313" r:id="rId15"/>
    <p:sldId id="300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18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12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66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99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68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4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55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27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0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3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25689"/>
            <a:ext cx="7685728" cy="3741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30" y="825687"/>
            <a:ext cx="5957384" cy="3741551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36013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10836" y="-2"/>
            <a:ext cx="44811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2498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30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0325" y="-4078"/>
            <a:ext cx="5787773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1031500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1095508"/>
            <a:ext cx="5742273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EC5ED-FCAE-682A-C050-58786819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16" y="1316736"/>
            <a:ext cx="5120640" cy="3392424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49828" y="4816366"/>
            <a:ext cx="5125300" cy="1068929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6099" y="1095509"/>
            <a:ext cx="6391656" cy="50168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44405"/>
            <a:ext cx="644667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6167615"/>
            <a:ext cx="5742273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12249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7949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42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1023" y="167463"/>
            <a:ext cx="6408058" cy="158089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78806-0532-B92A-4326-73941B4232E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0"/>
            <a:ext cx="46132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B24183-BE19-B810-4EF4-D9959CAD15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40405" y="1959427"/>
            <a:ext cx="6408665" cy="416165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Aft>
                <a:spcPts val="600"/>
              </a:spcAft>
              <a:defRPr sz="1800"/>
            </a:lvl4pPr>
            <a:lvl5pPr>
              <a:lnSpc>
                <a:spcPct val="100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15B6AB-EFBA-3087-EC3D-8DA945B7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405" y="6309360"/>
            <a:ext cx="3982428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A3371A6-1409-7906-744F-59D906DF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8415" y="6309360"/>
            <a:ext cx="1215204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546652F-6212-09E9-1A75-28F7C8E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18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8" y="1034477"/>
            <a:ext cx="9380431" cy="2614551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4ADB5-E70F-B672-CBEB-D8194AEA79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86177" y="3649028"/>
            <a:ext cx="9380431" cy="2164715"/>
          </a:xfrm>
        </p:spPr>
        <p:txBody>
          <a:bodyPr anchor="t"/>
          <a:lstStyle>
            <a:lvl1pPr marL="0" indent="0">
              <a:lnSpc>
                <a:spcPct val="125000"/>
              </a:lnSpc>
              <a:buNone/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b="0" kern="1200" spc="15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35738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78233C-CCEC-FC64-A709-616569B37D2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7FEFA15-354D-6389-9102-922A664A73A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66630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06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16164776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16188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8518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511" y="1393926"/>
            <a:ext cx="7042570" cy="1626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F27B53-079D-232F-8AA5-ED461B34E8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06741" y="3153103"/>
            <a:ext cx="7042335" cy="2648312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41913" y="6144405"/>
            <a:ext cx="8150087" cy="713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6412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4F4FDF97-2780-775F-9416-96F7A906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2" y="6309360"/>
            <a:ext cx="4280135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03787D1-4AB7-2166-D4DB-A3878CBB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6511" y="6309360"/>
            <a:ext cx="1513289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F8C5CD2-BF99-0846-2E4A-179E6C45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2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F875EEC-3E6C-5B97-FFE8-0D1ECAAAE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35372" y="462243"/>
            <a:ext cx="3098425" cy="3866324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1178" indent="0">
              <a:lnSpc>
                <a:spcPct val="125000"/>
              </a:lnSpc>
              <a:spcAft>
                <a:spcPts val="600"/>
              </a:spcAft>
              <a:buNone/>
              <a:defRPr sz="1800"/>
            </a:lvl2pPr>
            <a:lvl3pPr marL="566928" indent="0">
              <a:lnSpc>
                <a:spcPct val="125000"/>
              </a:lnSpc>
              <a:spcAft>
                <a:spcPts val="600"/>
              </a:spcAft>
              <a:buNone/>
              <a:defRPr sz="1800"/>
            </a:lvl3pPr>
            <a:lvl4pPr marL="850392" indent="0">
              <a:lnSpc>
                <a:spcPct val="125000"/>
              </a:lnSpc>
              <a:spcAft>
                <a:spcPts val="600"/>
              </a:spcAft>
              <a:buNone/>
              <a:defRPr sz="1800"/>
            </a:lvl4pPr>
            <a:lvl5pPr marL="1133856" indent="0">
              <a:lnSpc>
                <a:spcPct val="125000"/>
              </a:lnSpc>
              <a:spcAft>
                <a:spcPts val="600"/>
              </a:spcAft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7">
            <a:extLst>
              <a:ext uri="{FF2B5EF4-FFF2-40B4-BE49-F238E27FC236}">
                <a16:creationId xmlns:a16="http://schemas.microsoft.com/office/drawing/2014/main" id="{0C5070DA-50C2-065D-00B0-3B12070D77E7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5075238" y="461735"/>
            <a:ext cx="6473842" cy="386715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F8DD265-980F-4708-EDDF-3130F434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31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736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74D0E84D-2B51-9F8D-82CE-C086143DC605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630363" y="2757951"/>
            <a:ext cx="9918700" cy="33875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DB9557B-D9D3-4FA9-2D64-D2F91957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BC3F5B3-7690-C0DA-4084-5EFE50E8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99E56FFE-09D7-3078-C9E8-DFE8CF68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2434033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 lang="en-U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57ABF-B75C-BD78-1A04-E483A57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385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4/28/2024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682" r:id="rId24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114" y="2213916"/>
            <a:ext cx="9643772" cy="1927787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Graph theory </a:t>
            </a: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FBCDD199-D7B0-32DC-DA8B-05AEBA403054}"/>
              </a:ext>
            </a:extLst>
          </p:cNvPr>
          <p:cNvSpPr txBox="1">
            <a:spLocks/>
          </p:cNvSpPr>
          <p:nvPr/>
        </p:nvSpPr>
        <p:spPr>
          <a:xfrm>
            <a:off x="1274114" y="3680190"/>
            <a:ext cx="9643772" cy="1927787"/>
          </a:xfrm>
          <a:prstGeom prst="rect">
            <a:avLst/>
          </a:prstGeom>
        </p:spPr>
        <p:txBody>
          <a:bodyPr vert="horz" lIns="109728" tIns="109728" rIns="109728" bIns="9144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2021-CS-82</a:t>
            </a:r>
            <a:br>
              <a:rPr lang="en-US" sz="2400" dirty="0"/>
            </a:br>
            <a:r>
              <a:rPr lang="en-US" sz="2400" dirty="0"/>
              <a:t>Muhammad </a:t>
            </a:r>
            <a:r>
              <a:rPr lang="en-US" sz="2400" dirty="0" err="1"/>
              <a:t>abdullah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53CE196-36B9-5361-5120-20DF8B3B5581}"/>
              </a:ext>
            </a:extLst>
          </p:cNvPr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2347872384"/>
              </p:ext>
            </p:extLst>
          </p:nvPr>
        </p:nvGraphicFramePr>
        <p:xfrm>
          <a:off x="5075238" y="461963"/>
          <a:ext cx="6473823" cy="36576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38538">
                  <a:extLst>
                    <a:ext uri="{9D8B030D-6E8A-4147-A177-3AD203B41FA5}">
                      <a16:colId xmlns:a16="http://schemas.microsoft.com/office/drawing/2014/main" val="1123561819"/>
                    </a:ext>
                  </a:extLst>
                </a:gridCol>
                <a:gridCol w="2097154">
                  <a:extLst>
                    <a:ext uri="{9D8B030D-6E8A-4147-A177-3AD203B41FA5}">
                      <a16:colId xmlns:a16="http://schemas.microsoft.com/office/drawing/2014/main" val="1296588374"/>
                    </a:ext>
                  </a:extLst>
                </a:gridCol>
                <a:gridCol w="1178835">
                  <a:extLst>
                    <a:ext uri="{9D8B030D-6E8A-4147-A177-3AD203B41FA5}">
                      <a16:colId xmlns:a16="http://schemas.microsoft.com/office/drawing/2014/main" val="1285016582"/>
                    </a:ext>
                  </a:extLst>
                </a:gridCol>
                <a:gridCol w="1159296">
                  <a:extLst>
                    <a:ext uri="{9D8B030D-6E8A-4147-A177-3AD203B41FA5}">
                      <a16:colId xmlns:a16="http://schemas.microsoft.com/office/drawing/2014/main" val="4218447726"/>
                    </a:ext>
                  </a:extLst>
                </a:gridCol>
              </a:tblGrid>
              <a:tr h="477078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3342107652"/>
                  </a:ext>
                </a:extLst>
              </a:tr>
              <a:tr h="795131">
                <a:tc>
                  <a:txBody>
                    <a:bodyPr/>
                    <a:lstStyle/>
                    <a:p>
                      <a:r>
                        <a:rPr lang="en-US" dirty="0"/>
                        <a:t>Audience attendance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attendees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57143556"/>
                  </a:ext>
                </a:extLst>
              </a:tr>
              <a:tr h="795131">
                <a:tc>
                  <a:txBody>
                    <a:bodyPr/>
                    <a:lstStyle/>
                    <a:p>
                      <a:r>
                        <a:rPr lang="en-US" dirty="0"/>
                        <a:t>Engagement duration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Minutes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2328625713"/>
                  </a:ext>
                </a:extLst>
              </a:tr>
              <a:tr h="795131">
                <a:tc>
                  <a:txBody>
                    <a:bodyPr/>
                    <a:lstStyle/>
                    <a:p>
                      <a:r>
                        <a:rPr lang="en-US" dirty="0"/>
                        <a:t>Q&amp;A interaction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questions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280048660"/>
                  </a:ext>
                </a:extLst>
              </a:tr>
              <a:tr h="795131">
                <a:tc>
                  <a:txBody>
                    <a:bodyPr/>
                    <a:lstStyle/>
                    <a:p>
                      <a:r>
                        <a:rPr lang="en-US" dirty="0"/>
                        <a:t>Positive feedback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3515855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01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  <a:p>
            <a:r>
              <a:rPr lang="en-US" dirty="0"/>
              <a:t>Consistent rehearsal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78F1DC-7EF8-5514-E97B-D47663F284D3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4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AEFEE5B3-A51E-DC59-9595-7A6911D82E62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313099663"/>
              </p:ext>
            </p:extLst>
          </p:nvPr>
        </p:nvGraphicFramePr>
        <p:xfrm>
          <a:off x="1630363" y="2757488"/>
          <a:ext cx="9918700" cy="338772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793037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2890770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524636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710257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Impact factor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Measurement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Achieved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216628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02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41" name="Picture Placeholder 40" descr="A large room with glass walls&#10;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80" r="7980"/>
          <a:stretch/>
        </p:blipFill>
        <p:spPr/>
      </p:pic>
    </p:spTree>
    <p:extLst>
      <p:ext uri="{BB962C8B-B14F-4D97-AF65-F5344CB8AC3E}">
        <p14:creationId xmlns:p14="http://schemas.microsoft.com/office/powerpoint/2010/main" val="291602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5" name="Picture Placeholder 4" descr="People in the middle of a circular room ">
            <a:extLst>
              <a:ext uri="{FF2B5EF4-FFF2-40B4-BE49-F238E27FC236}">
                <a16:creationId xmlns:a16="http://schemas.microsoft.com/office/drawing/2014/main" id="{0CEB905B-7FDD-4B1A-96BF-B5A081A25F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18" r="7618"/>
          <a:stretch/>
        </p:blipFill>
        <p:spPr/>
      </p:pic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65A9-1ACB-EE49-7672-A927F8F3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Engaging the audience</a:t>
            </a:r>
          </a:p>
        </p:txBody>
      </p:sp>
      <p:pic>
        <p:nvPicPr>
          <p:cNvPr id="9" name="Content Placeholder 8" descr="Person alone in an office">
            <a:extLst>
              <a:ext uri="{FF2B5EF4-FFF2-40B4-BE49-F238E27FC236}">
                <a16:creationId xmlns:a16="http://schemas.microsoft.com/office/drawing/2014/main" id="{2C6BF86C-38BB-3B7E-9F36-9166C538BD1D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0" y="1038"/>
            <a:ext cx="4613275" cy="685592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AABBD-8A7F-A90C-3E5F-9B47E6255AA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117010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Selecting visual aids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94F61A-46C1-B831-7EC4-687DF1C75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Voice modulation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BF1AC-C624-2AD2-DA0F-335AB7BA2CA8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Effective body language enhances your message, making it more impactful </a:t>
            </a:r>
            <a:r>
              <a:rPr lang="en-US"/>
              <a:t>and memorable:</a:t>
            </a:r>
            <a:endParaRPr lang="en-US" dirty="0"/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123070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BF1AC-C624-2AD2-DA0F-335AB7BA2CA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3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2769-08DE-E62F-163A-27A5442A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3192-D337-8C2E-FAAC-9B46B5DFBD2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</p:spTree>
    <p:extLst>
      <p:ext uri="{BB962C8B-B14F-4D97-AF65-F5344CB8AC3E}">
        <p14:creationId xmlns:p14="http://schemas.microsoft.com/office/powerpoint/2010/main" val="4065057152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{E6D7D277-3329-4E5B-8461-481B72191AF2}tf56000440_win32</Template>
  <TotalTime>1</TotalTime>
  <Words>421</Words>
  <Application>Microsoft Office PowerPoint</Application>
  <PresentationFormat>Widescreen</PresentationFormat>
  <Paragraphs>121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Meiryo</vt:lpstr>
      <vt:lpstr>Calibri</vt:lpstr>
      <vt:lpstr>Corbel</vt:lpstr>
      <vt:lpstr>Wingdings</vt:lpstr>
      <vt:lpstr>ShojiVTI</vt:lpstr>
      <vt:lpstr>Graph theory </vt:lpstr>
      <vt:lpstr>Agenda</vt:lpstr>
      <vt:lpstr>The 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Muhammad Abdullah</dc:creator>
  <cp:lastModifiedBy>Muhammad Abdullah</cp:lastModifiedBy>
  <cp:revision>2</cp:revision>
  <dcterms:created xsi:type="dcterms:W3CDTF">2024-04-28T18:45:46Z</dcterms:created>
  <dcterms:modified xsi:type="dcterms:W3CDTF">2024-04-28T18:47:11Z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