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6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6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0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16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66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8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38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3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0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2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4A87267F-660D-E3F0-1247-964760F09C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0005" r="-1" b="570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CC87D7-CEB7-002E-1DB5-51F357BAB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STATIC-WEBPAGE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FC031-F845-F968-59BA-F7D8E2176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200" dirty="0"/>
              <a:t>ABSAAR SHEIKH(24K-0976)</a:t>
            </a:r>
            <a:br>
              <a:rPr lang="en-US" sz="3200" dirty="0"/>
            </a:br>
            <a:r>
              <a:rPr lang="en-US" sz="3200" dirty="0"/>
              <a:t>UMAIR AHMED(24K-0677)</a:t>
            </a:r>
            <a:br>
              <a:rPr lang="en-US" sz="3200" dirty="0"/>
            </a:br>
            <a:r>
              <a:rPr lang="en-US" sz="3200" dirty="0"/>
              <a:t>JAZLAN BIN MOGHIS(24K-0765)</a:t>
            </a:r>
            <a:br>
              <a:rPr lang="en-US" sz="3200" dirty="0"/>
            </a:br>
            <a:r>
              <a:rPr lang="en-US" sz="3200" dirty="0"/>
              <a:t>BHUMIKA RANI(24K-0960)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7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0111-BBB7-4869-FCF2-A66C26C7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25DC8-8CAB-9AB9-A601-22B030E87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000" b="1" i="1" u="sng" dirty="0">
                <a:cs typeface="Aharoni" panose="02010803020104030203" pitchFamily="2" charset="-79"/>
              </a:rPr>
              <a:t>Introduction:</a:t>
            </a:r>
          </a:p>
          <a:p>
            <a:r>
              <a:rPr lang="en-US" dirty="0"/>
              <a:t>:A webpage inspired by Amazon but for a weaponry 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goal was to create a smooth, user-friendly experience with a clean layout and intuitive navigation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5100" b="1" i="1" u="sng" dirty="0"/>
              <a:t>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:Reproduce the layout, features, and visual appeal of Amazon.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responsive, user-friendly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 features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 pages for rifles, pistols, and accessories.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cart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dynamic menu with a complex header.</a:t>
            </a:r>
          </a:p>
          <a:p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5658-D73A-B0C2-FAF1-01285A41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Structure and Flow of the Webpage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4BA1-15DB-FD74-FD70-241DEB40C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i="1" dirty="0"/>
              <a:t>Homepage (Index Page):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Contains navigation to different product categories (Rifles, Pistols, Accessories).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Features a header with a menu bar for easy access to different sections.</a:t>
            </a:r>
          </a:p>
          <a:p>
            <a:pPr marL="0" indent="0">
              <a:buNone/>
            </a:pPr>
            <a:r>
              <a:rPr lang="en-US" i="1" dirty="0"/>
              <a:t>Product Pages: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Clicking on categories like Rifles or Pistols opens dedicated pages with product listings.</a:t>
            </a:r>
          </a:p>
          <a:p>
            <a:pPr marL="0" indent="0">
              <a:buNone/>
            </a:pPr>
            <a:r>
              <a:rPr lang="en-US" b="1" i="1" dirty="0"/>
              <a:t>Cart Page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Shows items added to the cart with a button to increase/decrease the quantity.</a:t>
            </a:r>
          </a:p>
          <a:p>
            <a:pPr marL="0" indent="0">
              <a:buNone/>
            </a:pPr>
            <a:r>
              <a:rPr lang="en-US" b="1" i="1" dirty="0"/>
              <a:t>Responsive Design</a:t>
            </a:r>
            <a:r>
              <a:rPr lang="en-US" i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layout adapts to different screen sizes (desktop, tablet, mobile).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3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8461-9C0A-5F2A-8B54-AEE213B7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Elements and Interactivity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5706-53B3-BAE7-D9A6-A65E80AE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1" dirty="0"/>
              <a:t>Design Elements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Simple, clean layout mimicking Amazon's 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Clear typography and product images for easy navigation.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Colors and spacing used to highlight key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/>
              <a:t>Interactivity Features</a:t>
            </a:r>
            <a:r>
              <a:rPr lang="en-US" i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Navigation Bar</a:t>
            </a:r>
            <a:r>
              <a:rPr lang="en-US" dirty="0"/>
              <a:t>: Dynamic, with smooth scrolling between sections.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Add to Cart Functionality</a:t>
            </a:r>
            <a:r>
              <a:rPr lang="en-US" dirty="0"/>
              <a:t>: Increases cart count with JavaScript when items are added.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Pop-ups</a:t>
            </a:r>
            <a:r>
              <a:rPr lang="en-US" dirty="0"/>
              <a:t>: Created with JavaScript to display extra product information or cart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8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B294-97F4-B737-7D73-6E928F5B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Challenges and Solutions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04953-0510-47A5-1E61-BF718DF64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1" dirty="0"/>
              <a:t>Challenges</a:t>
            </a:r>
            <a:r>
              <a:rPr lang="en-US" i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Cart Count Issue</a:t>
            </a:r>
            <a:r>
              <a:rPr lang="en-US" dirty="0"/>
              <a:t>: Initially had difficulty with the JavaScript code for tracking the cart count.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Pop-up Design</a:t>
            </a:r>
            <a:r>
              <a:rPr lang="en-US" dirty="0"/>
              <a:t>: Struggled to create a pop-up without opening a new page.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CSS Inline Styling</a:t>
            </a:r>
            <a:r>
              <a:rPr lang="en-US" dirty="0"/>
              <a:t>: Inline styling created issues with consistent page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/>
              <a:t>Solutions</a:t>
            </a:r>
            <a:r>
              <a:rPr lang="en-US" i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JavaScript to properly manage the cart count and ensure it updates with every addition.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Researched and implemented pop-ups using hidden </a:t>
            </a:r>
            <a:r>
              <a:rPr lang="en-US" dirty="0" err="1"/>
              <a:t>divs</a:t>
            </a:r>
            <a:r>
              <a:rPr lang="en-US" dirty="0"/>
              <a:t> and changing CSS properties with JavaScript.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Replaced inline styles with CSS Flexbox for better design management and responsiveness.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8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with red green and blue lines&#10;&#10;Description automatically generated">
            <a:extLst>
              <a:ext uri="{FF2B5EF4-FFF2-40B4-BE49-F238E27FC236}">
                <a16:creationId xmlns:a16="http://schemas.microsoft.com/office/drawing/2014/main" id="{64CC0790-B2AA-7263-33DC-ECF1F983E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r="13901" b="1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D99E5-F20E-BA67-F43F-7D6D1316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" y="45537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A FREE BODY DIAGRAM OF THE FLOW:</a:t>
            </a:r>
          </a:p>
        </p:txBody>
      </p:sp>
    </p:spTree>
    <p:extLst>
      <p:ext uri="{BB962C8B-B14F-4D97-AF65-F5344CB8AC3E}">
        <p14:creationId xmlns:p14="http://schemas.microsoft.com/office/powerpoint/2010/main" val="183245056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380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The Hand Bold</vt:lpstr>
      <vt:lpstr>The Serif Hand Black</vt:lpstr>
      <vt:lpstr>SketchyVTI</vt:lpstr>
      <vt:lpstr>STATIC-WEBPAGE</vt:lpstr>
      <vt:lpstr>Project Overview</vt:lpstr>
      <vt:lpstr>Structure and Flow of the Webpage </vt:lpstr>
      <vt:lpstr>Key Design Elements and Interactivity</vt:lpstr>
      <vt:lpstr>Challenges and Solutions </vt:lpstr>
      <vt:lpstr>A FREE BODY DIAGRAM OF THE FLOW: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JAZLAN BIN MOGHIS</dc:creator>
  <cp:lastModifiedBy>JAZLAN BIN MOGHIS</cp:lastModifiedBy>
  <cp:revision>1</cp:revision>
  <dcterms:created xsi:type="dcterms:W3CDTF">2024-11-28T17:05:03Z</dcterms:created>
  <dcterms:modified xsi:type="dcterms:W3CDTF">2024-11-28T17:48:48Z</dcterms:modified>
</cp:coreProperties>
</file>