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63" r:id="rId3"/>
    <p:sldId id="2058" r:id="rId4"/>
    <p:sldId id="2039" r:id="rId5"/>
    <p:sldId id="2057" r:id="rId6"/>
    <p:sldId id="2044" r:id="rId7"/>
    <p:sldId id="2046" r:id="rId8"/>
    <p:sldId id="2047" r:id="rId9"/>
    <p:sldId id="262" r:id="rId10"/>
    <p:sldId id="2042" r:id="rId11"/>
    <p:sldId id="2048" r:id="rId12"/>
    <p:sldId id="2017" r:id="rId13"/>
    <p:sldId id="2049" r:id="rId14"/>
    <p:sldId id="2012" r:id="rId15"/>
    <p:sldId id="2050" r:id="rId16"/>
    <p:sldId id="2051" r:id="rId17"/>
    <p:sldId id="2052" r:id="rId18"/>
    <p:sldId id="2054" r:id="rId19"/>
    <p:sldId id="2055" r:id="rId20"/>
    <p:sldId id="2056" r:id="rId21"/>
    <p:sldId id="2059" r:id="rId22"/>
    <p:sldId id="2060" r:id="rId23"/>
    <p:sldId id="2061" r:id="rId24"/>
    <p:sldId id="2062" r:id="rId25"/>
    <p:sldId id="2063" r:id="rId26"/>
    <p:sldId id="20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04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0F"/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/>
    <p:restoredTop sz="95439"/>
  </p:normalViewPr>
  <p:slideViewPr>
    <p:cSldViewPr snapToGrid="0" snapToObjects="1" showGuides="1">
      <p:cViewPr>
        <p:scale>
          <a:sx n="75" d="100"/>
          <a:sy n="75" d="100"/>
        </p:scale>
        <p:origin x="744" y="54"/>
      </p:cViewPr>
      <p:guideLst>
        <p:guide orient="horz" pos="2160"/>
        <p:guide pos="7287"/>
        <p:guide pos="2048"/>
        <p:guide pos="3840"/>
        <p:guide orient="horz" pos="346"/>
        <p:guide orient="horz" pos="3974"/>
        <p:guide pos="5518"/>
        <p:guide pos="2139"/>
        <p:guide pos="393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Open Sans Light" panose="020B0306030504020204" pitchFamily="34" charset="0"/>
              </a:rPr>
              <a:t>27/04/2021</a:t>
            </a:fld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Open Sans Light" panose="020B0306030504020204" pitchFamily="34" charset="0"/>
              </a:rPr>
              <a:t>‹#›</a:t>
            </a:fld>
            <a:endParaRPr lang="es-ES_tradnl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88EDFB7E-8A14-5F4A-A8BC-FEC574E653A4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17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13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18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17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20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49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21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9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22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14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23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4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25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49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6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6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7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79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8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00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10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9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Open Sans Light" panose="020B0306030504020204" pitchFamily="34" charset="0"/>
              </a:rPr>
              <a:pPr/>
              <a:t>13</a:t>
            </a:fld>
            <a:endParaRPr lang="en-US" altLang="en-US" dirty="0">
              <a:solidFill>
                <a:srgbClr val="000000"/>
              </a:solidFill>
              <a:latin typeface="Open Sans Light" panose="020B0306030504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85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61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4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48E6AD12-F73E-6146-90A6-A402D6022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pen Sans Light" panose="020B0306030504020204" pitchFamily="34" charset="0"/>
                <a:ea typeface="Roboto Regular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06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D3A2186-74A7-4D49-97B1-72D8AFBC1C62}"/>
              </a:ext>
            </a:extLst>
          </p:cNvPr>
          <p:cNvSpPr/>
          <p:nvPr userDrawn="1"/>
        </p:nvSpPr>
        <p:spPr>
          <a:xfrm>
            <a:off x="1510151" y="1240471"/>
            <a:ext cx="9171701" cy="4412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16" y="861588"/>
            <a:ext cx="5237159" cy="5212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0">
            <a:solidFill>
              <a:schemeClr val="bg2"/>
            </a:solidFill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pen Sans Light" panose="020B0306030504020204" pitchFamily="34" charset="0"/>
                <a:ea typeface="Roboto Regular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2CC63-413D-C44C-8B5F-FDED49DF674A}"/>
              </a:ext>
            </a:extLst>
          </p:cNvPr>
          <p:cNvSpPr/>
          <p:nvPr userDrawn="1"/>
        </p:nvSpPr>
        <p:spPr>
          <a:xfrm>
            <a:off x="6608618" y="533890"/>
            <a:ext cx="5043052" cy="58114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D1A78A9-4710-874F-98DF-A8DEA9C007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Open Sans Light" panose="020B030603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23D75A-5F99-1A48-8EF0-96EDEC1AA9CB}"/>
              </a:ext>
            </a:extLst>
          </p:cNvPr>
          <p:cNvSpPr/>
          <p:nvPr userDrawn="1"/>
        </p:nvSpPr>
        <p:spPr>
          <a:xfrm>
            <a:off x="1109272" y="858186"/>
            <a:ext cx="10013429" cy="51716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5984FA8-7054-6B42-8932-F58A776A8587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3F5BF-112A-4F40-87E2-08EABD910DBC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5237E9-BB5C-0D44-A48A-9D6BB4F6AD22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B50CD552-C10E-614A-B810-77E320220E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63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610436" y="1970668"/>
            <a:ext cx="8748215" cy="21323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MY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Price Prediction of US Airbnb Data </a:t>
            </a:r>
          </a:p>
          <a:p>
            <a:pPr algn="ctr">
              <a:lnSpc>
                <a:spcPts val="8500"/>
              </a:lnSpc>
            </a:pPr>
            <a:r>
              <a:rPr lang="en-MY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Using Multiple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423373" y="4403520"/>
            <a:ext cx="536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6001CEM INDIVIDUAL PROJECT 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87355" y="1943602"/>
            <a:ext cx="9771797" cy="3288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 additional trustworthiness attributes affect the significance of host-controlled features to the price listings?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Does enlarging the number of cities that comes with varieties of neighbourhood increase the impact to the out of host-controlled variables have on listing price?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 out of host-controlled variables have more of a significance on listing price depending on the reputation attributes?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147035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51631" y="2424308"/>
            <a:ext cx="8014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3611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09"/>
          <p:cNvSpPr>
            <a:spLocks noChangeAspect="1" noChangeArrowheads="1"/>
          </p:cNvSpPr>
          <p:nvPr/>
        </p:nvSpPr>
        <p:spPr bwMode="auto">
          <a:xfrm>
            <a:off x="1393524" y="1574381"/>
            <a:ext cx="9444359" cy="4616171"/>
          </a:xfrm>
          <a:custGeom>
            <a:avLst/>
            <a:gdLst>
              <a:gd name="T0" fmla="*/ 18255 w 19590"/>
              <a:gd name="T1" fmla="*/ 8875 h 9575"/>
              <a:gd name="T2" fmla="*/ 16624 w 19590"/>
              <a:gd name="T3" fmla="*/ 6878 h 9575"/>
              <a:gd name="T4" fmla="*/ 16002 w 19590"/>
              <a:gd name="T5" fmla="*/ 8039 h 9575"/>
              <a:gd name="T6" fmla="*/ 17093 w 19590"/>
              <a:gd name="T7" fmla="*/ 7084 h 9575"/>
              <a:gd name="T8" fmla="*/ 17081 w 19590"/>
              <a:gd name="T9" fmla="*/ 6629 h 9575"/>
              <a:gd name="T10" fmla="*/ 16245 w 19590"/>
              <a:gd name="T11" fmla="*/ 6397 h 9575"/>
              <a:gd name="T12" fmla="*/ 16031 w 19590"/>
              <a:gd name="T13" fmla="*/ 6718 h 9575"/>
              <a:gd name="T14" fmla="*/ 15148 w 19590"/>
              <a:gd name="T15" fmla="*/ 6261 h 9575"/>
              <a:gd name="T16" fmla="*/ 14531 w 19590"/>
              <a:gd name="T17" fmla="*/ 6107 h 9575"/>
              <a:gd name="T18" fmla="*/ 15913 w 19590"/>
              <a:gd name="T19" fmla="*/ 5686 h 9575"/>
              <a:gd name="T20" fmla="*/ 15753 w 19590"/>
              <a:gd name="T21" fmla="*/ 4939 h 9575"/>
              <a:gd name="T22" fmla="*/ 16624 w 19590"/>
              <a:gd name="T23" fmla="*/ 4257 h 9575"/>
              <a:gd name="T24" fmla="*/ 17140 w 19590"/>
              <a:gd name="T25" fmla="*/ 1044 h 9575"/>
              <a:gd name="T26" fmla="*/ 15017 w 19590"/>
              <a:gd name="T27" fmla="*/ 700 h 9575"/>
              <a:gd name="T28" fmla="*/ 14170 w 19590"/>
              <a:gd name="T29" fmla="*/ 415 h 9575"/>
              <a:gd name="T30" fmla="*/ 12913 w 19590"/>
              <a:gd name="T31" fmla="*/ 854 h 9575"/>
              <a:gd name="T32" fmla="*/ 12136 w 19590"/>
              <a:gd name="T33" fmla="*/ 397 h 9575"/>
              <a:gd name="T34" fmla="*/ 10179 w 19590"/>
              <a:gd name="T35" fmla="*/ 468 h 9575"/>
              <a:gd name="T36" fmla="*/ 9865 w 19590"/>
              <a:gd name="T37" fmla="*/ 694 h 9575"/>
              <a:gd name="T38" fmla="*/ 17976 w 19590"/>
              <a:gd name="T39" fmla="*/ 2810 h 9575"/>
              <a:gd name="T40" fmla="*/ 19292 w 19590"/>
              <a:gd name="T41" fmla="*/ 1868 h 9575"/>
              <a:gd name="T42" fmla="*/ 16992 w 19590"/>
              <a:gd name="T43" fmla="*/ 1310 h 9575"/>
              <a:gd name="T44" fmla="*/ 15005 w 19590"/>
              <a:gd name="T45" fmla="*/ 1215 h 9575"/>
              <a:gd name="T46" fmla="*/ 13553 w 19590"/>
              <a:gd name="T47" fmla="*/ 1364 h 9575"/>
              <a:gd name="T48" fmla="*/ 13108 w 19590"/>
              <a:gd name="T49" fmla="*/ 1589 h 9575"/>
              <a:gd name="T50" fmla="*/ 11661 w 19590"/>
              <a:gd name="T51" fmla="*/ 1862 h 9575"/>
              <a:gd name="T52" fmla="*/ 10962 w 19590"/>
              <a:gd name="T53" fmla="*/ 1619 h 9575"/>
              <a:gd name="T54" fmla="*/ 9800 w 19590"/>
              <a:gd name="T55" fmla="*/ 2010 h 9575"/>
              <a:gd name="T56" fmla="*/ 10274 w 19590"/>
              <a:gd name="T57" fmla="*/ 2129 h 9575"/>
              <a:gd name="T58" fmla="*/ 10055 w 19590"/>
              <a:gd name="T59" fmla="*/ 2893 h 9575"/>
              <a:gd name="T60" fmla="*/ 8650 w 19590"/>
              <a:gd name="T61" fmla="*/ 3682 h 9575"/>
              <a:gd name="T62" fmla="*/ 10037 w 19590"/>
              <a:gd name="T63" fmla="*/ 3783 h 9575"/>
              <a:gd name="T64" fmla="*/ 10695 w 19590"/>
              <a:gd name="T65" fmla="*/ 4115 h 9575"/>
              <a:gd name="T66" fmla="*/ 11501 w 19590"/>
              <a:gd name="T67" fmla="*/ 5461 h 9575"/>
              <a:gd name="T68" fmla="*/ 12438 w 19590"/>
              <a:gd name="T69" fmla="*/ 4791 h 9575"/>
              <a:gd name="T70" fmla="*/ 14377 w 19590"/>
              <a:gd name="T71" fmla="*/ 5318 h 9575"/>
              <a:gd name="T72" fmla="*/ 15000 w 19590"/>
              <a:gd name="T73" fmla="*/ 5034 h 9575"/>
              <a:gd name="T74" fmla="*/ 15996 w 19590"/>
              <a:gd name="T75" fmla="*/ 4038 h 9575"/>
              <a:gd name="T76" fmla="*/ 16980 w 19590"/>
              <a:gd name="T77" fmla="*/ 3042 h 9575"/>
              <a:gd name="T78" fmla="*/ 9054 w 19590"/>
              <a:gd name="T79" fmla="*/ 2822 h 9575"/>
              <a:gd name="T80" fmla="*/ 8816 w 19590"/>
              <a:gd name="T81" fmla="*/ 2976 h 9575"/>
              <a:gd name="T82" fmla="*/ 8176 w 19590"/>
              <a:gd name="T83" fmla="*/ 5099 h 9575"/>
              <a:gd name="T84" fmla="*/ 11039 w 19590"/>
              <a:gd name="T85" fmla="*/ 7321 h 9575"/>
              <a:gd name="T86" fmla="*/ 5277 w 19590"/>
              <a:gd name="T87" fmla="*/ 9509 h 9575"/>
              <a:gd name="T88" fmla="*/ 6403 w 19590"/>
              <a:gd name="T89" fmla="*/ 7926 h 9575"/>
              <a:gd name="T90" fmla="*/ 6350 w 19590"/>
              <a:gd name="T91" fmla="*/ 5976 h 9575"/>
              <a:gd name="T92" fmla="*/ 4720 w 19590"/>
              <a:gd name="T93" fmla="*/ 6522 h 9575"/>
              <a:gd name="T94" fmla="*/ 5123 w 19590"/>
              <a:gd name="T95" fmla="*/ 8887 h 9575"/>
              <a:gd name="T96" fmla="*/ 5710 w 19590"/>
              <a:gd name="T97" fmla="*/ 3279 h 9575"/>
              <a:gd name="T98" fmla="*/ 8158 w 19590"/>
              <a:gd name="T99" fmla="*/ 818 h 9575"/>
              <a:gd name="T100" fmla="*/ 7382 w 19590"/>
              <a:gd name="T101" fmla="*/ 220 h 9575"/>
              <a:gd name="T102" fmla="*/ 6368 w 19590"/>
              <a:gd name="T103" fmla="*/ 172 h 9575"/>
              <a:gd name="T104" fmla="*/ 5508 w 19590"/>
              <a:gd name="T105" fmla="*/ 415 h 9575"/>
              <a:gd name="T106" fmla="*/ 5769 w 19590"/>
              <a:gd name="T107" fmla="*/ 925 h 9575"/>
              <a:gd name="T108" fmla="*/ 6362 w 19590"/>
              <a:gd name="T109" fmla="*/ 2057 h 9575"/>
              <a:gd name="T110" fmla="*/ 5490 w 19590"/>
              <a:gd name="T111" fmla="*/ 255 h 9575"/>
              <a:gd name="T112" fmla="*/ 3937 w 19590"/>
              <a:gd name="T113" fmla="*/ 492 h 9575"/>
              <a:gd name="T114" fmla="*/ 3433 w 19590"/>
              <a:gd name="T115" fmla="*/ 1020 h 9575"/>
              <a:gd name="T116" fmla="*/ 2532 w 19590"/>
              <a:gd name="T117" fmla="*/ 966 h 9575"/>
              <a:gd name="T118" fmla="*/ 2253 w 19590"/>
              <a:gd name="T119" fmla="*/ 3261 h 9575"/>
              <a:gd name="T120" fmla="*/ 4773 w 19590"/>
              <a:gd name="T121" fmla="*/ 4346 h 9575"/>
              <a:gd name="T122" fmla="*/ 4500 w 19590"/>
              <a:gd name="T123" fmla="*/ 1927 h 9575"/>
              <a:gd name="T124" fmla="*/ 4085 w 19590"/>
              <a:gd name="T125" fmla="*/ 1447 h 9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90" h="9575">
                <a:moveTo>
                  <a:pt x="4755" y="2277"/>
                </a:moveTo>
                <a:lnTo>
                  <a:pt x="4755" y="2277"/>
                </a:lnTo>
                <a:cubicBezTo>
                  <a:pt x="4802" y="2253"/>
                  <a:pt x="4802" y="2253"/>
                  <a:pt x="4802" y="2253"/>
                </a:cubicBezTo>
                <a:cubicBezTo>
                  <a:pt x="4850" y="2259"/>
                  <a:pt x="4850" y="2259"/>
                  <a:pt x="4850" y="2259"/>
                </a:cubicBezTo>
                <a:cubicBezTo>
                  <a:pt x="4850" y="2277"/>
                  <a:pt x="4850" y="2283"/>
                  <a:pt x="4856" y="2300"/>
                </a:cubicBezTo>
                <a:cubicBezTo>
                  <a:pt x="4856" y="2324"/>
                  <a:pt x="4856" y="2324"/>
                  <a:pt x="4856" y="2324"/>
                </a:cubicBezTo>
                <a:cubicBezTo>
                  <a:pt x="4832" y="2336"/>
                  <a:pt x="4832" y="2336"/>
                  <a:pt x="4832" y="2336"/>
                </a:cubicBezTo>
                <a:cubicBezTo>
                  <a:pt x="4773" y="2336"/>
                  <a:pt x="4773" y="2336"/>
                  <a:pt x="4773" y="2336"/>
                </a:cubicBezTo>
                <a:lnTo>
                  <a:pt x="4755" y="2277"/>
                </a:lnTo>
                <a:close/>
                <a:moveTo>
                  <a:pt x="4607" y="2289"/>
                </a:moveTo>
                <a:lnTo>
                  <a:pt x="4607" y="2289"/>
                </a:lnTo>
                <a:cubicBezTo>
                  <a:pt x="4631" y="2289"/>
                  <a:pt x="4648" y="2277"/>
                  <a:pt x="4666" y="2265"/>
                </a:cubicBezTo>
                <a:cubicBezTo>
                  <a:pt x="4672" y="2259"/>
                  <a:pt x="4678" y="2247"/>
                  <a:pt x="4684" y="2241"/>
                </a:cubicBezTo>
                <a:cubicBezTo>
                  <a:pt x="4678" y="2218"/>
                  <a:pt x="4678" y="2218"/>
                  <a:pt x="4678" y="2218"/>
                </a:cubicBezTo>
                <a:cubicBezTo>
                  <a:pt x="4666" y="2223"/>
                  <a:pt x="4666" y="2229"/>
                  <a:pt x="4654" y="2235"/>
                </a:cubicBezTo>
                <a:cubicBezTo>
                  <a:pt x="4648" y="2241"/>
                  <a:pt x="4636" y="2241"/>
                  <a:pt x="4631" y="2241"/>
                </a:cubicBezTo>
                <a:cubicBezTo>
                  <a:pt x="4613" y="2253"/>
                  <a:pt x="4601" y="2259"/>
                  <a:pt x="4577" y="2271"/>
                </a:cubicBezTo>
                <a:cubicBezTo>
                  <a:pt x="4589" y="2277"/>
                  <a:pt x="4595" y="2289"/>
                  <a:pt x="4607" y="2289"/>
                </a:cubicBezTo>
                <a:close/>
                <a:moveTo>
                  <a:pt x="4903" y="1287"/>
                </a:moveTo>
                <a:lnTo>
                  <a:pt x="4903" y="1287"/>
                </a:lnTo>
                <a:cubicBezTo>
                  <a:pt x="4945" y="1263"/>
                  <a:pt x="4945" y="1263"/>
                  <a:pt x="4945" y="1263"/>
                </a:cubicBezTo>
                <a:cubicBezTo>
                  <a:pt x="5016" y="1245"/>
                  <a:pt x="5016" y="1245"/>
                  <a:pt x="5016" y="1245"/>
                </a:cubicBezTo>
                <a:cubicBezTo>
                  <a:pt x="4945" y="1198"/>
                  <a:pt x="4945" y="1198"/>
                  <a:pt x="4945" y="1198"/>
                </a:cubicBezTo>
                <a:cubicBezTo>
                  <a:pt x="4838" y="1192"/>
                  <a:pt x="4838" y="1192"/>
                  <a:pt x="4838" y="1192"/>
                </a:cubicBezTo>
                <a:cubicBezTo>
                  <a:pt x="4761" y="1192"/>
                  <a:pt x="4761" y="1192"/>
                  <a:pt x="4761" y="1192"/>
                </a:cubicBezTo>
                <a:cubicBezTo>
                  <a:pt x="4773" y="1245"/>
                  <a:pt x="4773" y="1245"/>
                  <a:pt x="4773" y="1245"/>
                </a:cubicBezTo>
                <a:cubicBezTo>
                  <a:pt x="4791" y="1281"/>
                  <a:pt x="4791" y="1281"/>
                  <a:pt x="4791" y="1281"/>
                </a:cubicBezTo>
                <a:lnTo>
                  <a:pt x="4903" y="1287"/>
                </a:lnTo>
                <a:close/>
                <a:moveTo>
                  <a:pt x="13529" y="5680"/>
                </a:moveTo>
                <a:lnTo>
                  <a:pt x="13529" y="5680"/>
                </a:lnTo>
                <a:cubicBezTo>
                  <a:pt x="13529" y="5686"/>
                  <a:pt x="13523" y="5680"/>
                  <a:pt x="13517" y="5686"/>
                </a:cubicBezTo>
                <a:cubicBezTo>
                  <a:pt x="13517" y="5692"/>
                  <a:pt x="13517" y="5698"/>
                  <a:pt x="13517" y="5698"/>
                </a:cubicBezTo>
                <a:cubicBezTo>
                  <a:pt x="13517" y="5704"/>
                  <a:pt x="13517" y="5704"/>
                  <a:pt x="13517" y="5710"/>
                </a:cubicBezTo>
                <a:cubicBezTo>
                  <a:pt x="13517" y="5716"/>
                  <a:pt x="13517" y="5716"/>
                  <a:pt x="13517" y="5722"/>
                </a:cubicBezTo>
                <a:cubicBezTo>
                  <a:pt x="13517" y="5728"/>
                  <a:pt x="13523" y="5728"/>
                  <a:pt x="13523" y="5733"/>
                </a:cubicBezTo>
                <a:cubicBezTo>
                  <a:pt x="13523" y="5739"/>
                  <a:pt x="13517" y="5739"/>
                  <a:pt x="13517" y="5745"/>
                </a:cubicBezTo>
                <a:cubicBezTo>
                  <a:pt x="13517" y="5751"/>
                  <a:pt x="13523" y="5757"/>
                  <a:pt x="13523" y="5757"/>
                </a:cubicBezTo>
                <a:cubicBezTo>
                  <a:pt x="13523" y="5763"/>
                  <a:pt x="13517" y="5763"/>
                  <a:pt x="13511" y="5769"/>
                </a:cubicBezTo>
                <a:cubicBezTo>
                  <a:pt x="13511" y="5781"/>
                  <a:pt x="13511" y="5787"/>
                  <a:pt x="13511" y="5799"/>
                </a:cubicBezTo>
                <a:cubicBezTo>
                  <a:pt x="13511" y="5817"/>
                  <a:pt x="13511" y="5828"/>
                  <a:pt x="13517" y="5840"/>
                </a:cubicBezTo>
                <a:cubicBezTo>
                  <a:pt x="13523" y="5852"/>
                  <a:pt x="13529" y="5852"/>
                  <a:pt x="13541" y="5858"/>
                </a:cubicBezTo>
                <a:cubicBezTo>
                  <a:pt x="13547" y="5864"/>
                  <a:pt x="13547" y="5864"/>
                  <a:pt x="13553" y="5870"/>
                </a:cubicBezTo>
                <a:cubicBezTo>
                  <a:pt x="13559" y="5870"/>
                  <a:pt x="13565" y="5870"/>
                  <a:pt x="13577" y="5870"/>
                </a:cubicBezTo>
                <a:cubicBezTo>
                  <a:pt x="13589" y="5870"/>
                  <a:pt x="13594" y="5870"/>
                  <a:pt x="13606" y="5870"/>
                </a:cubicBezTo>
                <a:cubicBezTo>
                  <a:pt x="13606" y="5858"/>
                  <a:pt x="13606" y="5852"/>
                  <a:pt x="13606" y="5846"/>
                </a:cubicBezTo>
                <a:cubicBezTo>
                  <a:pt x="13606" y="5840"/>
                  <a:pt x="13606" y="5834"/>
                  <a:pt x="13606" y="5828"/>
                </a:cubicBezTo>
                <a:cubicBezTo>
                  <a:pt x="13606" y="5828"/>
                  <a:pt x="13606" y="5822"/>
                  <a:pt x="13606" y="5817"/>
                </a:cubicBezTo>
                <a:cubicBezTo>
                  <a:pt x="13606" y="5810"/>
                  <a:pt x="13600" y="5805"/>
                  <a:pt x="13600" y="5799"/>
                </a:cubicBezTo>
                <a:cubicBezTo>
                  <a:pt x="13600" y="5787"/>
                  <a:pt x="13600" y="5787"/>
                  <a:pt x="13600" y="5787"/>
                </a:cubicBezTo>
                <a:cubicBezTo>
                  <a:pt x="13600" y="5775"/>
                  <a:pt x="13600" y="5775"/>
                  <a:pt x="13600" y="5775"/>
                </a:cubicBezTo>
                <a:cubicBezTo>
                  <a:pt x="13600" y="5769"/>
                  <a:pt x="13594" y="5769"/>
                  <a:pt x="13594" y="5763"/>
                </a:cubicBezTo>
                <a:cubicBezTo>
                  <a:pt x="13594" y="5757"/>
                  <a:pt x="13589" y="5757"/>
                  <a:pt x="13582" y="5751"/>
                </a:cubicBezTo>
                <a:cubicBezTo>
                  <a:pt x="13582" y="5745"/>
                  <a:pt x="13582" y="5745"/>
                  <a:pt x="13582" y="5739"/>
                </a:cubicBezTo>
                <a:cubicBezTo>
                  <a:pt x="13577" y="5733"/>
                  <a:pt x="13571" y="5733"/>
                  <a:pt x="13571" y="5728"/>
                </a:cubicBezTo>
                <a:cubicBezTo>
                  <a:pt x="13565" y="5728"/>
                  <a:pt x="13565" y="5722"/>
                  <a:pt x="13559" y="5722"/>
                </a:cubicBezTo>
                <a:cubicBezTo>
                  <a:pt x="13559" y="5716"/>
                  <a:pt x="13553" y="5710"/>
                  <a:pt x="13553" y="5710"/>
                </a:cubicBezTo>
                <a:cubicBezTo>
                  <a:pt x="13547" y="5698"/>
                  <a:pt x="13547" y="5692"/>
                  <a:pt x="13547" y="5680"/>
                </a:cubicBezTo>
                <a:lnTo>
                  <a:pt x="13529" y="5680"/>
                </a:lnTo>
                <a:close/>
                <a:moveTo>
                  <a:pt x="17045" y="8578"/>
                </a:moveTo>
                <a:lnTo>
                  <a:pt x="17045" y="8578"/>
                </a:lnTo>
                <a:cubicBezTo>
                  <a:pt x="17051" y="8590"/>
                  <a:pt x="17057" y="8590"/>
                  <a:pt x="17057" y="8602"/>
                </a:cubicBezTo>
                <a:cubicBezTo>
                  <a:pt x="17063" y="8602"/>
                  <a:pt x="17057" y="8608"/>
                  <a:pt x="17057" y="8614"/>
                </a:cubicBezTo>
                <a:cubicBezTo>
                  <a:pt x="17057" y="8626"/>
                  <a:pt x="17057" y="8626"/>
                  <a:pt x="17057" y="8626"/>
                </a:cubicBezTo>
                <a:cubicBezTo>
                  <a:pt x="17057" y="8632"/>
                  <a:pt x="17063" y="8632"/>
                  <a:pt x="17063" y="8638"/>
                </a:cubicBezTo>
                <a:cubicBezTo>
                  <a:pt x="17069" y="8644"/>
                  <a:pt x="17069" y="8644"/>
                  <a:pt x="17075" y="8650"/>
                </a:cubicBezTo>
                <a:cubicBezTo>
                  <a:pt x="17081" y="8650"/>
                  <a:pt x="17087" y="8650"/>
                  <a:pt x="17087" y="8655"/>
                </a:cubicBezTo>
                <a:cubicBezTo>
                  <a:pt x="17099" y="8655"/>
                  <a:pt x="17104" y="8661"/>
                  <a:pt x="17110" y="8673"/>
                </a:cubicBezTo>
                <a:cubicBezTo>
                  <a:pt x="17110" y="8673"/>
                  <a:pt x="17110" y="8679"/>
                  <a:pt x="17110" y="8685"/>
                </a:cubicBezTo>
                <a:cubicBezTo>
                  <a:pt x="17110" y="8691"/>
                  <a:pt x="17116" y="8691"/>
                  <a:pt x="17122" y="8697"/>
                </a:cubicBezTo>
                <a:cubicBezTo>
                  <a:pt x="17122" y="8703"/>
                  <a:pt x="17134" y="8709"/>
                  <a:pt x="17134" y="8721"/>
                </a:cubicBezTo>
                <a:cubicBezTo>
                  <a:pt x="17140" y="8727"/>
                  <a:pt x="17140" y="8733"/>
                  <a:pt x="17146" y="8739"/>
                </a:cubicBezTo>
                <a:cubicBezTo>
                  <a:pt x="17152" y="8744"/>
                  <a:pt x="17158" y="8744"/>
                  <a:pt x="17158" y="8744"/>
                </a:cubicBezTo>
                <a:cubicBezTo>
                  <a:pt x="17187" y="8744"/>
                  <a:pt x="17187" y="8744"/>
                  <a:pt x="17187" y="8744"/>
                </a:cubicBezTo>
                <a:cubicBezTo>
                  <a:pt x="17187" y="8733"/>
                  <a:pt x="17187" y="8721"/>
                  <a:pt x="17187" y="8709"/>
                </a:cubicBezTo>
                <a:cubicBezTo>
                  <a:pt x="17187" y="8709"/>
                  <a:pt x="17187" y="8709"/>
                  <a:pt x="17187" y="8703"/>
                </a:cubicBezTo>
                <a:cubicBezTo>
                  <a:pt x="17235" y="8703"/>
                  <a:pt x="17235" y="8703"/>
                  <a:pt x="17235" y="8703"/>
                </a:cubicBezTo>
                <a:cubicBezTo>
                  <a:pt x="17235" y="8673"/>
                  <a:pt x="17235" y="8673"/>
                  <a:pt x="17235" y="8673"/>
                </a:cubicBezTo>
                <a:cubicBezTo>
                  <a:pt x="17235" y="8667"/>
                  <a:pt x="17223" y="8661"/>
                  <a:pt x="17223" y="8655"/>
                </a:cubicBezTo>
                <a:cubicBezTo>
                  <a:pt x="17223" y="8650"/>
                  <a:pt x="17229" y="8644"/>
                  <a:pt x="17229" y="8644"/>
                </a:cubicBezTo>
                <a:cubicBezTo>
                  <a:pt x="17235" y="8638"/>
                  <a:pt x="17241" y="8638"/>
                  <a:pt x="17241" y="8638"/>
                </a:cubicBezTo>
                <a:cubicBezTo>
                  <a:pt x="17247" y="8632"/>
                  <a:pt x="17253" y="8632"/>
                  <a:pt x="17253" y="8626"/>
                </a:cubicBezTo>
                <a:cubicBezTo>
                  <a:pt x="17253" y="8626"/>
                  <a:pt x="17253" y="8620"/>
                  <a:pt x="17253" y="8614"/>
                </a:cubicBezTo>
                <a:cubicBezTo>
                  <a:pt x="17253" y="8614"/>
                  <a:pt x="17253" y="8608"/>
                  <a:pt x="17253" y="8602"/>
                </a:cubicBezTo>
                <a:cubicBezTo>
                  <a:pt x="17253" y="8602"/>
                  <a:pt x="17253" y="8596"/>
                  <a:pt x="17253" y="8590"/>
                </a:cubicBezTo>
                <a:cubicBezTo>
                  <a:pt x="17253" y="8590"/>
                  <a:pt x="17253" y="8584"/>
                  <a:pt x="17253" y="8578"/>
                </a:cubicBezTo>
                <a:cubicBezTo>
                  <a:pt x="17187" y="8578"/>
                  <a:pt x="17187" y="8578"/>
                  <a:pt x="17187" y="8578"/>
                </a:cubicBezTo>
                <a:cubicBezTo>
                  <a:pt x="17181" y="8578"/>
                  <a:pt x="17176" y="8584"/>
                  <a:pt x="17176" y="8584"/>
                </a:cubicBezTo>
                <a:cubicBezTo>
                  <a:pt x="17170" y="8590"/>
                  <a:pt x="17164" y="8584"/>
                  <a:pt x="17158" y="8584"/>
                </a:cubicBezTo>
                <a:cubicBezTo>
                  <a:pt x="17158" y="8590"/>
                  <a:pt x="17152" y="8590"/>
                  <a:pt x="17146" y="8590"/>
                </a:cubicBezTo>
                <a:cubicBezTo>
                  <a:pt x="17146" y="8590"/>
                  <a:pt x="17140" y="8590"/>
                  <a:pt x="17134" y="8590"/>
                </a:cubicBezTo>
                <a:cubicBezTo>
                  <a:pt x="17134" y="8590"/>
                  <a:pt x="17134" y="8578"/>
                  <a:pt x="17128" y="8578"/>
                </a:cubicBezTo>
                <a:cubicBezTo>
                  <a:pt x="17122" y="8578"/>
                  <a:pt x="17122" y="8572"/>
                  <a:pt x="17116" y="8572"/>
                </a:cubicBezTo>
                <a:cubicBezTo>
                  <a:pt x="17110" y="8567"/>
                  <a:pt x="17110" y="8561"/>
                  <a:pt x="17110" y="8561"/>
                </a:cubicBezTo>
                <a:cubicBezTo>
                  <a:pt x="17104" y="8555"/>
                  <a:pt x="17099" y="8549"/>
                  <a:pt x="17093" y="8549"/>
                </a:cubicBezTo>
                <a:cubicBezTo>
                  <a:pt x="17087" y="8549"/>
                  <a:pt x="17081" y="8549"/>
                  <a:pt x="17075" y="8549"/>
                </a:cubicBezTo>
                <a:cubicBezTo>
                  <a:pt x="17069" y="8549"/>
                  <a:pt x="17063" y="8549"/>
                  <a:pt x="17057" y="8555"/>
                </a:cubicBezTo>
                <a:cubicBezTo>
                  <a:pt x="17057" y="8555"/>
                  <a:pt x="17057" y="8561"/>
                  <a:pt x="17057" y="8567"/>
                </a:cubicBezTo>
                <a:cubicBezTo>
                  <a:pt x="17057" y="8567"/>
                  <a:pt x="17045" y="8572"/>
                  <a:pt x="17045" y="8578"/>
                </a:cubicBezTo>
                <a:close/>
                <a:moveTo>
                  <a:pt x="17223" y="8495"/>
                </a:moveTo>
                <a:lnTo>
                  <a:pt x="17223" y="8495"/>
                </a:lnTo>
                <a:cubicBezTo>
                  <a:pt x="17223" y="8501"/>
                  <a:pt x="17223" y="8501"/>
                  <a:pt x="17223" y="8507"/>
                </a:cubicBezTo>
                <a:cubicBezTo>
                  <a:pt x="17223" y="8513"/>
                  <a:pt x="17223" y="8513"/>
                  <a:pt x="17223" y="8519"/>
                </a:cubicBezTo>
                <a:cubicBezTo>
                  <a:pt x="17229" y="8525"/>
                  <a:pt x="17235" y="8525"/>
                  <a:pt x="17235" y="8525"/>
                </a:cubicBezTo>
                <a:cubicBezTo>
                  <a:pt x="17241" y="8531"/>
                  <a:pt x="17247" y="8525"/>
                  <a:pt x="17247" y="8525"/>
                </a:cubicBezTo>
                <a:cubicBezTo>
                  <a:pt x="17253" y="8531"/>
                  <a:pt x="17247" y="8537"/>
                  <a:pt x="17253" y="8537"/>
                </a:cubicBezTo>
                <a:cubicBezTo>
                  <a:pt x="17253" y="8543"/>
                  <a:pt x="17253" y="8549"/>
                  <a:pt x="17253" y="8549"/>
                </a:cubicBezTo>
                <a:cubicBezTo>
                  <a:pt x="17276" y="8549"/>
                  <a:pt x="17276" y="8549"/>
                  <a:pt x="17276" y="8549"/>
                </a:cubicBezTo>
                <a:cubicBezTo>
                  <a:pt x="17276" y="8525"/>
                  <a:pt x="17276" y="8525"/>
                  <a:pt x="17276" y="8525"/>
                </a:cubicBezTo>
                <a:cubicBezTo>
                  <a:pt x="17276" y="8525"/>
                  <a:pt x="17276" y="8519"/>
                  <a:pt x="17270" y="8513"/>
                </a:cubicBezTo>
                <a:cubicBezTo>
                  <a:pt x="17270" y="8513"/>
                  <a:pt x="17259" y="8513"/>
                  <a:pt x="17259" y="8507"/>
                </a:cubicBezTo>
                <a:lnTo>
                  <a:pt x="17253" y="8501"/>
                </a:lnTo>
                <a:cubicBezTo>
                  <a:pt x="17247" y="8495"/>
                  <a:pt x="17253" y="8489"/>
                  <a:pt x="17247" y="8489"/>
                </a:cubicBezTo>
                <a:cubicBezTo>
                  <a:pt x="17247" y="8484"/>
                  <a:pt x="17241" y="8489"/>
                  <a:pt x="17235" y="8489"/>
                </a:cubicBezTo>
                <a:cubicBezTo>
                  <a:pt x="17235" y="8484"/>
                  <a:pt x="17229" y="8495"/>
                  <a:pt x="17223" y="8495"/>
                </a:cubicBezTo>
                <a:close/>
                <a:moveTo>
                  <a:pt x="17015" y="8484"/>
                </a:moveTo>
                <a:lnTo>
                  <a:pt x="17015" y="8484"/>
                </a:lnTo>
                <a:cubicBezTo>
                  <a:pt x="17010" y="8484"/>
                  <a:pt x="17010" y="8484"/>
                  <a:pt x="17004" y="8489"/>
                </a:cubicBezTo>
                <a:cubicBezTo>
                  <a:pt x="17004" y="8489"/>
                  <a:pt x="16998" y="8495"/>
                  <a:pt x="16998" y="8501"/>
                </a:cubicBezTo>
                <a:cubicBezTo>
                  <a:pt x="16998" y="8513"/>
                  <a:pt x="17010" y="8519"/>
                  <a:pt x="17015" y="8531"/>
                </a:cubicBezTo>
                <a:cubicBezTo>
                  <a:pt x="17027" y="8531"/>
                  <a:pt x="17027" y="8531"/>
                  <a:pt x="17027" y="8531"/>
                </a:cubicBezTo>
                <a:cubicBezTo>
                  <a:pt x="17027" y="8484"/>
                  <a:pt x="17027" y="8484"/>
                  <a:pt x="17027" y="8484"/>
                </a:cubicBezTo>
                <a:cubicBezTo>
                  <a:pt x="17021" y="8484"/>
                  <a:pt x="17021" y="8478"/>
                  <a:pt x="17015" y="8484"/>
                </a:cubicBezTo>
                <a:close/>
                <a:moveTo>
                  <a:pt x="18385" y="8952"/>
                </a:moveTo>
                <a:lnTo>
                  <a:pt x="18385" y="8952"/>
                </a:lnTo>
                <a:cubicBezTo>
                  <a:pt x="18385" y="8952"/>
                  <a:pt x="18385" y="8946"/>
                  <a:pt x="18391" y="8946"/>
                </a:cubicBezTo>
                <a:cubicBezTo>
                  <a:pt x="18391" y="8940"/>
                  <a:pt x="18397" y="8940"/>
                  <a:pt x="18403" y="8940"/>
                </a:cubicBezTo>
                <a:cubicBezTo>
                  <a:pt x="18403" y="8934"/>
                  <a:pt x="18403" y="8928"/>
                  <a:pt x="18409" y="8928"/>
                </a:cubicBezTo>
                <a:cubicBezTo>
                  <a:pt x="18409" y="8922"/>
                  <a:pt x="18415" y="8922"/>
                  <a:pt x="18421" y="8922"/>
                </a:cubicBezTo>
                <a:cubicBezTo>
                  <a:pt x="18433" y="8916"/>
                  <a:pt x="18438" y="8916"/>
                  <a:pt x="18450" y="8916"/>
                </a:cubicBezTo>
                <a:cubicBezTo>
                  <a:pt x="18450" y="8905"/>
                  <a:pt x="18450" y="8899"/>
                  <a:pt x="18456" y="8887"/>
                </a:cubicBezTo>
                <a:lnTo>
                  <a:pt x="18462" y="8881"/>
                </a:lnTo>
                <a:cubicBezTo>
                  <a:pt x="18468" y="8869"/>
                  <a:pt x="18480" y="8863"/>
                  <a:pt x="18486" y="8857"/>
                </a:cubicBezTo>
                <a:cubicBezTo>
                  <a:pt x="18492" y="8857"/>
                  <a:pt x="18498" y="8851"/>
                  <a:pt x="18498" y="8845"/>
                </a:cubicBezTo>
                <a:cubicBezTo>
                  <a:pt x="18504" y="8839"/>
                  <a:pt x="18504" y="8833"/>
                  <a:pt x="18504" y="8821"/>
                </a:cubicBezTo>
                <a:cubicBezTo>
                  <a:pt x="18504" y="8816"/>
                  <a:pt x="18510" y="8810"/>
                  <a:pt x="18510" y="8804"/>
                </a:cubicBezTo>
                <a:cubicBezTo>
                  <a:pt x="18510" y="8798"/>
                  <a:pt x="18515" y="8792"/>
                  <a:pt x="18515" y="8792"/>
                </a:cubicBezTo>
                <a:cubicBezTo>
                  <a:pt x="18515" y="8786"/>
                  <a:pt x="18515" y="8780"/>
                  <a:pt x="18515" y="8780"/>
                </a:cubicBezTo>
                <a:cubicBezTo>
                  <a:pt x="18522" y="8774"/>
                  <a:pt x="18527" y="8774"/>
                  <a:pt x="18527" y="8768"/>
                </a:cubicBezTo>
                <a:cubicBezTo>
                  <a:pt x="18539" y="8762"/>
                  <a:pt x="18545" y="8762"/>
                  <a:pt x="18551" y="8756"/>
                </a:cubicBezTo>
                <a:cubicBezTo>
                  <a:pt x="18557" y="8756"/>
                  <a:pt x="18557" y="8756"/>
                  <a:pt x="18563" y="8756"/>
                </a:cubicBezTo>
                <a:cubicBezTo>
                  <a:pt x="18575" y="8756"/>
                  <a:pt x="18587" y="8756"/>
                  <a:pt x="18599" y="8756"/>
                </a:cubicBezTo>
                <a:cubicBezTo>
                  <a:pt x="18604" y="8756"/>
                  <a:pt x="18604" y="8756"/>
                  <a:pt x="18610" y="8756"/>
                </a:cubicBezTo>
                <a:cubicBezTo>
                  <a:pt x="18610" y="8750"/>
                  <a:pt x="18604" y="8750"/>
                  <a:pt x="18604" y="8744"/>
                </a:cubicBezTo>
                <a:cubicBezTo>
                  <a:pt x="18599" y="8739"/>
                  <a:pt x="18593" y="8739"/>
                  <a:pt x="18593" y="8733"/>
                </a:cubicBezTo>
                <a:cubicBezTo>
                  <a:pt x="18593" y="8715"/>
                  <a:pt x="18599" y="8709"/>
                  <a:pt x="18604" y="8703"/>
                </a:cubicBezTo>
                <a:cubicBezTo>
                  <a:pt x="18610" y="8691"/>
                  <a:pt x="18622" y="8691"/>
                  <a:pt x="18628" y="8685"/>
                </a:cubicBezTo>
                <a:cubicBezTo>
                  <a:pt x="18634" y="8685"/>
                  <a:pt x="18640" y="8685"/>
                  <a:pt x="18640" y="8679"/>
                </a:cubicBezTo>
                <a:cubicBezTo>
                  <a:pt x="18646" y="8679"/>
                  <a:pt x="18646" y="8673"/>
                  <a:pt x="18652" y="8667"/>
                </a:cubicBezTo>
                <a:cubicBezTo>
                  <a:pt x="18652" y="8667"/>
                  <a:pt x="18658" y="8661"/>
                  <a:pt x="18664" y="8655"/>
                </a:cubicBezTo>
                <a:cubicBezTo>
                  <a:pt x="18664" y="8655"/>
                  <a:pt x="18658" y="8650"/>
                  <a:pt x="18664" y="8650"/>
                </a:cubicBezTo>
                <a:cubicBezTo>
                  <a:pt x="18664" y="8644"/>
                  <a:pt x="18664" y="8638"/>
                  <a:pt x="18664" y="8638"/>
                </a:cubicBezTo>
                <a:cubicBezTo>
                  <a:pt x="18664" y="8632"/>
                  <a:pt x="18664" y="8632"/>
                  <a:pt x="18664" y="8626"/>
                </a:cubicBezTo>
                <a:cubicBezTo>
                  <a:pt x="18664" y="8590"/>
                  <a:pt x="18664" y="8590"/>
                  <a:pt x="18664" y="8590"/>
                </a:cubicBezTo>
                <a:cubicBezTo>
                  <a:pt x="18652" y="8590"/>
                  <a:pt x="18646" y="8590"/>
                  <a:pt x="18634" y="8590"/>
                </a:cubicBezTo>
                <a:cubicBezTo>
                  <a:pt x="18628" y="8590"/>
                  <a:pt x="18616" y="8590"/>
                  <a:pt x="18610" y="8584"/>
                </a:cubicBezTo>
                <a:lnTo>
                  <a:pt x="18610" y="8578"/>
                </a:lnTo>
                <a:cubicBezTo>
                  <a:pt x="18610" y="8572"/>
                  <a:pt x="18604" y="8567"/>
                  <a:pt x="18604" y="8567"/>
                </a:cubicBezTo>
                <a:cubicBezTo>
                  <a:pt x="18604" y="8561"/>
                  <a:pt x="18599" y="8561"/>
                  <a:pt x="18593" y="8555"/>
                </a:cubicBezTo>
                <a:cubicBezTo>
                  <a:pt x="18587" y="8555"/>
                  <a:pt x="18581" y="8549"/>
                  <a:pt x="18575" y="8549"/>
                </a:cubicBezTo>
                <a:cubicBezTo>
                  <a:pt x="18563" y="8549"/>
                  <a:pt x="18557" y="8555"/>
                  <a:pt x="18545" y="8555"/>
                </a:cubicBezTo>
                <a:cubicBezTo>
                  <a:pt x="18545" y="8608"/>
                  <a:pt x="18545" y="8608"/>
                  <a:pt x="18545" y="8608"/>
                </a:cubicBezTo>
                <a:cubicBezTo>
                  <a:pt x="18522" y="8620"/>
                  <a:pt x="18522" y="8620"/>
                  <a:pt x="18522" y="8620"/>
                </a:cubicBezTo>
                <a:cubicBezTo>
                  <a:pt x="18522" y="8620"/>
                  <a:pt x="18515" y="8620"/>
                  <a:pt x="18510" y="8626"/>
                </a:cubicBezTo>
                <a:cubicBezTo>
                  <a:pt x="18510" y="8626"/>
                  <a:pt x="18504" y="8626"/>
                  <a:pt x="18504" y="8632"/>
                </a:cubicBezTo>
                <a:cubicBezTo>
                  <a:pt x="18498" y="8638"/>
                  <a:pt x="18504" y="8638"/>
                  <a:pt x="18504" y="8644"/>
                </a:cubicBezTo>
                <a:cubicBezTo>
                  <a:pt x="18498" y="8655"/>
                  <a:pt x="18504" y="8667"/>
                  <a:pt x="18504" y="8679"/>
                </a:cubicBezTo>
                <a:cubicBezTo>
                  <a:pt x="18504" y="8691"/>
                  <a:pt x="18492" y="8691"/>
                  <a:pt x="18486" y="8703"/>
                </a:cubicBezTo>
                <a:cubicBezTo>
                  <a:pt x="18480" y="8709"/>
                  <a:pt x="18474" y="8715"/>
                  <a:pt x="18462" y="8721"/>
                </a:cubicBezTo>
                <a:cubicBezTo>
                  <a:pt x="18456" y="8727"/>
                  <a:pt x="18444" y="8727"/>
                  <a:pt x="18438" y="8733"/>
                </a:cubicBezTo>
                <a:cubicBezTo>
                  <a:pt x="18427" y="8739"/>
                  <a:pt x="18427" y="8744"/>
                  <a:pt x="18415" y="8750"/>
                </a:cubicBezTo>
                <a:cubicBezTo>
                  <a:pt x="18403" y="8756"/>
                  <a:pt x="18403" y="8756"/>
                  <a:pt x="18403" y="8756"/>
                </a:cubicBezTo>
                <a:cubicBezTo>
                  <a:pt x="18403" y="8756"/>
                  <a:pt x="18397" y="8756"/>
                  <a:pt x="18391" y="8756"/>
                </a:cubicBezTo>
                <a:cubicBezTo>
                  <a:pt x="18391" y="8762"/>
                  <a:pt x="18385" y="8768"/>
                  <a:pt x="18385" y="8768"/>
                </a:cubicBezTo>
                <a:cubicBezTo>
                  <a:pt x="18379" y="8774"/>
                  <a:pt x="18373" y="8774"/>
                  <a:pt x="18373" y="8780"/>
                </a:cubicBezTo>
                <a:cubicBezTo>
                  <a:pt x="18367" y="8780"/>
                  <a:pt x="18367" y="8786"/>
                  <a:pt x="18361" y="8792"/>
                </a:cubicBezTo>
                <a:lnTo>
                  <a:pt x="18356" y="8792"/>
                </a:lnTo>
                <a:cubicBezTo>
                  <a:pt x="18344" y="8798"/>
                  <a:pt x="18332" y="8798"/>
                  <a:pt x="18326" y="8804"/>
                </a:cubicBezTo>
                <a:cubicBezTo>
                  <a:pt x="18326" y="8804"/>
                  <a:pt x="18326" y="8810"/>
                  <a:pt x="18320" y="8810"/>
                </a:cubicBezTo>
                <a:cubicBezTo>
                  <a:pt x="18314" y="8821"/>
                  <a:pt x="18314" y="8827"/>
                  <a:pt x="18308" y="8833"/>
                </a:cubicBezTo>
                <a:cubicBezTo>
                  <a:pt x="18308" y="8839"/>
                  <a:pt x="18302" y="8839"/>
                  <a:pt x="18296" y="8845"/>
                </a:cubicBezTo>
                <a:cubicBezTo>
                  <a:pt x="18296" y="8845"/>
                  <a:pt x="18290" y="8845"/>
                  <a:pt x="18284" y="8851"/>
                </a:cubicBezTo>
                <a:lnTo>
                  <a:pt x="18278" y="8857"/>
                </a:lnTo>
                <a:cubicBezTo>
                  <a:pt x="18272" y="8857"/>
                  <a:pt x="18267" y="8857"/>
                  <a:pt x="18267" y="8857"/>
                </a:cubicBezTo>
                <a:cubicBezTo>
                  <a:pt x="18260" y="8857"/>
                  <a:pt x="18255" y="8863"/>
                  <a:pt x="18255" y="8863"/>
                </a:cubicBezTo>
                <a:cubicBezTo>
                  <a:pt x="18255" y="8863"/>
                  <a:pt x="18255" y="8869"/>
                  <a:pt x="18255" y="8875"/>
                </a:cubicBezTo>
                <a:cubicBezTo>
                  <a:pt x="18255" y="8875"/>
                  <a:pt x="18249" y="8881"/>
                  <a:pt x="18249" y="8887"/>
                </a:cubicBezTo>
                <a:cubicBezTo>
                  <a:pt x="18249" y="8887"/>
                  <a:pt x="18243" y="8887"/>
                  <a:pt x="18243" y="8893"/>
                </a:cubicBezTo>
                <a:cubicBezTo>
                  <a:pt x="18243" y="8905"/>
                  <a:pt x="18249" y="8910"/>
                  <a:pt x="18255" y="8916"/>
                </a:cubicBezTo>
                <a:cubicBezTo>
                  <a:pt x="18260" y="8916"/>
                  <a:pt x="18260" y="8922"/>
                  <a:pt x="18267" y="8922"/>
                </a:cubicBezTo>
                <a:cubicBezTo>
                  <a:pt x="18278" y="8922"/>
                  <a:pt x="18290" y="8922"/>
                  <a:pt x="18302" y="8922"/>
                </a:cubicBezTo>
                <a:cubicBezTo>
                  <a:pt x="18314" y="8922"/>
                  <a:pt x="18320" y="8922"/>
                  <a:pt x="18326" y="8922"/>
                </a:cubicBezTo>
                <a:cubicBezTo>
                  <a:pt x="18332" y="8928"/>
                  <a:pt x="18332" y="8928"/>
                  <a:pt x="18338" y="8934"/>
                </a:cubicBezTo>
                <a:cubicBezTo>
                  <a:pt x="18344" y="8934"/>
                  <a:pt x="18344" y="8940"/>
                  <a:pt x="18349" y="8946"/>
                </a:cubicBezTo>
                <a:cubicBezTo>
                  <a:pt x="18356" y="8946"/>
                  <a:pt x="18361" y="8952"/>
                  <a:pt x="18373" y="8952"/>
                </a:cubicBezTo>
                <a:cubicBezTo>
                  <a:pt x="18373" y="8952"/>
                  <a:pt x="18379" y="8952"/>
                  <a:pt x="18385" y="8952"/>
                </a:cubicBezTo>
                <a:close/>
                <a:moveTo>
                  <a:pt x="18314" y="8976"/>
                </a:moveTo>
                <a:lnTo>
                  <a:pt x="18314" y="8976"/>
                </a:lnTo>
                <a:cubicBezTo>
                  <a:pt x="18308" y="8982"/>
                  <a:pt x="18308" y="8987"/>
                  <a:pt x="18308" y="8987"/>
                </a:cubicBezTo>
                <a:cubicBezTo>
                  <a:pt x="18302" y="8993"/>
                  <a:pt x="18296" y="8987"/>
                  <a:pt x="18296" y="8987"/>
                </a:cubicBezTo>
                <a:cubicBezTo>
                  <a:pt x="18290" y="8993"/>
                  <a:pt x="18296" y="8999"/>
                  <a:pt x="18290" y="8999"/>
                </a:cubicBezTo>
                <a:cubicBezTo>
                  <a:pt x="18338" y="8999"/>
                  <a:pt x="18338" y="8999"/>
                  <a:pt x="18338" y="8999"/>
                </a:cubicBezTo>
                <a:cubicBezTo>
                  <a:pt x="18338" y="8987"/>
                  <a:pt x="18338" y="8987"/>
                  <a:pt x="18338" y="8987"/>
                </a:cubicBezTo>
                <a:cubicBezTo>
                  <a:pt x="18338" y="8982"/>
                  <a:pt x="18338" y="8982"/>
                  <a:pt x="18338" y="8976"/>
                </a:cubicBezTo>
                <a:cubicBezTo>
                  <a:pt x="18332" y="8982"/>
                  <a:pt x="18314" y="8976"/>
                  <a:pt x="18314" y="8976"/>
                </a:cubicBezTo>
                <a:close/>
                <a:moveTo>
                  <a:pt x="18676" y="8341"/>
                </a:moveTo>
                <a:lnTo>
                  <a:pt x="18676" y="8341"/>
                </a:lnTo>
                <a:cubicBezTo>
                  <a:pt x="18676" y="8347"/>
                  <a:pt x="18676" y="8347"/>
                  <a:pt x="18676" y="8353"/>
                </a:cubicBezTo>
                <a:cubicBezTo>
                  <a:pt x="18682" y="8359"/>
                  <a:pt x="18682" y="8359"/>
                  <a:pt x="18682" y="8365"/>
                </a:cubicBezTo>
                <a:cubicBezTo>
                  <a:pt x="18687" y="8371"/>
                  <a:pt x="18693" y="8371"/>
                  <a:pt x="18693" y="8377"/>
                </a:cubicBezTo>
                <a:cubicBezTo>
                  <a:pt x="18693" y="8448"/>
                  <a:pt x="18693" y="8448"/>
                  <a:pt x="18693" y="8448"/>
                </a:cubicBezTo>
                <a:cubicBezTo>
                  <a:pt x="18634" y="8448"/>
                  <a:pt x="18634" y="8448"/>
                  <a:pt x="18634" y="8448"/>
                </a:cubicBezTo>
                <a:cubicBezTo>
                  <a:pt x="18634" y="8460"/>
                  <a:pt x="18628" y="8466"/>
                  <a:pt x="18634" y="8478"/>
                </a:cubicBezTo>
                <a:cubicBezTo>
                  <a:pt x="18634" y="8484"/>
                  <a:pt x="18634" y="8484"/>
                  <a:pt x="18634" y="8489"/>
                </a:cubicBezTo>
                <a:cubicBezTo>
                  <a:pt x="18634" y="8501"/>
                  <a:pt x="18634" y="8501"/>
                  <a:pt x="18634" y="8501"/>
                </a:cubicBezTo>
                <a:cubicBezTo>
                  <a:pt x="18711" y="8501"/>
                  <a:pt x="18711" y="8501"/>
                  <a:pt x="18711" y="8501"/>
                </a:cubicBezTo>
                <a:cubicBezTo>
                  <a:pt x="18711" y="8596"/>
                  <a:pt x="18711" y="8596"/>
                  <a:pt x="18711" y="8596"/>
                </a:cubicBezTo>
                <a:cubicBezTo>
                  <a:pt x="18759" y="8596"/>
                  <a:pt x="18759" y="8596"/>
                  <a:pt x="18759" y="8596"/>
                </a:cubicBezTo>
                <a:cubicBezTo>
                  <a:pt x="18759" y="8584"/>
                  <a:pt x="18759" y="8578"/>
                  <a:pt x="18765" y="8567"/>
                </a:cubicBezTo>
                <a:cubicBezTo>
                  <a:pt x="18765" y="8561"/>
                  <a:pt x="18770" y="8561"/>
                  <a:pt x="18776" y="8555"/>
                </a:cubicBezTo>
                <a:cubicBezTo>
                  <a:pt x="18776" y="8555"/>
                  <a:pt x="18782" y="8549"/>
                  <a:pt x="18788" y="8549"/>
                </a:cubicBezTo>
                <a:cubicBezTo>
                  <a:pt x="18788" y="8543"/>
                  <a:pt x="18794" y="8543"/>
                  <a:pt x="18800" y="8537"/>
                </a:cubicBezTo>
                <a:cubicBezTo>
                  <a:pt x="18800" y="8537"/>
                  <a:pt x="18800" y="8531"/>
                  <a:pt x="18800" y="8525"/>
                </a:cubicBezTo>
                <a:cubicBezTo>
                  <a:pt x="18806" y="8519"/>
                  <a:pt x="18806" y="8513"/>
                  <a:pt x="18812" y="8501"/>
                </a:cubicBezTo>
                <a:lnTo>
                  <a:pt x="18818" y="8495"/>
                </a:lnTo>
                <a:cubicBezTo>
                  <a:pt x="18818" y="8484"/>
                  <a:pt x="18818" y="8478"/>
                  <a:pt x="18818" y="8472"/>
                </a:cubicBezTo>
                <a:cubicBezTo>
                  <a:pt x="18859" y="8472"/>
                  <a:pt x="18859" y="8472"/>
                  <a:pt x="18859" y="8472"/>
                </a:cubicBezTo>
                <a:cubicBezTo>
                  <a:pt x="18859" y="8466"/>
                  <a:pt x="18853" y="8460"/>
                  <a:pt x="18859" y="8454"/>
                </a:cubicBezTo>
                <a:cubicBezTo>
                  <a:pt x="18859" y="8454"/>
                  <a:pt x="18859" y="8448"/>
                  <a:pt x="18865" y="8442"/>
                </a:cubicBezTo>
                <a:cubicBezTo>
                  <a:pt x="18865" y="8442"/>
                  <a:pt x="18871" y="8436"/>
                  <a:pt x="18871" y="8430"/>
                </a:cubicBezTo>
                <a:lnTo>
                  <a:pt x="18871" y="8424"/>
                </a:lnTo>
                <a:cubicBezTo>
                  <a:pt x="18877" y="8418"/>
                  <a:pt x="18877" y="8412"/>
                  <a:pt x="18883" y="8412"/>
                </a:cubicBezTo>
                <a:cubicBezTo>
                  <a:pt x="18883" y="8406"/>
                  <a:pt x="18889" y="8412"/>
                  <a:pt x="18895" y="8412"/>
                </a:cubicBezTo>
                <a:cubicBezTo>
                  <a:pt x="18895" y="8406"/>
                  <a:pt x="18895" y="8401"/>
                  <a:pt x="18895" y="8401"/>
                </a:cubicBezTo>
                <a:cubicBezTo>
                  <a:pt x="18895" y="8395"/>
                  <a:pt x="18895" y="8389"/>
                  <a:pt x="18895" y="8389"/>
                </a:cubicBezTo>
                <a:cubicBezTo>
                  <a:pt x="18895" y="8383"/>
                  <a:pt x="18895" y="8377"/>
                  <a:pt x="18895" y="8371"/>
                </a:cubicBezTo>
                <a:cubicBezTo>
                  <a:pt x="18889" y="8365"/>
                  <a:pt x="18883" y="8359"/>
                  <a:pt x="18877" y="8359"/>
                </a:cubicBezTo>
                <a:cubicBezTo>
                  <a:pt x="18865" y="8359"/>
                  <a:pt x="18865" y="8365"/>
                  <a:pt x="18859" y="8365"/>
                </a:cubicBezTo>
                <a:cubicBezTo>
                  <a:pt x="18853" y="8371"/>
                  <a:pt x="18859" y="8377"/>
                  <a:pt x="18859" y="8377"/>
                </a:cubicBezTo>
                <a:cubicBezTo>
                  <a:pt x="18853" y="8383"/>
                  <a:pt x="18848" y="8383"/>
                  <a:pt x="18842" y="8383"/>
                </a:cubicBezTo>
                <a:cubicBezTo>
                  <a:pt x="18830" y="8383"/>
                  <a:pt x="18818" y="8377"/>
                  <a:pt x="18812" y="8377"/>
                </a:cubicBezTo>
                <a:cubicBezTo>
                  <a:pt x="18794" y="8377"/>
                  <a:pt x="18794" y="8377"/>
                  <a:pt x="18794" y="8377"/>
                </a:cubicBezTo>
                <a:cubicBezTo>
                  <a:pt x="18788" y="8377"/>
                  <a:pt x="18788" y="8377"/>
                  <a:pt x="18782" y="8377"/>
                </a:cubicBezTo>
                <a:cubicBezTo>
                  <a:pt x="18776" y="8377"/>
                  <a:pt x="18776" y="8383"/>
                  <a:pt x="18770" y="8383"/>
                </a:cubicBezTo>
                <a:cubicBezTo>
                  <a:pt x="18770" y="8353"/>
                  <a:pt x="18770" y="8353"/>
                  <a:pt x="18770" y="8353"/>
                </a:cubicBezTo>
                <a:cubicBezTo>
                  <a:pt x="18770" y="8347"/>
                  <a:pt x="18776" y="8341"/>
                  <a:pt x="18776" y="8335"/>
                </a:cubicBezTo>
                <a:cubicBezTo>
                  <a:pt x="18776" y="8323"/>
                  <a:pt x="18765" y="8317"/>
                  <a:pt x="18759" y="8312"/>
                </a:cubicBezTo>
                <a:cubicBezTo>
                  <a:pt x="18759" y="8306"/>
                  <a:pt x="18753" y="8300"/>
                  <a:pt x="18747" y="8300"/>
                </a:cubicBezTo>
                <a:cubicBezTo>
                  <a:pt x="18747" y="8294"/>
                  <a:pt x="18741" y="8300"/>
                  <a:pt x="18741" y="8300"/>
                </a:cubicBezTo>
                <a:cubicBezTo>
                  <a:pt x="18735" y="8306"/>
                  <a:pt x="18729" y="8306"/>
                  <a:pt x="18729" y="8312"/>
                </a:cubicBezTo>
                <a:cubicBezTo>
                  <a:pt x="18729" y="8312"/>
                  <a:pt x="18729" y="8317"/>
                  <a:pt x="18729" y="8323"/>
                </a:cubicBezTo>
                <a:cubicBezTo>
                  <a:pt x="18729" y="8323"/>
                  <a:pt x="18723" y="8329"/>
                  <a:pt x="18723" y="8335"/>
                </a:cubicBezTo>
                <a:cubicBezTo>
                  <a:pt x="18717" y="8329"/>
                  <a:pt x="18711" y="8329"/>
                  <a:pt x="18711" y="8329"/>
                </a:cubicBezTo>
                <a:cubicBezTo>
                  <a:pt x="18705" y="8323"/>
                  <a:pt x="18705" y="8317"/>
                  <a:pt x="18699" y="8317"/>
                </a:cubicBezTo>
                <a:cubicBezTo>
                  <a:pt x="18699" y="8312"/>
                  <a:pt x="18693" y="8306"/>
                  <a:pt x="18693" y="8300"/>
                </a:cubicBezTo>
                <a:cubicBezTo>
                  <a:pt x="18693" y="8294"/>
                  <a:pt x="18699" y="8288"/>
                  <a:pt x="18699" y="8282"/>
                </a:cubicBezTo>
                <a:cubicBezTo>
                  <a:pt x="18699" y="8276"/>
                  <a:pt x="18699" y="8276"/>
                  <a:pt x="18699" y="8270"/>
                </a:cubicBezTo>
                <a:cubicBezTo>
                  <a:pt x="18699" y="8264"/>
                  <a:pt x="18699" y="8264"/>
                  <a:pt x="18699" y="8258"/>
                </a:cubicBezTo>
                <a:lnTo>
                  <a:pt x="18687" y="8258"/>
                </a:lnTo>
                <a:cubicBezTo>
                  <a:pt x="18682" y="8258"/>
                  <a:pt x="18682" y="8252"/>
                  <a:pt x="18682" y="8246"/>
                </a:cubicBezTo>
                <a:cubicBezTo>
                  <a:pt x="18676" y="8246"/>
                  <a:pt x="18676" y="8240"/>
                  <a:pt x="18670" y="8240"/>
                </a:cubicBezTo>
                <a:cubicBezTo>
                  <a:pt x="18664" y="8235"/>
                  <a:pt x="18664" y="8229"/>
                  <a:pt x="18664" y="8229"/>
                </a:cubicBezTo>
                <a:cubicBezTo>
                  <a:pt x="18658" y="8223"/>
                  <a:pt x="18658" y="8223"/>
                  <a:pt x="18652" y="8217"/>
                </a:cubicBezTo>
                <a:cubicBezTo>
                  <a:pt x="18646" y="8211"/>
                  <a:pt x="18646" y="8205"/>
                  <a:pt x="18646" y="8199"/>
                </a:cubicBezTo>
                <a:cubicBezTo>
                  <a:pt x="18640" y="8199"/>
                  <a:pt x="18640" y="8193"/>
                  <a:pt x="18634" y="8193"/>
                </a:cubicBezTo>
                <a:cubicBezTo>
                  <a:pt x="18634" y="8187"/>
                  <a:pt x="18634" y="8181"/>
                  <a:pt x="18628" y="8181"/>
                </a:cubicBezTo>
                <a:cubicBezTo>
                  <a:pt x="18622" y="8175"/>
                  <a:pt x="18616" y="8175"/>
                  <a:pt x="18610" y="8175"/>
                </a:cubicBezTo>
                <a:cubicBezTo>
                  <a:pt x="18604" y="8175"/>
                  <a:pt x="18593" y="8181"/>
                  <a:pt x="18593" y="8187"/>
                </a:cubicBezTo>
                <a:cubicBezTo>
                  <a:pt x="18593" y="8199"/>
                  <a:pt x="18599" y="8205"/>
                  <a:pt x="18604" y="8211"/>
                </a:cubicBezTo>
                <a:cubicBezTo>
                  <a:pt x="18604" y="8217"/>
                  <a:pt x="18610" y="8217"/>
                  <a:pt x="18610" y="8223"/>
                </a:cubicBezTo>
                <a:cubicBezTo>
                  <a:pt x="18616" y="8229"/>
                  <a:pt x="18616" y="8240"/>
                  <a:pt x="18622" y="8246"/>
                </a:cubicBezTo>
                <a:cubicBezTo>
                  <a:pt x="18634" y="8258"/>
                  <a:pt x="18640" y="8264"/>
                  <a:pt x="18652" y="8270"/>
                </a:cubicBezTo>
                <a:cubicBezTo>
                  <a:pt x="18652" y="8270"/>
                  <a:pt x="18658" y="8270"/>
                  <a:pt x="18664" y="8276"/>
                </a:cubicBezTo>
                <a:cubicBezTo>
                  <a:pt x="18664" y="8282"/>
                  <a:pt x="18664" y="8282"/>
                  <a:pt x="18664" y="8288"/>
                </a:cubicBezTo>
                <a:cubicBezTo>
                  <a:pt x="18670" y="8288"/>
                  <a:pt x="18670" y="8294"/>
                  <a:pt x="18670" y="8300"/>
                </a:cubicBezTo>
                <a:cubicBezTo>
                  <a:pt x="18670" y="8306"/>
                  <a:pt x="18676" y="8306"/>
                  <a:pt x="18676" y="8312"/>
                </a:cubicBezTo>
                <a:cubicBezTo>
                  <a:pt x="18676" y="8317"/>
                  <a:pt x="18676" y="8329"/>
                  <a:pt x="18676" y="8341"/>
                </a:cubicBezTo>
                <a:close/>
                <a:moveTo>
                  <a:pt x="18112" y="7327"/>
                </a:moveTo>
                <a:lnTo>
                  <a:pt x="18112" y="7327"/>
                </a:lnTo>
                <a:cubicBezTo>
                  <a:pt x="18112" y="7333"/>
                  <a:pt x="18118" y="7333"/>
                  <a:pt x="18118" y="7339"/>
                </a:cubicBezTo>
                <a:cubicBezTo>
                  <a:pt x="18118" y="7345"/>
                  <a:pt x="18124" y="7345"/>
                  <a:pt x="18124" y="7351"/>
                </a:cubicBezTo>
                <a:cubicBezTo>
                  <a:pt x="18124" y="7357"/>
                  <a:pt x="18130" y="7351"/>
                  <a:pt x="18136" y="7357"/>
                </a:cubicBezTo>
                <a:cubicBezTo>
                  <a:pt x="18142" y="7363"/>
                  <a:pt x="18148" y="7363"/>
                  <a:pt x="18148" y="7369"/>
                </a:cubicBezTo>
                <a:cubicBezTo>
                  <a:pt x="18148" y="7375"/>
                  <a:pt x="18148" y="7381"/>
                  <a:pt x="18148" y="7393"/>
                </a:cubicBezTo>
                <a:cubicBezTo>
                  <a:pt x="18148" y="7398"/>
                  <a:pt x="18154" y="7398"/>
                  <a:pt x="18154" y="7405"/>
                </a:cubicBezTo>
                <a:cubicBezTo>
                  <a:pt x="18160" y="7405"/>
                  <a:pt x="18160" y="7410"/>
                  <a:pt x="18166" y="7416"/>
                </a:cubicBezTo>
                <a:cubicBezTo>
                  <a:pt x="18166" y="7416"/>
                  <a:pt x="18172" y="7416"/>
                  <a:pt x="18178" y="7422"/>
                </a:cubicBezTo>
                <a:cubicBezTo>
                  <a:pt x="18190" y="7428"/>
                  <a:pt x="18201" y="7428"/>
                  <a:pt x="18213" y="7434"/>
                </a:cubicBezTo>
                <a:cubicBezTo>
                  <a:pt x="18219" y="7440"/>
                  <a:pt x="18225" y="7446"/>
                  <a:pt x="18237" y="7446"/>
                </a:cubicBezTo>
                <a:cubicBezTo>
                  <a:pt x="18243" y="7452"/>
                  <a:pt x="18243" y="7452"/>
                  <a:pt x="18249" y="7452"/>
                </a:cubicBezTo>
                <a:cubicBezTo>
                  <a:pt x="18249" y="7458"/>
                  <a:pt x="18255" y="7458"/>
                  <a:pt x="18260" y="7458"/>
                </a:cubicBezTo>
                <a:cubicBezTo>
                  <a:pt x="18284" y="7458"/>
                  <a:pt x="18284" y="7458"/>
                  <a:pt x="18284" y="7458"/>
                </a:cubicBezTo>
                <a:cubicBezTo>
                  <a:pt x="18284" y="7458"/>
                  <a:pt x="18284" y="7452"/>
                  <a:pt x="18284" y="7446"/>
                </a:cubicBezTo>
                <a:cubicBezTo>
                  <a:pt x="18284" y="7440"/>
                  <a:pt x="18278" y="7440"/>
                  <a:pt x="18278" y="7434"/>
                </a:cubicBezTo>
                <a:cubicBezTo>
                  <a:pt x="18272" y="7434"/>
                  <a:pt x="18272" y="7428"/>
                  <a:pt x="18267" y="7422"/>
                </a:cubicBezTo>
                <a:cubicBezTo>
                  <a:pt x="18267" y="7422"/>
                  <a:pt x="18260" y="7422"/>
                  <a:pt x="18255" y="7422"/>
                </a:cubicBezTo>
                <a:cubicBezTo>
                  <a:pt x="18249" y="7422"/>
                  <a:pt x="18243" y="7422"/>
                  <a:pt x="18237" y="7416"/>
                </a:cubicBezTo>
                <a:cubicBezTo>
                  <a:pt x="18231" y="7410"/>
                  <a:pt x="18231" y="7405"/>
                  <a:pt x="18225" y="7405"/>
                </a:cubicBezTo>
                <a:cubicBezTo>
                  <a:pt x="18219" y="7398"/>
                  <a:pt x="18219" y="7405"/>
                  <a:pt x="18213" y="7398"/>
                </a:cubicBezTo>
                <a:cubicBezTo>
                  <a:pt x="18207" y="7398"/>
                  <a:pt x="18201" y="7393"/>
                  <a:pt x="18201" y="7387"/>
                </a:cubicBezTo>
                <a:cubicBezTo>
                  <a:pt x="18201" y="7387"/>
                  <a:pt x="18201" y="7381"/>
                  <a:pt x="18201" y="7375"/>
                </a:cubicBezTo>
                <a:cubicBezTo>
                  <a:pt x="18195" y="7363"/>
                  <a:pt x="18190" y="7363"/>
                  <a:pt x="18183" y="7351"/>
                </a:cubicBezTo>
                <a:cubicBezTo>
                  <a:pt x="18172" y="7345"/>
                  <a:pt x="18166" y="7339"/>
                  <a:pt x="18154" y="7333"/>
                </a:cubicBezTo>
                <a:cubicBezTo>
                  <a:pt x="18148" y="7333"/>
                  <a:pt x="18148" y="7327"/>
                  <a:pt x="18142" y="7327"/>
                </a:cubicBezTo>
                <a:cubicBezTo>
                  <a:pt x="18136" y="7327"/>
                  <a:pt x="18136" y="7327"/>
                  <a:pt x="18130" y="7327"/>
                </a:cubicBezTo>
                <a:lnTo>
                  <a:pt x="18112" y="7327"/>
                </a:lnTo>
                <a:close/>
                <a:moveTo>
                  <a:pt x="16269" y="6818"/>
                </a:moveTo>
                <a:lnTo>
                  <a:pt x="16269" y="6818"/>
                </a:lnTo>
                <a:cubicBezTo>
                  <a:pt x="16262" y="6824"/>
                  <a:pt x="16262" y="6824"/>
                  <a:pt x="16257" y="6824"/>
                </a:cubicBezTo>
                <a:cubicBezTo>
                  <a:pt x="16251" y="6830"/>
                  <a:pt x="16245" y="6830"/>
                  <a:pt x="16245" y="6836"/>
                </a:cubicBezTo>
                <a:cubicBezTo>
                  <a:pt x="16245" y="6848"/>
                  <a:pt x="16245" y="6854"/>
                  <a:pt x="16251" y="6854"/>
                </a:cubicBezTo>
                <a:cubicBezTo>
                  <a:pt x="16257" y="6860"/>
                  <a:pt x="16257" y="6860"/>
                  <a:pt x="16262" y="6860"/>
                </a:cubicBezTo>
                <a:cubicBezTo>
                  <a:pt x="16269" y="6860"/>
                  <a:pt x="16269" y="6854"/>
                  <a:pt x="16274" y="6854"/>
                </a:cubicBezTo>
                <a:cubicBezTo>
                  <a:pt x="16280" y="6848"/>
                  <a:pt x="16286" y="6848"/>
                  <a:pt x="16298" y="6848"/>
                </a:cubicBezTo>
                <a:cubicBezTo>
                  <a:pt x="16310" y="6848"/>
                  <a:pt x="16310" y="6848"/>
                  <a:pt x="16310" y="6848"/>
                </a:cubicBezTo>
                <a:cubicBezTo>
                  <a:pt x="16316" y="6848"/>
                  <a:pt x="16322" y="6848"/>
                  <a:pt x="16334" y="6848"/>
                </a:cubicBezTo>
                <a:cubicBezTo>
                  <a:pt x="16334" y="6824"/>
                  <a:pt x="16334" y="6824"/>
                  <a:pt x="16334" y="6824"/>
                </a:cubicBezTo>
                <a:cubicBezTo>
                  <a:pt x="16310" y="6818"/>
                  <a:pt x="16310" y="6818"/>
                  <a:pt x="16310" y="6818"/>
                </a:cubicBezTo>
                <a:cubicBezTo>
                  <a:pt x="16298" y="6818"/>
                  <a:pt x="16292" y="6824"/>
                  <a:pt x="16280" y="6824"/>
                </a:cubicBezTo>
                <a:cubicBezTo>
                  <a:pt x="16274" y="6824"/>
                  <a:pt x="16269" y="6824"/>
                  <a:pt x="16257" y="6824"/>
                </a:cubicBezTo>
                <a:lnTo>
                  <a:pt x="16269" y="6818"/>
                </a:lnTo>
                <a:close/>
                <a:moveTo>
                  <a:pt x="16915" y="6848"/>
                </a:moveTo>
                <a:lnTo>
                  <a:pt x="16915" y="6848"/>
                </a:lnTo>
                <a:cubicBezTo>
                  <a:pt x="16915" y="6860"/>
                  <a:pt x="16915" y="6860"/>
                  <a:pt x="16915" y="6860"/>
                </a:cubicBezTo>
                <a:cubicBezTo>
                  <a:pt x="16915" y="6866"/>
                  <a:pt x="16909" y="6866"/>
                  <a:pt x="16903" y="6872"/>
                </a:cubicBezTo>
                <a:cubicBezTo>
                  <a:pt x="16903" y="6878"/>
                  <a:pt x="16897" y="6878"/>
                  <a:pt x="16897" y="6884"/>
                </a:cubicBezTo>
                <a:cubicBezTo>
                  <a:pt x="16891" y="6890"/>
                  <a:pt x="16885" y="6896"/>
                  <a:pt x="16885" y="6906"/>
                </a:cubicBezTo>
                <a:cubicBezTo>
                  <a:pt x="16879" y="6912"/>
                  <a:pt x="16873" y="6912"/>
                  <a:pt x="16873" y="6918"/>
                </a:cubicBezTo>
                <a:cubicBezTo>
                  <a:pt x="16873" y="6924"/>
                  <a:pt x="16873" y="6930"/>
                  <a:pt x="16873" y="6942"/>
                </a:cubicBezTo>
                <a:cubicBezTo>
                  <a:pt x="16873" y="6942"/>
                  <a:pt x="16873" y="6948"/>
                  <a:pt x="16873" y="6954"/>
                </a:cubicBezTo>
                <a:lnTo>
                  <a:pt x="16879" y="6960"/>
                </a:lnTo>
                <a:cubicBezTo>
                  <a:pt x="16879" y="6972"/>
                  <a:pt x="16879" y="6978"/>
                  <a:pt x="16879" y="6984"/>
                </a:cubicBezTo>
                <a:cubicBezTo>
                  <a:pt x="16879" y="7007"/>
                  <a:pt x="16879" y="7007"/>
                  <a:pt x="16879" y="7007"/>
                </a:cubicBezTo>
                <a:cubicBezTo>
                  <a:pt x="16879" y="7013"/>
                  <a:pt x="16879" y="7019"/>
                  <a:pt x="16879" y="7025"/>
                </a:cubicBezTo>
                <a:cubicBezTo>
                  <a:pt x="16873" y="7031"/>
                  <a:pt x="16873" y="7037"/>
                  <a:pt x="16873" y="7037"/>
                </a:cubicBezTo>
                <a:cubicBezTo>
                  <a:pt x="16867" y="7043"/>
                  <a:pt x="16861" y="7049"/>
                  <a:pt x="16861" y="7055"/>
                </a:cubicBezTo>
                <a:cubicBezTo>
                  <a:pt x="16861" y="7150"/>
                  <a:pt x="16861" y="7150"/>
                  <a:pt x="16861" y="7150"/>
                </a:cubicBezTo>
                <a:cubicBezTo>
                  <a:pt x="16861" y="7155"/>
                  <a:pt x="16861" y="7155"/>
                  <a:pt x="16855" y="7161"/>
                </a:cubicBezTo>
                <a:cubicBezTo>
                  <a:pt x="16855" y="7167"/>
                  <a:pt x="16849" y="7167"/>
                  <a:pt x="16844" y="7167"/>
                </a:cubicBezTo>
                <a:cubicBezTo>
                  <a:pt x="16844" y="7173"/>
                  <a:pt x="16838" y="7179"/>
                  <a:pt x="16832" y="7179"/>
                </a:cubicBezTo>
                <a:cubicBezTo>
                  <a:pt x="16826" y="7185"/>
                  <a:pt x="16826" y="7185"/>
                  <a:pt x="16814" y="7185"/>
                </a:cubicBezTo>
                <a:cubicBezTo>
                  <a:pt x="16808" y="7185"/>
                  <a:pt x="16796" y="7179"/>
                  <a:pt x="16790" y="7179"/>
                </a:cubicBezTo>
                <a:cubicBezTo>
                  <a:pt x="16784" y="7173"/>
                  <a:pt x="16778" y="7179"/>
                  <a:pt x="16778" y="7179"/>
                </a:cubicBezTo>
                <a:cubicBezTo>
                  <a:pt x="16772" y="7173"/>
                  <a:pt x="16772" y="7173"/>
                  <a:pt x="16767" y="7167"/>
                </a:cubicBezTo>
                <a:cubicBezTo>
                  <a:pt x="16760" y="7167"/>
                  <a:pt x="16755" y="7167"/>
                  <a:pt x="16755" y="7161"/>
                </a:cubicBezTo>
                <a:cubicBezTo>
                  <a:pt x="16755" y="7155"/>
                  <a:pt x="16755" y="7150"/>
                  <a:pt x="16755" y="7150"/>
                </a:cubicBezTo>
                <a:cubicBezTo>
                  <a:pt x="16749" y="7144"/>
                  <a:pt x="16749" y="7144"/>
                  <a:pt x="16743" y="7138"/>
                </a:cubicBezTo>
                <a:cubicBezTo>
                  <a:pt x="16731" y="7126"/>
                  <a:pt x="16719" y="7120"/>
                  <a:pt x="16701" y="7114"/>
                </a:cubicBezTo>
                <a:cubicBezTo>
                  <a:pt x="16695" y="7108"/>
                  <a:pt x="16683" y="7102"/>
                  <a:pt x="16672" y="7102"/>
                </a:cubicBezTo>
                <a:cubicBezTo>
                  <a:pt x="16672" y="7096"/>
                  <a:pt x="16666" y="7096"/>
                  <a:pt x="16660" y="7096"/>
                </a:cubicBezTo>
                <a:cubicBezTo>
                  <a:pt x="16648" y="7084"/>
                  <a:pt x="16648" y="7078"/>
                  <a:pt x="16642" y="7066"/>
                </a:cubicBezTo>
                <a:cubicBezTo>
                  <a:pt x="16642" y="7066"/>
                  <a:pt x="16642" y="7061"/>
                  <a:pt x="16636" y="7055"/>
                </a:cubicBezTo>
                <a:cubicBezTo>
                  <a:pt x="16636" y="7055"/>
                  <a:pt x="16630" y="7055"/>
                  <a:pt x="16624" y="7055"/>
                </a:cubicBezTo>
                <a:cubicBezTo>
                  <a:pt x="16624" y="7055"/>
                  <a:pt x="16618" y="7055"/>
                  <a:pt x="16612" y="7055"/>
                </a:cubicBezTo>
                <a:cubicBezTo>
                  <a:pt x="16606" y="7055"/>
                  <a:pt x="16606" y="7055"/>
                  <a:pt x="16601" y="7055"/>
                </a:cubicBezTo>
                <a:cubicBezTo>
                  <a:pt x="16594" y="7055"/>
                  <a:pt x="16594" y="7049"/>
                  <a:pt x="16589" y="7049"/>
                </a:cubicBezTo>
                <a:cubicBezTo>
                  <a:pt x="16583" y="7043"/>
                  <a:pt x="16577" y="7043"/>
                  <a:pt x="16577" y="7037"/>
                </a:cubicBezTo>
                <a:lnTo>
                  <a:pt x="16583" y="7031"/>
                </a:lnTo>
                <a:cubicBezTo>
                  <a:pt x="16583" y="7025"/>
                  <a:pt x="16577" y="7019"/>
                  <a:pt x="16577" y="7019"/>
                </a:cubicBezTo>
                <a:cubicBezTo>
                  <a:pt x="16577" y="7007"/>
                  <a:pt x="16583" y="7001"/>
                  <a:pt x="16583" y="6989"/>
                </a:cubicBezTo>
                <a:cubicBezTo>
                  <a:pt x="16583" y="6984"/>
                  <a:pt x="16583" y="6984"/>
                  <a:pt x="16583" y="6984"/>
                </a:cubicBezTo>
                <a:cubicBezTo>
                  <a:pt x="16583" y="6978"/>
                  <a:pt x="16577" y="6978"/>
                  <a:pt x="16577" y="6972"/>
                </a:cubicBezTo>
                <a:cubicBezTo>
                  <a:pt x="16577" y="6966"/>
                  <a:pt x="16571" y="6966"/>
                  <a:pt x="16571" y="6960"/>
                </a:cubicBezTo>
                <a:cubicBezTo>
                  <a:pt x="16571" y="6954"/>
                  <a:pt x="16577" y="6954"/>
                  <a:pt x="16577" y="6948"/>
                </a:cubicBezTo>
                <a:cubicBezTo>
                  <a:pt x="16577" y="6942"/>
                  <a:pt x="16589" y="6948"/>
                  <a:pt x="16589" y="6942"/>
                </a:cubicBezTo>
                <a:cubicBezTo>
                  <a:pt x="16589" y="6942"/>
                  <a:pt x="16589" y="6936"/>
                  <a:pt x="16589" y="6930"/>
                </a:cubicBezTo>
                <a:cubicBezTo>
                  <a:pt x="16594" y="6924"/>
                  <a:pt x="16601" y="6924"/>
                  <a:pt x="16601" y="6918"/>
                </a:cubicBezTo>
                <a:cubicBezTo>
                  <a:pt x="16601" y="6912"/>
                  <a:pt x="16606" y="6912"/>
                  <a:pt x="16606" y="6906"/>
                </a:cubicBezTo>
                <a:cubicBezTo>
                  <a:pt x="16618" y="6896"/>
                  <a:pt x="16624" y="6896"/>
                  <a:pt x="16630" y="6884"/>
                </a:cubicBezTo>
                <a:cubicBezTo>
                  <a:pt x="16636" y="6884"/>
                  <a:pt x="16630" y="6878"/>
                  <a:pt x="16636" y="6878"/>
                </a:cubicBezTo>
                <a:cubicBezTo>
                  <a:pt x="16624" y="6878"/>
                  <a:pt x="16624" y="6878"/>
                  <a:pt x="16624" y="6878"/>
                </a:cubicBezTo>
                <a:cubicBezTo>
                  <a:pt x="16612" y="6872"/>
                  <a:pt x="16606" y="6872"/>
                  <a:pt x="16601" y="6872"/>
                </a:cubicBezTo>
                <a:cubicBezTo>
                  <a:pt x="16589" y="6866"/>
                  <a:pt x="16583" y="6866"/>
                  <a:pt x="16577" y="6866"/>
                </a:cubicBezTo>
                <a:cubicBezTo>
                  <a:pt x="16565" y="6866"/>
                  <a:pt x="16565" y="6866"/>
                  <a:pt x="16565" y="6866"/>
                </a:cubicBezTo>
                <a:cubicBezTo>
                  <a:pt x="16547" y="6866"/>
                  <a:pt x="16541" y="6866"/>
                  <a:pt x="16523" y="6866"/>
                </a:cubicBezTo>
                <a:cubicBezTo>
                  <a:pt x="16517" y="6866"/>
                  <a:pt x="16517" y="6860"/>
                  <a:pt x="16512" y="6860"/>
                </a:cubicBezTo>
                <a:cubicBezTo>
                  <a:pt x="16506" y="6854"/>
                  <a:pt x="16506" y="6854"/>
                  <a:pt x="16500" y="6854"/>
                </a:cubicBezTo>
                <a:cubicBezTo>
                  <a:pt x="16494" y="6854"/>
                  <a:pt x="16494" y="6854"/>
                  <a:pt x="16488" y="6854"/>
                </a:cubicBezTo>
                <a:cubicBezTo>
                  <a:pt x="16488" y="6854"/>
                  <a:pt x="16482" y="6854"/>
                  <a:pt x="16476" y="6854"/>
                </a:cubicBezTo>
                <a:cubicBezTo>
                  <a:pt x="16470" y="6848"/>
                  <a:pt x="16470" y="6842"/>
                  <a:pt x="16464" y="6842"/>
                </a:cubicBezTo>
                <a:cubicBezTo>
                  <a:pt x="16464" y="6836"/>
                  <a:pt x="16458" y="6836"/>
                  <a:pt x="16452" y="6836"/>
                </a:cubicBezTo>
                <a:cubicBezTo>
                  <a:pt x="16452" y="6836"/>
                  <a:pt x="16446" y="6836"/>
                  <a:pt x="16440" y="6836"/>
                </a:cubicBezTo>
                <a:lnTo>
                  <a:pt x="16435" y="6830"/>
                </a:lnTo>
                <a:cubicBezTo>
                  <a:pt x="16428" y="6830"/>
                  <a:pt x="16423" y="6830"/>
                  <a:pt x="16423" y="6824"/>
                </a:cubicBezTo>
                <a:cubicBezTo>
                  <a:pt x="16411" y="6824"/>
                  <a:pt x="16405" y="6813"/>
                  <a:pt x="16399" y="6813"/>
                </a:cubicBezTo>
                <a:cubicBezTo>
                  <a:pt x="16393" y="6813"/>
                  <a:pt x="16393" y="6813"/>
                  <a:pt x="16387" y="6813"/>
                </a:cubicBezTo>
                <a:cubicBezTo>
                  <a:pt x="16375" y="6813"/>
                  <a:pt x="16375" y="6813"/>
                  <a:pt x="16375" y="6813"/>
                </a:cubicBezTo>
                <a:cubicBezTo>
                  <a:pt x="16369" y="6813"/>
                  <a:pt x="16369" y="6813"/>
                  <a:pt x="16363" y="6813"/>
                </a:cubicBezTo>
                <a:cubicBezTo>
                  <a:pt x="16357" y="6813"/>
                  <a:pt x="16357" y="6813"/>
                  <a:pt x="16351" y="6813"/>
                </a:cubicBezTo>
                <a:cubicBezTo>
                  <a:pt x="16351" y="6836"/>
                  <a:pt x="16351" y="6836"/>
                  <a:pt x="16351" y="6836"/>
                </a:cubicBezTo>
                <a:cubicBezTo>
                  <a:pt x="16351" y="6836"/>
                  <a:pt x="16351" y="6848"/>
                  <a:pt x="16357" y="6848"/>
                </a:cubicBezTo>
                <a:cubicBezTo>
                  <a:pt x="16363" y="6848"/>
                  <a:pt x="16369" y="6848"/>
                  <a:pt x="16375" y="6854"/>
                </a:cubicBezTo>
                <a:cubicBezTo>
                  <a:pt x="16381" y="6854"/>
                  <a:pt x="16387" y="6854"/>
                  <a:pt x="16387" y="6860"/>
                </a:cubicBezTo>
                <a:cubicBezTo>
                  <a:pt x="16393" y="6860"/>
                  <a:pt x="16399" y="6860"/>
                  <a:pt x="16399" y="6860"/>
                </a:cubicBezTo>
                <a:cubicBezTo>
                  <a:pt x="16405" y="6866"/>
                  <a:pt x="16399" y="6866"/>
                  <a:pt x="16399" y="6872"/>
                </a:cubicBezTo>
                <a:cubicBezTo>
                  <a:pt x="16393" y="6872"/>
                  <a:pt x="16393" y="6878"/>
                  <a:pt x="16387" y="6878"/>
                </a:cubicBezTo>
                <a:cubicBezTo>
                  <a:pt x="16381" y="6878"/>
                  <a:pt x="16375" y="6878"/>
                  <a:pt x="16363" y="6878"/>
                </a:cubicBezTo>
                <a:cubicBezTo>
                  <a:pt x="16357" y="6878"/>
                  <a:pt x="16351" y="6878"/>
                  <a:pt x="16340" y="6878"/>
                </a:cubicBezTo>
                <a:cubicBezTo>
                  <a:pt x="16334" y="6878"/>
                  <a:pt x="16334" y="6884"/>
                  <a:pt x="16328" y="6884"/>
                </a:cubicBezTo>
                <a:cubicBezTo>
                  <a:pt x="16322" y="6884"/>
                  <a:pt x="16322" y="6890"/>
                  <a:pt x="16316" y="6896"/>
                </a:cubicBezTo>
                <a:cubicBezTo>
                  <a:pt x="16304" y="6901"/>
                  <a:pt x="16298" y="6906"/>
                  <a:pt x="16286" y="6912"/>
                </a:cubicBezTo>
                <a:cubicBezTo>
                  <a:pt x="16286" y="6918"/>
                  <a:pt x="16280" y="6918"/>
                  <a:pt x="16274" y="6924"/>
                </a:cubicBezTo>
                <a:cubicBezTo>
                  <a:pt x="16269" y="6924"/>
                  <a:pt x="16262" y="6930"/>
                  <a:pt x="16262" y="6930"/>
                </a:cubicBezTo>
                <a:cubicBezTo>
                  <a:pt x="16257" y="6936"/>
                  <a:pt x="16251" y="6936"/>
                  <a:pt x="16251" y="6948"/>
                </a:cubicBezTo>
                <a:cubicBezTo>
                  <a:pt x="16251" y="6954"/>
                  <a:pt x="16251" y="6954"/>
                  <a:pt x="16251" y="6954"/>
                </a:cubicBezTo>
                <a:lnTo>
                  <a:pt x="16251" y="6960"/>
                </a:lnTo>
                <a:cubicBezTo>
                  <a:pt x="16251" y="6972"/>
                  <a:pt x="16251" y="6978"/>
                  <a:pt x="16251" y="6984"/>
                </a:cubicBezTo>
                <a:cubicBezTo>
                  <a:pt x="16251" y="6989"/>
                  <a:pt x="16251" y="6995"/>
                  <a:pt x="16251" y="6995"/>
                </a:cubicBezTo>
                <a:cubicBezTo>
                  <a:pt x="16251" y="7001"/>
                  <a:pt x="16245" y="7007"/>
                  <a:pt x="16245" y="7013"/>
                </a:cubicBezTo>
                <a:cubicBezTo>
                  <a:pt x="16245" y="7019"/>
                  <a:pt x="16245" y="7019"/>
                  <a:pt x="16239" y="7025"/>
                </a:cubicBezTo>
                <a:cubicBezTo>
                  <a:pt x="16233" y="7025"/>
                  <a:pt x="16227" y="7025"/>
                  <a:pt x="16221" y="7025"/>
                </a:cubicBezTo>
                <a:cubicBezTo>
                  <a:pt x="16203" y="7025"/>
                  <a:pt x="16191" y="7025"/>
                  <a:pt x="16174" y="7013"/>
                </a:cubicBezTo>
                <a:cubicBezTo>
                  <a:pt x="16168" y="7013"/>
                  <a:pt x="16174" y="7001"/>
                  <a:pt x="16168" y="7001"/>
                </a:cubicBezTo>
                <a:cubicBezTo>
                  <a:pt x="16168" y="7001"/>
                  <a:pt x="16162" y="7001"/>
                  <a:pt x="16156" y="7001"/>
                </a:cubicBezTo>
                <a:cubicBezTo>
                  <a:pt x="16144" y="7001"/>
                  <a:pt x="16138" y="7001"/>
                  <a:pt x="16126" y="7001"/>
                </a:cubicBezTo>
                <a:cubicBezTo>
                  <a:pt x="16126" y="6995"/>
                  <a:pt x="16126" y="6984"/>
                  <a:pt x="16120" y="6978"/>
                </a:cubicBezTo>
                <a:cubicBezTo>
                  <a:pt x="16102" y="6978"/>
                  <a:pt x="16102" y="6978"/>
                  <a:pt x="16102" y="6978"/>
                </a:cubicBezTo>
                <a:cubicBezTo>
                  <a:pt x="16091" y="6978"/>
                  <a:pt x="16085" y="6984"/>
                  <a:pt x="16079" y="6984"/>
                </a:cubicBezTo>
                <a:cubicBezTo>
                  <a:pt x="16067" y="6984"/>
                  <a:pt x="16061" y="6984"/>
                  <a:pt x="16055" y="6984"/>
                </a:cubicBezTo>
                <a:cubicBezTo>
                  <a:pt x="16043" y="6984"/>
                  <a:pt x="16037" y="6989"/>
                  <a:pt x="16031" y="6995"/>
                </a:cubicBezTo>
                <a:cubicBezTo>
                  <a:pt x="16025" y="6995"/>
                  <a:pt x="16031" y="7001"/>
                  <a:pt x="16025" y="7007"/>
                </a:cubicBezTo>
                <a:cubicBezTo>
                  <a:pt x="16025" y="7013"/>
                  <a:pt x="16019" y="7013"/>
                  <a:pt x="16014" y="7019"/>
                </a:cubicBezTo>
                <a:cubicBezTo>
                  <a:pt x="16008" y="7019"/>
                  <a:pt x="16014" y="7025"/>
                  <a:pt x="16008" y="7031"/>
                </a:cubicBezTo>
                <a:cubicBezTo>
                  <a:pt x="15996" y="7031"/>
                  <a:pt x="15990" y="7025"/>
                  <a:pt x="15984" y="7031"/>
                </a:cubicBezTo>
                <a:cubicBezTo>
                  <a:pt x="15972" y="7031"/>
                  <a:pt x="15966" y="7049"/>
                  <a:pt x="15966" y="7061"/>
                </a:cubicBezTo>
                <a:cubicBezTo>
                  <a:pt x="15960" y="7061"/>
                  <a:pt x="15960" y="7066"/>
                  <a:pt x="15960" y="7072"/>
                </a:cubicBezTo>
                <a:cubicBezTo>
                  <a:pt x="15960" y="7078"/>
                  <a:pt x="15954" y="7084"/>
                  <a:pt x="15948" y="7084"/>
                </a:cubicBezTo>
                <a:cubicBezTo>
                  <a:pt x="15948" y="7084"/>
                  <a:pt x="15942" y="7084"/>
                  <a:pt x="15936" y="7084"/>
                </a:cubicBezTo>
                <a:cubicBezTo>
                  <a:pt x="15930" y="7084"/>
                  <a:pt x="15925" y="7084"/>
                  <a:pt x="15913" y="7084"/>
                </a:cubicBezTo>
                <a:cubicBezTo>
                  <a:pt x="15913" y="7108"/>
                  <a:pt x="15913" y="7108"/>
                  <a:pt x="15913" y="7108"/>
                </a:cubicBezTo>
                <a:cubicBezTo>
                  <a:pt x="15919" y="7108"/>
                  <a:pt x="15919" y="7114"/>
                  <a:pt x="15919" y="7114"/>
                </a:cubicBezTo>
                <a:cubicBezTo>
                  <a:pt x="15925" y="7120"/>
                  <a:pt x="15930" y="7120"/>
                  <a:pt x="15930" y="7126"/>
                </a:cubicBezTo>
                <a:cubicBezTo>
                  <a:pt x="15936" y="7132"/>
                  <a:pt x="15936" y="7132"/>
                  <a:pt x="15936" y="7138"/>
                </a:cubicBezTo>
                <a:cubicBezTo>
                  <a:pt x="15936" y="7161"/>
                  <a:pt x="15936" y="7161"/>
                  <a:pt x="15936" y="7161"/>
                </a:cubicBezTo>
                <a:cubicBezTo>
                  <a:pt x="15889" y="7161"/>
                  <a:pt x="15889" y="7161"/>
                  <a:pt x="15889" y="7161"/>
                </a:cubicBezTo>
                <a:cubicBezTo>
                  <a:pt x="15889" y="7155"/>
                  <a:pt x="15889" y="7155"/>
                  <a:pt x="15889" y="7155"/>
                </a:cubicBezTo>
                <a:cubicBezTo>
                  <a:pt x="15889" y="7150"/>
                  <a:pt x="15889" y="7144"/>
                  <a:pt x="15889" y="7132"/>
                </a:cubicBezTo>
                <a:cubicBezTo>
                  <a:pt x="15889" y="7132"/>
                  <a:pt x="15889" y="7126"/>
                  <a:pt x="15889" y="7120"/>
                </a:cubicBezTo>
                <a:cubicBezTo>
                  <a:pt x="15853" y="7120"/>
                  <a:pt x="15853" y="7120"/>
                  <a:pt x="15853" y="7120"/>
                </a:cubicBezTo>
                <a:cubicBezTo>
                  <a:pt x="15853" y="7120"/>
                  <a:pt x="15847" y="7126"/>
                  <a:pt x="15842" y="7126"/>
                </a:cubicBezTo>
                <a:cubicBezTo>
                  <a:pt x="15842" y="7126"/>
                  <a:pt x="15836" y="7126"/>
                  <a:pt x="15830" y="7132"/>
                </a:cubicBezTo>
                <a:cubicBezTo>
                  <a:pt x="15830" y="7132"/>
                  <a:pt x="15824" y="7138"/>
                  <a:pt x="15824" y="7144"/>
                </a:cubicBezTo>
                <a:cubicBezTo>
                  <a:pt x="15818" y="7150"/>
                  <a:pt x="15818" y="7155"/>
                  <a:pt x="15818" y="7167"/>
                </a:cubicBezTo>
                <a:cubicBezTo>
                  <a:pt x="15818" y="7179"/>
                  <a:pt x="15824" y="7191"/>
                  <a:pt x="15818" y="7203"/>
                </a:cubicBezTo>
                <a:cubicBezTo>
                  <a:pt x="15818" y="7209"/>
                  <a:pt x="15818" y="7209"/>
                  <a:pt x="15818" y="7215"/>
                </a:cubicBezTo>
                <a:cubicBezTo>
                  <a:pt x="15818" y="7221"/>
                  <a:pt x="15812" y="7221"/>
                  <a:pt x="15806" y="7227"/>
                </a:cubicBezTo>
                <a:cubicBezTo>
                  <a:pt x="15800" y="7232"/>
                  <a:pt x="15800" y="7232"/>
                  <a:pt x="15794" y="7239"/>
                </a:cubicBezTo>
                <a:cubicBezTo>
                  <a:pt x="15794" y="7244"/>
                  <a:pt x="15788" y="7244"/>
                  <a:pt x="15788" y="7250"/>
                </a:cubicBezTo>
                <a:cubicBezTo>
                  <a:pt x="15782" y="7256"/>
                  <a:pt x="15788" y="7256"/>
                  <a:pt x="15782" y="7262"/>
                </a:cubicBezTo>
                <a:cubicBezTo>
                  <a:pt x="15782" y="7268"/>
                  <a:pt x="15776" y="7268"/>
                  <a:pt x="15770" y="7268"/>
                </a:cubicBezTo>
                <a:cubicBezTo>
                  <a:pt x="15764" y="7274"/>
                  <a:pt x="15759" y="7280"/>
                  <a:pt x="15753" y="7292"/>
                </a:cubicBezTo>
                <a:cubicBezTo>
                  <a:pt x="15753" y="7292"/>
                  <a:pt x="15753" y="7298"/>
                  <a:pt x="15747" y="7304"/>
                </a:cubicBezTo>
                <a:cubicBezTo>
                  <a:pt x="15741" y="7304"/>
                  <a:pt x="15741" y="7304"/>
                  <a:pt x="15735" y="7310"/>
                </a:cubicBezTo>
                <a:cubicBezTo>
                  <a:pt x="15729" y="7310"/>
                  <a:pt x="15729" y="7310"/>
                  <a:pt x="15723" y="7316"/>
                </a:cubicBezTo>
                <a:cubicBezTo>
                  <a:pt x="15717" y="7316"/>
                  <a:pt x="15717" y="7321"/>
                  <a:pt x="15711" y="7321"/>
                </a:cubicBezTo>
                <a:cubicBezTo>
                  <a:pt x="15711" y="7321"/>
                  <a:pt x="15705" y="7321"/>
                  <a:pt x="15699" y="7321"/>
                </a:cubicBezTo>
                <a:cubicBezTo>
                  <a:pt x="15693" y="7321"/>
                  <a:pt x="15693" y="7321"/>
                  <a:pt x="15687" y="7321"/>
                </a:cubicBezTo>
                <a:cubicBezTo>
                  <a:pt x="15664" y="7321"/>
                  <a:pt x="15658" y="7321"/>
                  <a:pt x="15634" y="7321"/>
                </a:cubicBezTo>
                <a:cubicBezTo>
                  <a:pt x="15628" y="7321"/>
                  <a:pt x="15628" y="7327"/>
                  <a:pt x="15622" y="7327"/>
                </a:cubicBezTo>
                <a:cubicBezTo>
                  <a:pt x="15610" y="7327"/>
                  <a:pt x="15604" y="7333"/>
                  <a:pt x="15592" y="7339"/>
                </a:cubicBezTo>
                <a:cubicBezTo>
                  <a:pt x="15587" y="7339"/>
                  <a:pt x="15581" y="7345"/>
                  <a:pt x="15581" y="7345"/>
                </a:cubicBezTo>
                <a:cubicBezTo>
                  <a:pt x="15563" y="7345"/>
                  <a:pt x="15557" y="7345"/>
                  <a:pt x="15545" y="7345"/>
                </a:cubicBezTo>
                <a:cubicBezTo>
                  <a:pt x="15539" y="7345"/>
                  <a:pt x="15533" y="7351"/>
                  <a:pt x="15527" y="7357"/>
                </a:cubicBezTo>
                <a:cubicBezTo>
                  <a:pt x="15521" y="7363"/>
                  <a:pt x="15510" y="7369"/>
                  <a:pt x="15504" y="7369"/>
                </a:cubicBezTo>
                <a:cubicBezTo>
                  <a:pt x="15486" y="7375"/>
                  <a:pt x="15480" y="7381"/>
                  <a:pt x="15462" y="7387"/>
                </a:cubicBezTo>
                <a:cubicBezTo>
                  <a:pt x="15456" y="7393"/>
                  <a:pt x="15456" y="7393"/>
                  <a:pt x="15450" y="7393"/>
                </a:cubicBezTo>
                <a:cubicBezTo>
                  <a:pt x="15444" y="7398"/>
                  <a:pt x="15438" y="7405"/>
                  <a:pt x="15432" y="7416"/>
                </a:cubicBezTo>
                <a:cubicBezTo>
                  <a:pt x="15432" y="7422"/>
                  <a:pt x="15438" y="7428"/>
                  <a:pt x="15432" y="7440"/>
                </a:cubicBezTo>
                <a:cubicBezTo>
                  <a:pt x="15432" y="7446"/>
                  <a:pt x="15432" y="7446"/>
                  <a:pt x="15426" y="7452"/>
                </a:cubicBezTo>
                <a:lnTo>
                  <a:pt x="15421" y="7452"/>
                </a:lnTo>
                <a:cubicBezTo>
                  <a:pt x="15415" y="7452"/>
                  <a:pt x="15409" y="7446"/>
                  <a:pt x="15409" y="7446"/>
                </a:cubicBezTo>
                <a:cubicBezTo>
                  <a:pt x="15403" y="7446"/>
                  <a:pt x="15397" y="7446"/>
                  <a:pt x="15397" y="7440"/>
                </a:cubicBezTo>
                <a:cubicBezTo>
                  <a:pt x="15391" y="7440"/>
                  <a:pt x="15385" y="7440"/>
                  <a:pt x="15385" y="7440"/>
                </a:cubicBezTo>
                <a:cubicBezTo>
                  <a:pt x="15379" y="7434"/>
                  <a:pt x="15385" y="7434"/>
                  <a:pt x="15385" y="7428"/>
                </a:cubicBezTo>
                <a:cubicBezTo>
                  <a:pt x="15379" y="7422"/>
                  <a:pt x="15379" y="7422"/>
                  <a:pt x="15373" y="7416"/>
                </a:cubicBezTo>
                <a:cubicBezTo>
                  <a:pt x="15373" y="7422"/>
                  <a:pt x="15373" y="7434"/>
                  <a:pt x="15367" y="7440"/>
                </a:cubicBezTo>
                <a:cubicBezTo>
                  <a:pt x="15367" y="7440"/>
                  <a:pt x="15355" y="7440"/>
                  <a:pt x="15355" y="7446"/>
                </a:cubicBezTo>
                <a:cubicBezTo>
                  <a:pt x="15355" y="7446"/>
                  <a:pt x="15355" y="7452"/>
                  <a:pt x="15355" y="7458"/>
                </a:cubicBezTo>
                <a:cubicBezTo>
                  <a:pt x="15355" y="7470"/>
                  <a:pt x="15355" y="7470"/>
                  <a:pt x="15355" y="7470"/>
                </a:cubicBezTo>
                <a:cubicBezTo>
                  <a:pt x="15355" y="7470"/>
                  <a:pt x="15355" y="7476"/>
                  <a:pt x="15355" y="7482"/>
                </a:cubicBezTo>
                <a:cubicBezTo>
                  <a:pt x="15361" y="7487"/>
                  <a:pt x="15361" y="7493"/>
                  <a:pt x="15355" y="7505"/>
                </a:cubicBezTo>
                <a:cubicBezTo>
                  <a:pt x="15355" y="7517"/>
                  <a:pt x="15355" y="7517"/>
                  <a:pt x="15355" y="7517"/>
                </a:cubicBezTo>
                <a:cubicBezTo>
                  <a:pt x="15355" y="7523"/>
                  <a:pt x="15349" y="7523"/>
                  <a:pt x="15349" y="7529"/>
                </a:cubicBezTo>
                <a:cubicBezTo>
                  <a:pt x="15349" y="7535"/>
                  <a:pt x="15337" y="7535"/>
                  <a:pt x="15337" y="7541"/>
                </a:cubicBezTo>
                <a:cubicBezTo>
                  <a:pt x="15337" y="7541"/>
                  <a:pt x="15337" y="7547"/>
                  <a:pt x="15337" y="7553"/>
                </a:cubicBezTo>
                <a:cubicBezTo>
                  <a:pt x="15337" y="7559"/>
                  <a:pt x="15337" y="7564"/>
                  <a:pt x="15344" y="7576"/>
                </a:cubicBezTo>
                <a:lnTo>
                  <a:pt x="15349" y="7582"/>
                </a:lnTo>
                <a:cubicBezTo>
                  <a:pt x="15349" y="7588"/>
                  <a:pt x="15355" y="7588"/>
                  <a:pt x="15361" y="7594"/>
                </a:cubicBezTo>
                <a:cubicBezTo>
                  <a:pt x="15367" y="7600"/>
                  <a:pt x="15367" y="7606"/>
                  <a:pt x="15367" y="7618"/>
                </a:cubicBezTo>
                <a:cubicBezTo>
                  <a:pt x="15373" y="7630"/>
                  <a:pt x="15385" y="7636"/>
                  <a:pt x="15391" y="7653"/>
                </a:cubicBezTo>
                <a:cubicBezTo>
                  <a:pt x="15391" y="7659"/>
                  <a:pt x="15391" y="7659"/>
                  <a:pt x="15391" y="7659"/>
                </a:cubicBezTo>
                <a:cubicBezTo>
                  <a:pt x="15385" y="7659"/>
                  <a:pt x="15385" y="7653"/>
                  <a:pt x="15379" y="7653"/>
                </a:cubicBezTo>
                <a:cubicBezTo>
                  <a:pt x="15373" y="7653"/>
                  <a:pt x="15367" y="7653"/>
                  <a:pt x="15361" y="7653"/>
                </a:cubicBezTo>
                <a:cubicBezTo>
                  <a:pt x="15361" y="7653"/>
                  <a:pt x="15355" y="7648"/>
                  <a:pt x="15349" y="7648"/>
                </a:cubicBezTo>
                <a:cubicBezTo>
                  <a:pt x="15349" y="7642"/>
                  <a:pt x="15344" y="7642"/>
                  <a:pt x="15344" y="7642"/>
                </a:cubicBezTo>
                <a:cubicBezTo>
                  <a:pt x="15337" y="7642"/>
                  <a:pt x="15332" y="7648"/>
                  <a:pt x="15332" y="7648"/>
                </a:cubicBezTo>
                <a:cubicBezTo>
                  <a:pt x="15332" y="7671"/>
                  <a:pt x="15332" y="7671"/>
                  <a:pt x="15332" y="7671"/>
                </a:cubicBezTo>
                <a:cubicBezTo>
                  <a:pt x="15332" y="7677"/>
                  <a:pt x="15332" y="7677"/>
                  <a:pt x="15337" y="7683"/>
                </a:cubicBezTo>
                <a:cubicBezTo>
                  <a:pt x="15344" y="7689"/>
                  <a:pt x="15349" y="7695"/>
                  <a:pt x="15355" y="7707"/>
                </a:cubicBezTo>
                <a:cubicBezTo>
                  <a:pt x="15361" y="7707"/>
                  <a:pt x="15361" y="7713"/>
                  <a:pt x="15367" y="7719"/>
                </a:cubicBezTo>
                <a:cubicBezTo>
                  <a:pt x="15373" y="7719"/>
                  <a:pt x="15373" y="7725"/>
                  <a:pt x="15379" y="7725"/>
                </a:cubicBezTo>
                <a:cubicBezTo>
                  <a:pt x="15385" y="7730"/>
                  <a:pt x="15385" y="7730"/>
                  <a:pt x="15391" y="7737"/>
                </a:cubicBezTo>
                <a:cubicBezTo>
                  <a:pt x="15391" y="7742"/>
                  <a:pt x="15397" y="7742"/>
                  <a:pt x="15397" y="7748"/>
                </a:cubicBezTo>
                <a:cubicBezTo>
                  <a:pt x="15397" y="7760"/>
                  <a:pt x="15397" y="7766"/>
                  <a:pt x="15397" y="7772"/>
                </a:cubicBezTo>
                <a:cubicBezTo>
                  <a:pt x="15397" y="7784"/>
                  <a:pt x="15397" y="7790"/>
                  <a:pt x="15403" y="7802"/>
                </a:cubicBezTo>
                <a:cubicBezTo>
                  <a:pt x="15409" y="7802"/>
                  <a:pt x="15409" y="7808"/>
                  <a:pt x="15415" y="7814"/>
                </a:cubicBezTo>
                <a:cubicBezTo>
                  <a:pt x="15415" y="7825"/>
                  <a:pt x="15421" y="7831"/>
                  <a:pt x="15421" y="7843"/>
                </a:cubicBezTo>
                <a:cubicBezTo>
                  <a:pt x="15421" y="7849"/>
                  <a:pt x="15421" y="7849"/>
                  <a:pt x="15426" y="7855"/>
                </a:cubicBezTo>
                <a:cubicBezTo>
                  <a:pt x="15426" y="7861"/>
                  <a:pt x="15421" y="7867"/>
                  <a:pt x="15426" y="7873"/>
                </a:cubicBezTo>
                <a:cubicBezTo>
                  <a:pt x="15426" y="7879"/>
                  <a:pt x="15432" y="7885"/>
                  <a:pt x="15432" y="7896"/>
                </a:cubicBezTo>
                <a:cubicBezTo>
                  <a:pt x="15438" y="7903"/>
                  <a:pt x="15444" y="7903"/>
                  <a:pt x="15444" y="7908"/>
                </a:cubicBezTo>
                <a:cubicBezTo>
                  <a:pt x="15450" y="7920"/>
                  <a:pt x="15456" y="7926"/>
                  <a:pt x="15462" y="7938"/>
                </a:cubicBezTo>
                <a:cubicBezTo>
                  <a:pt x="15462" y="7938"/>
                  <a:pt x="15468" y="7944"/>
                  <a:pt x="15468" y="7950"/>
                </a:cubicBezTo>
                <a:cubicBezTo>
                  <a:pt x="15468" y="7950"/>
                  <a:pt x="15468" y="7956"/>
                  <a:pt x="15468" y="7962"/>
                </a:cubicBezTo>
                <a:cubicBezTo>
                  <a:pt x="15474" y="7974"/>
                  <a:pt x="15468" y="7980"/>
                  <a:pt x="15468" y="7997"/>
                </a:cubicBezTo>
                <a:cubicBezTo>
                  <a:pt x="15468" y="8003"/>
                  <a:pt x="15474" y="8015"/>
                  <a:pt x="15480" y="8021"/>
                </a:cubicBezTo>
                <a:cubicBezTo>
                  <a:pt x="15480" y="8027"/>
                  <a:pt x="15486" y="8027"/>
                  <a:pt x="15486" y="8033"/>
                </a:cubicBezTo>
                <a:cubicBezTo>
                  <a:pt x="15486" y="8039"/>
                  <a:pt x="15486" y="8045"/>
                  <a:pt x="15486" y="8051"/>
                </a:cubicBezTo>
                <a:cubicBezTo>
                  <a:pt x="15486" y="8098"/>
                  <a:pt x="15486" y="8098"/>
                  <a:pt x="15486" y="8098"/>
                </a:cubicBezTo>
                <a:cubicBezTo>
                  <a:pt x="15480" y="8098"/>
                  <a:pt x="15474" y="8092"/>
                  <a:pt x="15462" y="8098"/>
                </a:cubicBezTo>
                <a:cubicBezTo>
                  <a:pt x="15456" y="8098"/>
                  <a:pt x="15450" y="8104"/>
                  <a:pt x="15438" y="8110"/>
                </a:cubicBezTo>
                <a:cubicBezTo>
                  <a:pt x="15438" y="8110"/>
                  <a:pt x="15432" y="8116"/>
                  <a:pt x="15426" y="8116"/>
                </a:cubicBezTo>
                <a:cubicBezTo>
                  <a:pt x="15426" y="8122"/>
                  <a:pt x="15421" y="8122"/>
                  <a:pt x="15421" y="8128"/>
                </a:cubicBezTo>
                <a:cubicBezTo>
                  <a:pt x="15421" y="8140"/>
                  <a:pt x="15421" y="8140"/>
                  <a:pt x="15421" y="8140"/>
                </a:cubicBezTo>
                <a:cubicBezTo>
                  <a:pt x="15432" y="8140"/>
                  <a:pt x="15444" y="8140"/>
                  <a:pt x="15456" y="8146"/>
                </a:cubicBezTo>
                <a:cubicBezTo>
                  <a:pt x="15462" y="8151"/>
                  <a:pt x="15462" y="8163"/>
                  <a:pt x="15468" y="8169"/>
                </a:cubicBezTo>
                <a:cubicBezTo>
                  <a:pt x="15474" y="8175"/>
                  <a:pt x="15480" y="8175"/>
                  <a:pt x="15480" y="8175"/>
                </a:cubicBezTo>
                <a:cubicBezTo>
                  <a:pt x="15486" y="8175"/>
                  <a:pt x="15486" y="8181"/>
                  <a:pt x="15492" y="8181"/>
                </a:cubicBezTo>
                <a:cubicBezTo>
                  <a:pt x="15504" y="8187"/>
                  <a:pt x="15504" y="8187"/>
                  <a:pt x="15515" y="8193"/>
                </a:cubicBezTo>
                <a:cubicBezTo>
                  <a:pt x="15521" y="8193"/>
                  <a:pt x="15521" y="8193"/>
                  <a:pt x="15527" y="8193"/>
                </a:cubicBezTo>
                <a:cubicBezTo>
                  <a:pt x="15533" y="8199"/>
                  <a:pt x="15539" y="8205"/>
                  <a:pt x="15551" y="8205"/>
                </a:cubicBezTo>
                <a:cubicBezTo>
                  <a:pt x="15557" y="8211"/>
                  <a:pt x="15563" y="8205"/>
                  <a:pt x="15569" y="8205"/>
                </a:cubicBezTo>
                <a:cubicBezTo>
                  <a:pt x="15575" y="8205"/>
                  <a:pt x="15581" y="8211"/>
                  <a:pt x="15587" y="8205"/>
                </a:cubicBezTo>
                <a:cubicBezTo>
                  <a:pt x="15592" y="8205"/>
                  <a:pt x="15604" y="8205"/>
                  <a:pt x="15610" y="8199"/>
                </a:cubicBezTo>
                <a:cubicBezTo>
                  <a:pt x="15610" y="8199"/>
                  <a:pt x="15616" y="8205"/>
                  <a:pt x="15622" y="8199"/>
                </a:cubicBezTo>
                <a:cubicBezTo>
                  <a:pt x="15628" y="8199"/>
                  <a:pt x="15628" y="8193"/>
                  <a:pt x="15634" y="8193"/>
                </a:cubicBezTo>
                <a:cubicBezTo>
                  <a:pt x="15640" y="8187"/>
                  <a:pt x="15646" y="8187"/>
                  <a:pt x="15646" y="8187"/>
                </a:cubicBezTo>
                <a:cubicBezTo>
                  <a:pt x="15652" y="8181"/>
                  <a:pt x="15652" y="8175"/>
                  <a:pt x="15658" y="8175"/>
                </a:cubicBezTo>
                <a:cubicBezTo>
                  <a:pt x="15658" y="8169"/>
                  <a:pt x="15658" y="8163"/>
                  <a:pt x="15658" y="8163"/>
                </a:cubicBezTo>
                <a:cubicBezTo>
                  <a:pt x="15664" y="8157"/>
                  <a:pt x="15664" y="8157"/>
                  <a:pt x="15670" y="8151"/>
                </a:cubicBezTo>
                <a:cubicBezTo>
                  <a:pt x="15676" y="8151"/>
                  <a:pt x="15676" y="8146"/>
                  <a:pt x="15676" y="8140"/>
                </a:cubicBezTo>
                <a:cubicBezTo>
                  <a:pt x="15687" y="8140"/>
                  <a:pt x="15693" y="8140"/>
                  <a:pt x="15699" y="8140"/>
                </a:cubicBezTo>
                <a:cubicBezTo>
                  <a:pt x="15711" y="8140"/>
                  <a:pt x="15717" y="8140"/>
                  <a:pt x="15723" y="8134"/>
                </a:cubicBezTo>
                <a:cubicBezTo>
                  <a:pt x="15729" y="8134"/>
                  <a:pt x="15729" y="8128"/>
                  <a:pt x="15735" y="8122"/>
                </a:cubicBezTo>
                <a:cubicBezTo>
                  <a:pt x="15741" y="8122"/>
                  <a:pt x="15747" y="8122"/>
                  <a:pt x="15759" y="8122"/>
                </a:cubicBezTo>
                <a:cubicBezTo>
                  <a:pt x="15776" y="8122"/>
                  <a:pt x="15788" y="8128"/>
                  <a:pt x="15812" y="8128"/>
                </a:cubicBezTo>
                <a:cubicBezTo>
                  <a:pt x="15818" y="8134"/>
                  <a:pt x="15824" y="8140"/>
                  <a:pt x="15836" y="8140"/>
                </a:cubicBezTo>
                <a:cubicBezTo>
                  <a:pt x="15842" y="8146"/>
                  <a:pt x="15842" y="8146"/>
                  <a:pt x="15847" y="8146"/>
                </a:cubicBezTo>
                <a:cubicBezTo>
                  <a:pt x="15859" y="8146"/>
                  <a:pt x="15859" y="8146"/>
                  <a:pt x="15871" y="8146"/>
                </a:cubicBezTo>
                <a:cubicBezTo>
                  <a:pt x="15877" y="8146"/>
                  <a:pt x="15883" y="8146"/>
                  <a:pt x="15889" y="8146"/>
                </a:cubicBezTo>
                <a:cubicBezTo>
                  <a:pt x="15889" y="8140"/>
                  <a:pt x="15895" y="8140"/>
                  <a:pt x="15895" y="8134"/>
                </a:cubicBezTo>
                <a:cubicBezTo>
                  <a:pt x="15901" y="8128"/>
                  <a:pt x="15907" y="8128"/>
                  <a:pt x="15907" y="8122"/>
                </a:cubicBezTo>
                <a:cubicBezTo>
                  <a:pt x="15913" y="8116"/>
                  <a:pt x="15919" y="8104"/>
                  <a:pt x="15925" y="8098"/>
                </a:cubicBezTo>
                <a:cubicBezTo>
                  <a:pt x="15930" y="8092"/>
                  <a:pt x="15930" y="8092"/>
                  <a:pt x="15936" y="8086"/>
                </a:cubicBezTo>
                <a:cubicBezTo>
                  <a:pt x="15954" y="8069"/>
                  <a:pt x="15966" y="8051"/>
                  <a:pt x="15990" y="8045"/>
                </a:cubicBezTo>
                <a:cubicBezTo>
                  <a:pt x="15990" y="8045"/>
                  <a:pt x="15996" y="8045"/>
                  <a:pt x="16002" y="8039"/>
                </a:cubicBezTo>
                <a:cubicBezTo>
                  <a:pt x="16008" y="8039"/>
                  <a:pt x="16008" y="8039"/>
                  <a:pt x="16014" y="8039"/>
                </a:cubicBezTo>
                <a:cubicBezTo>
                  <a:pt x="16014" y="8033"/>
                  <a:pt x="16019" y="8033"/>
                  <a:pt x="16025" y="8033"/>
                </a:cubicBezTo>
                <a:cubicBezTo>
                  <a:pt x="16025" y="8027"/>
                  <a:pt x="16031" y="8033"/>
                  <a:pt x="16037" y="8033"/>
                </a:cubicBezTo>
                <a:cubicBezTo>
                  <a:pt x="16037" y="8033"/>
                  <a:pt x="16043" y="8027"/>
                  <a:pt x="16049" y="8033"/>
                </a:cubicBezTo>
                <a:cubicBezTo>
                  <a:pt x="16049" y="8033"/>
                  <a:pt x="16055" y="8033"/>
                  <a:pt x="16055" y="8039"/>
                </a:cubicBezTo>
                <a:cubicBezTo>
                  <a:pt x="16061" y="8039"/>
                  <a:pt x="16067" y="8045"/>
                  <a:pt x="16067" y="8045"/>
                </a:cubicBezTo>
                <a:cubicBezTo>
                  <a:pt x="16079" y="8045"/>
                  <a:pt x="16085" y="8045"/>
                  <a:pt x="16091" y="8045"/>
                </a:cubicBezTo>
                <a:cubicBezTo>
                  <a:pt x="16102" y="8045"/>
                  <a:pt x="16108" y="8045"/>
                  <a:pt x="16114" y="8045"/>
                </a:cubicBezTo>
                <a:cubicBezTo>
                  <a:pt x="16120" y="8045"/>
                  <a:pt x="16120" y="8039"/>
                  <a:pt x="16126" y="8039"/>
                </a:cubicBezTo>
                <a:cubicBezTo>
                  <a:pt x="16138" y="8027"/>
                  <a:pt x="16138" y="8021"/>
                  <a:pt x="16150" y="8015"/>
                </a:cubicBezTo>
                <a:cubicBezTo>
                  <a:pt x="16156" y="8009"/>
                  <a:pt x="16162" y="8009"/>
                  <a:pt x="16168" y="8003"/>
                </a:cubicBezTo>
                <a:cubicBezTo>
                  <a:pt x="16168" y="8003"/>
                  <a:pt x="16174" y="7997"/>
                  <a:pt x="16174" y="7991"/>
                </a:cubicBezTo>
                <a:cubicBezTo>
                  <a:pt x="16180" y="7991"/>
                  <a:pt x="16180" y="7985"/>
                  <a:pt x="16185" y="7980"/>
                </a:cubicBezTo>
                <a:cubicBezTo>
                  <a:pt x="16185" y="7980"/>
                  <a:pt x="16191" y="7980"/>
                  <a:pt x="16197" y="7980"/>
                </a:cubicBezTo>
                <a:cubicBezTo>
                  <a:pt x="16203" y="7980"/>
                  <a:pt x="16215" y="7974"/>
                  <a:pt x="16227" y="7974"/>
                </a:cubicBezTo>
                <a:cubicBezTo>
                  <a:pt x="16233" y="7974"/>
                  <a:pt x="16239" y="7980"/>
                  <a:pt x="16245" y="7980"/>
                </a:cubicBezTo>
                <a:cubicBezTo>
                  <a:pt x="16262" y="7980"/>
                  <a:pt x="16269" y="7980"/>
                  <a:pt x="16286" y="7980"/>
                </a:cubicBezTo>
                <a:cubicBezTo>
                  <a:pt x="16292" y="7980"/>
                  <a:pt x="16298" y="7985"/>
                  <a:pt x="16310" y="7985"/>
                </a:cubicBezTo>
                <a:cubicBezTo>
                  <a:pt x="16322" y="7991"/>
                  <a:pt x="16322" y="7991"/>
                  <a:pt x="16322" y="7991"/>
                </a:cubicBezTo>
                <a:cubicBezTo>
                  <a:pt x="16328" y="7997"/>
                  <a:pt x="16328" y="7997"/>
                  <a:pt x="16334" y="8003"/>
                </a:cubicBezTo>
                <a:cubicBezTo>
                  <a:pt x="16340" y="8003"/>
                  <a:pt x="16346" y="8015"/>
                  <a:pt x="16351" y="8015"/>
                </a:cubicBezTo>
                <a:cubicBezTo>
                  <a:pt x="16357" y="8015"/>
                  <a:pt x="16363" y="8009"/>
                  <a:pt x="16369" y="8009"/>
                </a:cubicBezTo>
                <a:cubicBezTo>
                  <a:pt x="16375" y="8009"/>
                  <a:pt x="16375" y="8009"/>
                  <a:pt x="16381" y="8009"/>
                </a:cubicBezTo>
                <a:cubicBezTo>
                  <a:pt x="16405" y="8009"/>
                  <a:pt x="16405" y="8009"/>
                  <a:pt x="16405" y="8009"/>
                </a:cubicBezTo>
                <a:cubicBezTo>
                  <a:pt x="16411" y="8009"/>
                  <a:pt x="16423" y="8009"/>
                  <a:pt x="16428" y="8009"/>
                </a:cubicBezTo>
                <a:cubicBezTo>
                  <a:pt x="16435" y="8009"/>
                  <a:pt x="16435" y="8009"/>
                  <a:pt x="16440" y="8009"/>
                </a:cubicBezTo>
                <a:cubicBezTo>
                  <a:pt x="16446" y="8009"/>
                  <a:pt x="16446" y="8015"/>
                  <a:pt x="16452" y="8015"/>
                </a:cubicBezTo>
                <a:cubicBezTo>
                  <a:pt x="16458" y="8015"/>
                  <a:pt x="16458" y="8021"/>
                  <a:pt x="16458" y="8027"/>
                </a:cubicBezTo>
                <a:cubicBezTo>
                  <a:pt x="16464" y="8033"/>
                  <a:pt x="16470" y="8033"/>
                  <a:pt x="16470" y="8039"/>
                </a:cubicBezTo>
                <a:cubicBezTo>
                  <a:pt x="16470" y="8045"/>
                  <a:pt x="16476" y="8051"/>
                  <a:pt x="16476" y="8051"/>
                </a:cubicBezTo>
                <a:cubicBezTo>
                  <a:pt x="16476" y="8069"/>
                  <a:pt x="16476" y="8074"/>
                  <a:pt x="16476" y="8086"/>
                </a:cubicBezTo>
                <a:cubicBezTo>
                  <a:pt x="16494" y="8086"/>
                  <a:pt x="16506" y="8086"/>
                  <a:pt x="16517" y="8098"/>
                </a:cubicBezTo>
                <a:cubicBezTo>
                  <a:pt x="16523" y="8098"/>
                  <a:pt x="16523" y="8104"/>
                  <a:pt x="16523" y="8110"/>
                </a:cubicBezTo>
                <a:cubicBezTo>
                  <a:pt x="16529" y="8116"/>
                  <a:pt x="16529" y="8122"/>
                  <a:pt x="16529" y="8128"/>
                </a:cubicBezTo>
                <a:cubicBezTo>
                  <a:pt x="16529" y="8146"/>
                  <a:pt x="16529" y="8151"/>
                  <a:pt x="16535" y="8169"/>
                </a:cubicBezTo>
                <a:cubicBezTo>
                  <a:pt x="16535" y="8169"/>
                  <a:pt x="16535" y="8175"/>
                  <a:pt x="16535" y="8181"/>
                </a:cubicBezTo>
                <a:cubicBezTo>
                  <a:pt x="16541" y="8181"/>
                  <a:pt x="16541" y="8187"/>
                  <a:pt x="16547" y="8193"/>
                </a:cubicBezTo>
                <a:cubicBezTo>
                  <a:pt x="16547" y="8193"/>
                  <a:pt x="16553" y="8193"/>
                  <a:pt x="16559" y="8193"/>
                </a:cubicBezTo>
                <a:cubicBezTo>
                  <a:pt x="16571" y="8193"/>
                  <a:pt x="16583" y="8181"/>
                  <a:pt x="16589" y="8169"/>
                </a:cubicBezTo>
                <a:cubicBezTo>
                  <a:pt x="16594" y="8169"/>
                  <a:pt x="16594" y="8163"/>
                  <a:pt x="16594" y="8157"/>
                </a:cubicBezTo>
                <a:cubicBezTo>
                  <a:pt x="16601" y="8151"/>
                  <a:pt x="16612" y="8151"/>
                  <a:pt x="16618" y="8140"/>
                </a:cubicBezTo>
                <a:cubicBezTo>
                  <a:pt x="16618" y="8140"/>
                  <a:pt x="16618" y="8134"/>
                  <a:pt x="16624" y="8128"/>
                </a:cubicBezTo>
                <a:cubicBezTo>
                  <a:pt x="16624" y="8128"/>
                  <a:pt x="16630" y="8128"/>
                  <a:pt x="16636" y="8122"/>
                </a:cubicBezTo>
                <a:cubicBezTo>
                  <a:pt x="16636" y="8116"/>
                  <a:pt x="16642" y="8116"/>
                  <a:pt x="16642" y="8110"/>
                </a:cubicBezTo>
                <a:cubicBezTo>
                  <a:pt x="16648" y="8104"/>
                  <a:pt x="16648" y="8098"/>
                  <a:pt x="16654" y="8086"/>
                </a:cubicBezTo>
                <a:cubicBezTo>
                  <a:pt x="16654" y="8080"/>
                  <a:pt x="16654" y="8080"/>
                  <a:pt x="16660" y="8074"/>
                </a:cubicBezTo>
                <a:cubicBezTo>
                  <a:pt x="16666" y="8080"/>
                  <a:pt x="16672" y="8080"/>
                  <a:pt x="16678" y="8086"/>
                </a:cubicBezTo>
                <a:cubicBezTo>
                  <a:pt x="16683" y="8086"/>
                  <a:pt x="16689" y="8092"/>
                  <a:pt x="16689" y="8098"/>
                </a:cubicBezTo>
                <a:cubicBezTo>
                  <a:pt x="16689" y="8110"/>
                  <a:pt x="16678" y="8110"/>
                  <a:pt x="16672" y="8116"/>
                </a:cubicBezTo>
                <a:cubicBezTo>
                  <a:pt x="16660" y="8128"/>
                  <a:pt x="16660" y="8140"/>
                  <a:pt x="16660" y="8157"/>
                </a:cubicBezTo>
                <a:cubicBezTo>
                  <a:pt x="16660" y="8163"/>
                  <a:pt x="16660" y="8169"/>
                  <a:pt x="16660" y="8181"/>
                </a:cubicBezTo>
                <a:cubicBezTo>
                  <a:pt x="16666" y="8175"/>
                  <a:pt x="16672" y="8181"/>
                  <a:pt x="16672" y="8175"/>
                </a:cubicBezTo>
                <a:cubicBezTo>
                  <a:pt x="16678" y="8175"/>
                  <a:pt x="16672" y="8163"/>
                  <a:pt x="16678" y="8163"/>
                </a:cubicBezTo>
                <a:cubicBezTo>
                  <a:pt x="16683" y="8163"/>
                  <a:pt x="16683" y="8157"/>
                  <a:pt x="16689" y="8157"/>
                </a:cubicBezTo>
                <a:cubicBezTo>
                  <a:pt x="16695" y="8157"/>
                  <a:pt x="16695" y="8163"/>
                  <a:pt x="16701" y="8163"/>
                </a:cubicBezTo>
                <a:cubicBezTo>
                  <a:pt x="16701" y="8163"/>
                  <a:pt x="16707" y="8163"/>
                  <a:pt x="16713" y="8163"/>
                </a:cubicBezTo>
                <a:cubicBezTo>
                  <a:pt x="16713" y="8193"/>
                  <a:pt x="16713" y="8193"/>
                  <a:pt x="16713" y="8193"/>
                </a:cubicBezTo>
                <a:cubicBezTo>
                  <a:pt x="16713" y="8199"/>
                  <a:pt x="16707" y="8205"/>
                  <a:pt x="16707" y="8211"/>
                </a:cubicBezTo>
                <a:cubicBezTo>
                  <a:pt x="16707" y="8223"/>
                  <a:pt x="16707" y="8223"/>
                  <a:pt x="16707" y="8223"/>
                </a:cubicBezTo>
                <a:cubicBezTo>
                  <a:pt x="16701" y="8235"/>
                  <a:pt x="16701" y="8240"/>
                  <a:pt x="16701" y="8258"/>
                </a:cubicBezTo>
                <a:cubicBezTo>
                  <a:pt x="16701" y="8252"/>
                  <a:pt x="16707" y="8258"/>
                  <a:pt x="16713" y="8258"/>
                </a:cubicBezTo>
                <a:cubicBezTo>
                  <a:pt x="16719" y="8252"/>
                  <a:pt x="16719" y="8246"/>
                  <a:pt x="16725" y="8246"/>
                </a:cubicBezTo>
                <a:cubicBezTo>
                  <a:pt x="16725" y="8240"/>
                  <a:pt x="16731" y="8229"/>
                  <a:pt x="16737" y="8229"/>
                </a:cubicBezTo>
                <a:cubicBezTo>
                  <a:pt x="16743" y="8229"/>
                  <a:pt x="16749" y="8229"/>
                  <a:pt x="16755" y="8235"/>
                </a:cubicBezTo>
                <a:cubicBezTo>
                  <a:pt x="16760" y="8246"/>
                  <a:pt x="16755" y="8252"/>
                  <a:pt x="16755" y="8264"/>
                </a:cubicBezTo>
                <a:cubicBezTo>
                  <a:pt x="16760" y="8270"/>
                  <a:pt x="16772" y="8276"/>
                  <a:pt x="16778" y="8282"/>
                </a:cubicBezTo>
                <a:cubicBezTo>
                  <a:pt x="16784" y="8282"/>
                  <a:pt x="16790" y="8282"/>
                  <a:pt x="16790" y="8288"/>
                </a:cubicBezTo>
                <a:cubicBezTo>
                  <a:pt x="16796" y="8294"/>
                  <a:pt x="16796" y="8300"/>
                  <a:pt x="16796" y="8306"/>
                </a:cubicBezTo>
                <a:cubicBezTo>
                  <a:pt x="16796" y="8312"/>
                  <a:pt x="16796" y="8312"/>
                  <a:pt x="16796" y="8312"/>
                </a:cubicBezTo>
                <a:cubicBezTo>
                  <a:pt x="16796" y="8312"/>
                  <a:pt x="16790" y="8317"/>
                  <a:pt x="16790" y="8323"/>
                </a:cubicBezTo>
                <a:cubicBezTo>
                  <a:pt x="16790" y="8329"/>
                  <a:pt x="16790" y="8335"/>
                  <a:pt x="16790" y="8347"/>
                </a:cubicBezTo>
                <a:lnTo>
                  <a:pt x="16790" y="8353"/>
                </a:lnTo>
                <a:cubicBezTo>
                  <a:pt x="16796" y="8365"/>
                  <a:pt x="16802" y="8371"/>
                  <a:pt x="16808" y="8377"/>
                </a:cubicBezTo>
                <a:cubicBezTo>
                  <a:pt x="16814" y="8383"/>
                  <a:pt x="16820" y="8383"/>
                  <a:pt x="16832" y="8389"/>
                </a:cubicBezTo>
                <a:cubicBezTo>
                  <a:pt x="16838" y="8395"/>
                  <a:pt x="16838" y="8395"/>
                  <a:pt x="16844" y="8401"/>
                </a:cubicBezTo>
                <a:cubicBezTo>
                  <a:pt x="16849" y="8401"/>
                  <a:pt x="16855" y="8401"/>
                  <a:pt x="16867" y="8401"/>
                </a:cubicBezTo>
                <a:cubicBezTo>
                  <a:pt x="16879" y="8401"/>
                  <a:pt x="16891" y="8401"/>
                  <a:pt x="16903" y="8406"/>
                </a:cubicBezTo>
                <a:cubicBezTo>
                  <a:pt x="16909" y="8406"/>
                  <a:pt x="16909" y="8412"/>
                  <a:pt x="16909" y="8418"/>
                </a:cubicBezTo>
                <a:cubicBezTo>
                  <a:pt x="16915" y="8418"/>
                  <a:pt x="16921" y="8418"/>
                  <a:pt x="16921" y="8418"/>
                </a:cubicBezTo>
                <a:cubicBezTo>
                  <a:pt x="16926" y="8418"/>
                  <a:pt x="16933" y="8424"/>
                  <a:pt x="16933" y="8424"/>
                </a:cubicBezTo>
                <a:cubicBezTo>
                  <a:pt x="16938" y="8430"/>
                  <a:pt x="16938" y="8436"/>
                  <a:pt x="16944" y="8436"/>
                </a:cubicBezTo>
                <a:cubicBezTo>
                  <a:pt x="16956" y="8442"/>
                  <a:pt x="16962" y="8436"/>
                  <a:pt x="16974" y="8436"/>
                </a:cubicBezTo>
                <a:cubicBezTo>
                  <a:pt x="16992" y="8436"/>
                  <a:pt x="17010" y="8436"/>
                  <a:pt x="17021" y="8424"/>
                </a:cubicBezTo>
                <a:cubicBezTo>
                  <a:pt x="17033" y="8412"/>
                  <a:pt x="17033" y="8401"/>
                  <a:pt x="17033" y="8383"/>
                </a:cubicBezTo>
                <a:cubicBezTo>
                  <a:pt x="17051" y="8383"/>
                  <a:pt x="17051" y="8383"/>
                  <a:pt x="17051" y="8383"/>
                </a:cubicBezTo>
                <a:cubicBezTo>
                  <a:pt x="17069" y="8383"/>
                  <a:pt x="17075" y="8389"/>
                  <a:pt x="17081" y="8406"/>
                </a:cubicBezTo>
                <a:cubicBezTo>
                  <a:pt x="17081" y="8406"/>
                  <a:pt x="17081" y="8412"/>
                  <a:pt x="17081" y="8418"/>
                </a:cubicBezTo>
                <a:cubicBezTo>
                  <a:pt x="17087" y="8424"/>
                  <a:pt x="17087" y="8430"/>
                  <a:pt x="17093" y="8436"/>
                </a:cubicBezTo>
                <a:cubicBezTo>
                  <a:pt x="17099" y="8442"/>
                  <a:pt x="17110" y="8448"/>
                  <a:pt x="17122" y="8448"/>
                </a:cubicBezTo>
                <a:cubicBezTo>
                  <a:pt x="17134" y="8448"/>
                  <a:pt x="17140" y="8436"/>
                  <a:pt x="17152" y="8424"/>
                </a:cubicBezTo>
                <a:cubicBezTo>
                  <a:pt x="17158" y="8418"/>
                  <a:pt x="17164" y="8418"/>
                  <a:pt x="17164" y="8418"/>
                </a:cubicBezTo>
                <a:cubicBezTo>
                  <a:pt x="17176" y="8406"/>
                  <a:pt x="17181" y="8406"/>
                  <a:pt x="17193" y="8401"/>
                </a:cubicBezTo>
                <a:cubicBezTo>
                  <a:pt x="17193" y="8395"/>
                  <a:pt x="17199" y="8395"/>
                  <a:pt x="17199" y="8389"/>
                </a:cubicBezTo>
                <a:cubicBezTo>
                  <a:pt x="17211" y="8383"/>
                  <a:pt x="17217" y="8383"/>
                  <a:pt x="17229" y="8383"/>
                </a:cubicBezTo>
                <a:cubicBezTo>
                  <a:pt x="17241" y="8383"/>
                  <a:pt x="17241" y="8383"/>
                  <a:pt x="17247" y="8383"/>
                </a:cubicBezTo>
                <a:cubicBezTo>
                  <a:pt x="17270" y="8383"/>
                  <a:pt x="17288" y="8383"/>
                  <a:pt x="17312" y="8383"/>
                </a:cubicBezTo>
                <a:cubicBezTo>
                  <a:pt x="17318" y="8383"/>
                  <a:pt x="17318" y="8377"/>
                  <a:pt x="17324" y="8377"/>
                </a:cubicBezTo>
                <a:cubicBezTo>
                  <a:pt x="17324" y="8371"/>
                  <a:pt x="17330" y="8371"/>
                  <a:pt x="17336" y="8371"/>
                </a:cubicBezTo>
                <a:cubicBezTo>
                  <a:pt x="17336" y="8365"/>
                  <a:pt x="17330" y="8365"/>
                  <a:pt x="17336" y="8359"/>
                </a:cubicBezTo>
                <a:cubicBezTo>
                  <a:pt x="17336" y="8347"/>
                  <a:pt x="17342" y="8347"/>
                  <a:pt x="17348" y="8335"/>
                </a:cubicBezTo>
                <a:cubicBezTo>
                  <a:pt x="17348" y="8323"/>
                  <a:pt x="17342" y="8312"/>
                  <a:pt x="17348" y="8300"/>
                </a:cubicBezTo>
                <a:cubicBezTo>
                  <a:pt x="17353" y="8288"/>
                  <a:pt x="17365" y="8294"/>
                  <a:pt x="17371" y="8288"/>
                </a:cubicBezTo>
                <a:cubicBezTo>
                  <a:pt x="17377" y="8282"/>
                  <a:pt x="17383" y="8276"/>
                  <a:pt x="17383" y="8270"/>
                </a:cubicBezTo>
                <a:cubicBezTo>
                  <a:pt x="17383" y="8264"/>
                  <a:pt x="17383" y="8264"/>
                  <a:pt x="17383" y="8264"/>
                </a:cubicBezTo>
                <a:cubicBezTo>
                  <a:pt x="17383" y="8258"/>
                  <a:pt x="17377" y="8258"/>
                  <a:pt x="17371" y="8252"/>
                </a:cubicBezTo>
                <a:cubicBezTo>
                  <a:pt x="17371" y="8246"/>
                  <a:pt x="17371" y="8240"/>
                  <a:pt x="17371" y="8229"/>
                </a:cubicBezTo>
                <a:cubicBezTo>
                  <a:pt x="17371" y="8217"/>
                  <a:pt x="17377" y="8205"/>
                  <a:pt x="17377" y="8187"/>
                </a:cubicBezTo>
                <a:cubicBezTo>
                  <a:pt x="17377" y="8181"/>
                  <a:pt x="17383" y="8181"/>
                  <a:pt x="17383" y="8175"/>
                </a:cubicBezTo>
                <a:cubicBezTo>
                  <a:pt x="17383" y="8169"/>
                  <a:pt x="17389" y="8169"/>
                  <a:pt x="17389" y="8163"/>
                </a:cubicBezTo>
                <a:cubicBezTo>
                  <a:pt x="17389" y="8157"/>
                  <a:pt x="17389" y="8157"/>
                  <a:pt x="17395" y="8151"/>
                </a:cubicBezTo>
                <a:cubicBezTo>
                  <a:pt x="17401" y="8146"/>
                  <a:pt x="17407" y="8140"/>
                  <a:pt x="17413" y="8128"/>
                </a:cubicBezTo>
                <a:cubicBezTo>
                  <a:pt x="17419" y="8128"/>
                  <a:pt x="17419" y="8122"/>
                  <a:pt x="17425" y="8122"/>
                </a:cubicBezTo>
                <a:cubicBezTo>
                  <a:pt x="17431" y="8116"/>
                  <a:pt x="17431" y="8116"/>
                  <a:pt x="17436" y="8116"/>
                </a:cubicBezTo>
                <a:cubicBezTo>
                  <a:pt x="17436" y="8110"/>
                  <a:pt x="17442" y="8104"/>
                  <a:pt x="17442" y="8104"/>
                </a:cubicBezTo>
                <a:cubicBezTo>
                  <a:pt x="17442" y="8098"/>
                  <a:pt x="17448" y="8092"/>
                  <a:pt x="17448" y="8092"/>
                </a:cubicBezTo>
                <a:cubicBezTo>
                  <a:pt x="17448" y="8086"/>
                  <a:pt x="17448" y="8080"/>
                  <a:pt x="17448" y="8080"/>
                </a:cubicBezTo>
                <a:cubicBezTo>
                  <a:pt x="17448" y="8074"/>
                  <a:pt x="17448" y="8069"/>
                  <a:pt x="17448" y="8069"/>
                </a:cubicBezTo>
                <a:cubicBezTo>
                  <a:pt x="17454" y="8062"/>
                  <a:pt x="17454" y="8062"/>
                  <a:pt x="17460" y="8057"/>
                </a:cubicBezTo>
                <a:cubicBezTo>
                  <a:pt x="17460" y="8051"/>
                  <a:pt x="17466" y="8045"/>
                  <a:pt x="17472" y="8045"/>
                </a:cubicBezTo>
                <a:cubicBezTo>
                  <a:pt x="17472" y="8045"/>
                  <a:pt x="17478" y="8039"/>
                  <a:pt x="17484" y="8039"/>
                </a:cubicBezTo>
                <a:cubicBezTo>
                  <a:pt x="17484" y="8039"/>
                  <a:pt x="17490" y="8039"/>
                  <a:pt x="17496" y="8039"/>
                </a:cubicBezTo>
                <a:cubicBezTo>
                  <a:pt x="17502" y="8033"/>
                  <a:pt x="17496" y="8027"/>
                  <a:pt x="17496" y="8021"/>
                </a:cubicBezTo>
                <a:cubicBezTo>
                  <a:pt x="17496" y="8015"/>
                  <a:pt x="17502" y="8015"/>
                  <a:pt x="17502" y="8009"/>
                </a:cubicBezTo>
                <a:cubicBezTo>
                  <a:pt x="17502" y="8009"/>
                  <a:pt x="17502" y="8003"/>
                  <a:pt x="17502" y="7997"/>
                </a:cubicBezTo>
                <a:cubicBezTo>
                  <a:pt x="17502" y="7991"/>
                  <a:pt x="17502" y="7985"/>
                  <a:pt x="17502" y="7974"/>
                </a:cubicBezTo>
                <a:cubicBezTo>
                  <a:pt x="17508" y="7962"/>
                  <a:pt x="17514" y="7956"/>
                  <a:pt x="17519" y="7944"/>
                </a:cubicBezTo>
                <a:cubicBezTo>
                  <a:pt x="17525" y="7938"/>
                  <a:pt x="17531" y="7932"/>
                  <a:pt x="17531" y="7920"/>
                </a:cubicBezTo>
                <a:cubicBezTo>
                  <a:pt x="17537" y="7908"/>
                  <a:pt x="17537" y="7896"/>
                  <a:pt x="17543" y="7885"/>
                </a:cubicBezTo>
                <a:cubicBezTo>
                  <a:pt x="17543" y="7879"/>
                  <a:pt x="17543" y="7879"/>
                  <a:pt x="17543" y="7873"/>
                </a:cubicBezTo>
                <a:cubicBezTo>
                  <a:pt x="17543" y="7867"/>
                  <a:pt x="17549" y="7867"/>
                  <a:pt x="17549" y="7861"/>
                </a:cubicBezTo>
                <a:cubicBezTo>
                  <a:pt x="17549" y="7802"/>
                  <a:pt x="17549" y="7802"/>
                  <a:pt x="17549" y="7802"/>
                </a:cubicBezTo>
                <a:cubicBezTo>
                  <a:pt x="17549" y="7802"/>
                  <a:pt x="17543" y="7796"/>
                  <a:pt x="17537" y="7796"/>
                </a:cubicBezTo>
                <a:cubicBezTo>
                  <a:pt x="17537" y="7790"/>
                  <a:pt x="17537" y="7784"/>
                  <a:pt x="17531" y="7784"/>
                </a:cubicBezTo>
                <a:cubicBezTo>
                  <a:pt x="17531" y="7778"/>
                  <a:pt x="17525" y="7778"/>
                  <a:pt x="17519" y="7772"/>
                </a:cubicBezTo>
                <a:cubicBezTo>
                  <a:pt x="17519" y="7766"/>
                  <a:pt x="17514" y="7766"/>
                  <a:pt x="17514" y="7760"/>
                </a:cubicBezTo>
                <a:cubicBezTo>
                  <a:pt x="17514" y="7748"/>
                  <a:pt x="17514" y="7748"/>
                  <a:pt x="17514" y="7748"/>
                </a:cubicBezTo>
                <a:cubicBezTo>
                  <a:pt x="17514" y="7742"/>
                  <a:pt x="17514" y="7742"/>
                  <a:pt x="17514" y="7737"/>
                </a:cubicBezTo>
                <a:cubicBezTo>
                  <a:pt x="17514" y="7725"/>
                  <a:pt x="17525" y="7725"/>
                  <a:pt x="17525" y="7713"/>
                </a:cubicBezTo>
                <a:cubicBezTo>
                  <a:pt x="17525" y="7707"/>
                  <a:pt x="17525" y="7701"/>
                  <a:pt x="17525" y="7689"/>
                </a:cubicBezTo>
                <a:cubicBezTo>
                  <a:pt x="17519" y="7689"/>
                  <a:pt x="17519" y="7689"/>
                  <a:pt x="17519" y="7689"/>
                </a:cubicBezTo>
                <a:cubicBezTo>
                  <a:pt x="17519" y="7653"/>
                  <a:pt x="17519" y="7653"/>
                  <a:pt x="17519" y="7653"/>
                </a:cubicBezTo>
                <a:cubicBezTo>
                  <a:pt x="17519" y="7648"/>
                  <a:pt x="17519" y="7648"/>
                  <a:pt x="17519" y="7642"/>
                </a:cubicBezTo>
                <a:cubicBezTo>
                  <a:pt x="17519" y="7636"/>
                  <a:pt x="17514" y="7636"/>
                  <a:pt x="17508" y="7630"/>
                </a:cubicBezTo>
                <a:cubicBezTo>
                  <a:pt x="17502" y="7618"/>
                  <a:pt x="17496" y="7618"/>
                  <a:pt x="17490" y="7606"/>
                </a:cubicBezTo>
                <a:cubicBezTo>
                  <a:pt x="17490" y="7600"/>
                  <a:pt x="17484" y="7600"/>
                  <a:pt x="17484" y="7594"/>
                </a:cubicBezTo>
                <a:cubicBezTo>
                  <a:pt x="17484" y="7588"/>
                  <a:pt x="17484" y="7588"/>
                  <a:pt x="17484" y="7582"/>
                </a:cubicBezTo>
                <a:cubicBezTo>
                  <a:pt x="17478" y="7576"/>
                  <a:pt x="17478" y="7576"/>
                  <a:pt x="17478" y="7571"/>
                </a:cubicBezTo>
                <a:cubicBezTo>
                  <a:pt x="17472" y="7564"/>
                  <a:pt x="17472" y="7564"/>
                  <a:pt x="17472" y="7559"/>
                </a:cubicBezTo>
                <a:cubicBezTo>
                  <a:pt x="17466" y="7553"/>
                  <a:pt x="17460" y="7553"/>
                  <a:pt x="17460" y="7553"/>
                </a:cubicBezTo>
                <a:cubicBezTo>
                  <a:pt x="17454" y="7541"/>
                  <a:pt x="17448" y="7535"/>
                  <a:pt x="17436" y="7529"/>
                </a:cubicBezTo>
                <a:lnTo>
                  <a:pt x="17431" y="7523"/>
                </a:lnTo>
                <a:cubicBezTo>
                  <a:pt x="17425" y="7517"/>
                  <a:pt x="17419" y="7517"/>
                  <a:pt x="17413" y="7517"/>
                </a:cubicBezTo>
                <a:cubicBezTo>
                  <a:pt x="17407" y="7511"/>
                  <a:pt x="17407" y="7511"/>
                  <a:pt x="17407" y="7505"/>
                </a:cubicBezTo>
                <a:cubicBezTo>
                  <a:pt x="17407" y="7446"/>
                  <a:pt x="17407" y="7446"/>
                  <a:pt x="17407" y="7446"/>
                </a:cubicBezTo>
                <a:cubicBezTo>
                  <a:pt x="17395" y="7446"/>
                  <a:pt x="17389" y="7446"/>
                  <a:pt x="17383" y="7446"/>
                </a:cubicBezTo>
                <a:cubicBezTo>
                  <a:pt x="17371" y="7446"/>
                  <a:pt x="17359" y="7446"/>
                  <a:pt x="17348" y="7446"/>
                </a:cubicBezTo>
                <a:cubicBezTo>
                  <a:pt x="17342" y="7446"/>
                  <a:pt x="17336" y="7440"/>
                  <a:pt x="17336" y="7440"/>
                </a:cubicBezTo>
                <a:cubicBezTo>
                  <a:pt x="17330" y="7440"/>
                  <a:pt x="17324" y="7434"/>
                  <a:pt x="17324" y="7434"/>
                </a:cubicBezTo>
                <a:cubicBezTo>
                  <a:pt x="17312" y="7428"/>
                  <a:pt x="17306" y="7422"/>
                  <a:pt x="17306" y="7410"/>
                </a:cubicBezTo>
                <a:cubicBezTo>
                  <a:pt x="17306" y="7398"/>
                  <a:pt x="17306" y="7398"/>
                  <a:pt x="17306" y="7398"/>
                </a:cubicBezTo>
                <a:cubicBezTo>
                  <a:pt x="17306" y="7398"/>
                  <a:pt x="17300" y="7393"/>
                  <a:pt x="17300" y="7387"/>
                </a:cubicBezTo>
                <a:cubicBezTo>
                  <a:pt x="17300" y="7381"/>
                  <a:pt x="17300" y="7375"/>
                  <a:pt x="17300" y="7363"/>
                </a:cubicBezTo>
                <a:cubicBezTo>
                  <a:pt x="17300" y="7363"/>
                  <a:pt x="17294" y="7363"/>
                  <a:pt x="17288" y="7363"/>
                </a:cubicBezTo>
                <a:cubicBezTo>
                  <a:pt x="17288" y="7363"/>
                  <a:pt x="17282" y="7363"/>
                  <a:pt x="17276" y="7357"/>
                </a:cubicBezTo>
                <a:cubicBezTo>
                  <a:pt x="17276" y="7351"/>
                  <a:pt x="17282" y="7339"/>
                  <a:pt x="17276" y="7333"/>
                </a:cubicBezTo>
                <a:lnTo>
                  <a:pt x="17270" y="7333"/>
                </a:lnTo>
                <a:cubicBezTo>
                  <a:pt x="17265" y="7327"/>
                  <a:pt x="17259" y="7327"/>
                  <a:pt x="17259" y="7327"/>
                </a:cubicBezTo>
                <a:cubicBezTo>
                  <a:pt x="17247" y="7321"/>
                  <a:pt x="17241" y="7321"/>
                  <a:pt x="17235" y="7316"/>
                </a:cubicBezTo>
                <a:cubicBezTo>
                  <a:pt x="17229" y="7310"/>
                  <a:pt x="17229" y="7304"/>
                  <a:pt x="17223" y="7304"/>
                </a:cubicBezTo>
                <a:cubicBezTo>
                  <a:pt x="17223" y="7298"/>
                  <a:pt x="17217" y="7298"/>
                  <a:pt x="17211" y="7292"/>
                </a:cubicBezTo>
                <a:cubicBezTo>
                  <a:pt x="17211" y="7292"/>
                  <a:pt x="17211" y="7286"/>
                  <a:pt x="17205" y="7280"/>
                </a:cubicBezTo>
                <a:cubicBezTo>
                  <a:pt x="17205" y="7280"/>
                  <a:pt x="17199" y="7274"/>
                  <a:pt x="17193" y="7274"/>
                </a:cubicBezTo>
                <a:cubicBezTo>
                  <a:pt x="17181" y="7268"/>
                  <a:pt x="17176" y="7268"/>
                  <a:pt x="17158" y="7262"/>
                </a:cubicBezTo>
                <a:cubicBezTo>
                  <a:pt x="17152" y="7262"/>
                  <a:pt x="17152" y="7262"/>
                  <a:pt x="17146" y="7256"/>
                </a:cubicBezTo>
                <a:cubicBezTo>
                  <a:pt x="17140" y="7256"/>
                  <a:pt x="17134" y="7250"/>
                  <a:pt x="17134" y="7244"/>
                </a:cubicBezTo>
                <a:cubicBezTo>
                  <a:pt x="17134" y="7239"/>
                  <a:pt x="17134" y="7232"/>
                  <a:pt x="17134" y="7221"/>
                </a:cubicBezTo>
                <a:cubicBezTo>
                  <a:pt x="17128" y="7215"/>
                  <a:pt x="17122" y="7209"/>
                  <a:pt x="17122" y="7197"/>
                </a:cubicBezTo>
                <a:cubicBezTo>
                  <a:pt x="17116" y="7197"/>
                  <a:pt x="17122" y="7191"/>
                  <a:pt x="17122" y="7185"/>
                </a:cubicBezTo>
                <a:cubicBezTo>
                  <a:pt x="17116" y="7179"/>
                  <a:pt x="17116" y="7179"/>
                  <a:pt x="17116" y="7173"/>
                </a:cubicBezTo>
                <a:cubicBezTo>
                  <a:pt x="17116" y="7167"/>
                  <a:pt x="17110" y="7167"/>
                  <a:pt x="17110" y="7161"/>
                </a:cubicBezTo>
                <a:cubicBezTo>
                  <a:pt x="17110" y="7161"/>
                  <a:pt x="17110" y="7155"/>
                  <a:pt x="17110" y="7150"/>
                </a:cubicBezTo>
                <a:cubicBezTo>
                  <a:pt x="17110" y="7138"/>
                  <a:pt x="17110" y="7138"/>
                  <a:pt x="17110" y="7138"/>
                </a:cubicBezTo>
                <a:cubicBezTo>
                  <a:pt x="17110" y="7132"/>
                  <a:pt x="17110" y="7126"/>
                  <a:pt x="17110" y="7114"/>
                </a:cubicBezTo>
                <a:lnTo>
                  <a:pt x="17110" y="7108"/>
                </a:lnTo>
                <a:cubicBezTo>
                  <a:pt x="17104" y="7096"/>
                  <a:pt x="17099" y="7090"/>
                  <a:pt x="17093" y="7084"/>
                </a:cubicBezTo>
                <a:cubicBezTo>
                  <a:pt x="17087" y="7078"/>
                  <a:pt x="17081" y="7078"/>
                  <a:pt x="17075" y="7072"/>
                </a:cubicBezTo>
                <a:cubicBezTo>
                  <a:pt x="17075" y="7066"/>
                  <a:pt x="17075" y="7061"/>
                  <a:pt x="17075" y="7055"/>
                </a:cubicBezTo>
                <a:cubicBezTo>
                  <a:pt x="17075" y="7049"/>
                  <a:pt x="17081" y="7043"/>
                  <a:pt x="17081" y="7037"/>
                </a:cubicBezTo>
                <a:cubicBezTo>
                  <a:pt x="17081" y="7025"/>
                  <a:pt x="17069" y="7013"/>
                  <a:pt x="17057" y="7013"/>
                </a:cubicBezTo>
                <a:cubicBezTo>
                  <a:pt x="17057" y="7013"/>
                  <a:pt x="17051" y="7013"/>
                  <a:pt x="17045" y="7013"/>
                </a:cubicBezTo>
                <a:lnTo>
                  <a:pt x="17039" y="7013"/>
                </a:lnTo>
                <a:cubicBezTo>
                  <a:pt x="17033" y="7013"/>
                  <a:pt x="17027" y="7007"/>
                  <a:pt x="17027" y="7007"/>
                </a:cubicBezTo>
                <a:cubicBezTo>
                  <a:pt x="17015" y="7001"/>
                  <a:pt x="17010" y="7001"/>
                  <a:pt x="16998" y="7001"/>
                </a:cubicBezTo>
                <a:cubicBezTo>
                  <a:pt x="16998" y="6995"/>
                  <a:pt x="16992" y="6995"/>
                  <a:pt x="16986" y="6995"/>
                </a:cubicBezTo>
                <a:cubicBezTo>
                  <a:pt x="16986" y="6989"/>
                  <a:pt x="16992" y="6984"/>
                  <a:pt x="16986" y="6984"/>
                </a:cubicBezTo>
                <a:cubicBezTo>
                  <a:pt x="16986" y="6978"/>
                  <a:pt x="16986" y="6978"/>
                  <a:pt x="16986" y="6972"/>
                </a:cubicBezTo>
                <a:cubicBezTo>
                  <a:pt x="16986" y="6966"/>
                  <a:pt x="16986" y="6966"/>
                  <a:pt x="16980" y="6960"/>
                </a:cubicBezTo>
                <a:cubicBezTo>
                  <a:pt x="16980" y="6948"/>
                  <a:pt x="16980" y="6948"/>
                  <a:pt x="16980" y="6948"/>
                </a:cubicBezTo>
                <a:cubicBezTo>
                  <a:pt x="16980" y="6936"/>
                  <a:pt x="16986" y="6924"/>
                  <a:pt x="16980" y="6912"/>
                </a:cubicBezTo>
                <a:cubicBezTo>
                  <a:pt x="16980" y="6906"/>
                  <a:pt x="16974" y="6906"/>
                  <a:pt x="16968" y="6901"/>
                </a:cubicBezTo>
                <a:cubicBezTo>
                  <a:pt x="16968" y="6901"/>
                  <a:pt x="16968" y="6896"/>
                  <a:pt x="16968" y="6890"/>
                </a:cubicBezTo>
                <a:lnTo>
                  <a:pt x="16956" y="6884"/>
                </a:lnTo>
                <a:cubicBezTo>
                  <a:pt x="16956" y="6878"/>
                  <a:pt x="16956" y="6872"/>
                  <a:pt x="16956" y="6872"/>
                </a:cubicBezTo>
                <a:cubicBezTo>
                  <a:pt x="16956" y="6860"/>
                  <a:pt x="16956" y="6854"/>
                  <a:pt x="16956" y="6848"/>
                </a:cubicBezTo>
                <a:cubicBezTo>
                  <a:pt x="16950" y="6842"/>
                  <a:pt x="16950" y="6836"/>
                  <a:pt x="16950" y="6836"/>
                </a:cubicBezTo>
                <a:cubicBezTo>
                  <a:pt x="16944" y="6824"/>
                  <a:pt x="16938" y="6818"/>
                  <a:pt x="16933" y="6813"/>
                </a:cubicBezTo>
                <a:cubicBezTo>
                  <a:pt x="16926" y="6813"/>
                  <a:pt x="16921" y="6818"/>
                  <a:pt x="16921" y="6813"/>
                </a:cubicBezTo>
                <a:cubicBezTo>
                  <a:pt x="16915" y="6824"/>
                  <a:pt x="16915" y="6824"/>
                  <a:pt x="16915" y="6824"/>
                </a:cubicBezTo>
                <a:cubicBezTo>
                  <a:pt x="16921" y="6836"/>
                  <a:pt x="16915" y="6842"/>
                  <a:pt x="16915" y="6848"/>
                </a:cubicBezTo>
                <a:close/>
                <a:moveTo>
                  <a:pt x="17875" y="6735"/>
                </a:moveTo>
                <a:lnTo>
                  <a:pt x="17875" y="6735"/>
                </a:lnTo>
                <a:cubicBezTo>
                  <a:pt x="17875" y="6741"/>
                  <a:pt x="17875" y="6747"/>
                  <a:pt x="17881" y="6747"/>
                </a:cubicBezTo>
                <a:cubicBezTo>
                  <a:pt x="17887" y="6753"/>
                  <a:pt x="17893" y="6753"/>
                  <a:pt x="17905" y="6753"/>
                </a:cubicBezTo>
                <a:cubicBezTo>
                  <a:pt x="17917" y="6753"/>
                  <a:pt x="17917" y="6753"/>
                  <a:pt x="17917" y="6753"/>
                </a:cubicBezTo>
                <a:cubicBezTo>
                  <a:pt x="17923" y="6753"/>
                  <a:pt x="17923" y="6747"/>
                  <a:pt x="17929" y="6747"/>
                </a:cubicBezTo>
                <a:cubicBezTo>
                  <a:pt x="17929" y="6741"/>
                  <a:pt x="17923" y="6741"/>
                  <a:pt x="17923" y="6735"/>
                </a:cubicBezTo>
                <a:cubicBezTo>
                  <a:pt x="17917" y="6730"/>
                  <a:pt x="17923" y="6730"/>
                  <a:pt x="17917" y="6724"/>
                </a:cubicBezTo>
                <a:cubicBezTo>
                  <a:pt x="17917" y="6718"/>
                  <a:pt x="17911" y="6724"/>
                  <a:pt x="17905" y="6724"/>
                </a:cubicBezTo>
                <a:cubicBezTo>
                  <a:pt x="17899" y="6718"/>
                  <a:pt x="17893" y="6718"/>
                  <a:pt x="17887" y="6718"/>
                </a:cubicBezTo>
                <a:cubicBezTo>
                  <a:pt x="17881" y="6718"/>
                  <a:pt x="17875" y="6718"/>
                  <a:pt x="17869" y="6718"/>
                </a:cubicBezTo>
                <a:cubicBezTo>
                  <a:pt x="17869" y="6724"/>
                  <a:pt x="17869" y="6735"/>
                  <a:pt x="17875" y="6735"/>
                </a:cubicBezTo>
                <a:close/>
                <a:moveTo>
                  <a:pt x="17591" y="6546"/>
                </a:moveTo>
                <a:lnTo>
                  <a:pt x="17591" y="6546"/>
                </a:lnTo>
                <a:cubicBezTo>
                  <a:pt x="17591" y="6552"/>
                  <a:pt x="17603" y="6552"/>
                  <a:pt x="17603" y="6558"/>
                </a:cubicBezTo>
                <a:cubicBezTo>
                  <a:pt x="17608" y="6569"/>
                  <a:pt x="17620" y="6569"/>
                  <a:pt x="17626" y="6575"/>
                </a:cubicBezTo>
                <a:cubicBezTo>
                  <a:pt x="17626" y="6581"/>
                  <a:pt x="17626" y="6581"/>
                  <a:pt x="17632" y="6587"/>
                </a:cubicBezTo>
                <a:cubicBezTo>
                  <a:pt x="17632" y="6593"/>
                  <a:pt x="17638" y="6593"/>
                  <a:pt x="17644" y="6599"/>
                </a:cubicBezTo>
                <a:cubicBezTo>
                  <a:pt x="17644" y="6599"/>
                  <a:pt x="17650" y="6605"/>
                  <a:pt x="17656" y="6605"/>
                </a:cubicBezTo>
                <a:lnTo>
                  <a:pt x="17662" y="6599"/>
                </a:lnTo>
                <a:cubicBezTo>
                  <a:pt x="17662" y="6593"/>
                  <a:pt x="17662" y="6593"/>
                  <a:pt x="17662" y="6587"/>
                </a:cubicBezTo>
                <a:cubicBezTo>
                  <a:pt x="17662" y="6581"/>
                  <a:pt x="17656" y="6581"/>
                  <a:pt x="17656" y="6575"/>
                </a:cubicBezTo>
                <a:cubicBezTo>
                  <a:pt x="17650" y="6569"/>
                  <a:pt x="17656" y="6569"/>
                  <a:pt x="17656" y="6563"/>
                </a:cubicBezTo>
                <a:cubicBezTo>
                  <a:pt x="17650" y="6558"/>
                  <a:pt x="17650" y="6558"/>
                  <a:pt x="17644" y="6552"/>
                </a:cubicBezTo>
                <a:cubicBezTo>
                  <a:pt x="17638" y="6546"/>
                  <a:pt x="17632" y="6540"/>
                  <a:pt x="17620" y="6534"/>
                </a:cubicBezTo>
                <a:cubicBezTo>
                  <a:pt x="17620" y="6534"/>
                  <a:pt x="17614" y="6534"/>
                  <a:pt x="17608" y="6528"/>
                </a:cubicBezTo>
                <a:cubicBezTo>
                  <a:pt x="17608" y="6528"/>
                  <a:pt x="17608" y="6522"/>
                  <a:pt x="17608" y="6516"/>
                </a:cubicBezTo>
                <a:cubicBezTo>
                  <a:pt x="17608" y="6516"/>
                  <a:pt x="17608" y="6510"/>
                  <a:pt x="17608" y="6504"/>
                </a:cubicBezTo>
                <a:cubicBezTo>
                  <a:pt x="17597" y="6504"/>
                  <a:pt x="17597" y="6504"/>
                  <a:pt x="17597" y="6504"/>
                </a:cubicBezTo>
                <a:cubicBezTo>
                  <a:pt x="17597" y="6504"/>
                  <a:pt x="17591" y="6510"/>
                  <a:pt x="17585" y="6510"/>
                </a:cubicBezTo>
                <a:cubicBezTo>
                  <a:pt x="17591" y="6516"/>
                  <a:pt x="17591" y="6516"/>
                  <a:pt x="17591" y="6522"/>
                </a:cubicBezTo>
                <a:cubicBezTo>
                  <a:pt x="17597" y="6528"/>
                  <a:pt x="17597" y="6534"/>
                  <a:pt x="17597" y="6534"/>
                </a:cubicBezTo>
                <a:cubicBezTo>
                  <a:pt x="17597" y="6540"/>
                  <a:pt x="17591" y="6540"/>
                  <a:pt x="17591" y="6546"/>
                </a:cubicBezTo>
                <a:close/>
                <a:moveTo>
                  <a:pt x="17265" y="6510"/>
                </a:moveTo>
                <a:lnTo>
                  <a:pt x="17265" y="6510"/>
                </a:lnTo>
                <a:cubicBezTo>
                  <a:pt x="17265" y="6522"/>
                  <a:pt x="17270" y="6528"/>
                  <a:pt x="17270" y="6534"/>
                </a:cubicBezTo>
                <a:cubicBezTo>
                  <a:pt x="17270" y="6540"/>
                  <a:pt x="17265" y="6540"/>
                  <a:pt x="17265" y="6540"/>
                </a:cubicBezTo>
                <a:cubicBezTo>
                  <a:pt x="17288" y="6540"/>
                  <a:pt x="17300" y="6540"/>
                  <a:pt x="17318" y="6540"/>
                </a:cubicBezTo>
                <a:cubicBezTo>
                  <a:pt x="17324" y="6540"/>
                  <a:pt x="17330" y="6546"/>
                  <a:pt x="17342" y="6546"/>
                </a:cubicBezTo>
                <a:cubicBezTo>
                  <a:pt x="17348" y="6546"/>
                  <a:pt x="17353" y="6546"/>
                  <a:pt x="17359" y="6546"/>
                </a:cubicBezTo>
                <a:cubicBezTo>
                  <a:pt x="17371" y="6546"/>
                  <a:pt x="17377" y="6546"/>
                  <a:pt x="17383" y="6546"/>
                </a:cubicBezTo>
                <a:cubicBezTo>
                  <a:pt x="17389" y="6546"/>
                  <a:pt x="17395" y="6546"/>
                  <a:pt x="17395" y="6540"/>
                </a:cubicBezTo>
                <a:cubicBezTo>
                  <a:pt x="17401" y="6540"/>
                  <a:pt x="17401" y="6534"/>
                  <a:pt x="17407" y="6528"/>
                </a:cubicBezTo>
                <a:cubicBezTo>
                  <a:pt x="17413" y="6528"/>
                  <a:pt x="17413" y="6534"/>
                  <a:pt x="17419" y="6528"/>
                </a:cubicBezTo>
                <a:cubicBezTo>
                  <a:pt x="17425" y="6528"/>
                  <a:pt x="17425" y="6528"/>
                  <a:pt x="17431" y="6528"/>
                </a:cubicBezTo>
                <a:cubicBezTo>
                  <a:pt x="17436" y="6522"/>
                  <a:pt x="17436" y="6522"/>
                  <a:pt x="17442" y="6516"/>
                </a:cubicBezTo>
                <a:cubicBezTo>
                  <a:pt x="17448" y="6510"/>
                  <a:pt x="17448" y="6504"/>
                  <a:pt x="17454" y="6492"/>
                </a:cubicBezTo>
                <a:cubicBezTo>
                  <a:pt x="17454" y="6486"/>
                  <a:pt x="17454" y="6480"/>
                  <a:pt x="17454" y="6469"/>
                </a:cubicBezTo>
                <a:cubicBezTo>
                  <a:pt x="17460" y="6463"/>
                  <a:pt x="17466" y="6463"/>
                  <a:pt x="17466" y="6457"/>
                </a:cubicBezTo>
                <a:cubicBezTo>
                  <a:pt x="17466" y="6457"/>
                  <a:pt x="17466" y="6451"/>
                  <a:pt x="17466" y="6445"/>
                </a:cubicBezTo>
                <a:cubicBezTo>
                  <a:pt x="17466" y="6439"/>
                  <a:pt x="17460" y="6439"/>
                  <a:pt x="17460" y="6433"/>
                </a:cubicBezTo>
                <a:cubicBezTo>
                  <a:pt x="17460" y="6439"/>
                  <a:pt x="17454" y="6439"/>
                  <a:pt x="17448" y="6439"/>
                </a:cubicBezTo>
                <a:cubicBezTo>
                  <a:pt x="17448" y="6439"/>
                  <a:pt x="17442" y="6439"/>
                  <a:pt x="17436" y="6439"/>
                </a:cubicBezTo>
                <a:cubicBezTo>
                  <a:pt x="17436" y="6439"/>
                  <a:pt x="17431" y="6439"/>
                  <a:pt x="17431" y="6445"/>
                </a:cubicBezTo>
                <a:cubicBezTo>
                  <a:pt x="17425" y="6445"/>
                  <a:pt x="17419" y="6445"/>
                  <a:pt x="17419" y="6451"/>
                </a:cubicBezTo>
                <a:cubicBezTo>
                  <a:pt x="17413" y="6457"/>
                  <a:pt x="17419" y="6463"/>
                  <a:pt x="17419" y="6475"/>
                </a:cubicBezTo>
                <a:cubicBezTo>
                  <a:pt x="17413" y="6480"/>
                  <a:pt x="17413" y="6480"/>
                  <a:pt x="17407" y="6486"/>
                </a:cubicBezTo>
                <a:cubicBezTo>
                  <a:pt x="17407" y="6486"/>
                  <a:pt x="17407" y="6492"/>
                  <a:pt x="17407" y="6498"/>
                </a:cubicBezTo>
                <a:cubicBezTo>
                  <a:pt x="17401" y="6498"/>
                  <a:pt x="17395" y="6498"/>
                  <a:pt x="17395" y="6498"/>
                </a:cubicBezTo>
                <a:cubicBezTo>
                  <a:pt x="17377" y="6498"/>
                  <a:pt x="17365" y="6498"/>
                  <a:pt x="17342" y="6498"/>
                </a:cubicBezTo>
                <a:cubicBezTo>
                  <a:pt x="17330" y="6498"/>
                  <a:pt x="17330" y="6498"/>
                  <a:pt x="17330" y="6498"/>
                </a:cubicBezTo>
                <a:cubicBezTo>
                  <a:pt x="17318" y="6498"/>
                  <a:pt x="17318" y="6498"/>
                  <a:pt x="17318" y="6498"/>
                </a:cubicBezTo>
                <a:cubicBezTo>
                  <a:pt x="17306" y="6498"/>
                  <a:pt x="17294" y="6498"/>
                  <a:pt x="17282" y="6498"/>
                </a:cubicBezTo>
                <a:cubicBezTo>
                  <a:pt x="17276" y="6498"/>
                  <a:pt x="17276" y="6492"/>
                  <a:pt x="17270" y="6492"/>
                </a:cubicBezTo>
                <a:cubicBezTo>
                  <a:pt x="17270" y="6498"/>
                  <a:pt x="17265" y="6510"/>
                  <a:pt x="17265" y="6510"/>
                </a:cubicBezTo>
                <a:close/>
                <a:moveTo>
                  <a:pt x="16310" y="6652"/>
                </a:moveTo>
                <a:lnTo>
                  <a:pt x="16310" y="6652"/>
                </a:lnTo>
                <a:cubicBezTo>
                  <a:pt x="16310" y="6658"/>
                  <a:pt x="16310" y="6664"/>
                  <a:pt x="16310" y="6664"/>
                </a:cubicBezTo>
                <a:cubicBezTo>
                  <a:pt x="16346" y="6664"/>
                  <a:pt x="16346" y="6664"/>
                  <a:pt x="16346" y="6664"/>
                </a:cubicBezTo>
                <a:cubicBezTo>
                  <a:pt x="16351" y="6664"/>
                  <a:pt x="16357" y="6664"/>
                  <a:pt x="16357" y="6658"/>
                </a:cubicBezTo>
                <a:cubicBezTo>
                  <a:pt x="16363" y="6652"/>
                  <a:pt x="16363" y="6647"/>
                  <a:pt x="16363" y="6641"/>
                </a:cubicBezTo>
                <a:cubicBezTo>
                  <a:pt x="16363" y="6629"/>
                  <a:pt x="16363" y="6623"/>
                  <a:pt x="16357" y="6611"/>
                </a:cubicBezTo>
                <a:cubicBezTo>
                  <a:pt x="16357" y="6605"/>
                  <a:pt x="16351" y="6605"/>
                  <a:pt x="16351" y="6599"/>
                </a:cubicBezTo>
                <a:cubicBezTo>
                  <a:pt x="16334" y="6605"/>
                  <a:pt x="16328" y="6611"/>
                  <a:pt x="16310" y="6623"/>
                </a:cubicBezTo>
                <a:cubicBezTo>
                  <a:pt x="16310" y="6635"/>
                  <a:pt x="16310" y="6647"/>
                  <a:pt x="16310" y="6652"/>
                </a:cubicBezTo>
                <a:close/>
                <a:moveTo>
                  <a:pt x="16014" y="6623"/>
                </a:moveTo>
                <a:lnTo>
                  <a:pt x="16014" y="6623"/>
                </a:lnTo>
                <a:cubicBezTo>
                  <a:pt x="16014" y="6623"/>
                  <a:pt x="16014" y="6629"/>
                  <a:pt x="16014" y="6635"/>
                </a:cubicBezTo>
                <a:cubicBezTo>
                  <a:pt x="16014" y="6635"/>
                  <a:pt x="16019" y="6641"/>
                  <a:pt x="16019" y="6647"/>
                </a:cubicBezTo>
                <a:cubicBezTo>
                  <a:pt x="16025" y="6641"/>
                  <a:pt x="16025" y="6647"/>
                  <a:pt x="16031" y="6647"/>
                </a:cubicBezTo>
                <a:cubicBezTo>
                  <a:pt x="16037" y="6641"/>
                  <a:pt x="16037" y="6635"/>
                  <a:pt x="16043" y="6635"/>
                </a:cubicBezTo>
                <a:cubicBezTo>
                  <a:pt x="16049" y="6635"/>
                  <a:pt x="16055" y="6641"/>
                  <a:pt x="16061" y="6641"/>
                </a:cubicBezTo>
                <a:cubicBezTo>
                  <a:pt x="16067" y="6641"/>
                  <a:pt x="16067" y="6641"/>
                  <a:pt x="16067" y="6641"/>
                </a:cubicBezTo>
                <a:cubicBezTo>
                  <a:pt x="16073" y="6641"/>
                  <a:pt x="16073" y="6635"/>
                  <a:pt x="16079" y="6635"/>
                </a:cubicBezTo>
                <a:cubicBezTo>
                  <a:pt x="16067" y="6623"/>
                  <a:pt x="16067" y="6623"/>
                  <a:pt x="16067" y="6623"/>
                </a:cubicBezTo>
                <a:lnTo>
                  <a:pt x="16014" y="6623"/>
                </a:lnTo>
                <a:close/>
                <a:moveTo>
                  <a:pt x="16500" y="6504"/>
                </a:moveTo>
                <a:lnTo>
                  <a:pt x="16500" y="6504"/>
                </a:lnTo>
                <a:cubicBezTo>
                  <a:pt x="16494" y="6510"/>
                  <a:pt x="16488" y="6510"/>
                  <a:pt x="16488" y="6516"/>
                </a:cubicBezTo>
                <a:cubicBezTo>
                  <a:pt x="16482" y="6516"/>
                  <a:pt x="16476" y="6516"/>
                  <a:pt x="16476" y="6522"/>
                </a:cubicBezTo>
                <a:cubicBezTo>
                  <a:pt x="16476" y="6528"/>
                  <a:pt x="16476" y="6534"/>
                  <a:pt x="16476" y="6534"/>
                </a:cubicBezTo>
                <a:cubicBezTo>
                  <a:pt x="16476" y="6540"/>
                  <a:pt x="16470" y="6546"/>
                  <a:pt x="16470" y="6546"/>
                </a:cubicBezTo>
                <a:cubicBezTo>
                  <a:pt x="16470" y="6552"/>
                  <a:pt x="16470" y="6552"/>
                  <a:pt x="16470" y="6558"/>
                </a:cubicBezTo>
                <a:cubicBezTo>
                  <a:pt x="16470" y="6563"/>
                  <a:pt x="16464" y="6563"/>
                  <a:pt x="16464" y="6569"/>
                </a:cubicBezTo>
                <a:cubicBezTo>
                  <a:pt x="16464" y="6575"/>
                  <a:pt x="16476" y="6575"/>
                  <a:pt x="16482" y="6575"/>
                </a:cubicBezTo>
                <a:cubicBezTo>
                  <a:pt x="16482" y="6575"/>
                  <a:pt x="16488" y="6575"/>
                  <a:pt x="16494" y="6575"/>
                </a:cubicBezTo>
                <a:cubicBezTo>
                  <a:pt x="16494" y="6569"/>
                  <a:pt x="16500" y="6569"/>
                  <a:pt x="16506" y="6563"/>
                </a:cubicBezTo>
                <a:cubicBezTo>
                  <a:pt x="16506" y="6563"/>
                  <a:pt x="16506" y="6558"/>
                  <a:pt x="16506" y="6552"/>
                </a:cubicBezTo>
                <a:cubicBezTo>
                  <a:pt x="16512" y="6540"/>
                  <a:pt x="16517" y="6528"/>
                  <a:pt x="16517" y="6510"/>
                </a:cubicBezTo>
                <a:cubicBezTo>
                  <a:pt x="16517" y="6504"/>
                  <a:pt x="16517" y="6504"/>
                  <a:pt x="16517" y="6504"/>
                </a:cubicBezTo>
                <a:cubicBezTo>
                  <a:pt x="16517" y="6504"/>
                  <a:pt x="16512" y="6504"/>
                  <a:pt x="16512" y="6498"/>
                </a:cubicBezTo>
                <a:cubicBezTo>
                  <a:pt x="16506" y="6498"/>
                  <a:pt x="16500" y="6504"/>
                  <a:pt x="16500" y="6504"/>
                </a:cubicBezTo>
                <a:close/>
                <a:moveTo>
                  <a:pt x="16417" y="6415"/>
                </a:moveTo>
                <a:lnTo>
                  <a:pt x="16417" y="6415"/>
                </a:lnTo>
                <a:cubicBezTo>
                  <a:pt x="16423" y="6415"/>
                  <a:pt x="16423" y="6415"/>
                  <a:pt x="16428" y="6415"/>
                </a:cubicBezTo>
                <a:cubicBezTo>
                  <a:pt x="16435" y="6415"/>
                  <a:pt x="16435" y="6403"/>
                  <a:pt x="16435" y="6403"/>
                </a:cubicBezTo>
                <a:cubicBezTo>
                  <a:pt x="16440" y="6403"/>
                  <a:pt x="16446" y="6409"/>
                  <a:pt x="16446" y="6409"/>
                </a:cubicBezTo>
                <a:cubicBezTo>
                  <a:pt x="16458" y="6409"/>
                  <a:pt x="16464" y="6409"/>
                  <a:pt x="16470" y="6409"/>
                </a:cubicBezTo>
                <a:cubicBezTo>
                  <a:pt x="16476" y="6409"/>
                  <a:pt x="16482" y="6409"/>
                  <a:pt x="16482" y="6409"/>
                </a:cubicBezTo>
                <a:cubicBezTo>
                  <a:pt x="16494" y="6409"/>
                  <a:pt x="16500" y="6415"/>
                  <a:pt x="16506" y="6421"/>
                </a:cubicBezTo>
                <a:cubicBezTo>
                  <a:pt x="16517" y="6427"/>
                  <a:pt x="16517" y="6433"/>
                  <a:pt x="16529" y="6439"/>
                </a:cubicBezTo>
                <a:cubicBezTo>
                  <a:pt x="16529" y="6439"/>
                  <a:pt x="16535" y="6439"/>
                  <a:pt x="16541" y="6445"/>
                </a:cubicBezTo>
                <a:cubicBezTo>
                  <a:pt x="16547" y="6445"/>
                  <a:pt x="16541" y="6451"/>
                  <a:pt x="16547" y="6457"/>
                </a:cubicBezTo>
                <a:cubicBezTo>
                  <a:pt x="16553" y="6457"/>
                  <a:pt x="16559" y="6457"/>
                  <a:pt x="16559" y="6457"/>
                </a:cubicBezTo>
                <a:cubicBezTo>
                  <a:pt x="16565" y="6457"/>
                  <a:pt x="16571" y="6457"/>
                  <a:pt x="16577" y="6457"/>
                </a:cubicBezTo>
                <a:lnTo>
                  <a:pt x="16583" y="6463"/>
                </a:lnTo>
                <a:cubicBezTo>
                  <a:pt x="16601" y="6463"/>
                  <a:pt x="16606" y="6457"/>
                  <a:pt x="16624" y="6463"/>
                </a:cubicBezTo>
                <a:cubicBezTo>
                  <a:pt x="16624" y="6463"/>
                  <a:pt x="16630" y="6463"/>
                  <a:pt x="16636" y="6469"/>
                </a:cubicBezTo>
                <a:cubicBezTo>
                  <a:pt x="16642" y="6469"/>
                  <a:pt x="16648" y="6475"/>
                  <a:pt x="16660" y="6480"/>
                </a:cubicBezTo>
                <a:lnTo>
                  <a:pt x="16666" y="6486"/>
                </a:lnTo>
                <a:cubicBezTo>
                  <a:pt x="16672" y="6492"/>
                  <a:pt x="16678" y="6492"/>
                  <a:pt x="16678" y="6498"/>
                </a:cubicBezTo>
                <a:cubicBezTo>
                  <a:pt x="16689" y="6504"/>
                  <a:pt x="16695" y="6510"/>
                  <a:pt x="16701" y="6522"/>
                </a:cubicBezTo>
                <a:cubicBezTo>
                  <a:pt x="16701" y="6528"/>
                  <a:pt x="16701" y="6528"/>
                  <a:pt x="16707" y="6534"/>
                </a:cubicBezTo>
                <a:cubicBezTo>
                  <a:pt x="16713" y="6546"/>
                  <a:pt x="16731" y="6552"/>
                  <a:pt x="16731" y="6569"/>
                </a:cubicBezTo>
                <a:lnTo>
                  <a:pt x="16725" y="6575"/>
                </a:lnTo>
                <a:cubicBezTo>
                  <a:pt x="16725" y="6581"/>
                  <a:pt x="16725" y="6587"/>
                  <a:pt x="16725" y="6593"/>
                </a:cubicBezTo>
                <a:cubicBezTo>
                  <a:pt x="16725" y="6599"/>
                  <a:pt x="16719" y="6611"/>
                  <a:pt x="16707" y="6611"/>
                </a:cubicBezTo>
                <a:cubicBezTo>
                  <a:pt x="16707" y="6611"/>
                  <a:pt x="16701" y="6611"/>
                  <a:pt x="16695" y="6611"/>
                </a:cubicBezTo>
                <a:cubicBezTo>
                  <a:pt x="16695" y="6611"/>
                  <a:pt x="16689" y="6617"/>
                  <a:pt x="16683" y="6617"/>
                </a:cubicBezTo>
                <a:cubicBezTo>
                  <a:pt x="16683" y="6617"/>
                  <a:pt x="16678" y="6623"/>
                  <a:pt x="16672" y="6623"/>
                </a:cubicBezTo>
                <a:cubicBezTo>
                  <a:pt x="16672" y="6629"/>
                  <a:pt x="16666" y="6629"/>
                  <a:pt x="16660" y="6635"/>
                </a:cubicBezTo>
                <a:cubicBezTo>
                  <a:pt x="16660" y="6641"/>
                  <a:pt x="16660" y="6641"/>
                  <a:pt x="16660" y="6647"/>
                </a:cubicBezTo>
                <a:cubicBezTo>
                  <a:pt x="16660" y="6652"/>
                  <a:pt x="16660" y="6652"/>
                  <a:pt x="16660" y="6658"/>
                </a:cubicBezTo>
                <a:cubicBezTo>
                  <a:pt x="16660" y="6670"/>
                  <a:pt x="16672" y="6676"/>
                  <a:pt x="16683" y="6676"/>
                </a:cubicBezTo>
                <a:cubicBezTo>
                  <a:pt x="16695" y="6676"/>
                  <a:pt x="16701" y="6676"/>
                  <a:pt x="16713" y="6670"/>
                </a:cubicBezTo>
                <a:cubicBezTo>
                  <a:pt x="16713" y="6664"/>
                  <a:pt x="16719" y="6664"/>
                  <a:pt x="16725" y="6658"/>
                </a:cubicBezTo>
                <a:lnTo>
                  <a:pt x="16725" y="6652"/>
                </a:lnTo>
                <a:cubicBezTo>
                  <a:pt x="16731" y="6647"/>
                  <a:pt x="16731" y="6641"/>
                  <a:pt x="16737" y="6641"/>
                </a:cubicBezTo>
                <a:cubicBezTo>
                  <a:pt x="16755" y="6641"/>
                  <a:pt x="16760" y="6641"/>
                  <a:pt x="16772" y="6647"/>
                </a:cubicBezTo>
                <a:cubicBezTo>
                  <a:pt x="16778" y="6652"/>
                  <a:pt x="16778" y="6652"/>
                  <a:pt x="16784" y="6658"/>
                </a:cubicBezTo>
                <a:cubicBezTo>
                  <a:pt x="16784" y="6664"/>
                  <a:pt x="16790" y="6664"/>
                  <a:pt x="16796" y="6664"/>
                </a:cubicBezTo>
                <a:cubicBezTo>
                  <a:pt x="16796" y="6670"/>
                  <a:pt x="16802" y="6676"/>
                  <a:pt x="16808" y="6676"/>
                </a:cubicBezTo>
                <a:cubicBezTo>
                  <a:pt x="16808" y="6682"/>
                  <a:pt x="16814" y="6682"/>
                  <a:pt x="16814" y="6682"/>
                </a:cubicBezTo>
                <a:cubicBezTo>
                  <a:pt x="16820" y="6682"/>
                  <a:pt x="16826" y="6688"/>
                  <a:pt x="16826" y="6688"/>
                </a:cubicBezTo>
                <a:cubicBezTo>
                  <a:pt x="16838" y="6688"/>
                  <a:pt x="16844" y="6688"/>
                  <a:pt x="16855" y="6694"/>
                </a:cubicBezTo>
                <a:cubicBezTo>
                  <a:pt x="16861" y="6700"/>
                  <a:pt x="16861" y="6700"/>
                  <a:pt x="16867" y="6706"/>
                </a:cubicBezTo>
                <a:cubicBezTo>
                  <a:pt x="16873" y="6706"/>
                  <a:pt x="16873" y="6706"/>
                  <a:pt x="16879" y="6706"/>
                </a:cubicBezTo>
                <a:cubicBezTo>
                  <a:pt x="16885" y="6706"/>
                  <a:pt x="16891" y="6712"/>
                  <a:pt x="16897" y="6712"/>
                </a:cubicBezTo>
                <a:cubicBezTo>
                  <a:pt x="16909" y="6712"/>
                  <a:pt x="16915" y="6712"/>
                  <a:pt x="16926" y="6712"/>
                </a:cubicBezTo>
                <a:cubicBezTo>
                  <a:pt x="16933" y="6712"/>
                  <a:pt x="16938" y="6712"/>
                  <a:pt x="16950" y="6712"/>
                </a:cubicBezTo>
                <a:cubicBezTo>
                  <a:pt x="16950" y="6712"/>
                  <a:pt x="16956" y="6706"/>
                  <a:pt x="16962" y="6706"/>
                </a:cubicBezTo>
                <a:cubicBezTo>
                  <a:pt x="16962" y="6700"/>
                  <a:pt x="16968" y="6700"/>
                  <a:pt x="16968" y="6700"/>
                </a:cubicBezTo>
                <a:cubicBezTo>
                  <a:pt x="16974" y="6694"/>
                  <a:pt x="16974" y="6688"/>
                  <a:pt x="16974" y="6688"/>
                </a:cubicBezTo>
                <a:cubicBezTo>
                  <a:pt x="16974" y="6676"/>
                  <a:pt x="16974" y="6670"/>
                  <a:pt x="16974" y="6664"/>
                </a:cubicBezTo>
                <a:cubicBezTo>
                  <a:pt x="16980" y="6664"/>
                  <a:pt x="16986" y="6664"/>
                  <a:pt x="16992" y="6664"/>
                </a:cubicBezTo>
                <a:cubicBezTo>
                  <a:pt x="16998" y="6658"/>
                  <a:pt x="17004" y="6658"/>
                  <a:pt x="17015" y="6652"/>
                </a:cubicBezTo>
                <a:cubicBezTo>
                  <a:pt x="17021" y="6652"/>
                  <a:pt x="17021" y="6647"/>
                  <a:pt x="17027" y="6641"/>
                </a:cubicBezTo>
                <a:cubicBezTo>
                  <a:pt x="17033" y="6635"/>
                  <a:pt x="17039" y="6623"/>
                  <a:pt x="17051" y="6623"/>
                </a:cubicBezTo>
                <a:cubicBezTo>
                  <a:pt x="17057" y="6623"/>
                  <a:pt x="17057" y="6623"/>
                  <a:pt x="17057" y="6623"/>
                </a:cubicBezTo>
                <a:cubicBezTo>
                  <a:pt x="17063" y="6623"/>
                  <a:pt x="17063" y="6623"/>
                  <a:pt x="17069" y="6629"/>
                </a:cubicBezTo>
                <a:cubicBezTo>
                  <a:pt x="17069" y="6629"/>
                  <a:pt x="17075" y="6629"/>
                  <a:pt x="17081" y="6629"/>
                </a:cubicBezTo>
                <a:cubicBezTo>
                  <a:pt x="17087" y="6629"/>
                  <a:pt x="17087" y="6635"/>
                  <a:pt x="17093" y="6635"/>
                </a:cubicBezTo>
                <a:cubicBezTo>
                  <a:pt x="17099" y="6641"/>
                  <a:pt x="17104" y="6641"/>
                  <a:pt x="17116" y="6647"/>
                </a:cubicBezTo>
                <a:lnTo>
                  <a:pt x="17122" y="6652"/>
                </a:lnTo>
                <a:cubicBezTo>
                  <a:pt x="17134" y="6658"/>
                  <a:pt x="17134" y="6670"/>
                  <a:pt x="17140" y="6676"/>
                </a:cubicBezTo>
                <a:cubicBezTo>
                  <a:pt x="17140" y="6676"/>
                  <a:pt x="17146" y="6682"/>
                  <a:pt x="17146" y="6688"/>
                </a:cubicBezTo>
                <a:cubicBezTo>
                  <a:pt x="17152" y="6694"/>
                  <a:pt x="17158" y="6694"/>
                  <a:pt x="17170" y="6706"/>
                </a:cubicBezTo>
                <a:cubicBezTo>
                  <a:pt x="17170" y="6706"/>
                  <a:pt x="17176" y="6712"/>
                  <a:pt x="17176" y="6718"/>
                </a:cubicBezTo>
                <a:cubicBezTo>
                  <a:pt x="17181" y="6724"/>
                  <a:pt x="17187" y="6730"/>
                  <a:pt x="17193" y="6735"/>
                </a:cubicBezTo>
                <a:cubicBezTo>
                  <a:pt x="17193" y="6741"/>
                  <a:pt x="17199" y="6747"/>
                  <a:pt x="17199" y="6753"/>
                </a:cubicBezTo>
                <a:cubicBezTo>
                  <a:pt x="17199" y="6759"/>
                  <a:pt x="17205" y="6765"/>
                  <a:pt x="17205" y="6765"/>
                </a:cubicBezTo>
                <a:cubicBezTo>
                  <a:pt x="17217" y="6765"/>
                  <a:pt x="17217" y="6765"/>
                  <a:pt x="17229" y="6765"/>
                </a:cubicBezTo>
                <a:cubicBezTo>
                  <a:pt x="17241" y="6765"/>
                  <a:pt x="17253" y="6765"/>
                  <a:pt x="17270" y="6759"/>
                </a:cubicBezTo>
                <a:cubicBezTo>
                  <a:pt x="17276" y="6759"/>
                  <a:pt x="17282" y="6759"/>
                  <a:pt x="17288" y="6759"/>
                </a:cubicBezTo>
                <a:cubicBezTo>
                  <a:pt x="17306" y="6759"/>
                  <a:pt x="17312" y="6765"/>
                  <a:pt x="17318" y="6777"/>
                </a:cubicBezTo>
                <a:cubicBezTo>
                  <a:pt x="17330" y="6789"/>
                  <a:pt x="17330" y="6789"/>
                  <a:pt x="17342" y="6795"/>
                </a:cubicBezTo>
                <a:cubicBezTo>
                  <a:pt x="17348" y="6795"/>
                  <a:pt x="17353" y="6801"/>
                  <a:pt x="17359" y="6801"/>
                </a:cubicBezTo>
                <a:cubicBezTo>
                  <a:pt x="17365" y="6801"/>
                  <a:pt x="17371" y="6801"/>
                  <a:pt x="17377" y="6801"/>
                </a:cubicBezTo>
                <a:cubicBezTo>
                  <a:pt x="17377" y="6765"/>
                  <a:pt x="17377" y="6765"/>
                  <a:pt x="17377" y="6765"/>
                </a:cubicBezTo>
                <a:cubicBezTo>
                  <a:pt x="17377" y="6753"/>
                  <a:pt x="17371" y="6747"/>
                  <a:pt x="17359" y="6747"/>
                </a:cubicBezTo>
                <a:cubicBezTo>
                  <a:pt x="17359" y="6747"/>
                  <a:pt x="17353" y="6747"/>
                  <a:pt x="17353" y="6741"/>
                </a:cubicBezTo>
                <a:cubicBezTo>
                  <a:pt x="17348" y="6741"/>
                  <a:pt x="17342" y="6741"/>
                  <a:pt x="17342" y="6741"/>
                </a:cubicBezTo>
                <a:cubicBezTo>
                  <a:pt x="17336" y="6741"/>
                  <a:pt x="17336" y="6735"/>
                  <a:pt x="17336" y="6730"/>
                </a:cubicBezTo>
                <a:cubicBezTo>
                  <a:pt x="17330" y="6724"/>
                  <a:pt x="17330" y="6724"/>
                  <a:pt x="17324" y="6718"/>
                </a:cubicBezTo>
                <a:cubicBezTo>
                  <a:pt x="17324" y="6712"/>
                  <a:pt x="17318" y="6712"/>
                  <a:pt x="17312" y="6712"/>
                </a:cubicBezTo>
                <a:cubicBezTo>
                  <a:pt x="17306" y="6712"/>
                  <a:pt x="17300" y="6712"/>
                  <a:pt x="17300" y="6712"/>
                </a:cubicBezTo>
                <a:cubicBezTo>
                  <a:pt x="17294" y="6706"/>
                  <a:pt x="17294" y="6712"/>
                  <a:pt x="17288" y="6712"/>
                </a:cubicBezTo>
                <a:cubicBezTo>
                  <a:pt x="17282" y="6706"/>
                  <a:pt x="17282" y="6700"/>
                  <a:pt x="17276" y="6700"/>
                </a:cubicBezTo>
                <a:cubicBezTo>
                  <a:pt x="17270" y="6700"/>
                  <a:pt x="17270" y="6700"/>
                  <a:pt x="17265" y="6700"/>
                </a:cubicBezTo>
                <a:cubicBezTo>
                  <a:pt x="17259" y="6700"/>
                  <a:pt x="17259" y="6694"/>
                  <a:pt x="17253" y="6694"/>
                </a:cubicBezTo>
                <a:cubicBezTo>
                  <a:pt x="17247" y="6694"/>
                  <a:pt x="17241" y="6694"/>
                  <a:pt x="17229" y="6694"/>
                </a:cubicBezTo>
                <a:cubicBezTo>
                  <a:pt x="17229" y="6623"/>
                  <a:pt x="17229" y="6623"/>
                  <a:pt x="17229" y="6623"/>
                </a:cubicBezTo>
                <a:cubicBezTo>
                  <a:pt x="17211" y="6623"/>
                  <a:pt x="17199" y="6623"/>
                  <a:pt x="17181" y="6623"/>
                </a:cubicBezTo>
                <a:cubicBezTo>
                  <a:pt x="17181" y="6569"/>
                  <a:pt x="17181" y="6569"/>
                  <a:pt x="17181" y="6569"/>
                </a:cubicBezTo>
                <a:cubicBezTo>
                  <a:pt x="17199" y="6569"/>
                  <a:pt x="17205" y="6569"/>
                  <a:pt x="17223" y="6569"/>
                </a:cubicBezTo>
                <a:cubicBezTo>
                  <a:pt x="17223" y="6552"/>
                  <a:pt x="17223" y="6552"/>
                  <a:pt x="17223" y="6552"/>
                </a:cubicBezTo>
                <a:cubicBezTo>
                  <a:pt x="17223" y="6546"/>
                  <a:pt x="17217" y="6546"/>
                  <a:pt x="17211" y="6546"/>
                </a:cubicBezTo>
                <a:cubicBezTo>
                  <a:pt x="17211" y="6540"/>
                  <a:pt x="17211" y="6534"/>
                  <a:pt x="17205" y="6534"/>
                </a:cubicBezTo>
                <a:cubicBezTo>
                  <a:pt x="17199" y="6528"/>
                  <a:pt x="17199" y="6528"/>
                  <a:pt x="17193" y="6522"/>
                </a:cubicBezTo>
                <a:cubicBezTo>
                  <a:pt x="17134" y="6522"/>
                  <a:pt x="17134" y="6522"/>
                  <a:pt x="17134" y="6522"/>
                </a:cubicBezTo>
                <a:cubicBezTo>
                  <a:pt x="17134" y="6522"/>
                  <a:pt x="17134" y="6516"/>
                  <a:pt x="17128" y="6510"/>
                </a:cubicBezTo>
                <a:cubicBezTo>
                  <a:pt x="17122" y="6510"/>
                  <a:pt x="17116" y="6510"/>
                  <a:pt x="17116" y="6504"/>
                </a:cubicBezTo>
                <a:cubicBezTo>
                  <a:pt x="17110" y="6498"/>
                  <a:pt x="17116" y="6486"/>
                  <a:pt x="17110" y="6480"/>
                </a:cubicBezTo>
                <a:cubicBezTo>
                  <a:pt x="17110" y="6480"/>
                  <a:pt x="17110" y="6475"/>
                  <a:pt x="17110" y="6469"/>
                </a:cubicBezTo>
                <a:cubicBezTo>
                  <a:pt x="17104" y="6469"/>
                  <a:pt x="17099" y="6469"/>
                  <a:pt x="17099" y="6463"/>
                </a:cubicBezTo>
                <a:cubicBezTo>
                  <a:pt x="17093" y="6463"/>
                  <a:pt x="17087" y="6457"/>
                  <a:pt x="17087" y="6457"/>
                </a:cubicBezTo>
                <a:cubicBezTo>
                  <a:pt x="17081" y="6451"/>
                  <a:pt x="17081" y="6445"/>
                  <a:pt x="17075" y="6445"/>
                </a:cubicBezTo>
                <a:cubicBezTo>
                  <a:pt x="17069" y="6439"/>
                  <a:pt x="17063" y="6439"/>
                  <a:pt x="17063" y="6433"/>
                </a:cubicBezTo>
                <a:cubicBezTo>
                  <a:pt x="17051" y="6427"/>
                  <a:pt x="17051" y="6415"/>
                  <a:pt x="17039" y="6415"/>
                </a:cubicBezTo>
                <a:cubicBezTo>
                  <a:pt x="17033" y="6409"/>
                  <a:pt x="17033" y="6409"/>
                  <a:pt x="17027" y="6409"/>
                </a:cubicBezTo>
                <a:cubicBezTo>
                  <a:pt x="17021" y="6403"/>
                  <a:pt x="17010" y="6409"/>
                  <a:pt x="17004" y="6409"/>
                </a:cubicBezTo>
                <a:cubicBezTo>
                  <a:pt x="16992" y="6409"/>
                  <a:pt x="16986" y="6403"/>
                  <a:pt x="16974" y="6397"/>
                </a:cubicBezTo>
                <a:cubicBezTo>
                  <a:pt x="16974" y="6392"/>
                  <a:pt x="16974" y="6386"/>
                  <a:pt x="16968" y="6386"/>
                </a:cubicBezTo>
                <a:cubicBezTo>
                  <a:pt x="16968" y="6380"/>
                  <a:pt x="16962" y="6386"/>
                  <a:pt x="16962" y="6386"/>
                </a:cubicBezTo>
                <a:cubicBezTo>
                  <a:pt x="16956" y="6380"/>
                  <a:pt x="16950" y="6380"/>
                  <a:pt x="16944" y="6380"/>
                </a:cubicBezTo>
                <a:cubicBezTo>
                  <a:pt x="16938" y="6380"/>
                  <a:pt x="16933" y="6374"/>
                  <a:pt x="16921" y="6374"/>
                </a:cubicBezTo>
                <a:cubicBezTo>
                  <a:pt x="16915" y="6368"/>
                  <a:pt x="16909" y="6362"/>
                  <a:pt x="16897" y="6356"/>
                </a:cubicBezTo>
                <a:cubicBezTo>
                  <a:pt x="16897" y="6356"/>
                  <a:pt x="16891" y="6356"/>
                  <a:pt x="16891" y="6350"/>
                </a:cubicBezTo>
                <a:cubicBezTo>
                  <a:pt x="16885" y="6350"/>
                  <a:pt x="16879" y="6350"/>
                  <a:pt x="16879" y="6350"/>
                </a:cubicBezTo>
                <a:cubicBezTo>
                  <a:pt x="16861" y="6350"/>
                  <a:pt x="16855" y="6356"/>
                  <a:pt x="16838" y="6350"/>
                </a:cubicBezTo>
                <a:cubicBezTo>
                  <a:pt x="16832" y="6350"/>
                  <a:pt x="16832" y="6350"/>
                  <a:pt x="16826" y="6350"/>
                </a:cubicBezTo>
                <a:cubicBezTo>
                  <a:pt x="16814" y="6350"/>
                  <a:pt x="16802" y="6350"/>
                  <a:pt x="16790" y="6344"/>
                </a:cubicBezTo>
                <a:cubicBezTo>
                  <a:pt x="16784" y="6344"/>
                  <a:pt x="16778" y="6338"/>
                  <a:pt x="16767" y="6332"/>
                </a:cubicBezTo>
                <a:cubicBezTo>
                  <a:pt x="16760" y="6326"/>
                  <a:pt x="16755" y="6320"/>
                  <a:pt x="16743" y="6320"/>
                </a:cubicBezTo>
                <a:cubicBezTo>
                  <a:pt x="16743" y="6315"/>
                  <a:pt x="16737" y="6315"/>
                  <a:pt x="16737" y="6315"/>
                </a:cubicBezTo>
                <a:cubicBezTo>
                  <a:pt x="16731" y="6315"/>
                  <a:pt x="16725" y="6315"/>
                  <a:pt x="16719" y="6309"/>
                </a:cubicBezTo>
                <a:cubicBezTo>
                  <a:pt x="16713" y="6309"/>
                  <a:pt x="16707" y="6297"/>
                  <a:pt x="16701" y="6297"/>
                </a:cubicBezTo>
                <a:cubicBezTo>
                  <a:pt x="16695" y="6297"/>
                  <a:pt x="16689" y="6297"/>
                  <a:pt x="16683" y="6303"/>
                </a:cubicBezTo>
                <a:cubicBezTo>
                  <a:pt x="16678" y="6303"/>
                  <a:pt x="16678" y="6309"/>
                  <a:pt x="16672" y="6315"/>
                </a:cubicBezTo>
                <a:cubicBezTo>
                  <a:pt x="16666" y="6320"/>
                  <a:pt x="16660" y="6326"/>
                  <a:pt x="16648" y="6326"/>
                </a:cubicBezTo>
                <a:cubicBezTo>
                  <a:pt x="16642" y="6326"/>
                  <a:pt x="16636" y="6326"/>
                  <a:pt x="16624" y="6326"/>
                </a:cubicBezTo>
                <a:cubicBezTo>
                  <a:pt x="16618" y="6326"/>
                  <a:pt x="16618" y="6326"/>
                  <a:pt x="16612" y="6332"/>
                </a:cubicBezTo>
                <a:cubicBezTo>
                  <a:pt x="16606" y="6332"/>
                  <a:pt x="16606" y="6338"/>
                  <a:pt x="16601" y="6344"/>
                </a:cubicBezTo>
                <a:cubicBezTo>
                  <a:pt x="16601" y="6350"/>
                  <a:pt x="16606" y="6356"/>
                  <a:pt x="16601" y="6362"/>
                </a:cubicBezTo>
                <a:cubicBezTo>
                  <a:pt x="16601" y="6368"/>
                  <a:pt x="16601" y="6374"/>
                  <a:pt x="16594" y="6374"/>
                </a:cubicBezTo>
                <a:cubicBezTo>
                  <a:pt x="16594" y="6380"/>
                  <a:pt x="16589" y="6380"/>
                  <a:pt x="16583" y="6380"/>
                </a:cubicBezTo>
                <a:cubicBezTo>
                  <a:pt x="16577" y="6386"/>
                  <a:pt x="16571" y="6386"/>
                  <a:pt x="16565" y="6386"/>
                </a:cubicBezTo>
                <a:cubicBezTo>
                  <a:pt x="16553" y="6386"/>
                  <a:pt x="16547" y="6380"/>
                  <a:pt x="16535" y="6380"/>
                </a:cubicBezTo>
                <a:cubicBezTo>
                  <a:pt x="16529" y="6380"/>
                  <a:pt x="16523" y="6380"/>
                  <a:pt x="16512" y="6374"/>
                </a:cubicBezTo>
                <a:cubicBezTo>
                  <a:pt x="16512" y="6374"/>
                  <a:pt x="16512" y="6368"/>
                  <a:pt x="16506" y="6362"/>
                </a:cubicBezTo>
                <a:cubicBezTo>
                  <a:pt x="16506" y="6362"/>
                  <a:pt x="16506" y="6356"/>
                  <a:pt x="16506" y="6350"/>
                </a:cubicBezTo>
                <a:cubicBezTo>
                  <a:pt x="16500" y="6344"/>
                  <a:pt x="16494" y="6344"/>
                  <a:pt x="16482" y="6344"/>
                </a:cubicBezTo>
                <a:cubicBezTo>
                  <a:pt x="16476" y="6344"/>
                  <a:pt x="16476" y="6344"/>
                  <a:pt x="16470" y="6344"/>
                </a:cubicBezTo>
                <a:cubicBezTo>
                  <a:pt x="16464" y="6344"/>
                  <a:pt x="16464" y="6350"/>
                  <a:pt x="16458" y="6350"/>
                </a:cubicBezTo>
                <a:cubicBezTo>
                  <a:pt x="16458" y="6356"/>
                  <a:pt x="16452" y="6356"/>
                  <a:pt x="16446" y="6356"/>
                </a:cubicBezTo>
                <a:cubicBezTo>
                  <a:pt x="16375" y="6356"/>
                  <a:pt x="16375" y="6356"/>
                  <a:pt x="16375" y="6356"/>
                </a:cubicBezTo>
                <a:cubicBezTo>
                  <a:pt x="16375" y="6380"/>
                  <a:pt x="16375" y="6380"/>
                  <a:pt x="16375" y="6380"/>
                </a:cubicBezTo>
                <a:cubicBezTo>
                  <a:pt x="16381" y="6380"/>
                  <a:pt x="16387" y="6380"/>
                  <a:pt x="16387" y="6386"/>
                </a:cubicBezTo>
                <a:cubicBezTo>
                  <a:pt x="16393" y="6386"/>
                  <a:pt x="16399" y="6386"/>
                  <a:pt x="16399" y="6392"/>
                </a:cubicBezTo>
                <a:cubicBezTo>
                  <a:pt x="16405" y="6397"/>
                  <a:pt x="16399" y="6397"/>
                  <a:pt x="16399" y="6403"/>
                </a:cubicBezTo>
                <a:cubicBezTo>
                  <a:pt x="16399" y="6409"/>
                  <a:pt x="16399" y="6421"/>
                  <a:pt x="16399" y="6427"/>
                </a:cubicBezTo>
                <a:cubicBezTo>
                  <a:pt x="16417" y="6427"/>
                  <a:pt x="16417" y="6427"/>
                  <a:pt x="16417" y="6427"/>
                </a:cubicBezTo>
                <a:cubicBezTo>
                  <a:pt x="16417" y="6421"/>
                  <a:pt x="16417" y="6415"/>
                  <a:pt x="16417" y="6415"/>
                </a:cubicBezTo>
                <a:close/>
                <a:moveTo>
                  <a:pt x="15966" y="6291"/>
                </a:moveTo>
                <a:lnTo>
                  <a:pt x="15966" y="6291"/>
                </a:lnTo>
                <a:cubicBezTo>
                  <a:pt x="15960" y="6291"/>
                  <a:pt x="15954" y="6291"/>
                  <a:pt x="15954" y="6291"/>
                </a:cubicBezTo>
                <a:cubicBezTo>
                  <a:pt x="15948" y="6291"/>
                  <a:pt x="15948" y="6303"/>
                  <a:pt x="15948" y="6303"/>
                </a:cubicBezTo>
                <a:cubicBezTo>
                  <a:pt x="15948" y="6309"/>
                  <a:pt x="15954" y="6315"/>
                  <a:pt x="15960" y="6315"/>
                </a:cubicBezTo>
                <a:cubicBezTo>
                  <a:pt x="15966" y="6315"/>
                  <a:pt x="15966" y="6315"/>
                  <a:pt x="15966" y="6315"/>
                </a:cubicBezTo>
                <a:cubicBezTo>
                  <a:pt x="15978" y="6315"/>
                  <a:pt x="15978" y="6315"/>
                  <a:pt x="15978" y="6315"/>
                </a:cubicBezTo>
                <a:cubicBezTo>
                  <a:pt x="15990" y="6315"/>
                  <a:pt x="15996" y="6315"/>
                  <a:pt x="16002" y="6315"/>
                </a:cubicBezTo>
                <a:cubicBezTo>
                  <a:pt x="16014" y="6315"/>
                  <a:pt x="16019" y="6315"/>
                  <a:pt x="16025" y="6315"/>
                </a:cubicBezTo>
                <a:cubicBezTo>
                  <a:pt x="16025" y="6309"/>
                  <a:pt x="16019" y="6315"/>
                  <a:pt x="16019" y="6315"/>
                </a:cubicBezTo>
                <a:cubicBezTo>
                  <a:pt x="16019" y="6303"/>
                  <a:pt x="16019" y="6297"/>
                  <a:pt x="16019" y="6291"/>
                </a:cubicBezTo>
                <a:cubicBezTo>
                  <a:pt x="16014" y="6291"/>
                  <a:pt x="16008" y="6285"/>
                  <a:pt x="16002" y="6285"/>
                </a:cubicBezTo>
                <a:cubicBezTo>
                  <a:pt x="15966" y="6285"/>
                  <a:pt x="15966" y="6285"/>
                  <a:pt x="15966" y="6285"/>
                </a:cubicBezTo>
                <a:lnTo>
                  <a:pt x="15966" y="6291"/>
                </a:lnTo>
                <a:close/>
                <a:moveTo>
                  <a:pt x="16553" y="6249"/>
                </a:moveTo>
                <a:lnTo>
                  <a:pt x="16553" y="6249"/>
                </a:lnTo>
                <a:cubicBezTo>
                  <a:pt x="16553" y="6255"/>
                  <a:pt x="16559" y="6255"/>
                  <a:pt x="16559" y="6261"/>
                </a:cubicBezTo>
                <a:cubicBezTo>
                  <a:pt x="16559" y="6267"/>
                  <a:pt x="16565" y="6273"/>
                  <a:pt x="16565" y="6279"/>
                </a:cubicBezTo>
                <a:cubicBezTo>
                  <a:pt x="16565" y="6291"/>
                  <a:pt x="16559" y="6297"/>
                  <a:pt x="16559" y="6309"/>
                </a:cubicBezTo>
                <a:cubicBezTo>
                  <a:pt x="16618" y="6309"/>
                  <a:pt x="16618" y="6309"/>
                  <a:pt x="16618" y="6309"/>
                </a:cubicBezTo>
                <a:cubicBezTo>
                  <a:pt x="16618" y="6297"/>
                  <a:pt x="16618" y="6297"/>
                  <a:pt x="16618" y="6297"/>
                </a:cubicBezTo>
                <a:cubicBezTo>
                  <a:pt x="16594" y="6297"/>
                  <a:pt x="16594" y="6297"/>
                  <a:pt x="16594" y="6297"/>
                </a:cubicBezTo>
                <a:cubicBezTo>
                  <a:pt x="16594" y="6285"/>
                  <a:pt x="16594" y="6279"/>
                  <a:pt x="16594" y="6273"/>
                </a:cubicBezTo>
                <a:cubicBezTo>
                  <a:pt x="16594" y="6267"/>
                  <a:pt x="16589" y="6267"/>
                  <a:pt x="16589" y="6261"/>
                </a:cubicBezTo>
                <a:cubicBezTo>
                  <a:pt x="16589" y="6255"/>
                  <a:pt x="16594" y="6249"/>
                  <a:pt x="16594" y="6249"/>
                </a:cubicBezTo>
                <a:cubicBezTo>
                  <a:pt x="16577" y="6249"/>
                  <a:pt x="16571" y="6249"/>
                  <a:pt x="16553" y="6249"/>
                </a:cubicBezTo>
                <a:close/>
                <a:moveTo>
                  <a:pt x="16316" y="6255"/>
                </a:moveTo>
                <a:lnTo>
                  <a:pt x="16316" y="6255"/>
                </a:lnTo>
                <a:cubicBezTo>
                  <a:pt x="16310" y="6255"/>
                  <a:pt x="16304" y="6249"/>
                  <a:pt x="16298" y="6255"/>
                </a:cubicBezTo>
                <a:cubicBezTo>
                  <a:pt x="16292" y="6255"/>
                  <a:pt x="16286" y="6261"/>
                  <a:pt x="16274" y="6267"/>
                </a:cubicBezTo>
                <a:cubicBezTo>
                  <a:pt x="16280" y="6273"/>
                  <a:pt x="16280" y="6273"/>
                  <a:pt x="16280" y="6273"/>
                </a:cubicBezTo>
                <a:cubicBezTo>
                  <a:pt x="16286" y="6279"/>
                  <a:pt x="16286" y="6279"/>
                  <a:pt x="16292" y="6279"/>
                </a:cubicBezTo>
                <a:cubicBezTo>
                  <a:pt x="16298" y="6279"/>
                  <a:pt x="16298" y="6285"/>
                  <a:pt x="16304" y="6285"/>
                </a:cubicBezTo>
                <a:cubicBezTo>
                  <a:pt x="16310" y="6285"/>
                  <a:pt x="16310" y="6291"/>
                  <a:pt x="16316" y="6291"/>
                </a:cubicBezTo>
                <a:cubicBezTo>
                  <a:pt x="16316" y="6291"/>
                  <a:pt x="16322" y="6291"/>
                  <a:pt x="16328" y="6291"/>
                </a:cubicBezTo>
                <a:cubicBezTo>
                  <a:pt x="16334" y="6291"/>
                  <a:pt x="16334" y="6285"/>
                  <a:pt x="16340" y="6291"/>
                </a:cubicBezTo>
                <a:cubicBezTo>
                  <a:pt x="16346" y="6291"/>
                  <a:pt x="16346" y="6297"/>
                  <a:pt x="16351" y="6297"/>
                </a:cubicBezTo>
                <a:cubicBezTo>
                  <a:pt x="16357" y="6303"/>
                  <a:pt x="16351" y="6309"/>
                  <a:pt x="16357" y="6309"/>
                </a:cubicBezTo>
                <a:cubicBezTo>
                  <a:pt x="16357" y="6315"/>
                  <a:pt x="16357" y="6320"/>
                  <a:pt x="16363" y="6326"/>
                </a:cubicBezTo>
                <a:cubicBezTo>
                  <a:pt x="16369" y="6326"/>
                  <a:pt x="16369" y="6326"/>
                  <a:pt x="16375" y="6326"/>
                </a:cubicBezTo>
                <a:cubicBezTo>
                  <a:pt x="16387" y="6326"/>
                  <a:pt x="16387" y="6326"/>
                  <a:pt x="16387" y="6326"/>
                </a:cubicBezTo>
                <a:cubicBezTo>
                  <a:pt x="16393" y="6326"/>
                  <a:pt x="16399" y="6320"/>
                  <a:pt x="16405" y="6320"/>
                </a:cubicBezTo>
                <a:cubicBezTo>
                  <a:pt x="16405" y="6320"/>
                  <a:pt x="16405" y="6315"/>
                  <a:pt x="16411" y="6315"/>
                </a:cubicBezTo>
                <a:cubicBezTo>
                  <a:pt x="16411" y="6315"/>
                  <a:pt x="16417" y="6320"/>
                  <a:pt x="16423" y="6320"/>
                </a:cubicBezTo>
                <a:cubicBezTo>
                  <a:pt x="16423" y="6320"/>
                  <a:pt x="16428" y="6320"/>
                  <a:pt x="16435" y="6320"/>
                </a:cubicBezTo>
                <a:cubicBezTo>
                  <a:pt x="16440" y="6320"/>
                  <a:pt x="16440" y="6320"/>
                  <a:pt x="16452" y="6320"/>
                </a:cubicBezTo>
                <a:cubicBezTo>
                  <a:pt x="16458" y="6320"/>
                  <a:pt x="16464" y="6320"/>
                  <a:pt x="16470" y="6320"/>
                </a:cubicBezTo>
                <a:cubicBezTo>
                  <a:pt x="16476" y="6320"/>
                  <a:pt x="16476" y="6315"/>
                  <a:pt x="16482" y="6315"/>
                </a:cubicBezTo>
                <a:cubicBezTo>
                  <a:pt x="16476" y="6309"/>
                  <a:pt x="16482" y="6303"/>
                  <a:pt x="16476" y="6303"/>
                </a:cubicBezTo>
                <a:cubicBezTo>
                  <a:pt x="16476" y="6297"/>
                  <a:pt x="16470" y="6303"/>
                  <a:pt x="16464" y="6297"/>
                </a:cubicBezTo>
                <a:cubicBezTo>
                  <a:pt x="16458" y="6285"/>
                  <a:pt x="16464" y="6273"/>
                  <a:pt x="16464" y="6261"/>
                </a:cubicBezTo>
                <a:cubicBezTo>
                  <a:pt x="16464" y="6255"/>
                  <a:pt x="16470" y="6249"/>
                  <a:pt x="16464" y="6249"/>
                </a:cubicBezTo>
                <a:cubicBezTo>
                  <a:pt x="16464" y="6243"/>
                  <a:pt x="16464" y="6237"/>
                  <a:pt x="16458" y="6237"/>
                </a:cubicBezTo>
                <a:cubicBezTo>
                  <a:pt x="16452" y="6231"/>
                  <a:pt x="16452" y="6231"/>
                  <a:pt x="16446" y="6231"/>
                </a:cubicBezTo>
                <a:cubicBezTo>
                  <a:pt x="16435" y="6231"/>
                  <a:pt x="16428" y="6226"/>
                  <a:pt x="16423" y="6226"/>
                </a:cubicBezTo>
                <a:cubicBezTo>
                  <a:pt x="16411" y="6226"/>
                  <a:pt x="16405" y="6231"/>
                  <a:pt x="16393" y="6231"/>
                </a:cubicBezTo>
                <a:cubicBezTo>
                  <a:pt x="16387" y="6237"/>
                  <a:pt x="16387" y="6237"/>
                  <a:pt x="16381" y="6243"/>
                </a:cubicBezTo>
                <a:cubicBezTo>
                  <a:pt x="16375" y="6243"/>
                  <a:pt x="16369" y="6243"/>
                  <a:pt x="16357" y="6243"/>
                </a:cubicBezTo>
                <a:cubicBezTo>
                  <a:pt x="16351" y="6243"/>
                  <a:pt x="16346" y="6243"/>
                  <a:pt x="16340" y="6243"/>
                </a:cubicBezTo>
                <a:cubicBezTo>
                  <a:pt x="16334" y="6243"/>
                  <a:pt x="16328" y="6249"/>
                  <a:pt x="16322" y="6249"/>
                </a:cubicBezTo>
                <a:cubicBezTo>
                  <a:pt x="16316" y="6255"/>
                  <a:pt x="16316" y="6255"/>
                  <a:pt x="16310" y="6261"/>
                </a:cubicBezTo>
                <a:cubicBezTo>
                  <a:pt x="16310" y="6261"/>
                  <a:pt x="16310" y="6267"/>
                  <a:pt x="16304" y="6267"/>
                </a:cubicBezTo>
                <a:lnTo>
                  <a:pt x="16316" y="6255"/>
                </a:lnTo>
                <a:close/>
                <a:moveTo>
                  <a:pt x="16298" y="6231"/>
                </a:moveTo>
                <a:lnTo>
                  <a:pt x="16298" y="6231"/>
                </a:lnTo>
                <a:cubicBezTo>
                  <a:pt x="16310" y="6226"/>
                  <a:pt x="16316" y="6220"/>
                  <a:pt x="16316" y="6202"/>
                </a:cubicBezTo>
                <a:cubicBezTo>
                  <a:pt x="16316" y="6196"/>
                  <a:pt x="16310" y="6190"/>
                  <a:pt x="16304" y="6190"/>
                </a:cubicBezTo>
                <a:cubicBezTo>
                  <a:pt x="16304" y="6190"/>
                  <a:pt x="16298" y="6184"/>
                  <a:pt x="16292" y="6184"/>
                </a:cubicBezTo>
                <a:cubicBezTo>
                  <a:pt x="16280" y="6184"/>
                  <a:pt x="16280" y="6184"/>
                  <a:pt x="16280" y="6184"/>
                </a:cubicBezTo>
                <a:lnTo>
                  <a:pt x="16274" y="6184"/>
                </a:lnTo>
                <a:cubicBezTo>
                  <a:pt x="16269" y="6184"/>
                  <a:pt x="16269" y="6190"/>
                  <a:pt x="16269" y="6196"/>
                </a:cubicBezTo>
                <a:cubicBezTo>
                  <a:pt x="16262" y="6202"/>
                  <a:pt x="16262" y="6208"/>
                  <a:pt x="16257" y="6220"/>
                </a:cubicBezTo>
                <a:cubicBezTo>
                  <a:pt x="16262" y="6226"/>
                  <a:pt x="16274" y="6231"/>
                  <a:pt x="16280" y="6231"/>
                </a:cubicBezTo>
                <a:cubicBezTo>
                  <a:pt x="16286" y="6231"/>
                  <a:pt x="16298" y="6231"/>
                  <a:pt x="16298" y="6231"/>
                </a:cubicBezTo>
                <a:close/>
                <a:moveTo>
                  <a:pt x="16245" y="6303"/>
                </a:moveTo>
                <a:lnTo>
                  <a:pt x="16245" y="6303"/>
                </a:lnTo>
                <a:cubicBezTo>
                  <a:pt x="16245" y="6315"/>
                  <a:pt x="16245" y="6315"/>
                  <a:pt x="16245" y="6315"/>
                </a:cubicBezTo>
                <a:cubicBezTo>
                  <a:pt x="16245" y="6320"/>
                  <a:pt x="16245" y="6326"/>
                  <a:pt x="16245" y="6332"/>
                </a:cubicBezTo>
                <a:cubicBezTo>
                  <a:pt x="16262" y="6332"/>
                  <a:pt x="16269" y="6332"/>
                  <a:pt x="16280" y="6332"/>
                </a:cubicBezTo>
                <a:cubicBezTo>
                  <a:pt x="16280" y="6297"/>
                  <a:pt x="16280" y="6297"/>
                  <a:pt x="16280" y="6297"/>
                </a:cubicBezTo>
                <a:cubicBezTo>
                  <a:pt x="16251" y="6297"/>
                  <a:pt x="16251" y="6297"/>
                  <a:pt x="16251" y="6297"/>
                </a:cubicBezTo>
                <a:cubicBezTo>
                  <a:pt x="16251" y="6315"/>
                  <a:pt x="16251" y="6315"/>
                  <a:pt x="16251" y="6315"/>
                </a:cubicBezTo>
                <a:lnTo>
                  <a:pt x="16245" y="6303"/>
                </a:lnTo>
                <a:close/>
                <a:moveTo>
                  <a:pt x="16138" y="6368"/>
                </a:moveTo>
                <a:lnTo>
                  <a:pt x="16138" y="6368"/>
                </a:lnTo>
                <a:cubicBezTo>
                  <a:pt x="16138" y="6374"/>
                  <a:pt x="16138" y="6380"/>
                  <a:pt x="16138" y="6380"/>
                </a:cubicBezTo>
                <a:cubicBezTo>
                  <a:pt x="16138" y="6386"/>
                  <a:pt x="16144" y="6386"/>
                  <a:pt x="16144" y="6392"/>
                </a:cubicBezTo>
                <a:cubicBezTo>
                  <a:pt x="16180" y="6392"/>
                  <a:pt x="16180" y="6392"/>
                  <a:pt x="16180" y="6392"/>
                </a:cubicBezTo>
                <a:cubicBezTo>
                  <a:pt x="16185" y="6392"/>
                  <a:pt x="16191" y="6392"/>
                  <a:pt x="16203" y="6392"/>
                </a:cubicBezTo>
                <a:lnTo>
                  <a:pt x="16209" y="6392"/>
                </a:lnTo>
                <a:cubicBezTo>
                  <a:pt x="16221" y="6392"/>
                  <a:pt x="16221" y="6392"/>
                  <a:pt x="16221" y="6392"/>
                </a:cubicBezTo>
                <a:cubicBezTo>
                  <a:pt x="16227" y="6392"/>
                  <a:pt x="16233" y="6397"/>
                  <a:pt x="16233" y="6397"/>
                </a:cubicBezTo>
                <a:cubicBezTo>
                  <a:pt x="16239" y="6397"/>
                  <a:pt x="16245" y="6397"/>
                  <a:pt x="16245" y="6397"/>
                </a:cubicBezTo>
                <a:cubicBezTo>
                  <a:pt x="16251" y="6397"/>
                  <a:pt x="16257" y="6397"/>
                  <a:pt x="16257" y="6403"/>
                </a:cubicBezTo>
                <a:cubicBezTo>
                  <a:pt x="16262" y="6403"/>
                  <a:pt x="16262" y="6409"/>
                  <a:pt x="16269" y="6409"/>
                </a:cubicBezTo>
                <a:cubicBezTo>
                  <a:pt x="16280" y="6409"/>
                  <a:pt x="16286" y="6409"/>
                  <a:pt x="16292" y="6409"/>
                </a:cubicBezTo>
                <a:cubicBezTo>
                  <a:pt x="16292" y="6397"/>
                  <a:pt x="16292" y="6392"/>
                  <a:pt x="16292" y="6374"/>
                </a:cubicBezTo>
                <a:cubicBezTo>
                  <a:pt x="16280" y="6374"/>
                  <a:pt x="16274" y="6374"/>
                  <a:pt x="16262" y="6374"/>
                </a:cubicBezTo>
                <a:cubicBezTo>
                  <a:pt x="16257" y="6374"/>
                  <a:pt x="16251" y="6368"/>
                  <a:pt x="16239" y="6368"/>
                </a:cubicBezTo>
                <a:cubicBezTo>
                  <a:pt x="16239" y="6368"/>
                  <a:pt x="16233" y="6368"/>
                  <a:pt x="16227" y="6368"/>
                </a:cubicBezTo>
                <a:cubicBezTo>
                  <a:pt x="16215" y="6368"/>
                  <a:pt x="16215" y="6368"/>
                  <a:pt x="16215" y="6368"/>
                </a:cubicBezTo>
                <a:cubicBezTo>
                  <a:pt x="16209" y="6368"/>
                  <a:pt x="16203" y="6362"/>
                  <a:pt x="16197" y="6362"/>
                </a:cubicBezTo>
                <a:cubicBezTo>
                  <a:pt x="16185" y="6362"/>
                  <a:pt x="16180" y="6356"/>
                  <a:pt x="16168" y="6356"/>
                </a:cubicBezTo>
                <a:cubicBezTo>
                  <a:pt x="16162" y="6356"/>
                  <a:pt x="16156" y="6356"/>
                  <a:pt x="16150" y="6356"/>
                </a:cubicBezTo>
                <a:cubicBezTo>
                  <a:pt x="16144" y="6362"/>
                  <a:pt x="16150" y="6368"/>
                  <a:pt x="16144" y="6368"/>
                </a:cubicBezTo>
                <a:cubicBezTo>
                  <a:pt x="16144" y="6374"/>
                  <a:pt x="16144" y="6380"/>
                  <a:pt x="16138" y="6380"/>
                </a:cubicBezTo>
                <a:lnTo>
                  <a:pt x="16138" y="6368"/>
                </a:lnTo>
                <a:close/>
                <a:moveTo>
                  <a:pt x="16096" y="6380"/>
                </a:moveTo>
                <a:lnTo>
                  <a:pt x="16096" y="6380"/>
                </a:lnTo>
                <a:cubicBezTo>
                  <a:pt x="16085" y="6374"/>
                  <a:pt x="16079" y="6374"/>
                  <a:pt x="16073" y="6374"/>
                </a:cubicBezTo>
                <a:cubicBezTo>
                  <a:pt x="16067" y="6374"/>
                  <a:pt x="16055" y="6368"/>
                  <a:pt x="16049" y="6368"/>
                </a:cubicBezTo>
                <a:cubicBezTo>
                  <a:pt x="16049" y="6392"/>
                  <a:pt x="16049" y="6392"/>
                  <a:pt x="16049" y="6392"/>
                </a:cubicBezTo>
                <a:cubicBezTo>
                  <a:pt x="16049" y="6392"/>
                  <a:pt x="16049" y="6397"/>
                  <a:pt x="16055" y="6403"/>
                </a:cubicBezTo>
                <a:cubicBezTo>
                  <a:pt x="16067" y="6409"/>
                  <a:pt x="16067" y="6409"/>
                  <a:pt x="16067" y="6409"/>
                </a:cubicBezTo>
                <a:cubicBezTo>
                  <a:pt x="16073" y="6409"/>
                  <a:pt x="16073" y="6409"/>
                  <a:pt x="16079" y="6409"/>
                </a:cubicBezTo>
                <a:cubicBezTo>
                  <a:pt x="16102" y="6409"/>
                  <a:pt x="16102" y="6409"/>
                  <a:pt x="16102" y="6409"/>
                </a:cubicBezTo>
                <a:cubicBezTo>
                  <a:pt x="16102" y="6392"/>
                  <a:pt x="16102" y="6392"/>
                  <a:pt x="16102" y="6392"/>
                </a:cubicBezTo>
                <a:cubicBezTo>
                  <a:pt x="16096" y="6386"/>
                  <a:pt x="16096" y="6380"/>
                  <a:pt x="16096" y="6380"/>
                </a:cubicBezTo>
                <a:close/>
                <a:moveTo>
                  <a:pt x="16168" y="6065"/>
                </a:moveTo>
                <a:lnTo>
                  <a:pt x="16168" y="6065"/>
                </a:lnTo>
                <a:cubicBezTo>
                  <a:pt x="16162" y="6077"/>
                  <a:pt x="16156" y="6083"/>
                  <a:pt x="16144" y="6089"/>
                </a:cubicBezTo>
                <a:cubicBezTo>
                  <a:pt x="16144" y="6095"/>
                  <a:pt x="16138" y="6101"/>
                  <a:pt x="16132" y="6101"/>
                </a:cubicBezTo>
                <a:cubicBezTo>
                  <a:pt x="16132" y="6101"/>
                  <a:pt x="16126" y="6107"/>
                  <a:pt x="16120" y="6113"/>
                </a:cubicBezTo>
                <a:cubicBezTo>
                  <a:pt x="16120" y="6113"/>
                  <a:pt x="16114" y="6107"/>
                  <a:pt x="16114" y="6113"/>
                </a:cubicBezTo>
                <a:cubicBezTo>
                  <a:pt x="16108" y="6113"/>
                  <a:pt x="16108" y="6119"/>
                  <a:pt x="16108" y="6119"/>
                </a:cubicBezTo>
                <a:cubicBezTo>
                  <a:pt x="16108" y="6125"/>
                  <a:pt x="16108" y="6125"/>
                  <a:pt x="16108" y="6125"/>
                </a:cubicBezTo>
                <a:cubicBezTo>
                  <a:pt x="16108" y="6137"/>
                  <a:pt x="16114" y="6142"/>
                  <a:pt x="16114" y="6154"/>
                </a:cubicBezTo>
                <a:cubicBezTo>
                  <a:pt x="16114" y="6160"/>
                  <a:pt x="16114" y="6160"/>
                  <a:pt x="16114" y="6166"/>
                </a:cubicBezTo>
                <a:cubicBezTo>
                  <a:pt x="16114" y="6178"/>
                  <a:pt x="16114" y="6184"/>
                  <a:pt x="16114" y="6190"/>
                </a:cubicBezTo>
                <a:cubicBezTo>
                  <a:pt x="16108" y="6196"/>
                  <a:pt x="16102" y="6196"/>
                  <a:pt x="16102" y="6202"/>
                </a:cubicBezTo>
                <a:cubicBezTo>
                  <a:pt x="16102" y="6208"/>
                  <a:pt x="16096" y="6214"/>
                  <a:pt x="16096" y="6226"/>
                </a:cubicBezTo>
                <a:cubicBezTo>
                  <a:pt x="16096" y="6231"/>
                  <a:pt x="16096" y="6231"/>
                  <a:pt x="16096" y="6237"/>
                </a:cubicBezTo>
                <a:cubicBezTo>
                  <a:pt x="16096" y="6243"/>
                  <a:pt x="16096" y="6249"/>
                  <a:pt x="16096" y="6261"/>
                </a:cubicBezTo>
                <a:cubicBezTo>
                  <a:pt x="16102" y="6261"/>
                  <a:pt x="16102" y="6255"/>
                  <a:pt x="16108" y="6261"/>
                </a:cubicBezTo>
                <a:cubicBezTo>
                  <a:pt x="16114" y="6261"/>
                  <a:pt x="16114" y="6267"/>
                  <a:pt x="16120" y="6267"/>
                </a:cubicBezTo>
                <a:cubicBezTo>
                  <a:pt x="16126" y="6267"/>
                  <a:pt x="16132" y="6261"/>
                  <a:pt x="16144" y="6261"/>
                </a:cubicBezTo>
                <a:cubicBezTo>
                  <a:pt x="16144" y="6249"/>
                  <a:pt x="16144" y="6243"/>
                  <a:pt x="16144" y="6231"/>
                </a:cubicBezTo>
                <a:cubicBezTo>
                  <a:pt x="16144" y="6220"/>
                  <a:pt x="16144" y="6214"/>
                  <a:pt x="16144" y="6196"/>
                </a:cubicBezTo>
                <a:cubicBezTo>
                  <a:pt x="16144" y="6196"/>
                  <a:pt x="16144" y="6196"/>
                  <a:pt x="16150" y="6196"/>
                </a:cubicBezTo>
                <a:cubicBezTo>
                  <a:pt x="16162" y="6196"/>
                  <a:pt x="16174" y="6196"/>
                  <a:pt x="16191" y="6196"/>
                </a:cubicBezTo>
                <a:cubicBezTo>
                  <a:pt x="16191" y="6196"/>
                  <a:pt x="16197" y="6196"/>
                  <a:pt x="16203" y="6196"/>
                </a:cubicBezTo>
                <a:cubicBezTo>
                  <a:pt x="16203" y="6190"/>
                  <a:pt x="16203" y="6190"/>
                  <a:pt x="16203" y="6178"/>
                </a:cubicBezTo>
                <a:cubicBezTo>
                  <a:pt x="16203" y="6172"/>
                  <a:pt x="16197" y="6166"/>
                  <a:pt x="16197" y="6160"/>
                </a:cubicBezTo>
                <a:cubicBezTo>
                  <a:pt x="16191" y="6160"/>
                  <a:pt x="16185" y="6160"/>
                  <a:pt x="16185" y="6154"/>
                </a:cubicBezTo>
                <a:cubicBezTo>
                  <a:pt x="16185" y="6149"/>
                  <a:pt x="16185" y="6149"/>
                  <a:pt x="16185" y="6142"/>
                </a:cubicBezTo>
                <a:cubicBezTo>
                  <a:pt x="16185" y="6137"/>
                  <a:pt x="16185" y="6137"/>
                  <a:pt x="16185" y="6131"/>
                </a:cubicBezTo>
                <a:cubicBezTo>
                  <a:pt x="16180" y="6131"/>
                  <a:pt x="16180" y="6125"/>
                  <a:pt x="16174" y="6125"/>
                </a:cubicBezTo>
                <a:cubicBezTo>
                  <a:pt x="16168" y="6125"/>
                  <a:pt x="16162" y="6131"/>
                  <a:pt x="16150" y="6131"/>
                </a:cubicBezTo>
                <a:cubicBezTo>
                  <a:pt x="16150" y="6113"/>
                  <a:pt x="16150" y="6113"/>
                  <a:pt x="16150" y="6113"/>
                </a:cubicBezTo>
                <a:cubicBezTo>
                  <a:pt x="16150" y="6107"/>
                  <a:pt x="16156" y="6107"/>
                  <a:pt x="16156" y="6101"/>
                </a:cubicBezTo>
                <a:cubicBezTo>
                  <a:pt x="16156" y="6095"/>
                  <a:pt x="16162" y="6095"/>
                  <a:pt x="16168" y="6095"/>
                </a:cubicBezTo>
                <a:cubicBezTo>
                  <a:pt x="16168" y="6089"/>
                  <a:pt x="16168" y="6083"/>
                  <a:pt x="16168" y="6083"/>
                </a:cubicBezTo>
                <a:cubicBezTo>
                  <a:pt x="16168" y="6077"/>
                  <a:pt x="16168" y="6071"/>
                  <a:pt x="16168" y="6065"/>
                </a:cubicBezTo>
                <a:close/>
                <a:moveTo>
                  <a:pt x="15628" y="6374"/>
                </a:moveTo>
                <a:lnTo>
                  <a:pt x="15628" y="6374"/>
                </a:lnTo>
                <a:cubicBezTo>
                  <a:pt x="15628" y="6380"/>
                  <a:pt x="15634" y="6386"/>
                  <a:pt x="15640" y="6392"/>
                </a:cubicBezTo>
                <a:cubicBezTo>
                  <a:pt x="15646" y="6392"/>
                  <a:pt x="15646" y="6397"/>
                  <a:pt x="15652" y="6397"/>
                </a:cubicBezTo>
                <a:cubicBezTo>
                  <a:pt x="15658" y="6397"/>
                  <a:pt x="15658" y="6397"/>
                  <a:pt x="15664" y="6403"/>
                </a:cubicBezTo>
                <a:cubicBezTo>
                  <a:pt x="15670" y="6403"/>
                  <a:pt x="15676" y="6403"/>
                  <a:pt x="15687" y="6403"/>
                </a:cubicBezTo>
                <a:cubicBezTo>
                  <a:pt x="15687" y="6409"/>
                  <a:pt x="15687" y="6409"/>
                  <a:pt x="15687" y="6415"/>
                </a:cubicBezTo>
                <a:cubicBezTo>
                  <a:pt x="15687" y="6427"/>
                  <a:pt x="15681" y="6427"/>
                  <a:pt x="15681" y="6439"/>
                </a:cubicBezTo>
                <a:cubicBezTo>
                  <a:pt x="15681" y="6445"/>
                  <a:pt x="15676" y="6445"/>
                  <a:pt x="15676" y="6451"/>
                </a:cubicBezTo>
                <a:cubicBezTo>
                  <a:pt x="15676" y="6457"/>
                  <a:pt x="15676" y="6457"/>
                  <a:pt x="15676" y="6463"/>
                </a:cubicBezTo>
                <a:cubicBezTo>
                  <a:pt x="15676" y="6469"/>
                  <a:pt x="15676" y="6469"/>
                  <a:pt x="15676" y="6475"/>
                </a:cubicBezTo>
                <a:cubicBezTo>
                  <a:pt x="15676" y="6480"/>
                  <a:pt x="15681" y="6480"/>
                  <a:pt x="15681" y="6486"/>
                </a:cubicBezTo>
                <a:cubicBezTo>
                  <a:pt x="15687" y="6492"/>
                  <a:pt x="15687" y="6498"/>
                  <a:pt x="15687" y="6498"/>
                </a:cubicBezTo>
                <a:cubicBezTo>
                  <a:pt x="15687" y="6504"/>
                  <a:pt x="15693" y="6510"/>
                  <a:pt x="15693" y="6510"/>
                </a:cubicBezTo>
                <a:cubicBezTo>
                  <a:pt x="15699" y="6510"/>
                  <a:pt x="15699" y="6510"/>
                  <a:pt x="15705" y="6504"/>
                </a:cubicBezTo>
                <a:cubicBezTo>
                  <a:pt x="15705" y="6498"/>
                  <a:pt x="15711" y="6498"/>
                  <a:pt x="15717" y="6498"/>
                </a:cubicBezTo>
                <a:cubicBezTo>
                  <a:pt x="15717" y="6486"/>
                  <a:pt x="15717" y="6480"/>
                  <a:pt x="15717" y="6469"/>
                </a:cubicBezTo>
                <a:cubicBezTo>
                  <a:pt x="15717" y="6463"/>
                  <a:pt x="15717" y="6457"/>
                  <a:pt x="15717" y="6445"/>
                </a:cubicBezTo>
                <a:cubicBezTo>
                  <a:pt x="15717" y="6439"/>
                  <a:pt x="15723" y="6439"/>
                  <a:pt x="15723" y="6433"/>
                </a:cubicBezTo>
                <a:cubicBezTo>
                  <a:pt x="15723" y="6356"/>
                  <a:pt x="15723" y="6356"/>
                  <a:pt x="15723" y="6356"/>
                </a:cubicBezTo>
                <a:cubicBezTo>
                  <a:pt x="15759" y="6356"/>
                  <a:pt x="15759" y="6356"/>
                  <a:pt x="15759" y="6356"/>
                </a:cubicBezTo>
                <a:cubicBezTo>
                  <a:pt x="15759" y="6386"/>
                  <a:pt x="15759" y="6386"/>
                  <a:pt x="15759" y="6386"/>
                </a:cubicBezTo>
                <a:cubicBezTo>
                  <a:pt x="15753" y="6397"/>
                  <a:pt x="15753" y="6397"/>
                  <a:pt x="15753" y="6397"/>
                </a:cubicBezTo>
                <a:cubicBezTo>
                  <a:pt x="15753" y="6409"/>
                  <a:pt x="15753" y="6409"/>
                  <a:pt x="15753" y="6409"/>
                </a:cubicBezTo>
                <a:cubicBezTo>
                  <a:pt x="15759" y="6409"/>
                  <a:pt x="15764" y="6409"/>
                  <a:pt x="15764" y="6409"/>
                </a:cubicBezTo>
                <a:cubicBezTo>
                  <a:pt x="15770" y="6409"/>
                  <a:pt x="15776" y="6409"/>
                  <a:pt x="15776" y="6409"/>
                </a:cubicBezTo>
                <a:cubicBezTo>
                  <a:pt x="15782" y="6409"/>
                  <a:pt x="15782" y="6415"/>
                  <a:pt x="15788" y="6415"/>
                </a:cubicBezTo>
                <a:cubicBezTo>
                  <a:pt x="15794" y="6415"/>
                  <a:pt x="15800" y="6415"/>
                  <a:pt x="15800" y="6421"/>
                </a:cubicBezTo>
                <a:cubicBezTo>
                  <a:pt x="15806" y="6421"/>
                  <a:pt x="15806" y="6421"/>
                  <a:pt x="15812" y="6421"/>
                </a:cubicBezTo>
                <a:cubicBezTo>
                  <a:pt x="15812" y="6439"/>
                  <a:pt x="15812" y="6439"/>
                  <a:pt x="15812" y="6439"/>
                </a:cubicBezTo>
                <a:cubicBezTo>
                  <a:pt x="15812" y="6445"/>
                  <a:pt x="15806" y="6451"/>
                  <a:pt x="15806" y="6451"/>
                </a:cubicBezTo>
                <a:cubicBezTo>
                  <a:pt x="15806" y="6457"/>
                  <a:pt x="15806" y="6463"/>
                  <a:pt x="15806" y="6463"/>
                </a:cubicBezTo>
                <a:cubicBezTo>
                  <a:pt x="15806" y="6475"/>
                  <a:pt x="15806" y="6475"/>
                  <a:pt x="15806" y="6475"/>
                </a:cubicBezTo>
                <a:cubicBezTo>
                  <a:pt x="15806" y="6480"/>
                  <a:pt x="15800" y="6486"/>
                  <a:pt x="15806" y="6492"/>
                </a:cubicBezTo>
                <a:cubicBezTo>
                  <a:pt x="15806" y="6492"/>
                  <a:pt x="15812" y="6498"/>
                  <a:pt x="15818" y="6498"/>
                </a:cubicBezTo>
                <a:cubicBezTo>
                  <a:pt x="15818" y="6504"/>
                  <a:pt x="15824" y="6504"/>
                  <a:pt x="15830" y="6504"/>
                </a:cubicBezTo>
                <a:cubicBezTo>
                  <a:pt x="15865" y="6504"/>
                  <a:pt x="15865" y="6504"/>
                  <a:pt x="15865" y="6504"/>
                </a:cubicBezTo>
                <a:cubicBezTo>
                  <a:pt x="15865" y="6498"/>
                  <a:pt x="15871" y="6498"/>
                  <a:pt x="15871" y="6492"/>
                </a:cubicBezTo>
                <a:cubicBezTo>
                  <a:pt x="15871" y="6475"/>
                  <a:pt x="15871" y="6475"/>
                  <a:pt x="15871" y="6475"/>
                </a:cubicBezTo>
                <a:cubicBezTo>
                  <a:pt x="15871" y="6463"/>
                  <a:pt x="15871" y="6457"/>
                  <a:pt x="15865" y="6445"/>
                </a:cubicBezTo>
                <a:cubicBezTo>
                  <a:pt x="15865" y="6445"/>
                  <a:pt x="15859" y="6445"/>
                  <a:pt x="15853" y="6439"/>
                </a:cubicBezTo>
                <a:cubicBezTo>
                  <a:pt x="15853" y="6439"/>
                  <a:pt x="15847" y="6433"/>
                  <a:pt x="15842" y="6427"/>
                </a:cubicBezTo>
                <a:cubicBezTo>
                  <a:pt x="15842" y="6427"/>
                  <a:pt x="15836" y="6427"/>
                  <a:pt x="15830" y="6421"/>
                </a:cubicBezTo>
                <a:cubicBezTo>
                  <a:pt x="15830" y="6415"/>
                  <a:pt x="15824" y="6409"/>
                  <a:pt x="15824" y="6403"/>
                </a:cubicBezTo>
                <a:cubicBezTo>
                  <a:pt x="15824" y="6397"/>
                  <a:pt x="15830" y="6392"/>
                  <a:pt x="15830" y="6386"/>
                </a:cubicBezTo>
                <a:cubicBezTo>
                  <a:pt x="15830" y="6374"/>
                  <a:pt x="15830" y="6374"/>
                  <a:pt x="15830" y="6374"/>
                </a:cubicBezTo>
                <a:cubicBezTo>
                  <a:pt x="15830" y="6374"/>
                  <a:pt x="15836" y="6368"/>
                  <a:pt x="15830" y="6362"/>
                </a:cubicBezTo>
                <a:cubicBezTo>
                  <a:pt x="15830" y="6362"/>
                  <a:pt x="15824" y="6362"/>
                  <a:pt x="15818" y="6356"/>
                </a:cubicBezTo>
                <a:cubicBezTo>
                  <a:pt x="15818" y="6350"/>
                  <a:pt x="15818" y="6350"/>
                  <a:pt x="15812" y="6344"/>
                </a:cubicBezTo>
                <a:cubicBezTo>
                  <a:pt x="15806" y="6338"/>
                  <a:pt x="15806" y="6338"/>
                  <a:pt x="15800" y="6338"/>
                </a:cubicBezTo>
                <a:cubicBezTo>
                  <a:pt x="15794" y="6332"/>
                  <a:pt x="15788" y="6338"/>
                  <a:pt x="15788" y="6332"/>
                </a:cubicBezTo>
                <a:cubicBezTo>
                  <a:pt x="15782" y="6332"/>
                  <a:pt x="15788" y="6326"/>
                  <a:pt x="15782" y="6320"/>
                </a:cubicBezTo>
                <a:cubicBezTo>
                  <a:pt x="15788" y="6303"/>
                  <a:pt x="15788" y="6303"/>
                  <a:pt x="15788" y="6303"/>
                </a:cubicBezTo>
                <a:cubicBezTo>
                  <a:pt x="15800" y="6303"/>
                  <a:pt x="15812" y="6303"/>
                  <a:pt x="15824" y="6303"/>
                </a:cubicBezTo>
                <a:cubicBezTo>
                  <a:pt x="15830" y="6303"/>
                  <a:pt x="15830" y="6297"/>
                  <a:pt x="15836" y="6291"/>
                </a:cubicBezTo>
                <a:cubicBezTo>
                  <a:pt x="15836" y="6291"/>
                  <a:pt x="15842" y="6291"/>
                  <a:pt x="15847" y="6291"/>
                </a:cubicBezTo>
                <a:cubicBezTo>
                  <a:pt x="15859" y="6285"/>
                  <a:pt x="15865" y="6291"/>
                  <a:pt x="15883" y="6291"/>
                </a:cubicBezTo>
                <a:lnTo>
                  <a:pt x="15889" y="6291"/>
                </a:lnTo>
                <a:cubicBezTo>
                  <a:pt x="15895" y="6291"/>
                  <a:pt x="15901" y="6285"/>
                  <a:pt x="15901" y="6273"/>
                </a:cubicBezTo>
                <a:lnTo>
                  <a:pt x="15895" y="6267"/>
                </a:lnTo>
                <a:cubicBezTo>
                  <a:pt x="15895" y="6261"/>
                  <a:pt x="15889" y="6255"/>
                  <a:pt x="15889" y="6255"/>
                </a:cubicBezTo>
                <a:cubicBezTo>
                  <a:pt x="15883" y="6249"/>
                  <a:pt x="15877" y="6249"/>
                  <a:pt x="15877" y="6249"/>
                </a:cubicBezTo>
                <a:cubicBezTo>
                  <a:pt x="15871" y="6243"/>
                  <a:pt x="15865" y="6243"/>
                  <a:pt x="15865" y="6237"/>
                </a:cubicBezTo>
                <a:cubicBezTo>
                  <a:pt x="15859" y="6237"/>
                  <a:pt x="15859" y="6231"/>
                  <a:pt x="15853" y="6231"/>
                </a:cubicBezTo>
                <a:cubicBezTo>
                  <a:pt x="15842" y="6231"/>
                  <a:pt x="15842" y="6231"/>
                  <a:pt x="15842" y="6231"/>
                </a:cubicBezTo>
                <a:cubicBezTo>
                  <a:pt x="15836" y="6231"/>
                  <a:pt x="15836" y="6231"/>
                  <a:pt x="15830" y="6231"/>
                </a:cubicBezTo>
                <a:cubicBezTo>
                  <a:pt x="15824" y="6231"/>
                  <a:pt x="15824" y="6231"/>
                  <a:pt x="15818" y="6237"/>
                </a:cubicBezTo>
                <a:cubicBezTo>
                  <a:pt x="15812" y="6237"/>
                  <a:pt x="15812" y="6243"/>
                  <a:pt x="15812" y="6249"/>
                </a:cubicBezTo>
                <a:cubicBezTo>
                  <a:pt x="15800" y="6255"/>
                  <a:pt x="15788" y="6267"/>
                  <a:pt x="15776" y="6267"/>
                </a:cubicBezTo>
                <a:cubicBezTo>
                  <a:pt x="15764" y="6273"/>
                  <a:pt x="15759" y="6267"/>
                  <a:pt x="15753" y="6267"/>
                </a:cubicBezTo>
                <a:cubicBezTo>
                  <a:pt x="15747" y="6267"/>
                  <a:pt x="15747" y="6267"/>
                  <a:pt x="15741" y="6267"/>
                </a:cubicBezTo>
                <a:cubicBezTo>
                  <a:pt x="15735" y="6261"/>
                  <a:pt x="15729" y="6261"/>
                  <a:pt x="15717" y="6255"/>
                </a:cubicBezTo>
                <a:lnTo>
                  <a:pt x="15711" y="6249"/>
                </a:lnTo>
                <a:cubicBezTo>
                  <a:pt x="15699" y="6249"/>
                  <a:pt x="15699" y="6249"/>
                  <a:pt x="15699" y="6249"/>
                </a:cubicBezTo>
                <a:cubicBezTo>
                  <a:pt x="15693" y="6249"/>
                  <a:pt x="15687" y="6255"/>
                  <a:pt x="15687" y="6261"/>
                </a:cubicBezTo>
                <a:cubicBezTo>
                  <a:pt x="15681" y="6267"/>
                  <a:pt x="15676" y="6273"/>
                  <a:pt x="15670" y="6285"/>
                </a:cubicBezTo>
                <a:cubicBezTo>
                  <a:pt x="15670" y="6291"/>
                  <a:pt x="15676" y="6297"/>
                  <a:pt x="15670" y="6303"/>
                </a:cubicBezTo>
                <a:cubicBezTo>
                  <a:pt x="15670" y="6309"/>
                  <a:pt x="15664" y="6309"/>
                  <a:pt x="15664" y="6315"/>
                </a:cubicBezTo>
                <a:cubicBezTo>
                  <a:pt x="15664" y="6315"/>
                  <a:pt x="15670" y="6320"/>
                  <a:pt x="15664" y="6326"/>
                </a:cubicBezTo>
                <a:cubicBezTo>
                  <a:pt x="15664" y="6326"/>
                  <a:pt x="15670" y="6332"/>
                  <a:pt x="15664" y="6338"/>
                </a:cubicBezTo>
                <a:lnTo>
                  <a:pt x="15658" y="6344"/>
                </a:lnTo>
                <a:cubicBezTo>
                  <a:pt x="15652" y="6344"/>
                  <a:pt x="15646" y="6344"/>
                  <a:pt x="15646" y="6344"/>
                </a:cubicBezTo>
                <a:cubicBezTo>
                  <a:pt x="15640" y="6344"/>
                  <a:pt x="15640" y="6350"/>
                  <a:pt x="15634" y="6356"/>
                </a:cubicBezTo>
                <a:cubicBezTo>
                  <a:pt x="15634" y="6362"/>
                  <a:pt x="15628" y="6368"/>
                  <a:pt x="15628" y="6374"/>
                </a:cubicBezTo>
                <a:close/>
                <a:moveTo>
                  <a:pt x="15960" y="6131"/>
                </a:moveTo>
                <a:lnTo>
                  <a:pt x="15960" y="6131"/>
                </a:lnTo>
                <a:cubicBezTo>
                  <a:pt x="15954" y="6131"/>
                  <a:pt x="15960" y="6137"/>
                  <a:pt x="15960" y="6142"/>
                </a:cubicBezTo>
                <a:cubicBezTo>
                  <a:pt x="15764" y="6142"/>
                  <a:pt x="15764" y="6142"/>
                  <a:pt x="15764" y="6142"/>
                </a:cubicBezTo>
                <a:cubicBezTo>
                  <a:pt x="15753" y="6142"/>
                  <a:pt x="15753" y="6154"/>
                  <a:pt x="15741" y="6160"/>
                </a:cubicBezTo>
                <a:cubicBezTo>
                  <a:pt x="15735" y="6166"/>
                  <a:pt x="15729" y="6166"/>
                  <a:pt x="15723" y="6166"/>
                </a:cubicBezTo>
                <a:cubicBezTo>
                  <a:pt x="15705" y="6166"/>
                  <a:pt x="15699" y="6166"/>
                  <a:pt x="15687" y="6172"/>
                </a:cubicBezTo>
                <a:cubicBezTo>
                  <a:pt x="15681" y="6172"/>
                  <a:pt x="15681" y="6178"/>
                  <a:pt x="15676" y="6184"/>
                </a:cubicBezTo>
                <a:cubicBezTo>
                  <a:pt x="15676" y="6190"/>
                  <a:pt x="15670" y="6196"/>
                  <a:pt x="15670" y="6202"/>
                </a:cubicBezTo>
                <a:cubicBezTo>
                  <a:pt x="15670" y="6208"/>
                  <a:pt x="15676" y="6214"/>
                  <a:pt x="15676" y="6220"/>
                </a:cubicBezTo>
                <a:cubicBezTo>
                  <a:pt x="15687" y="6214"/>
                  <a:pt x="15699" y="6208"/>
                  <a:pt x="15711" y="6202"/>
                </a:cubicBezTo>
                <a:cubicBezTo>
                  <a:pt x="15711" y="6202"/>
                  <a:pt x="15717" y="6202"/>
                  <a:pt x="15723" y="6196"/>
                </a:cubicBezTo>
                <a:cubicBezTo>
                  <a:pt x="15723" y="6196"/>
                  <a:pt x="15723" y="6190"/>
                  <a:pt x="15729" y="6190"/>
                </a:cubicBezTo>
                <a:cubicBezTo>
                  <a:pt x="15735" y="6184"/>
                  <a:pt x="15735" y="6184"/>
                  <a:pt x="15741" y="6184"/>
                </a:cubicBezTo>
                <a:cubicBezTo>
                  <a:pt x="15747" y="6178"/>
                  <a:pt x="15747" y="6178"/>
                  <a:pt x="15753" y="6178"/>
                </a:cubicBezTo>
                <a:cubicBezTo>
                  <a:pt x="15759" y="6172"/>
                  <a:pt x="15759" y="6178"/>
                  <a:pt x="15764" y="6178"/>
                </a:cubicBezTo>
                <a:cubicBezTo>
                  <a:pt x="15770" y="6172"/>
                  <a:pt x="15770" y="6166"/>
                  <a:pt x="15776" y="6166"/>
                </a:cubicBezTo>
                <a:cubicBezTo>
                  <a:pt x="15800" y="6172"/>
                  <a:pt x="15800" y="6172"/>
                  <a:pt x="15800" y="6172"/>
                </a:cubicBezTo>
                <a:cubicBezTo>
                  <a:pt x="15871" y="6172"/>
                  <a:pt x="15871" y="6172"/>
                  <a:pt x="15871" y="6172"/>
                </a:cubicBezTo>
                <a:cubicBezTo>
                  <a:pt x="15871" y="6172"/>
                  <a:pt x="15877" y="6172"/>
                  <a:pt x="15883" y="6172"/>
                </a:cubicBezTo>
                <a:lnTo>
                  <a:pt x="15889" y="6178"/>
                </a:lnTo>
                <a:cubicBezTo>
                  <a:pt x="15901" y="6184"/>
                  <a:pt x="15901" y="6190"/>
                  <a:pt x="15907" y="6190"/>
                </a:cubicBezTo>
                <a:cubicBezTo>
                  <a:pt x="15913" y="6190"/>
                  <a:pt x="15919" y="6190"/>
                  <a:pt x="15925" y="6190"/>
                </a:cubicBezTo>
                <a:cubicBezTo>
                  <a:pt x="15930" y="6184"/>
                  <a:pt x="15936" y="6184"/>
                  <a:pt x="15936" y="6184"/>
                </a:cubicBezTo>
                <a:cubicBezTo>
                  <a:pt x="15942" y="6178"/>
                  <a:pt x="15942" y="6172"/>
                  <a:pt x="15948" y="6172"/>
                </a:cubicBezTo>
                <a:cubicBezTo>
                  <a:pt x="15948" y="6166"/>
                  <a:pt x="15954" y="6172"/>
                  <a:pt x="15960" y="6172"/>
                </a:cubicBezTo>
                <a:cubicBezTo>
                  <a:pt x="15966" y="6166"/>
                  <a:pt x="15966" y="6166"/>
                  <a:pt x="15966" y="6166"/>
                </a:cubicBezTo>
                <a:cubicBezTo>
                  <a:pt x="15972" y="6160"/>
                  <a:pt x="15972" y="6154"/>
                  <a:pt x="15978" y="6154"/>
                </a:cubicBezTo>
                <a:cubicBezTo>
                  <a:pt x="15984" y="6142"/>
                  <a:pt x="15990" y="6137"/>
                  <a:pt x="15990" y="6125"/>
                </a:cubicBezTo>
                <a:cubicBezTo>
                  <a:pt x="15978" y="6125"/>
                  <a:pt x="15972" y="6125"/>
                  <a:pt x="15960" y="6131"/>
                </a:cubicBezTo>
                <a:close/>
                <a:moveTo>
                  <a:pt x="15901" y="6741"/>
                </a:moveTo>
                <a:lnTo>
                  <a:pt x="15901" y="6741"/>
                </a:lnTo>
                <a:cubicBezTo>
                  <a:pt x="15901" y="6747"/>
                  <a:pt x="15895" y="6753"/>
                  <a:pt x="15895" y="6753"/>
                </a:cubicBezTo>
                <a:cubicBezTo>
                  <a:pt x="15895" y="6765"/>
                  <a:pt x="15907" y="6765"/>
                  <a:pt x="15919" y="6771"/>
                </a:cubicBezTo>
                <a:cubicBezTo>
                  <a:pt x="15919" y="6771"/>
                  <a:pt x="15925" y="6771"/>
                  <a:pt x="15930" y="6771"/>
                </a:cubicBezTo>
                <a:cubicBezTo>
                  <a:pt x="15936" y="6771"/>
                  <a:pt x="15936" y="6777"/>
                  <a:pt x="15942" y="6777"/>
                </a:cubicBezTo>
                <a:cubicBezTo>
                  <a:pt x="15948" y="6777"/>
                  <a:pt x="15954" y="6765"/>
                  <a:pt x="15960" y="6753"/>
                </a:cubicBezTo>
                <a:cubicBezTo>
                  <a:pt x="15966" y="6747"/>
                  <a:pt x="15972" y="6741"/>
                  <a:pt x="15978" y="6735"/>
                </a:cubicBezTo>
                <a:cubicBezTo>
                  <a:pt x="15984" y="6730"/>
                  <a:pt x="15990" y="6724"/>
                  <a:pt x="15996" y="6724"/>
                </a:cubicBezTo>
                <a:cubicBezTo>
                  <a:pt x="15996" y="6718"/>
                  <a:pt x="16002" y="6718"/>
                  <a:pt x="16008" y="6718"/>
                </a:cubicBezTo>
                <a:cubicBezTo>
                  <a:pt x="16014" y="6718"/>
                  <a:pt x="16019" y="6718"/>
                  <a:pt x="16031" y="6718"/>
                </a:cubicBezTo>
                <a:cubicBezTo>
                  <a:pt x="16037" y="6712"/>
                  <a:pt x="16043" y="6700"/>
                  <a:pt x="16049" y="6694"/>
                </a:cubicBezTo>
                <a:cubicBezTo>
                  <a:pt x="16061" y="6694"/>
                  <a:pt x="16067" y="6688"/>
                  <a:pt x="16073" y="6688"/>
                </a:cubicBezTo>
                <a:cubicBezTo>
                  <a:pt x="16085" y="6688"/>
                  <a:pt x="16091" y="6688"/>
                  <a:pt x="16096" y="6688"/>
                </a:cubicBezTo>
                <a:cubicBezTo>
                  <a:pt x="16102" y="6688"/>
                  <a:pt x="16102" y="6688"/>
                  <a:pt x="16108" y="6688"/>
                </a:cubicBezTo>
                <a:cubicBezTo>
                  <a:pt x="16114" y="6688"/>
                  <a:pt x="16114" y="6682"/>
                  <a:pt x="16114" y="6676"/>
                </a:cubicBezTo>
                <a:cubicBezTo>
                  <a:pt x="16108" y="6676"/>
                  <a:pt x="16108" y="6676"/>
                  <a:pt x="16102" y="6670"/>
                </a:cubicBezTo>
                <a:cubicBezTo>
                  <a:pt x="16096" y="6670"/>
                  <a:pt x="16096" y="6664"/>
                  <a:pt x="16091" y="6658"/>
                </a:cubicBezTo>
                <a:cubicBezTo>
                  <a:pt x="16085" y="6658"/>
                  <a:pt x="16079" y="6658"/>
                  <a:pt x="16067" y="6658"/>
                </a:cubicBezTo>
                <a:cubicBezTo>
                  <a:pt x="16067" y="6658"/>
                  <a:pt x="16061" y="6658"/>
                  <a:pt x="16055" y="6658"/>
                </a:cubicBezTo>
                <a:lnTo>
                  <a:pt x="16049" y="6658"/>
                </a:lnTo>
                <a:cubicBezTo>
                  <a:pt x="16043" y="6664"/>
                  <a:pt x="16043" y="6670"/>
                  <a:pt x="16037" y="6670"/>
                </a:cubicBezTo>
                <a:cubicBezTo>
                  <a:pt x="16031" y="6676"/>
                  <a:pt x="16025" y="6676"/>
                  <a:pt x="16025" y="6676"/>
                </a:cubicBezTo>
                <a:cubicBezTo>
                  <a:pt x="16019" y="6676"/>
                  <a:pt x="16014" y="6676"/>
                  <a:pt x="16014" y="6676"/>
                </a:cubicBezTo>
                <a:cubicBezTo>
                  <a:pt x="16008" y="6682"/>
                  <a:pt x="16008" y="6688"/>
                  <a:pt x="16002" y="6688"/>
                </a:cubicBezTo>
                <a:cubicBezTo>
                  <a:pt x="15996" y="6688"/>
                  <a:pt x="15990" y="6688"/>
                  <a:pt x="15984" y="6688"/>
                </a:cubicBezTo>
                <a:cubicBezTo>
                  <a:pt x="15984" y="6688"/>
                  <a:pt x="15978" y="6688"/>
                  <a:pt x="15972" y="6694"/>
                </a:cubicBezTo>
                <a:cubicBezTo>
                  <a:pt x="15972" y="6694"/>
                  <a:pt x="15978" y="6700"/>
                  <a:pt x="15972" y="6706"/>
                </a:cubicBezTo>
                <a:cubicBezTo>
                  <a:pt x="15966" y="6706"/>
                  <a:pt x="15954" y="6706"/>
                  <a:pt x="15948" y="6706"/>
                </a:cubicBezTo>
                <a:cubicBezTo>
                  <a:pt x="15942" y="6706"/>
                  <a:pt x="15942" y="6706"/>
                  <a:pt x="15936" y="6706"/>
                </a:cubicBezTo>
                <a:cubicBezTo>
                  <a:pt x="15930" y="6706"/>
                  <a:pt x="15930" y="6718"/>
                  <a:pt x="15925" y="6718"/>
                </a:cubicBezTo>
                <a:cubicBezTo>
                  <a:pt x="15925" y="6724"/>
                  <a:pt x="15919" y="6724"/>
                  <a:pt x="15913" y="6730"/>
                </a:cubicBezTo>
                <a:cubicBezTo>
                  <a:pt x="15913" y="6730"/>
                  <a:pt x="15901" y="6735"/>
                  <a:pt x="15901" y="6741"/>
                </a:cubicBezTo>
                <a:cubicBezTo>
                  <a:pt x="15901" y="6747"/>
                  <a:pt x="15901" y="6747"/>
                  <a:pt x="15901" y="6747"/>
                </a:cubicBezTo>
                <a:cubicBezTo>
                  <a:pt x="15901" y="6753"/>
                  <a:pt x="15907" y="6753"/>
                  <a:pt x="15907" y="6759"/>
                </a:cubicBezTo>
                <a:lnTo>
                  <a:pt x="15901" y="6741"/>
                </a:lnTo>
                <a:close/>
                <a:moveTo>
                  <a:pt x="15877" y="6795"/>
                </a:moveTo>
                <a:lnTo>
                  <a:pt x="15877" y="6795"/>
                </a:lnTo>
                <a:cubicBezTo>
                  <a:pt x="15871" y="6795"/>
                  <a:pt x="15865" y="6801"/>
                  <a:pt x="15853" y="6807"/>
                </a:cubicBezTo>
                <a:cubicBezTo>
                  <a:pt x="15859" y="6813"/>
                  <a:pt x="15859" y="6813"/>
                  <a:pt x="15859" y="6818"/>
                </a:cubicBezTo>
                <a:cubicBezTo>
                  <a:pt x="15895" y="6818"/>
                  <a:pt x="15895" y="6818"/>
                  <a:pt x="15895" y="6818"/>
                </a:cubicBezTo>
                <a:cubicBezTo>
                  <a:pt x="15895" y="6801"/>
                  <a:pt x="15895" y="6801"/>
                  <a:pt x="15895" y="6801"/>
                </a:cubicBezTo>
                <a:cubicBezTo>
                  <a:pt x="15889" y="6789"/>
                  <a:pt x="15889" y="6789"/>
                  <a:pt x="15889" y="6789"/>
                </a:cubicBezTo>
                <a:cubicBezTo>
                  <a:pt x="15883" y="6789"/>
                  <a:pt x="15883" y="6789"/>
                  <a:pt x="15877" y="6795"/>
                </a:cubicBezTo>
                <a:close/>
                <a:moveTo>
                  <a:pt x="15699" y="6676"/>
                </a:moveTo>
                <a:lnTo>
                  <a:pt x="15699" y="6676"/>
                </a:lnTo>
                <a:cubicBezTo>
                  <a:pt x="15705" y="6682"/>
                  <a:pt x="15711" y="6688"/>
                  <a:pt x="15723" y="6694"/>
                </a:cubicBezTo>
                <a:cubicBezTo>
                  <a:pt x="15747" y="6694"/>
                  <a:pt x="15759" y="6694"/>
                  <a:pt x="15782" y="6694"/>
                </a:cubicBezTo>
                <a:cubicBezTo>
                  <a:pt x="15794" y="6694"/>
                  <a:pt x="15794" y="6694"/>
                  <a:pt x="15794" y="6694"/>
                </a:cubicBezTo>
                <a:cubicBezTo>
                  <a:pt x="15812" y="6694"/>
                  <a:pt x="15824" y="6694"/>
                  <a:pt x="15842" y="6694"/>
                </a:cubicBezTo>
                <a:cubicBezTo>
                  <a:pt x="15847" y="6694"/>
                  <a:pt x="15853" y="6688"/>
                  <a:pt x="15853" y="6688"/>
                </a:cubicBezTo>
                <a:cubicBezTo>
                  <a:pt x="15859" y="6688"/>
                  <a:pt x="15865" y="6688"/>
                  <a:pt x="15865" y="6688"/>
                </a:cubicBezTo>
                <a:cubicBezTo>
                  <a:pt x="15871" y="6688"/>
                  <a:pt x="15871" y="6688"/>
                  <a:pt x="15877" y="6688"/>
                </a:cubicBezTo>
                <a:cubicBezTo>
                  <a:pt x="15883" y="6688"/>
                  <a:pt x="15883" y="6682"/>
                  <a:pt x="15889" y="6682"/>
                </a:cubicBezTo>
                <a:cubicBezTo>
                  <a:pt x="15895" y="6676"/>
                  <a:pt x="15895" y="6670"/>
                  <a:pt x="15901" y="6670"/>
                </a:cubicBezTo>
                <a:cubicBezTo>
                  <a:pt x="15907" y="6670"/>
                  <a:pt x="15907" y="6670"/>
                  <a:pt x="15913" y="6670"/>
                </a:cubicBezTo>
                <a:cubicBezTo>
                  <a:pt x="15919" y="6670"/>
                  <a:pt x="15925" y="6670"/>
                  <a:pt x="15936" y="6670"/>
                </a:cubicBezTo>
                <a:cubicBezTo>
                  <a:pt x="15942" y="6670"/>
                  <a:pt x="15942" y="6670"/>
                  <a:pt x="15948" y="6670"/>
                </a:cubicBezTo>
                <a:cubicBezTo>
                  <a:pt x="15954" y="6670"/>
                  <a:pt x="15954" y="6664"/>
                  <a:pt x="15960" y="6658"/>
                </a:cubicBezTo>
                <a:cubicBezTo>
                  <a:pt x="15954" y="6652"/>
                  <a:pt x="15954" y="6652"/>
                  <a:pt x="15954" y="6652"/>
                </a:cubicBezTo>
                <a:cubicBezTo>
                  <a:pt x="15948" y="6652"/>
                  <a:pt x="15948" y="6647"/>
                  <a:pt x="15942" y="6652"/>
                </a:cubicBezTo>
                <a:cubicBezTo>
                  <a:pt x="15936" y="6652"/>
                  <a:pt x="15936" y="6658"/>
                  <a:pt x="15930" y="6658"/>
                </a:cubicBezTo>
                <a:cubicBezTo>
                  <a:pt x="15919" y="6658"/>
                  <a:pt x="15907" y="6658"/>
                  <a:pt x="15895" y="6658"/>
                </a:cubicBezTo>
                <a:cubicBezTo>
                  <a:pt x="15889" y="6658"/>
                  <a:pt x="15877" y="6664"/>
                  <a:pt x="15871" y="6664"/>
                </a:cubicBezTo>
                <a:cubicBezTo>
                  <a:pt x="15859" y="6664"/>
                  <a:pt x="15859" y="6664"/>
                  <a:pt x="15859" y="6664"/>
                </a:cubicBezTo>
                <a:cubicBezTo>
                  <a:pt x="15853" y="6664"/>
                  <a:pt x="15853" y="6664"/>
                  <a:pt x="15847" y="6664"/>
                </a:cubicBezTo>
                <a:cubicBezTo>
                  <a:pt x="15847" y="6664"/>
                  <a:pt x="15842" y="6664"/>
                  <a:pt x="15836" y="6664"/>
                </a:cubicBezTo>
                <a:cubicBezTo>
                  <a:pt x="15830" y="6670"/>
                  <a:pt x="15830" y="6670"/>
                  <a:pt x="15818" y="6670"/>
                </a:cubicBezTo>
                <a:cubicBezTo>
                  <a:pt x="15812" y="6670"/>
                  <a:pt x="15812" y="6670"/>
                  <a:pt x="15806" y="6670"/>
                </a:cubicBezTo>
                <a:cubicBezTo>
                  <a:pt x="15800" y="6670"/>
                  <a:pt x="15794" y="6658"/>
                  <a:pt x="15788" y="6658"/>
                </a:cubicBezTo>
                <a:cubicBezTo>
                  <a:pt x="15782" y="6658"/>
                  <a:pt x="15776" y="6658"/>
                  <a:pt x="15764" y="6652"/>
                </a:cubicBezTo>
                <a:cubicBezTo>
                  <a:pt x="15759" y="6652"/>
                  <a:pt x="15759" y="6652"/>
                  <a:pt x="15747" y="6652"/>
                </a:cubicBezTo>
                <a:cubicBezTo>
                  <a:pt x="15741" y="6652"/>
                  <a:pt x="15741" y="6652"/>
                  <a:pt x="15735" y="6652"/>
                </a:cubicBezTo>
                <a:cubicBezTo>
                  <a:pt x="15729" y="6658"/>
                  <a:pt x="15723" y="6658"/>
                  <a:pt x="15717" y="6658"/>
                </a:cubicBezTo>
                <a:cubicBezTo>
                  <a:pt x="15711" y="6664"/>
                  <a:pt x="15711" y="6670"/>
                  <a:pt x="15705" y="6670"/>
                </a:cubicBezTo>
                <a:cubicBezTo>
                  <a:pt x="15687" y="6670"/>
                  <a:pt x="15687" y="6670"/>
                  <a:pt x="15687" y="6670"/>
                </a:cubicBezTo>
                <a:lnTo>
                  <a:pt x="15699" y="6676"/>
                </a:lnTo>
                <a:close/>
                <a:moveTo>
                  <a:pt x="15676" y="6712"/>
                </a:moveTo>
                <a:lnTo>
                  <a:pt x="15676" y="6712"/>
                </a:lnTo>
                <a:cubicBezTo>
                  <a:pt x="15670" y="6718"/>
                  <a:pt x="15664" y="6718"/>
                  <a:pt x="15658" y="6724"/>
                </a:cubicBezTo>
                <a:cubicBezTo>
                  <a:pt x="15658" y="6730"/>
                  <a:pt x="15658" y="6730"/>
                  <a:pt x="15664" y="6735"/>
                </a:cubicBezTo>
                <a:cubicBezTo>
                  <a:pt x="15664" y="6741"/>
                  <a:pt x="15670" y="6741"/>
                  <a:pt x="15670" y="6741"/>
                </a:cubicBezTo>
                <a:cubicBezTo>
                  <a:pt x="15676" y="6747"/>
                  <a:pt x="15676" y="6753"/>
                  <a:pt x="15676" y="6753"/>
                </a:cubicBezTo>
                <a:cubicBezTo>
                  <a:pt x="15681" y="6759"/>
                  <a:pt x="15681" y="6765"/>
                  <a:pt x="15687" y="6765"/>
                </a:cubicBezTo>
                <a:cubicBezTo>
                  <a:pt x="15693" y="6771"/>
                  <a:pt x="15693" y="6771"/>
                  <a:pt x="15699" y="6771"/>
                </a:cubicBezTo>
                <a:cubicBezTo>
                  <a:pt x="15711" y="6771"/>
                  <a:pt x="15717" y="6771"/>
                  <a:pt x="15723" y="6771"/>
                </a:cubicBezTo>
                <a:cubicBezTo>
                  <a:pt x="15741" y="6771"/>
                  <a:pt x="15747" y="6771"/>
                  <a:pt x="15759" y="6765"/>
                </a:cubicBezTo>
                <a:cubicBezTo>
                  <a:pt x="15759" y="6753"/>
                  <a:pt x="15759" y="6753"/>
                  <a:pt x="15759" y="6753"/>
                </a:cubicBezTo>
                <a:cubicBezTo>
                  <a:pt x="15753" y="6753"/>
                  <a:pt x="15753" y="6753"/>
                  <a:pt x="15747" y="6753"/>
                </a:cubicBezTo>
                <a:cubicBezTo>
                  <a:pt x="15741" y="6753"/>
                  <a:pt x="15735" y="6747"/>
                  <a:pt x="15735" y="6747"/>
                </a:cubicBezTo>
                <a:cubicBezTo>
                  <a:pt x="15729" y="6741"/>
                  <a:pt x="15735" y="6735"/>
                  <a:pt x="15729" y="6735"/>
                </a:cubicBezTo>
                <a:cubicBezTo>
                  <a:pt x="15729" y="6735"/>
                  <a:pt x="15723" y="6735"/>
                  <a:pt x="15717" y="6730"/>
                </a:cubicBezTo>
                <a:cubicBezTo>
                  <a:pt x="15717" y="6730"/>
                  <a:pt x="15711" y="6730"/>
                  <a:pt x="15705" y="6730"/>
                </a:cubicBezTo>
                <a:cubicBezTo>
                  <a:pt x="15699" y="6730"/>
                  <a:pt x="15699" y="6724"/>
                  <a:pt x="15699" y="6718"/>
                </a:cubicBezTo>
                <a:cubicBezTo>
                  <a:pt x="15693" y="6718"/>
                  <a:pt x="15681" y="6712"/>
                  <a:pt x="15676" y="6712"/>
                </a:cubicBezTo>
                <a:close/>
                <a:moveTo>
                  <a:pt x="15533" y="6664"/>
                </a:moveTo>
                <a:lnTo>
                  <a:pt x="15533" y="6664"/>
                </a:lnTo>
                <a:cubicBezTo>
                  <a:pt x="15527" y="6664"/>
                  <a:pt x="15515" y="6670"/>
                  <a:pt x="15515" y="6676"/>
                </a:cubicBezTo>
                <a:cubicBezTo>
                  <a:pt x="15515" y="6682"/>
                  <a:pt x="15521" y="6682"/>
                  <a:pt x="15527" y="6688"/>
                </a:cubicBezTo>
                <a:cubicBezTo>
                  <a:pt x="15533" y="6700"/>
                  <a:pt x="15545" y="6694"/>
                  <a:pt x="15563" y="6694"/>
                </a:cubicBezTo>
                <a:cubicBezTo>
                  <a:pt x="15569" y="6694"/>
                  <a:pt x="15575" y="6694"/>
                  <a:pt x="15581" y="6694"/>
                </a:cubicBezTo>
                <a:cubicBezTo>
                  <a:pt x="15587" y="6688"/>
                  <a:pt x="15592" y="6688"/>
                  <a:pt x="15592" y="6688"/>
                </a:cubicBezTo>
                <a:cubicBezTo>
                  <a:pt x="15598" y="6682"/>
                  <a:pt x="15598" y="6676"/>
                  <a:pt x="15604" y="6676"/>
                </a:cubicBezTo>
                <a:cubicBezTo>
                  <a:pt x="15610" y="6670"/>
                  <a:pt x="15622" y="6676"/>
                  <a:pt x="15628" y="6676"/>
                </a:cubicBezTo>
                <a:cubicBezTo>
                  <a:pt x="15640" y="6676"/>
                  <a:pt x="15646" y="6676"/>
                  <a:pt x="15658" y="6676"/>
                </a:cubicBezTo>
                <a:lnTo>
                  <a:pt x="15664" y="6676"/>
                </a:lnTo>
                <a:lnTo>
                  <a:pt x="15664" y="6676"/>
                </a:lnTo>
                <a:cubicBezTo>
                  <a:pt x="15658" y="6670"/>
                  <a:pt x="15664" y="6664"/>
                  <a:pt x="15664" y="6658"/>
                </a:cubicBezTo>
                <a:cubicBezTo>
                  <a:pt x="15652" y="6658"/>
                  <a:pt x="15646" y="6664"/>
                  <a:pt x="15640" y="6658"/>
                </a:cubicBezTo>
                <a:cubicBezTo>
                  <a:pt x="15634" y="6658"/>
                  <a:pt x="15634" y="6658"/>
                  <a:pt x="15628" y="6652"/>
                </a:cubicBezTo>
                <a:cubicBezTo>
                  <a:pt x="15622" y="6652"/>
                  <a:pt x="15616" y="6658"/>
                  <a:pt x="15616" y="6652"/>
                </a:cubicBezTo>
                <a:cubicBezTo>
                  <a:pt x="15610" y="6652"/>
                  <a:pt x="15604" y="6652"/>
                  <a:pt x="15598" y="6652"/>
                </a:cubicBezTo>
                <a:cubicBezTo>
                  <a:pt x="15587" y="6652"/>
                  <a:pt x="15587" y="6652"/>
                  <a:pt x="15581" y="6652"/>
                </a:cubicBezTo>
                <a:cubicBezTo>
                  <a:pt x="15575" y="6652"/>
                  <a:pt x="15569" y="6658"/>
                  <a:pt x="15569" y="6658"/>
                </a:cubicBezTo>
                <a:cubicBezTo>
                  <a:pt x="15563" y="6658"/>
                  <a:pt x="15563" y="6664"/>
                  <a:pt x="15557" y="6664"/>
                </a:cubicBezTo>
                <a:cubicBezTo>
                  <a:pt x="15551" y="6664"/>
                  <a:pt x="15545" y="6664"/>
                  <a:pt x="15533" y="6664"/>
                </a:cubicBezTo>
                <a:close/>
                <a:moveTo>
                  <a:pt x="14917" y="6569"/>
                </a:moveTo>
                <a:lnTo>
                  <a:pt x="14917" y="6569"/>
                </a:lnTo>
                <a:cubicBezTo>
                  <a:pt x="14917" y="6581"/>
                  <a:pt x="14917" y="6581"/>
                  <a:pt x="14917" y="6581"/>
                </a:cubicBezTo>
                <a:cubicBezTo>
                  <a:pt x="14952" y="6581"/>
                  <a:pt x="14952" y="6581"/>
                  <a:pt x="14952" y="6581"/>
                </a:cubicBezTo>
                <a:cubicBezTo>
                  <a:pt x="14952" y="6605"/>
                  <a:pt x="14952" y="6605"/>
                  <a:pt x="14952" y="6605"/>
                </a:cubicBezTo>
                <a:cubicBezTo>
                  <a:pt x="14958" y="6605"/>
                  <a:pt x="14964" y="6605"/>
                  <a:pt x="14970" y="6605"/>
                </a:cubicBezTo>
                <a:cubicBezTo>
                  <a:pt x="14976" y="6605"/>
                  <a:pt x="14982" y="6605"/>
                  <a:pt x="14982" y="6605"/>
                </a:cubicBezTo>
                <a:cubicBezTo>
                  <a:pt x="14994" y="6611"/>
                  <a:pt x="14994" y="6611"/>
                  <a:pt x="14994" y="6611"/>
                </a:cubicBezTo>
                <a:cubicBezTo>
                  <a:pt x="15000" y="6617"/>
                  <a:pt x="15000" y="6623"/>
                  <a:pt x="15005" y="6623"/>
                </a:cubicBezTo>
                <a:cubicBezTo>
                  <a:pt x="15005" y="6629"/>
                  <a:pt x="15012" y="6635"/>
                  <a:pt x="15017" y="6635"/>
                </a:cubicBezTo>
                <a:cubicBezTo>
                  <a:pt x="15023" y="6641"/>
                  <a:pt x="15023" y="6641"/>
                  <a:pt x="15035" y="6641"/>
                </a:cubicBezTo>
                <a:cubicBezTo>
                  <a:pt x="15047" y="6641"/>
                  <a:pt x="15047" y="6629"/>
                  <a:pt x="15059" y="6629"/>
                </a:cubicBezTo>
                <a:cubicBezTo>
                  <a:pt x="15065" y="6629"/>
                  <a:pt x="15071" y="6629"/>
                  <a:pt x="15071" y="6629"/>
                </a:cubicBezTo>
                <a:cubicBezTo>
                  <a:pt x="15083" y="6629"/>
                  <a:pt x="15089" y="6629"/>
                  <a:pt x="15094" y="6629"/>
                </a:cubicBezTo>
                <a:cubicBezTo>
                  <a:pt x="15106" y="6629"/>
                  <a:pt x="15112" y="6623"/>
                  <a:pt x="15118" y="6623"/>
                </a:cubicBezTo>
                <a:cubicBezTo>
                  <a:pt x="15130" y="6623"/>
                  <a:pt x="15136" y="6623"/>
                  <a:pt x="15142" y="6629"/>
                </a:cubicBezTo>
                <a:cubicBezTo>
                  <a:pt x="15148" y="6629"/>
                  <a:pt x="15148" y="6635"/>
                  <a:pt x="15148" y="6641"/>
                </a:cubicBezTo>
                <a:cubicBezTo>
                  <a:pt x="15154" y="6641"/>
                  <a:pt x="15154" y="6647"/>
                  <a:pt x="15160" y="6647"/>
                </a:cubicBezTo>
                <a:cubicBezTo>
                  <a:pt x="15166" y="6647"/>
                  <a:pt x="15166" y="6647"/>
                  <a:pt x="15171" y="6647"/>
                </a:cubicBezTo>
                <a:cubicBezTo>
                  <a:pt x="15183" y="6647"/>
                  <a:pt x="15189" y="6647"/>
                  <a:pt x="15195" y="6647"/>
                </a:cubicBezTo>
                <a:cubicBezTo>
                  <a:pt x="15207" y="6647"/>
                  <a:pt x="15213" y="6647"/>
                  <a:pt x="15225" y="6647"/>
                </a:cubicBezTo>
                <a:cubicBezTo>
                  <a:pt x="15237" y="6652"/>
                  <a:pt x="15237" y="6658"/>
                  <a:pt x="15249" y="6664"/>
                </a:cubicBezTo>
                <a:cubicBezTo>
                  <a:pt x="15255" y="6664"/>
                  <a:pt x="15255" y="6670"/>
                  <a:pt x="15260" y="6670"/>
                </a:cubicBezTo>
                <a:cubicBezTo>
                  <a:pt x="15260" y="6670"/>
                  <a:pt x="15266" y="6670"/>
                  <a:pt x="15272" y="6670"/>
                </a:cubicBezTo>
                <a:cubicBezTo>
                  <a:pt x="15284" y="6676"/>
                  <a:pt x="15290" y="6676"/>
                  <a:pt x="15296" y="6676"/>
                </a:cubicBezTo>
                <a:cubicBezTo>
                  <a:pt x="15296" y="6670"/>
                  <a:pt x="15296" y="6670"/>
                  <a:pt x="15296" y="6664"/>
                </a:cubicBezTo>
                <a:cubicBezTo>
                  <a:pt x="15296" y="6658"/>
                  <a:pt x="15302" y="6658"/>
                  <a:pt x="15302" y="6652"/>
                </a:cubicBezTo>
                <a:cubicBezTo>
                  <a:pt x="15308" y="6652"/>
                  <a:pt x="15314" y="6652"/>
                  <a:pt x="15314" y="6652"/>
                </a:cubicBezTo>
                <a:cubicBezTo>
                  <a:pt x="15320" y="6652"/>
                  <a:pt x="15320" y="6658"/>
                  <a:pt x="15326" y="6658"/>
                </a:cubicBezTo>
                <a:cubicBezTo>
                  <a:pt x="15332" y="6664"/>
                  <a:pt x="15332" y="6658"/>
                  <a:pt x="15337" y="6658"/>
                </a:cubicBezTo>
                <a:cubicBezTo>
                  <a:pt x="15349" y="6658"/>
                  <a:pt x="15349" y="6658"/>
                  <a:pt x="15349" y="6658"/>
                </a:cubicBezTo>
                <a:cubicBezTo>
                  <a:pt x="15355" y="6658"/>
                  <a:pt x="15361" y="6652"/>
                  <a:pt x="15367" y="6652"/>
                </a:cubicBezTo>
                <a:cubicBezTo>
                  <a:pt x="15373" y="6652"/>
                  <a:pt x="15379" y="6658"/>
                  <a:pt x="15385" y="6658"/>
                </a:cubicBezTo>
                <a:cubicBezTo>
                  <a:pt x="15391" y="6664"/>
                  <a:pt x="15397" y="6664"/>
                  <a:pt x="15397" y="6664"/>
                </a:cubicBezTo>
                <a:cubicBezTo>
                  <a:pt x="15403" y="6664"/>
                  <a:pt x="15403" y="6670"/>
                  <a:pt x="15409" y="6676"/>
                </a:cubicBezTo>
                <a:cubicBezTo>
                  <a:pt x="15415" y="6682"/>
                  <a:pt x="15421" y="6688"/>
                  <a:pt x="15426" y="6688"/>
                </a:cubicBezTo>
                <a:cubicBezTo>
                  <a:pt x="15438" y="6694"/>
                  <a:pt x="15444" y="6694"/>
                  <a:pt x="15456" y="6694"/>
                </a:cubicBezTo>
                <a:cubicBezTo>
                  <a:pt x="15468" y="6694"/>
                  <a:pt x="15468" y="6694"/>
                  <a:pt x="15468" y="6694"/>
                </a:cubicBezTo>
                <a:cubicBezTo>
                  <a:pt x="15474" y="6694"/>
                  <a:pt x="15474" y="6688"/>
                  <a:pt x="15480" y="6688"/>
                </a:cubicBezTo>
                <a:cubicBezTo>
                  <a:pt x="15474" y="6676"/>
                  <a:pt x="15468" y="6670"/>
                  <a:pt x="15468" y="6664"/>
                </a:cubicBezTo>
                <a:cubicBezTo>
                  <a:pt x="15462" y="6658"/>
                  <a:pt x="15462" y="6652"/>
                  <a:pt x="15456" y="6652"/>
                </a:cubicBezTo>
                <a:cubicBezTo>
                  <a:pt x="15450" y="6652"/>
                  <a:pt x="15450" y="6652"/>
                  <a:pt x="15444" y="6652"/>
                </a:cubicBezTo>
                <a:cubicBezTo>
                  <a:pt x="15432" y="6647"/>
                  <a:pt x="15426" y="6641"/>
                  <a:pt x="15426" y="6629"/>
                </a:cubicBezTo>
                <a:cubicBezTo>
                  <a:pt x="15337" y="6629"/>
                  <a:pt x="15337" y="6629"/>
                  <a:pt x="15337" y="6629"/>
                </a:cubicBezTo>
                <a:cubicBezTo>
                  <a:pt x="15337" y="6629"/>
                  <a:pt x="15332" y="6623"/>
                  <a:pt x="15337" y="6617"/>
                </a:cubicBezTo>
                <a:cubicBezTo>
                  <a:pt x="15337" y="6611"/>
                  <a:pt x="15337" y="6611"/>
                  <a:pt x="15344" y="6605"/>
                </a:cubicBezTo>
                <a:lnTo>
                  <a:pt x="15349" y="6605"/>
                </a:lnTo>
                <a:cubicBezTo>
                  <a:pt x="15361" y="6599"/>
                  <a:pt x="15367" y="6605"/>
                  <a:pt x="15373" y="6605"/>
                </a:cubicBezTo>
                <a:cubicBezTo>
                  <a:pt x="15385" y="6605"/>
                  <a:pt x="15391" y="6599"/>
                  <a:pt x="15397" y="6593"/>
                </a:cubicBezTo>
                <a:cubicBezTo>
                  <a:pt x="15391" y="6593"/>
                  <a:pt x="15385" y="6593"/>
                  <a:pt x="15373" y="6587"/>
                </a:cubicBezTo>
                <a:cubicBezTo>
                  <a:pt x="15373" y="6587"/>
                  <a:pt x="15367" y="6587"/>
                  <a:pt x="15361" y="6581"/>
                </a:cubicBezTo>
                <a:cubicBezTo>
                  <a:pt x="15361" y="6581"/>
                  <a:pt x="15355" y="6587"/>
                  <a:pt x="15349" y="6581"/>
                </a:cubicBezTo>
                <a:cubicBezTo>
                  <a:pt x="15344" y="6581"/>
                  <a:pt x="15337" y="6575"/>
                  <a:pt x="15326" y="6575"/>
                </a:cubicBezTo>
                <a:cubicBezTo>
                  <a:pt x="15320" y="6575"/>
                  <a:pt x="15314" y="6581"/>
                  <a:pt x="15302" y="6581"/>
                </a:cubicBezTo>
                <a:cubicBezTo>
                  <a:pt x="15296" y="6581"/>
                  <a:pt x="15296" y="6575"/>
                  <a:pt x="15290" y="6575"/>
                </a:cubicBezTo>
                <a:cubicBezTo>
                  <a:pt x="15278" y="6575"/>
                  <a:pt x="15266" y="6581"/>
                  <a:pt x="15255" y="6575"/>
                </a:cubicBezTo>
                <a:cubicBezTo>
                  <a:pt x="15249" y="6575"/>
                  <a:pt x="15243" y="6569"/>
                  <a:pt x="15231" y="6563"/>
                </a:cubicBezTo>
                <a:cubicBezTo>
                  <a:pt x="15225" y="6563"/>
                  <a:pt x="15219" y="6558"/>
                  <a:pt x="15207" y="6558"/>
                </a:cubicBezTo>
                <a:lnTo>
                  <a:pt x="14917" y="6569"/>
                </a:lnTo>
                <a:close/>
                <a:moveTo>
                  <a:pt x="14739" y="6486"/>
                </a:moveTo>
                <a:lnTo>
                  <a:pt x="14739" y="6486"/>
                </a:lnTo>
                <a:cubicBezTo>
                  <a:pt x="14739" y="6486"/>
                  <a:pt x="14733" y="6492"/>
                  <a:pt x="14733" y="6498"/>
                </a:cubicBezTo>
                <a:lnTo>
                  <a:pt x="14733" y="6504"/>
                </a:lnTo>
                <a:cubicBezTo>
                  <a:pt x="14745" y="6516"/>
                  <a:pt x="14745" y="6516"/>
                  <a:pt x="14745" y="6516"/>
                </a:cubicBezTo>
                <a:cubicBezTo>
                  <a:pt x="14745" y="6504"/>
                  <a:pt x="14745" y="6504"/>
                  <a:pt x="14745" y="6504"/>
                </a:cubicBezTo>
                <a:cubicBezTo>
                  <a:pt x="14745" y="6498"/>
                  <a:pt x="14739" y="6498"/>
                  <a:pt x="14739" y="6498"/>
                </a:cubicBezTo>
                <a:lnTo>
                  <a:pt x="14739" y="6486"/>
                </a:lnTo>
                <a:close/>
                <a:moveTo>
                  <a:pt x="15148" y="6095"/>
                </a:moveTo>
                <a:lnTo>
                  <a:pt x="15148" y="6095"/>
                </a:lnTo>
                <a:cubicBezTo>
                  <a:pt x="15136" y="6095"/>
                  <a:pt x="15136" y="6095"/>
                  <a:pt x="15136" y="6095"/>
                </a:cubicBezTo>
                <a:cubicBezTo>
                  <a:pt x="15130" y="6095"/>
                  <a:pt x="15130" y="6095"/>
                  <a:pt x="15124" y="6101"/>
                </a:cubicBezTo>
                <a:cubicBezTo>
                  <a:pt x="15124" y="6119"/>
                  <a:pt x="15124" y="6131"/>
                  <a:pt x="15118" y="6142"/>
                </a:cubicBezTo>
                <a:cubicBezTo>
                  <a:pt x="15118" y="6149"/>
                  <a:pt x="15106" y="6149"/>
                  <a:pt x="15106" y="6154"/>
                </a:cubicBezTo>
                <a:cubicBezTo>
                  <a:pt x="15106" y="6154"/>
                  <a:pt x="15106" y="6160"/>
                  <a:pt x="15106" y="6166"/>
                </a:cubicBezTo>
                <a:cubicBezTo>
                  <a:pt x="15100" y="6172"/>
                  <a:pt x="15106" y="6178"/>
                  <a:pt x="15106" y="6190"/>
                </a:cubicBezTo>
                <a:cubicBezTo>
                  <a:pt x="15106" y="6202"/>
                  <a:pt x="15100" y="6208"/>
                  <a:pt x="15106" y="6214"/>
                </a:cubicBezTo>
                <a:cubicBezTo>
                  <a:pt x="15106" y="6220"/>
                  <a:pt x="15106" y="6226"/>
                  <a:pt x="15106" y="6226"/>
                </a:cubicBezTo>
                <a:cubicBezTo>
                  <a:pt x="15112" y="6231"/>
                  <a:pt x="15112" y="6231"/>
                  <a:pt x="15118" y="6237"/>
                </a:cubicBezTo>
                <a:cubicBezTo>
                  <a:pt x="15124" y="6243"/>
                  <a:pt x="15136" y="6243"/>
                  <a:pt x="15142" y="6249"/>
                </a:cubicBezTo>
                <a:cubicBezTo>
                  <a:pt x="15148" y="6249"/>
                  <a:pt x="15148" y="6255"/>
                  <a:pt x="15148" y="6261"/>
                </a:cubicBezTo>
                <a:cubicBezTo>
                  <a:pt x="15154" y="6261"/>
                  <a:pt x="15160" y="6261"/>
                  <a:pt x="15160" y="6267"/>
                </a:cubicBezTo>
                <a:cubicBezTo>
                  <a:pt x="15166" y="6273"/>
                  <a:pt x="15160" y="6279"/>
                  <a:pt x="15160" y="6285"/>
                </a:cubicBezTo>
                <a:cubicBezTo>
                  <a:pt x="15160" y="6285"/>
                  <a:pt x="15160" y="6285"/>
                  <a:pt x="15160" y="6291"/>
                </a:cubicBezTo>
                <a:cubicBezTo>
                  <a:pt x="15160" y="6303"/>
                  <a:pt x="15160" y="6303"/>
                  <a:pt x="15160" y="6303"/>
                </a:cubicBezTo>
                <a:cubicBezTo>
                  <a:pt x="15160" y="6309"/>
                  <a:pt x="15154" y="6309"/>
                  <a:pt x="15154" y="6320"/>
                </a:cubicBezTo>
                <a:cubicBezTo>
                  <a:pt x="15154" y="6326"/>
                  <a:pt x="15160" y="6332"/>
                  <a:pt x="15160" y="6338"/>
                </a:cubicBezTo>
                <a:lnTo>
                  <a:pt x="15160" y="6344"/>
                </a:lnTo>
                <a:cubicBezTo>
                  <a:pt x="15166" y="6350"/>
                  <a:pt x="15166" y="6356"/>
                  <a:pt x="15171" y="6356"/>
                </a:cubicBezTo>
                <a:cubicBezTo>
                  <a:pt x="15171" y="6362"/>
                  <a:pt x="15178" y="6362"/>
                  <a:pt x="15183" y="6362"/>
                </a:cubicBezTo>
                <a:cubicBezTo>
                  <a:pt x="15189" y="6368"/>
                  <a:pt x="15195" y="6368"/>
                  <a:pt x="15201" y="6368"/>
                </a:cubicBezTo>
                <a:cubicBezTo>
                  <a:pt x="15213" y="6368"/>
                  <a:pt x="15219" y="6368"/>
                  <a:pt x="15231" y="6368"/>
                </a:cubicBezTo>
                <a:cubicBezTo>
                  <a:pt x="15231" y="6368"/>
                  <a:pt x="15237" y="6368"/>
                  <a:pt x="15243" y="6368"/>
                </a:cubicBezTo>
                <a:cubicBezTo>
                  <a:pt x="15243" y="6374"/>
                  <a:pt x="15243" y="6380"/>
                  <a:pt x="15243" y="6380"/>
                </a:cubicBezTo>
                <a:cubicBezTo>
                  <a:pt x="15249" y="6386"/>
                  <a:pt x="15255" y="6397"/>
                  <a:pt x="15266" y="6397"/>
                </a:cubicBezTo>
                <a:cubicBezTo>
                  <a:pt x="15272" y="6397"/>
                  <a:pt x="15278" y="6397"/>
                  <a:pt x="15284" y="6397"/>
                </a:cubicBezTo>
                <a:cubicBezTo>
                  <a:pt x="15296" y="6397"/>
                  <a:pt x="15302" y="6397"/>
                  <a:pt x="15308" y="6397"/>
                </a:cubicBezTo>
                <a:cubicBezTo>
                  <a:pt x="15320" y="6397"/>
                  <a:pt x="15326" y="6386"/>
                  <a:pt x="15337" y="6386"/>
                </a:cubicBezTo>
                <a:cubicBezTo>
                  <a:pt x="15344" y="6386"/>
                  <a:pt x="15349" y="6386"/>
                  <a:pt x="15355" y="6386"/>
                </a:cubicBezTo>
                <a:cubicBezTo>
                  <a:pt x="15361" y="6392"/>
                  <a:pt x="15361" y="6392"/>
                  <a:pt x="15367" y="6397"/>
                </a:cubicBezTo>
                <a:cubicBezTo>
                  <a:pt x="15373" y="6397"/>
                  <a:pt x="15367" y="6409"/>
                  <a:pt x="15373" y="6409"/>
                </a:cubicBezTo>
                <a:cubicBezTo>
                  <a:pt x="15385" y="6409"/>
                  <a:pt x="15385" y="6397"/>
                  <a:pt x="15391" y="6397"/>
                </a:cubicBezTo>
                <a:cubicBezTo>
                  <a:pt x="15403" y="6397"/>
                  <a:pt x="15415" y="6409"/>
                  <a:pt x="15421" y="6415"/>
                </a:cubicBezTo>
                <a:cubicBezTo>
                  <a:pt x="15426" y="6421"/>
                  <a:pt x="15426" y="6427"/>
                  <a:pt x="15432" y="6427"/>
                </a:cubicBezTo>
                <a:cubicBezTo>
                  <a:pt x="15438" y="6427"/>
                  <a:pt x="15438" y="6427"/>
                  <a:pt x="15444" y="6427"/>
                </a:cubicBezTo>
                <a:cubicBezTo>
                  <a:pt x="15450" y="6433"/>
                  <a:pt x="15456" y="6427"/>
                  <a:pt x="15462" y="6427"/>
                </a:cubicBezTo>
                <a:cubicBezTo>
                  <a:pt x="15480" y="6427"/>
                  <a:pt x="15480" y="6427"/>
                  <a:pt x="15480" y="6427"/>
                </a:cubicBezTo>
                <a:cubicBezTo>
                  <a:pt x="15480" y="6427"/>
                  <a:pt x="15480" y="6427"/>
                  <a:pt x="15486" y="6427"/>
                </a:cubicBezTo>
                <a:cubicBezTo>
                  <a:pt x="15486" y="6403"/>
                  <a:pt x="15486" y="6403"/>
                  <a:pt x="15486" y="6403"/>
                </a:cubicBezTo>
                <a:cubicBezTo>
                  <a:pt x="15486" y="6397"/>
                  <a:pt x="15486" y="6397"/>
                  <a:pt x="15486" y="6392"/>
                </a:cubicBezTo>
                <a:cubicBezTo>
                  <a:pt x="15492" y="6392"/>
                  <a:pt x="15492" y="6392"/>
                  <a:pt x="15498" y="6386"/>
                </a:cubicBezTo>
                <a:cubicBezTo>
                  <a:pt x="15504" y="6386"/>
                  <a:pt x="15504" y="6386"/>
                  <a:pt x="15510" y="6380"/>
                </a:cubicBezTo>
                <a:cubicBezTo>
                  <a:pt x="15515" y="6380"/>
                  <a:pt x="15515" y="6374"/>
                  <a:pt x="15515" y="6362"/>
                </a:cubicBezTo>
                <a:cubicBezTo>
                  <a:pt x="15515" y="6356"/>
                  <a:pt x="15515" y="6350"/>
                  <a:pt x="15515" y="6344"/>
                </a:cubicBezTo>
                <a:cubicBezTo>
                  <a:pt x="15515" y="6344"/>
                  <a:pt x="15510" y="6338"/>
                  <a:pt x="15504" y="6338"/>
                </a:cubicBezTo>
                <a:cubicBezTo>
                  <a:pt x="15504" y="6332"/>
                  <a:pt x="15504" y="6326"/>
                  <a:pt x="15504" y="6320"/>
                </a:cubicBezTo>
                <a:cubicBezTo>
                  <a:pt x="15504" y="6315"/>
                  <a:pt x="15510" y="6315"/>
                  <a:pt x="15510" y="6309"/>
                </a:cubicBezTo>
                <a:cubicBezTo>
                  <a:pt x="15510" y="6309"/>
                  <a:pt x="15515" y="6303"/>
                  <a:pt x="15521" y="6303"/>
                </a:cubicBezTo>
                <a:cubicBezTo>
                  <a:pt x="15521" y="6297"/>
                  <a:pt x="15527" y="6291"/>
                  <a:pt x="15527" y="6291"/>
                </a:cubicBezTo>
                <a:cubicBezTo>
                  <a:pt x="15527" y="6285"/>
                  <a:pt x="15533" y="6279"/>
                  <a:pt x="15533" y="6273"/>
                </a:cubicBezTo>
                <a:cubicBezTo>
                  <a:pt x="15539" y="6261"/>
                  <a:pt x="15539" y="6255"/>
                  <a:pt x="15545" y="6243"/>
                </a:cubicBezTo>
                <a:cubicBezTo>
                  <a:pt x="15581" y="6243"/>
                  <a:pt x="15581" y="6243"/>
                  <a:pt x="15581" y="6243"/>
                </a:cubicBezTo>
                <a:cubicBezTo>
                  <a:pt x="15581" y="6184"/>
                  <a:pt x="15581" y="6184"/>
                  <a:pt x="15581" y="6184"/>
                </a:cubicBezTo>
                <a:cubicBezTo>
                  <a:pt x="15592" y="6184"/>
                  <a:pt x="15598" y="6184"/>
                  <a:pt x="15616" y="6184"/>
                </a:cubicBezTo>
                <a:cubicBezTo>
                  <a:pt x="15622" y="6184"/>
                  <a:pt x="15622" y="6178"/>
                  <a:pt x="15628" y="6178"/>
                </a:cubicBezTo>
                <a:cubicBezTo>
                  <a:pt x="15634" y="6178"/>
                  <a:pt x="15640" y="6172"/>
                  <a:pt x="15640" y="6166"/>
                </a:cubicBezTo>
                <a:cubicBezTo>
                  <a:pt x="15640" y="6166"/>
                  <a:pt x="15646" y="6160"/>
                  <a:pt x="15646" y="6154"/>
                </a:cubicBezTo>
                <a:cubicBezTo>
                  <a:pt x="15640" y="6154"/>
                  <a:pt x="15640" y="6142"/>
                  <a:pt x="15640" y="6142"/>
                </a:cubicBezTo>
                <a:cubicBezTo>
                  <a:pt x="15634" y="6142"/>
                  <a:pt x="15628" y="6142"/>
                  <a:pt x="15622" y="6142"/>
                </a:cubicBezTo>
                <a:cubicBezTo>
                  <a:pt x="15622" y="6142"/>
                  <a:pt x="15616" y="6142"/>
                  <a:pt x="15610" y="6142"/>
                </a:cubicBezTo>
                <a:cubicBezTo>
                  <a:pt x="15604" y="6142"/>
                  <a:pt x="15598" y="6142"/>
                  <a:pt x="15587" y="6142"/>
                </a:cubicBezTo>
                <a:cubicBezTo>
                  <a:pt x="15587" y="6137"/>
                  <a:pt x="15581" y="6131"/>
                  <a:pt x="15581" y="6125"/>
                </a:cubicBezTo>
                <a:cubicBezTo>
                  <a:pt x="15581" y="6119"/>
                  <a:pt x="15587" y="6119"/>
                  <a:pt x="15587" y="6113"/>
                </a:cubicBezTo>
                <a:cubicBezTo>
                  <a:pt x="15587" y="6095"/>
                  <a:pt x="15587" y="6095"/>
                  <a:pt x="15587" y="6095"/>
                </a:cubicBezTo>
                <a:cubicBezTo>
                  <a:pt x="15587" y="6089"/>
                  <a:pt x="15592" y="6083"/>
                  <a:pt x="15587" y="6077"/>
                </a:cubicBezTo>
                <a:cubicBezTo>
                  <a:pt x="15587" y="6071"/>
                  <a:pt x="15587" y="6071"/>
                  <a:pt x="15581" y="6065"/>
                </a:cubicBezTo>
                <a:cubicBezTo>
                  <a:pt x="15581" y="6060"/>
                  <a:pt x="15575" y="6054"/>
                  <a:pt x="15575" y="6048"/>
                </a:cubicBezTo>
                <a:cubicBezTo>
                  <a:pt x="15575" y="5988"/>
                  <a:pt x="15575" y="5988"/>
                  <a:pt x="15575" y="5988"/>
                </a:cubicBezTo>
                <a:cubicBezTo>
                  <a:pt x="15587" y="5988"/>
                  <a:pt x="15592" y="5988"/>
                  <a:pt x="15604" y="5988"/>
                </a:cubicBezTo>
                <a:cubicBezTo>
                  <a:pt x="15610" y="5988"/>
                  <a:pt x="15616" y="5988"/>
                  <a:pt x="15616" y="5988"/>
                </a:cubicBezTo>
                <a:cubicBezTo>
                  <a:pt x="15616" y="5983"/>
                  <a:pt x="15616" y="5976"/>
                  <a:pt x="15616" y="5971"/>
                </a:cubicBezTo>
                <a:cubicBezTo>
                  <a:pt x="15616" y="5971"/>
                  <a:pt x="15616" y="5965"/>
                  <a:pt x="15616" y="5959"/>
                </a:cubicBezTo>
                <a:cubicBezTo>
                  <a:pt x="15622" y="5959"/>
                  <a:pt x="15622" y="5953"/>
                  <a:pt x="15628" y="5953"/>
                </a:cubicBezTo>
                <a:cubicBezTo>
                  <a:pt x="15628" y="5947"/>
                  <a:pt x="15634" y="5953"/>
                  <a:pt x="15640" y="5953"/>
                </a:cubicBezTo>
                <a:cubicBezTo>
                  <a:pt x="15640" y="5947"/>
                  <a:pt x="15646" y="5941"/>
                  <a:pt x="15652" y="5941"/>
                </a:cubicBezTo>
                <a:cubicBezTo>
                  <a:pt x="15658" y="5935"/>
                  <a:pt x="15664" y="5935"/>
                  <a:pt x="15670" y="5929"/>
                </a:cubicBezTo>
                <a:cubicBezTo>
                  <a:pt x="15670" y="5923"/>
                  <a:pt x="15670" y="5911"/>
                  <a:pt x="15664" y="5905"/>
                </a:cubicBezTo>
                <a:cubicBezTo>
                  <a:pt x="15658" y="5899"/>
                  <a:pt x="15652" y="5899"/>
                  <a:pt x="15640" y="5899"/>
                </a:cubicBezTo>
                <a:cubicBezTo>
                  <a:pt x="15634" y="5899"/>
                  <a:pt x="15628" y="5899"/>
                  <a:pt x="15616" y="5899"/>
                </a:cubicBezTo>
                <a:cubicBezTo>
                  <a:pt x="15610" y="5899"/>
                  <a:pt x="15610" y="5905"/>
                  <a:pt x="15604" y="5899"/>
                </a:cubicBezTo>
                <a:cubicBezTo>
                  <a:pt x="15598" y="5899"/>
                  <a:pt x="15598" y="5894"/>
                  <a:pt x="15592" y="5894"/>
                </a:cubicBezTo>
                <a:cubicBezTo>
                  <a:pt x="15587" y="5894"/>
                  <a:pt x="15581" y="5894"/>
                  <a:pt x="15581" y="5888"/>
                </a:cubicBezTo>
                <a:cubicBezTo>
                  <a:pt x="15581" y="5882"/>
                  <a:pt x="15581" y="5882"/>
                  <a:pt x="15581" y="5876"/>
                </a:cubicBezTo>
                <a:cubicBezTo>
                  <a:pt x="15581" y="5870"/>
                  <a:pt x="15581" y="5870"/>
                  <a:pt x="15581" y="5864"/>
                </a:cubicBezTo>
                <a:cubicBezTo>
                  <a:pt x="15581" y="5858"/>
                  <a:pt x="15569" y="5858"/>
                  <a:pt x="15569" y="5858"/>
                </a:cubicBezTo>
                <a:cubicBezTo>
                  <a:pt x="15563" y="5846"/>
                  <a:pt x="15563" y="5840"/>
                  <a:pt x="15557" y="5834"/>
                </a:cubicBezTo>
                <a:cubicBezTo>
                  <a:pt x="15557" y="5828"/>
                  <a:pt x="15551" y="5834"/>
                  <a:pt x="15545" y="5828"/>
                </a:cubicBezTo>
                <a:cubicBezTo>
                  <a:pt x="15545" y="5828"/>
                  <a:pt x="15539" y="5828"/>
                  <a:pt x="15533" y="5828"/>
                </a:cubicBezTo>
                <a:cubicBezTo>
                  <a:pt x="15533" y="5828"/>
                  <a:pt x="15533" y="5834"/>
                  <a:pt x="15533" y="5840"/>
                </a:cubicBezTo>
                <a:cubicBezTo>
                  <a:pt x="15527" y="5846"/>
                  <a:pt x="15527" y="5846"/>
                  <a:pt x="15521" y="5852"/>
                </a:cubicBezTo>
                <a:cubicBezTo>
                  <a:pt x="15515" y="5852"/>
                  <a:pt x="15515" y="5858"/>
                  <a:pt x="15510" y="5864"/>
                </a:cubicBezTo>
                <a:cubicBezTo>
                  <a:pt x="15504" y="5864"/>
                  <a:pt x="15498" y="5864"/>
                  <a:pt x="15492" y="5870"/>
                </a:cubicBezTo>
                <a:cubicBezTo>
                  <a:pt x="15486" y="5870"/>
                  <a:pt x="15480" y="5876"/>
                  <a:pt x="15480" y="5882"/>
                </a:cubicBezTo>
                <a:cubicBezTo>
                  <a:pt x="15474" y="5882"/>
                  <a:pt x="15468" y="5888"/>
                  <a:pt x="15468" y="5888"/>
                </a:cubicBezTo>
                <a:cubicBezTo>
                  <a:pt x="15462" y="5894"/>
                  <a:pt x="15462" y="5899"/>
                  <a:pt x="15456" y="5899"/>
                </a:cubicBezTo>
                <a:cubicBezTo>
                  <a:pt x="15456" y="5905"/>
                  <a:pt x="15456" y="5911"/>
                  <a:pt x="15456" y="5911"/>
                </a:cubicBezTo>
                <a:cubicBezTo>
                  <a:pt x="15456" y="5917"/>
                  <a:pt x="15450" y="5923"/>
                  <a:pt x="15450" y="5923"/>
                </a:cubicBezTo>
                <a:cubicBezTo>
                  <a:pt x="15450" y="5929"/>
                  <a:pt x="15444" y="5929"/>
                  <a:pt x="15438" y="5935"/>
                </a:cubicBezTo>
                <a:cubicBezTo>
                  <a:pt x="15432" y="5941"/>
                  <a:pt x="15432" y="5941"/>
                  <a:pt x="15426" y="5947"/>
                </a:cubicBezTo>
                <a:cubicBezTo>
                  <a:pt x="15426" y="5953"/>
                  <a:pt x="15426" y="5959"/>
                  <a:pt x="15421" y="5959"/>
                </a:cubicBezTo>
                <a:cubicBezTo>
                  <a:pt x="15415" y="5959"/>
                  <a:pt x="15415" y="5965"/>
                  <a:pt x="15409" y="5965"/>
                </a:cubicBezTo>
                <a:cubicBezTo>
                  <a:pt x="15397" y="5971"/>
                  <a:pt x="15385" y="5965"/>
                  <a:pt x="15373" y="5971"/>
                </a:cubicBezTo>
                <a:cubicBezTo>
                  <a:pt x="15367" y="5971"/>
                  <a:pt x="15367" y="5976"/>
                  <a:pt x="15361" y="5983"/>
                </a:cubicBezTo>
                <a:cubicBezTo>
                  <a:pt x="15355" y="5983"/>
                  <a:pt x="15355" y="5988"/>
                  <a:pt x="15349" y="5988"/>
                </a:cubicBezTo>
                <a:cubicBezTo>
                  <a:pt x="15344" y="5994"/>
                  <a:pt x="15344" y="6000"/>
                  <a:pt x="15344" y="6006"/>
                </a:cubicBezTo>
                <a:cubicBezTo>
                  <a:pt x="15337" y="6006"/>
                  <a:pt x="15344" y="6012"/>
                  <a:pt x="15337" y="6018"/>
                </a:cubicBezTo>
                <a:cubicBezTo>
                  <a:pt x="15332" y="6018"/>
                  <a:pt x="15332" y="6018"/>
                  <a:pt x="15326" y="6024"/>
                </a:cubicBezTo>
                <a:cubicBezTo>
                  <a:pt x="15320" y="6024"/>
                  <a:pt x="15320" y="6030"/>
                  <a:pt x="15314" y="6030"/>
                </a:cubicBezTo>
                <a:cubicBezTo>
                  <a:pt x="15314" y="6036"/>
                  <a:pt x="15308" y="6036"/>
                  <a:pt x="15302" y="6036"/>
                </a:cubicBezTo>
                <a:cubicBezTo>
                  <a:pt x="15302" y="6042"/>
                  <a:pt x="15302" y="6048"/>
                  <a:pt x="15296" y="6048"/>
                </a:cubicBezTo>
                <a:cubicBezTo>
                  <a:pt x="15290" y="6054"/>
                  <a:pt x="15284" y="6054"/>
                  <a:pt x="15278" y="6054"/>
                </a:cubicBezTo>
                <a:cubicBezTo>
                  <a:pt x="15278" y="6060"/>
                  <a:pt x="15272" y="6060"/>
                  <a:pt x="15272" y="6060"/>
                </a:cubicBezTo>
                <a:cubicBezTo>
                  <a:pt x="15260" y="6060"/>
                  <a:pt x="15255" y="6060"/>
                  <a:pt x="15249" y="6060"/>
                </a:cubicBezTo>
                <a:cubicBezTo>
                  <a:pt x="15249" y="6119"/>
                  <a:pt x="15249" y="6119"/>
                  <a:pt x="15249" y="6119"/>
                </a:cubicBezTo>
                <a:cubicBezTo>
                  <a:pt x="15237" y="6119"/>
                  <a:pt x="15237" y="6113"/>
                  <a:pt x="15225" y="6113"/>
                </a:cubicBezTo>
                <a:cubicBezTo>
                  <a:pt x="15219" y="6119"/>
                  <a:pt x="15219" y="6119"/>
                  <a:pt x="15213" y="6119"/>
                </a:cubicBezTo>
                <a:cubicBezTo>
                  <a:pt x="15207" y="6125"/>
                  <a:pt x="15207" y="6119"/>
                  <a:pt x="15201" y="6119"/>
                </a:cubicBezTo>
                <a:cubicBezTo>
                  <a:pt x="15189" y="6119"/>
                  <a:pt x="15189" y="6125"/>
                  <a:pt x="15183" y="6119"/>
                </a:cubicBezTo>
                <a:cubicBezTo>
                  <a:pt x="15171" y="6119"/>
                  <a:pt x="15166" y="6113"/>
                  <a:pt x="15160" y="6101"/>
                </a:cubicBezTo>
                <a:lnTo>
                  <a:pt x="15148" y="6095"/>
                </a:lnTo>
                <a:close/>
                <a:moveTo>
                  <a:pt x="14543" y="6267"/>
                </a:moveTo>
                <a:lnTo>
                  <a:pt x="14543" y="6267"/>
                </a:lnTo>
                <a:cubicBezTo>
                  <a:pt x="14543" y="6273"/>
                  <a:pt x="14543" y="6279"/>
                  <a:pt x="14543" y="6285"/>
                </a:cubicBezTo>
                <a:cubicBezTo>
                  <a:pt x="14549" y="6297"/>
                  <a:pt x="14555" y="6303"/>
                  <a:pt x="14561" y="6309"/>
                </a:cubicBezTo>
                <a:cubicBezTo>
                  <a:pt x="14567" y="6320"/>
                  <a:pt x="14567" y="6326"/>
                  <a:pt x="14579" y="6332"/>
                </a:cubicBezTo>
                <a:cubicBezTo>
                  <a:pt x="14585" y="6344"/>
                  <a:pt x="14591" y="6350"/>
                  <a:pt x="14596" y="6356"/>
                </a:cubicBezTo>
                <a:cubicBezTo>
                  <a:pt x="14602" y="6362"/>
                  <a:pt x="14602" y="6362"/>
                  <a:pt x="14602" y="6368"/>
                </a:cubicBezTo>
                <a:cubicBezTo>
                  <a:pt x="14608" y="6368"/>
                  <a:pt x="14614" y="6368"/>
                  <a:pt x="14614" y="6368"/>
                </a:cubicBezTo>
                <a:cubicBezTo>
                  <a:pt x="14620" y="6374"/>
                  <a:pt x="14620" y="6380"/>
                  <a:pt x="14626" y="6380"/>
                </a:cubicBezTo>
                <a:cubicBezTo>
                  <a:pt x="14626" y="6386"/>
                  <a:pt x="14626" y="6392"/>
                  <a:pt x="14626" y="6392"/>
                </a:cubicBezTo>
                <a:cubicBezTo>
                  <a:pt x="14632" y="6397"/>
                  <a:pt x="14632" y="6397"/>
                  <a:pt x="14638" y="6403"/>
                </a:cubicBezTo>
                <a:cubicBezTo>
                  <a:pt x="14638" y="6409"/>
                  <a:pt x="14644" y="6403"/>
                  <a:pt x="14650" y="6403"/>
                </a:cubicBezTo>
                <a:cubicBezTo>
                  <a:pt x="14650" y="6356"/>
                  <a:pt x="14650" y="6356"/>
                  <a:pt x="14650" y="6356"/>
                </a:cubicBezTo>
                <a:cubicBezTo>
                  <a:pt x="14644" y="6356"/>
                  <a:pt x="14638" y="6356"/>
                  <a:pt x="14638" y="6350"/>
                </a:cubicBezTo>
                <a:cubicBezTo>
                  <a:pt x="14632" y="6350"/>
                  <a:pt x="14632" y="6344"/>
                  <a:pt x="14626" y="6344"/>
                </a:cubicBezTo>
                <a:cubicBezTo>
                  <a:pt x="14620" y="6338"/>
                  <a:pt x="14614" y="6338"/>
                  <a:pt x="14614" y="6338"/>
                </a:cubicBezTo>
                <a:cubicBezTo>
                  <a:pt x="14608" y="6338"/>
                  <a:pt x="14602" y="6338"/>
                  <a:pt x="14596" y="6338"/>
                </a:cubicBezTo>
                <a:cubicBezTo>
                  <a:pt x="14591" y="6338"/>
                  <a:pt x="14591" y="6332"/>
                  <a:pt x="14585" y="6326"/>
                </a:cubicBezTo>
                <a:cubicBezTo>
                  <a:pt x="14585" y="6320"/>
                  <a:pt x="14579" y="6320"/>
                  <a:pt x="14579" y="6315"/>
                </a:cubicBezTo>
                <a:cubicBezTo>
                  <a:pt x="14579" y="6315"/>
                  <a:pt x="14579" y="6309"/>
                  <a:pt x="14579" y="6303"/>
                </a:cubicBezTo>
                <a:cubicBezTo>
                  <a:pt x="14573" y="6297"/>
                  <a:pt x="14579" y="6291"/>
                  <a:pt x="14579" y="6279"/>
                </a:cubicBezTo>
                <a:cubicBezTo>
                  <a:pt x="14579" y="6273"/>
                  <a:pt x="14579" y="6267"/>
                  <a:pt x="14573" y="6261"/>
                </a:cubicBezTo>
                <a:cubicBezTo>
                  <a:pt x="14567" y="6249"/>
                  <a:pt x="14561" y="6249"/>
                  <a:pt x="14549" y="6249"/>
                </a:cubicBezTo>
                <a:cubicBezTo>
                  <a:pt x="14543" y="6261"/>
                  <a:pt x="14543" y="6261"/>
                  <a:pt x="14543" y="6261"/>
                </a:cubicBezTo>
                <a:cubicBezTo>
                  <a:pt x="14543" y="6261"/>
                  <a:pt x="14543" y="6261"/>
                  <a:pt x="14543" y="6267"/>
                </a:cubicBezTo>
                <a:close/>
                <a:moveTo>
                  <a:pt x="14454" y="6137"/>
                </a:moveTo>
                <a:lnTo>
                  <a:pt x="14454" y="6137"/>
                </a:lnTo>
                <a:cubicBezTo>
                  <a:pt x="14460" y="6149"/>
                  <a:pt x="14466" y="6154"/>
                  <a:pt x="14472" y="6166"/>
                </a:cubicBezTo>
                <a:cubicBezTo>
                  <a:pt x="14478" y="6166"/>
                  <a:pt x="14484" y="6172"/>
                  <a:pt x="14490" y="6178"/>
                </a:cubicBezTo>
                <a:cubicBezTo>
                  <a:pt x="14490" y="6178"/>
                  <a:pt x="14496" y="6178"/>
                  <a:pt x="14502" y="6184"/>
                </a:cubicBezTo>
                <a:cubicBezTo>
                  <a:pt x="14502" y="6190"/>
                  <a:pt x="14507" y="6196"/>
                  <a:pt x="14507" y="6202"/>
                </a:cubicBezTo>
                <a:lnTo>
                  <a:pt x="14507" y="6196"/>
                </a:lnTo>
                <a:cubicBezTo>
                  <a:pt x="14507" y="6184"/>
                  <a:pt x="14507" y="6184"/>
                  <a:pt x="14507" y="6184"/>
                </a:cubicBezTo>
                <a:cubicBezTo>
                  <a:pt x="14507" y="6178"/>
                  <a:pt x="14507" y="6166"/>
                  <a:pt x="14507" y="6160"/>
                </a:cubicBezTo>
                <a:cubicBezTo>
                  <a:pt x="14502" y="6154"/>
                  <a:pt x="14496" y="6154"/>
                  <a:pt x="14496" y="6154"/>
                </a:cubicBezTo>
                <a:cubicBezTo>
                  <a:pt x="14484" y="6142"/>
                  <a:pt x="14484" y="6137"/>
                  <a:pt x="14472" y="6131"/>
                </a:cubicBezTo>
                <a:cubicBezTo>
                  <a:pt x="14472" y="6131"/>
                  <a:pt x="14466" y="6131"/>
                  <a:pt x="14460" y="6125"/>
                </a:cubicBezTo>
                <a:cubicBezTo>
                  <a:pt x="14460" y="6131"/>
                  <a:pt x="14454" y="6131"/>
                  <a:pt x="14454" y="6137"/>
                </a:cubicBezTo>
                <a:cubicBezTo>
                  <a:pt x="14454" y="6142"/>
                  <a:pt x="14454" y="6149"/>
                  <a:pt x="14454" y="6149"/>
                </a:cubicBezTo>
                <a:lnTo>
                  <a:pt x="14454" y="6137"/>
                </a:lnTo>
                <a:close/>
                <a:moveTo>
                  <a:pt x="14413" y="6065"/>
                </a:moveTo>
                <a:lnTo>
                  <a:pt x="14413" y="6065"/>
                </a:lnTo>
                <a:cubicBezTo>
                  <a:pt x="14413" y="6060"/>
                  <a:pt x="14407" y="6060"/>
                  <a:pt x="14407" y="6054"/>
                </a:cubicBezTo>
                <a:cubicBezTo>
                  <a:pt x="14395" y="6042"/>
                  <a:pt x="14395" y="6042"/>
                  <a:pt x="14395" y="6042"/>
                </a:cubicBezTo>
                <a:cubicBezTo>
                  <a:pt x="14395" y="6048"/>
                  <a:pt x="14395" y="6054"/>
                  <a:pt x="14395" y="6060"/>
                </a:cubicBezTo>
                <a:lnTo>
                  <a:pt x="14401" y="6065"/>
                </a:lnTo>
                <a:cubicBezTo>
                  <a:pt x="14401" y="6071"/>
                  <a:pt x="14401" y="6077"/>
                  <a:pt x="14401" y="6077"/>
                </a:cubicBezTo>
                <a:cubicBezTo>
                  <a:pt x="14401" y="6083"/>
                  <a:pt x="14401" y="6089"/>
                  <a:pt x="14407" y="6089"/>
                </a:cubicBezTo>
                <a:cubicBezTo>
                  <a:pt x="14413" y="6095"/>
                  <a:pt x="14419" y="6095"/>
                  <a:pt x="14430" y="6095"/>
                </a:cubicBezTo>
                <a:cubicBezTo>
                  <a:pt x="14430" y="6083"/>
                  <a:pt x="14430" y="6083"/>
                  <a:pt x="14430" y="6083"/>
                </a:cubicBezTo>
                <a:cubicBezTo>
                  <a:pt x="14424" y="6077"/>
                  <a:pt x="14413" y="6071"/>
                  <a:pt x="14413" y="6065"/>
                </a:cubicBezTo>
                <a:close/>
                <a:moveTo>
                  <a:pt x="14430" y="5935"/>
                </a:moveTo>
                <a:lnTo>
                  <a:pt x="14430" y="5935"/>
                </a:lnTo>
                <a:cubicBezTo>
                  <a:pt x="14424" y="5935"/>
                  <a:pt x="14424" y="5935"/>
                  <a:pt x="14419" y="5935"/>
                </a:cubicBezTo>
                <a:cubicBezTo>
                  <a:pt x="14413" y="5929"/>
                  <a:pt x="14413" y="5929"/>
                  <a:pt x="14407" y="5923"/>
                </a:cubicBezTo>
                <a:cubicBezTo>
                  <a:pt x="14407" y="5923"/>
                  <a:pt x="14401" y="5923"/>
                  <a:pt x="14395" y="5923"/>
                </a:cubicBezTo>
                <a:cubicBezTo>
                  <a:pt x="14389" y="5917"/>
                  <a:pt x="14383" y="5905"/>
                  <a:pt x="14371" y="5905"/>
                </a:cubicBezTo>
                <a:cubicBezTo>
                  <a:pt x="14371" y="5905"/>
                  <a:pt x="14365" y="5899"/>
                  <a:pt x="14359" y="5899"/>
                </a:cubicBezTo>
                <a:lnTo>
                  <a:pt x="14353" y="5905"/>
                </a:lnTo>
                <a:cubicBezTo>
                  <a:pt x="14353" y="5911"/>
                  <a:pt x="14347" y="5911"/>
                  <a:pt x="14353" y="5917"/>
                </a:cubicBezTo>
                <a:cubicBezTo>
                  <a:pt x="14353" y="5923"/>
                  <a:pt x="14359" y="5929"/>
                  <a:pt x="14359" y="5941"/>
                </a:cubicBezTo>
                <a:cubicBezTo>
                  <a:pt x="14365" y="5941"/>
                  <a:pt x="14371" y="5947"/>
                  <a:pt x="14371" y="5953"/>
                </a:cubicBezTo>
                <a:cubicBezTo>
                  <a:pt x="14377" y="5953"/>
                  <a:pt x="14383" y="5959"/>
                  <a:pt x="14383" y="5965"/>
                </a:cubicBezTo>
                <a:cubicBezTo>
                  <a:pt x="14389" y="5971"/>
                  <a:pt x="14395" y="5971"/>
                  <a:pt x="14395" y="5976"/>
                </a:cubicBezTo>
                <a:cubicBezTo>
                  <a:pt x="14401" y="5983"/>
                  <a:pt x="14401" y="5983"/>
                  <a:pt x="14407" y="5988"/>
                </a:cubicBezTo>
                <a:cubicBezTo>
                  <a:pt x="14413" y="5994"/>
                  <a:pt x="14424" y="5994"/>
                  <a:pt x="14430" y="5994"/>
                </a:cubicBezTo>
                <a:cubicBezTo>
                  <a:pt x="14436" y="6000"/>
                  <a:pt x="14436" y="6000"/>
                  <a:pt x="14442" y="6006"/>
                </a:cubicBezTo>
                <a:cubicBezTo>
                  <a:pt x="14448" y="6012"/>
                  <a:pt x="14448" y="6012"/>
                  <a:pt x="14448" y="6018"/>
                </a:cubicBezTo>
                <a:cubicBezTo>
                  <a:pt x="14454" y="6024"/>
                  <a:pt x="14460" y="6024"/>
                  <a:pt x="14460" y="6030"/>
                </a:cubicBezTo>
                <a:cubicBezTo>
                  <a:pt x="14466" y="6036"/>
                  <a:pt x="14466" y="6042"/>
                  <a:pt x="14472" y="6054"/>
                </a:cubicBezTo>
                <a:cubicBezTo>
                  <a:pt x="14472" y="6060"/>
                  <a:pt x="14472" y="6065"/>
                  <a:pt x="14478" y="6065"/>
                </a:cubicBezTo>
                <a:cubicBezTo>
                  <a:pt x="14478" y="6071"/>
                  <a:pt x="14478" y="6077"/>
                  <a:pt x="14484" y="6077"/>
                </a:cubicBezTo>
                <a:cubicBezTo>
                  <a:pt x="14484" y="6077"/>
                  <a:pt x="14490" y="6083"/>
                  <a:pt x="14496" y="6083"/>
                </a:cubicBezTo>
                <a:cubicBezTo>
                  <a:pt x="14496" y="6083"/>
                  <a:pt x="14502" y="6083"/>
                  <a:pt x="14507" y="6083"/>
                </a:cubicBezTo>
                <a:lnTo>
                  <a:pt x="14513" y="6083"/>
                </a:lnTo>
                <a:cubicBezTo>
                  <a:pt x="14525" y="6089"/>
                  <a:pt x="14531" y="6095"/>
                  <a:pt x="14531" y="6107"/>
                </a:cubicBezTo>
                <a:cubicBezTo>
                  <a:pt x="14537" y="6113"/>
                  <a:pt x="14543" y="6119"/>
                  <a:pt x="14543" y="6125"/>
                </a:cubicBezTo>
                <a:cubicBezTo>
                  <a:pt x="14543" y="6137"/>
                  <a:pt x="14543" y="6142"/>
                  <a:pt x="14543" y="6149"/>
                </a:cubicBezTo>
                <a:cubicBezTo>
                  <a:pt x="14543" y="6160"/>
                  <a:pt x="14543" y="6160"/>
                  <a:pt x="14543" y="6160"/>
                </a:cubicBezTo>
                <a:cubicBezTo>
                  <a:pt x="14543" y="6166"/>
                  <a:pt x="14549" y="6166"/>
                  <a:pt x="14549" y="6172"/>
                </a:cubicBezTo>
                <a:cubicBezTo>
                  <a:pt x="14555" y="6184"/>
                  <a:pt x="14567" y="6184"/>
                  <a:pt x="14573" y="6190"/>
                </a:cubicBezTo>
                <a:cubicBezTo>
                  <a:pt x="14585" y="6202"/>
                  <a:pt x="14591" y="6208"/>
                  <a:pt x="14596" y="6214"/>
                </a:cubicBezTo>
                <a:cubicBezTo>
                  <a:pt x="14602" y="6214"/>
                  <a:pt x="14602" y="6220"/>
                  <a:pt x="14608" y="6220"/>
                </a:cubicBezTo>
                <a:cubicBezTo>
                  <a:pt x="14614" y="6231"/>
                  <a:pt x="14620" y="6237"/>
                  <a:pt x="14626" y="6243"/>
                </a:cubicBezTo>
                <a:cubicBezTo>
                  <a:pt x="14632" y="6255"/>
                  <a:pt x="14638" y="6255"/>
                  <a:pt x="14644" y="6267"/>
                </a:cubicBezTo>
                <a:cubicBezTo>
                  <a:pt x="14650" y="6273"/>
                  <a:pt x="14656" y="6279"/>
                  <a:pt x="14656" y="6291"/>
                </a:cubicBezTo>
                <a:cubicBezTo>
                  <a:pt x="14656" y="6297"/>
                  <a:pt x="14656" y="6309"/>
                  <a:pt x="14656" y="6315"/>
                </a:cubicBezTo>
                <a:cubicBezTo>
                  <a:pt x="14662" y="6320"/>
                  <a:pt x="14662" y="6320"/>
                  <a:pt x="14662" y="6326"/>
                </a:cubicBezTo>
                <a:cubicBezTo>
                  <a:pt x="14668" y="6338"/>
                  <a:pt x="14673" y="6344"/>
                  <a:pt x="14673" y="6350"/>
                </a:cubicBezTo>
                <a:cubicBezTo>
                  <a:pt x="14679" y="6356"/>
                  <a:pt x="14685" y="6356"/>
                  <a:pt x="14685" y="6362"/>
                </a:cubicBezTo>
                <a:cubicBezTo>
                  <a:pt x="14691" y="6368"/>
                  <a:pt x="14697" y="6368"/>
                  <a:pt x="14697" y="6374"/>
                </a:cubicBezTo>
                <a:cubicBezTo>
                  <a:pt x="14703" y="6380"/>
                  <a:pt x="14709" y="6380"/>
                  <a:pt x="14709" y="6386"/>
                </a:cubicBezTo>
                <a:cubicBezTo>
                  <a:pt x="14715" y="6392"/>
                  <a:pt x="14715" y="6397"/>
                  <a:pt x="14721" y="6397"/>
                </a:cubicBezTo>
                <a:cubicBezTo>
                  <a:pt x="14727" y="6409"/>
                  <a:pt x="14733" y="6409"/>
                  <a:pt x="14745" y="6421"/>
                </a:cubicBezTo>
                <a:cubicBezTo>
                  <a:pt x="14751" y="6427"/>
                  <a:pt x="14757" y="6433"/>
                  <a:pt x="14762" y="6439"/>
                </a:cubicBezTo>
                <a:cubicBezTo>
                  <a:pt x="14768" y="6445"/>
                  <a:pt x="14774" y="6445"/>
                  <a:pt x="14774" y="6451"/>
                </a:cubicBezTo>
                <a:cubicBezTo>
                  <a:pt x="14780" y="6457"/>
                  <a:pt x="14780" y="6463"/>
                  <a:pt x="14780" y="6463"/>
                </a:cubicBezTo>
                <a:cubicBezTo>
                  <a:pt x="14786" y="6475"/>
                  <a:pt x="14798" y="6480"/>
                  <a:pt x="14804" y="6486"/>
                </a:cubicBezTo>
                <a:cubicBezTo>
                  <a:pt x="14816" y="6492"/>
                  <a:pt x="14822" y="6498"/>
                  <a:pt x="14828" y="6504"/>
                </a:cubicBezTo>
                <a:cubicBezTo>
                  <a:pt x="14828" y="6510"/>
                  <a:pt x="14834" y="6510"/>
                  <a:pt x="14839" y="6510"/>
                </a:cubicBezTo>
                <a:cubicBezTo>
                  <a:pt x="14839" y="6516"/>
                  <a:pt x="14839" y="6522"/>
                  <a:pt x="14839" y="6522"/>
                </a:cubicBezTo>
                <a:cubicBezTo>
                  <a:pt x="14846" y="6522"/>
                  <a:pt x="14851" y="6516"/>
                  <a:pt x="14851" y="6516"/>
                </a:cubicBezTo>
                <a:cubicBezTo>
                  <a:pt x="14857" y="6516"/>
                  <a:pt x="14863" y="6516"/>
                  <a:pt x="14863" y="6516"/>
                </a:cubicBezTo>
                <a:cubicBezTo>
                  <a:pt x="14875" y="6516"/>
                  <a:pt x="14881" y="6516"/>
                  <a:pt x="14893" y="6516"/>
                </a:cubicBezTo>
                <a:cubicBezTo>
                  <a:pt x="14899" y="6516"/>
                  <a:pt x="14905" y="6516"/>
                  <a:pt x="14911" y="6516"/>
                </a:cubicBezTo>
                <a:cubicBezTo>
                  <a:pt x="14917" y="6516"/>
                  <a:pt x="14923" y="6510"/>
                  <a:pt x="14923" y="6504"/>
                </a:cubicBezTo>
                <a:cubicBezTo>
                  <a:pt x="14928" y="6498"/>
                  <a:pt x="14934" y="6498"/>
                  <a:pt x="14934" y="6492"/>
                </a:cubicBezTo>
                <a:cubicBezTo>
                  <a:pt x="14934" y="6480"/>
                  <a:pt x="14934" y="6480"/>
                  <a:pt x="14934" y="6480"/>
                </a:cubicBezTo>
                <a:cubicBezTo>
                  <a:pt x="14934" y="6469"/>
                  <a:pt x="14928" y="6463"/>
                  <a:pt x="14934" y="6445"/>
                </a:cubicBezTo>
                <a:cubicBezTo>
                  <a:pt x="14934" y="6445"/>
                  <a:pt x="14934" y="6439"/>
                  <a:pt x="14934" y="6433"/>
                </a:cubicBezTo>
                <a:cubicBezTo>
                  <a:pt x="14934" y="6427"/>
                  <a:pt x="14940" y="6421"/>
                  <a:pt x="14940" y="6415"/>
                </a:cubicBezTo>
                <a:cubicBezTo>
                  <a:pt x="14940" y="6403"/>
                  <a:pt x="14940" y="6403"/>
                  <a:pt x="14940" y="6403"/>
                </a:cubicBezTo>
                <a:cubicBezTo>
                  <a:pt x="14940" y="6397"/>
                  <a:pt x="14940" y="6392"/>
                  <a:pt x="14946" y="6392"/>
                </a:cubicBezTo>
                <a:cubicBezTo>
                  <a:pt x="14946" y="6386"/>
                  <a:pt x="14952" y="6380"/>
                  <a:pt x="14958" y="6380"/>
                </a:cubicBezTo>
                <a:cubicBezTo>
                  <a:pt x="14964" y="6380"/>
                  <a:pt x="14970" y="6380"/>
                  <a:pt x="14976" y="6380"/>
                </a:cubicBezTo>
                <a:cubicBezTo>
                  <a:pt x="14982" y="6380"/>
                  <a:pt x="14982" y="6386"/>
                  <a:pt x="14988" y="6386"/>
                </a:cubicBezTo>
                <a:cubicBezTo>
                  <a:pt x="14994" y="6386"/>
                  <a:pt x="14994" y="6380"/>
                  <a:pt x="15000" y="6380"/>
                </a:cubicBezTo>
                <a:cubicBezTo>
                  <a:pt x="15000" y="6374"/>
                  <a:pt x="15000" y="6368"/>
                  <a:pt x="15000" y="6368"/>
                </a:cubicBezTo>
                <a:cubicBezTo>
                  <a:pt x="15000" y="6362"/>
                  <a:pt x="14994" y="6356"/>
                  <a:pt x="14988" y="6350"/>
                </a:cubicBezTo>
                <a:cubicBezTo>
                  <a:pt x="14988" y="6350"/>
                  <a:pt x="14982" y="6344"/>
                  <a:pt x="14976" y="6344"/>
                </a:cubicBezTo>
                <a:cubicBezTo>
                  <a:pt x="14976" y="6338"/>
                  <a:pt x="14970" y="6344"/>
                  <a:pt x="14964" y="6344"/>
                </a:cubicBezTo>
                <a:cubicBezTo>
                  <a:pt x="14964" y="6338"/>
                  <a:pt x="14958" y="6338"/>
                  <a:pt x="14958" y="6338"/>
                </a:cubicBezTo>
                <a:cubicBezTo>
                  <a:pt x="14958" y="6332"/>
                  <a:pt x="14952" y="6326"/>
                  <a:pt x="14958" y="6326"/>
                </a:cubicBezTo>
                <a:cubicBezTo>
                  <a:pt x="14958" y="6320"/>
                  <a:pt x="14964" y="6315"/>
                  <a:pt x="14964" y="6315"/>
                </a:cubicBezTo>
                <a:cubicBezTo>
                  <a:pt x="14964" y="6309"/>
                  <a:pt x="14964" y="6303"/>
                  <a:pt x="14964" y="6303"/>
                </a:cubicBezTo>
                <a:cubicBezTo>
                  <a:pt x="14958" y="6297"/>
                  <a:pt x="14952" y="6297"/>
                  <a:pt x="14952" y="6297"/>
                </a:cubicBezTo>
                <a:cubicBezTo>
                  <a:pt x="14946" y="6297"/>
                  <a:pt x="14940" y="6291"/>
                  <a:pt x="14940" y="6291"/>
                </a:cubicBezTo>
                <a:cubicBezTo>
                  <a:pt x="14934" y="6291"/>
                  <a:pt x="14928" y="6291"/>
                  <a:pt x="14923" y="6291"/>
                </a:cubicBezTo>
                <a:cubicBezTo>
                  <a:pt x="14917" y="6291"/>
                  <a:pt x="14917" y="6291"/>
                  <a:pt x="14911" y="6291"/>
                </a:cubicBezTo>
                <a:cubicBezTo>
                  <a:pt x="14905" y="6291"/>
                  <a:pt x="14899" y="6291"/>
                  <a:pt x="14899" y="6297"/>
                </a:cubicBezTo>
                <a:cubicBezTo>
                  <a:pt x="14893" y="6297"/>
                  <a:pt x="14899" y="6303"/>
                  <a:pt x="14893" y="6309"/>
                </a:cubicBezTo>
                <a:cubicBezTo>
                  <a:pt x="14893" y="6309"/>
                  <a:pt x="14893" y="6315"/>
                  <a:pt x="14893" y="6320"/>
                </a:cubicBezTo>
                <a:cubicBezTo>
                  <a:pt x="14863" y="6320"/>
                  <a:pt x="14863" y="6320"/>
                  <a:pt x="14863" y="6320"/>
                </a:cubicBezTo>
                <a:cubicBezTo>
                  <a:pt x="14863" y="6309"/>
                  <a:pt x="14857" y="6303"/>
                  <a:pt x="14857" y="6297"/>
                </a:cubicBezTo>
                <a:cubicBezTo>
                  <a:pt x="14857" y="6285"/>
                  <a:pt x="14863" y="6279"/>
                  <a:pt x="14863" y="6273"/>
                </a:cubicBezTo>
                <a:cubicBezTo>
                  <a:pt x="14857" y="6273"/>
                  <a:pt x="14857" y="6267"/>
                  <a:pt x="14851" y="6267"/>
                </a:cubicBezTo>
                <a:cubicBezTo>
                  <a:pt x="14839" y="6267"/>
                  <a:pt x="14839" y="6267"/>
                  <a:pt x="14839" y="6267"/>
                </a:cubicBezTo>
                <a:cubicBezTo>
                  <a:pt x="14834" y="6261"/>
                  <a:pt x="14828" y="6267"/>
                  <a:pt x="14816" y="6267"/>
                </a:cubicBezTo>
                <a:cubicBezTo>
                  <a:pt x="14810" y="6261"/>
                  <a:pt x="14810" y="6255"/>
                  <a:pt x="14804" y="6255"/>
                </a:cubicBezTo>
                <a:cubicBezTo>
                  <a:pt x="14798" y="6255"/>
                  <a:pt x="14798" y="6249"/>
                  <a:pt x="14792" y="6249"/>
                </a:cubicBezTo>
                <a:cubicBezTo>
                  <a:pt x="14786" y="6243"/>
                  <a:pt x="14780" y="6243"/>
                  <a:pt x="14780" y="6243"/>
                </a:cubicBezTo>
                <a:cubicBezTo>
                  <a:pt x="14774" y="6237"/>
                  <a:pt x="14774" y="6231"/>
                  <a:pt x="14774" y="6226"/>
                </a:cubicBezTo>
                <a:cubicBezTo>
                  <a:pt x="14774" y="6172"/>
                  <a:pt x="14774" y="6172"/>
                  <a:pt x="14774" y="6172"/>
                </a:cubicBezTo>
                <a:cubicBezTo>
                  <a:pt x="14762" y="6172"/>
                  <a:pt x="14757" y="6172"/>
                  <a:pt x="14745" y="6172"/>
                </a:cubicBezTo>
                <a:cubicBezTo>
                  <a:pt x="14739" y="6172"/>
                  <a:pt x="14739" y="6172"/>
                  <a:pt x="14733" y="6172"/>
                </a:cubicBezTo>
                <a:cubicBezTo>
                  <a:pt x="14727" y="6166"/>
                  <a:pt x="14727" y="6160"/>
                  <a:pt x="14721" y="6160"/>
                </a:cubicBezTo>
                <a:cubicBezTo>
                  <a:pt x="14721" y="6154"/>
                  <a:pt x="14715" y="6154"/>
                  <a:pt x="14709" y="6149"/>
                </a:cubicBezTo>
                <a:cubicBezTo>
                  <a:pt x="14709" y="6149"/>
                  <a:pt x="14709" y="6142"/>
                  <a:pt x="14709" y="6137"/>
                </a:cubicBezTo>
                <a:cubicBezTo>
                  <a:pt x="14703" y="6137"/>
                  <a:pt x="14703" y="6131"/>
                  <a:pt x="14703" y="6125"/>
                </a:cubicBezTo>
                <a:cubicBezTo>
                  <a:pt x="14703" y="6125"/>
                  <a:pt x="14703" y="6119"/>
                  <a:pt x="14703" y="6113"/>
                </a:cubicBezTo>
                <a:lnTo>
                  <a:pt x="14703" y="6107"/>
                </a:lnTo>
                <a:cubicBezTo>
                  <a:pt x="14703" y="6101"/>
                  <a:pt x="14697" y="6095"/>
                  <a:pt x="14691" y="6095"/>
                </a:cubicBezTo>
                <a:cubicBezTo>
                  <a:pt x="14691" y="6095"/>
                  <a:pt x="14685" y="6101"/>
                  <a:pt x="14679" y="6101"/>
                </a:cubicBezTo>
                <a:cubicBezTo>
                  <a:pt x="14668" y="6101"/>
                  <a:pt x="14668" y="6101"/>
                  <a:pt x="14668" y="6101"/>
                </a:cubicBezTo>
                <a:cubicBezTo>
                  <a:pt x="14662" y="6101"/>
                  <a:pt x="14656" y="6095"/>
                  <a:pt x="14650" y="6095"/>
                </a:cubicBezTo>
                <a:cubicBezTo>
                  <a:pt x="14644" y="6095"/>
                  <a:pt x="14638" y="6089"/>
                  <a:pt x="14632" y="6089"/>
                </a:cubicBezTo>
                <a:cubicBezTo>
                  <a:pt x="14626" y="6083"/>
                  <a:pt x="14626" y="6083"/>
                  <a:pt x="14620" y="6077"/>
                </a:cubicBezTo>
                <a:cubicBezTo>
                  <a:pt x="14620" y="6071"/>
                  <a:pt x="14620" y="6065"/>
                  <a:pt x="14620" y="6065"/>
                </a:cubicBezTo>
                <a:cubicBezTo>
                  <a:pt x="14614" y="6060"/>
                  <a:pt x="14608" y="6065"/>
                  <a:pt x="14608" y="6060"/>
                </a:cubicBezTo>
                <a:cubicBezTo>
                  <a:pt x="14602" y="6060"/>
                  <a:pt x="14602" y="6054"/>
                  <a:pt x="14596" y="6048"/>
                </a:cubicBezTo>
                <a:cubicBezTo>
                  <a:pt x="14596" y="6048"/>
                  <a:pt x="14596" y="6042"/>
                  <a:pt x="14591" y="6036"/>
                </a:cubicBezTo>
                <a:cubicBezTo>
                  <a:pt x="14585" y="6036"/>
                  <a:pt x="14585" y="6036"/>
                  <a:pt x="14579" y="6030"/>
                </a:cubicBezTo>
                <a:cubicBezTo>
                  <a:pt x="14573" y="6024"/>
                  <a:pt x="14573" y="6024"/>
                  <a:pt x="14567" y="6018"/>
                </a:cubicBezTo>
                <a:cubicBezTo>
                  <a:pt x="14561" y="6018"/>
                  <a:pt x="14555" y="6012"/>
                  <a:pt x="14555" y="6012"/>
                </a:cubicBezTo>
                <a:cubicBezTo>
                  <a:pt x="14549" y="6006"/>
                  <a:pt x="14549" y="6000"/>
                  <a:pt x="14549" y="6000"/>
                </a:cubicBezTo>
                <a:cubicBezTo>
                  <a:pt x="14543" y="5994"/>
                  <a:pt x="14531" y="5994"/>
                  <a:pt x="14525" y="5988"/>
                </a:cubicBezTo>
                <a:cubicBezTo>
                  <a:pt x="14519" y="5988"/>
                  <a:pt x="14513" y="5988"/>
                  <a:pt x="14513" y="5988"/>
                </a:cubicBezTo>
                <a:cubicBezTo>
                  <a:pt x="14513" y="5983"/>
                  <a:pt x="14513" y="5983"/>
                  <a:pt x="14507" y="5976"/>
                </a:cubicBezTo>
                <a:cubicBezTo>
                  <a:pt x="14507" y="5971"/>
                  <a:pt x="14513" y="5971"/>
                  <a:pt x="14507" y="5965"/>
                </a:cubicBezTo>
                <a:cubicBezTo>
                  <a:pt x="14507" y="5959"/>
                  <a:pt x="14502" y="5965"/>
                  <a:pt x="14502" y="5959"/>
                </a:cubicBezTo>
                <a:cubicBezTo>
                  <a:pt x="14496" y="5959"/>
                  <a:pt x="14490" y="5953"/>
                  <a:pt x="14490" y="5947"/>
                </a:cubicBezTo>
                <a:cubicBezTo>
                  <a:pt x="14484" y="5941"/>
                  <a:pt x="14478" y="5935"/>
                  <a:pt x="14472" y="5923"/>
                </a:cubicBezTo>
                <a:cubicBezTo>
                  <a:pt x="14460" y="5923"/>
                  <a:pt x="14442" y="5935"/>
                  <a:pt x="14430" y="5935"/>
                </a:cubicBezTo>
                <a:close/>
                <a:moveTo>
                  <a:pt x="15907" y="5733"/>
                </a:moveTo>
                <a:lnTo>
                  <a:pt x="15907" y="5733"/>
                </a:lnTo>
                <a:cubicBezTo>
                  <a:pt x="15895" y="5739"/>
                  <a:pt x="15889" y="5733"/>
                  <a:pt x="15883" y="5739"/>
                </a:cubicBezTo>
                <a:cubicBezTo>
                  <a:pt x="15877" y="5739"/>
                  <a:pt x="15877" y="5739"/>
                  <a:pt x="15871" y="5739"/>
                </a:cubicBezTo>
                <a:cubicBezTo>
                  <a:pt x="15871" y="5745"/>
                  <a:pt x="15877" y="5751"/>
                  <a:pt x="15871" y="5751"/>
                </a:cubicBezTo>
                <a:cubicBezTo>
                  <a:pt x="15871" y="5757"/>
                  <a:pt x="15865" y="5757"/>
                  <a:pt x="15859" y="5757"/>
                </a:cubicBezTo>
                <a:cubicBezTo>
                  <a:pt x="15859" y="5763"/>
                  <a:pt x="15853" y="5757"/>
                  <a:pt x="15847" y="5757"/>
                </a:cubicBezTo>
                <a:cubicBezTo>
                  <a:pt x="15847" y="5757"/>
                  <a:pt x="15842" y="5757"/>
                  <a:pt x="15836" y="5757"/>
                </a:cubicBezTo>
                <a:cubicBezTo>
                  <a:pt x="15836" y="5763"/>
                  <a:pt x="15830" y="5763"/>
                  <a:pt x="15824" y="5763"/>
                </a:cubicBezTo>
                <a:cubicBezTo>
                  <a:pt x="15824" y="5769"/>
                  <a:pt x="15824" y="5769"/>
                  <a:pt x="15818" y="5775"/>
                </a:cubicBezTo>
                <a:cubicBezTo>
                  <a:pt x="15818" y="5781"/>
                  <a:pt x="15812" y="5781"/>
                  <a:pt x="15812" y="5787"/>
                </a:cubicBezTo>
                <a:cubicBezTo>
                  <a:pt x="15812" y="5846"/>
                  <a:pt x="15812" y="5846"/>
                  <a:pt x="15812" y="5846"/>
                </a:cubicBezTo>
                <a:cubicBezTo>
                  <a:pt x="15824" y="5852"/>
                  <a:pt x="15824" y="5852"/>
                  <a:pt x="15824" y="5852"/>
                </a:cubicBezTo>
                <a:cubicBezTo>
                  <a:pt x="15824" y="5846"/>
                  <a:pt x="15830" y="5846"/>
                  <a:pt x="15830" y="5840"/>
                </a:cubicBezTo>
                <a:cubicBezTo>
                  <a:pt x="15830" y="5828"/>
                  <a:pt x="15830" y="5828"/>
                  <a:pt x="15830" y="5828"/>
                </a:cubicBezTo>
                <a:cubicBezTo>
                  <a:pt x="15830" y="5817"/>
                  <a:pt x="15830" y="5817"/>
                  <a:pt x="15830" y="5817"/>
                </a:cubicBezTo>
                <a:cubicBezTo>
                  <a:pt x="15830" y="5817"/>
                  <a:pt x="15830" y="5810"/>
                  <a:pt x="15830" y="5805"/>
                </a:cubicBezTo>
                <a:cubicBezTo>
                  <a:pt x="15836" y="5805"/>
                  <a:pt x="15842" y="5805"/>
                  <a:pt x="15842" y="5805"/>
                </a:cubicBezTo>
                <a:cubicBezTo>
                  <a:pt x="15847" y="5805"/>
                  <a:pt x="15847" y="5799"/>
                  <a:pt x="15853" y="5799"/>
                </a:cubicBezTo>
                <a:cubicBezTo>
                  <a:pt x="15865" y="5793"/>
                  <a:pt x="15871" y="5793"/>
                  <a:pt x="15877" y="5793"/>
                </a:cubicBezTo>
                <a:cubicBezTo>
                  <a:pt x="15895" y="5793"/>
                  <a:pt x="15901" y="5793"/>
                  <a:pt x="15913" y="5799"/>
                </a:cubicBezTo>
                <a:cubicBezTo>
                  <a:pt x="15913" y="5817"/>
                  <a:pt x="15913" y="5817"/>
                  <a:pt x="15913" y="5817"/>
                </a:cubicBezTo>
                <a:cubicBezTo>
                  <a:pt x="15913" y="5828"/>
                  <a:pt x="15913" y="5834"/>
                  <a:pt x="15913" y="5840"/>
                </a:cubicBezTo>
                <a:cubicBezTo>
                  <a:pt x="15919" y="5846"/>
                  <a:pt x="15919" y="5852"/>
                  <a:pt x="15919" y="5852"/>
                </a:cubicBezTo>
                <a:cubicBezTo>
                  <a:pt x="15925" y="5858"/>
                  <a:pt x="15930" y="5858"/>
                  <a:pt x="15930" y="5858"/>
                </a:cubicBezTo>
                <a:cubicBezTo>
                  <a:pt x="15936" y="5858"/>
                  <a:pt x="15942" y="5858"/>
                  <a:pt x="15942" y="5858"/>
                </a:cubicBezTo>
                <a:cubicBezTo>
                  <a:pt x="15948" y="5858"/>
                  <a:pt x="15948" y="5864"/>
                  <a:pt x="15954" y="5870"/>
                </a:cubicBezTo>
                <a:cubicBezTo>
                  <a:pt x="15960" y="5870"/>
                  <a:pt x="15966" y="5876"/>
                  <a:pt x="15966" y="5876"/>
                </a:cubicBezTo>
                <a:cubicBezTo>
                  <a:pt x="15972" y="5876"/>
                  <a:pt x="15978" y="5870"/>
                  <a:pt x="15984" y="5876"/>
                </a:cubicBezTo>
                <a:cubicBezTo>
                  <a:pt x="15984" y="5882"/>
                  <a:pt x="15990" y="5882"/>
                  <a:pt x="15990" y="5888"/>
                </a:cubicBezTo>
                <a:cubicBezTo>
                  <a:pt x="15996" y="5888"/>
                  <a:pt x="15990" y="5894"/>
                  <a:pt x="15990" y="5899"/>
                </a:cubicBezTo>
                <a:cubicBezTo>
                  <a:pt x="15996" y="5899"/>
                  <a:pt x="16002" y="5899"/>
                  <a:pt x="16002" y="5899"/>
                </a:cubicBezTo>
                <a:cubicBezTo>
                  <a:pt x="16008" y="5899"/>
                  <a:pt x="16008" y="5905"/>
                  <a:pt x="16014" y="5905"/>
                </a:cubicBezTo>
                <a:cubicBezTo>
                  <a:pt x="16025" y="5905"/>
                  <a:pt x="16025" y="5905"/>
                  <a:pt x="16025" y="5905"/>
                </a:cubicBezTo>
                <a:cubicBezTo>
                  <a:pt x="16025" y="5882"/>
                  <a:pt x="16025" y="5882"/>
                  <a:pt x="16025" y="5882"/>
                </a:cubicBezTo>
                <a:cubicBezTo>
                  <a:pt x="16025" y="5876"/>
                  <a:pt x="16025" y="5876"/>
                  <a:pt x="16025" y="5870"/>
                </a:cubicBezTo>
                <a:cubicBezTo>
                  <a:pt x="16019" y="5864"/>
                  <a:pt x="16014" y="5870"/>
                  <a:pt x="16014" y="5864"/>
                </a:cubicBezTo>
                <a:cubicBezTo>
                  <a:pt x="16008" y="5864"/>
                  <a:pt x="16014" y="5858"/>
                  <a:pt x="16014" y="5852"/>
                </a:cubicBezTo>
                <a:cubicBezTo>
                  <a:pt x="16008" y="5846"/>
                  <a:pt x="16008" y="5840"/>
                  <a:pt x="16008" y="5828"/>
                </a:cubicBezTo>
                <a:cubicBezTo>
                  <a:pt x="16014" y="5828"/>
                  <a:pt x="16014" y="5822"/>
                  <a:pt x="16019" y="5822"/>
                </a:cubicBezTo>
                <a:cubicBezTo>
                  <a:pt x="16025" y="5822"/>
                  <a:pt x="16025" y="5828"/>
                  <a:pt x="16031" y="5828"/>
                </a:cubicBezTo>
                <a:cubicBezTo>
                  <a:pt x="16037" y="5828"/>
                  <a:pt x="16037" y="5828"/>
                  <a:pt x="16043" y="5828"/>
                </a:cubicBezTo>
                <a:cubicBezTo>
                  <a:pt x="16049" y="5828"/>
                  <a:pt x="16049" y="5828"/>
                  <a:pt x="16055" y="5828"/>
                </a:cubicBezTo>
                <a:cubicBezTo>
                  <a:pt x="16061" y="5817"/>
                  <a:pt x="16061" y="5817"/>
                  <a:pt x="16061" y="5817"/>
                </a:cubicBezTo>
                <a:cubicBezTo>
                  <a:pt x="16049" y="5799"/>
                  <a:pt x="16049" y="5799"/>
                  <a:pt x="16049" y="5799"/>
                </a:cubicBezTo>
                <a:cubicBezTo>
                  <a:pt x="16049" y="5710"/>
                  <a:pt x="16049" y="5710"/>
                  <a:pt x="16049" y="5710"/>
                </a:cubicBezTo>
                <a:cubicBezTo>
                  <a:pt x="16049" y="5704"/>
                  <a:pt x="16049" y="5704"/>
                  <a:pt x="16049" y="5698"/>
                </a:cubicBezTo>
                <a:cubicBezTo>
                  <a:pt x="16049" y="5692"/>
                  <a:pt x="16043" y="5692"/>
                  <a:pt x="16043" y="5686"/>
                </a:cubicBezTo>
                <a:cubicBezTo>
                  <a:pt x="16037" y="5680"/>
                  <a:pt x="16031" y="5674"/>
                  <a:pt x="16025" y="5674"/>
                </a:cubicBezTo>
                <a:cubicBezTo>
                  <a:pt x="16019" y="5674"/>
                  <a:pt x="16014" y="5680"/>
                  <a:pt x="16014" y="5686"/>
                </a:cubicBezTo>
                <a:cubicBezTo>
                  <a:pt x="16008" y="5698"/>
                  <a:pt x="16008" y="5698"/>
                  <a:pt x="16008" y="5698"/>
                </a:cubicBezTo>
                <a:cubicBezTo>
                  <a:pt x="16008" y="5698"/>
                  <a:pt x="16008" y="5704"/>
                  <a:pt x="16002" y="5710"/>
                </a:cubicBezTo>
                <a:cubicBezTo>
                  <a:pt x="15996" y="5716"/>
                  <a:pt x="15990" y="5716"/>
                  <a:pt x="15978" y="5722"/>
                </a:cubicBezTo>
                <a:cubicBezTo>
                  <a:pt x="15978" y="5722"/>
                  <a:pt x="15972" y="5716"/>
                  <a:pt x="15966" y="5716"/>
                </a:cubicBezTo>
                <a:cubicBezTo>
                  <a:pt x="15966" y="5716"/>
                  <a:pt x="15960" y="5722"/>
                  <a:pt x="15960" y="5728"/>
                </a:cubicBezTo>
                <a:cubicBezTo>
                  <a:pt x="15954" y="5728"/>
                  <a:pt x="15948" y="5733"/>
                  <a:pt x="15948" y="5733"/>
                </a:cubicBezTo>
                <a:cubicBezTo>
                  <a:pt x="15942" y="5739"/>
                  <a:pt x="15948" y="5745"/>
                  <a:pt x="15942" y="5745"/>
                </a:cubicBezTo>
                <a:cubicBezTo>
                  <a:pt x="15936" y="5751"/>
                  <a:pt x="15930" y="5751"/>
                  <a:pt x="15919" y="5751"/>
                </a:cubicBezTo>
                <a:cubicBezTo>
                  <a:pt x="15919" y="5751"/>
                  <a:pt x="15913" y="5751"/>
                  <a:pt x="15907" y="5751"/>
                </a:cubicBezTo>
                <a:cubicBezTo>
                  <a:pt x="15907" y="5751"/>
                  <a:pt x="15913" y="5739"/>
                  <a:pt x="15907" y="5733"/>
                </a:cubicBezTo>
                <a:close/>
                <a:moveTo>
                  <a:pt x="15741" y="5473"/>
                </a:moveTo>
                <a:lnTo>
                  <a:pt x="15741" y="5473"/>
                </a:lnTo>
                <a:cubicBezTo>
                  <a:pt x="15735" y="5478"/>
                  <a:pt x="15735" y="5478"/>
                  <a:pt x="15735" y="5490"/>
                </a:cubicBezTo>
                <a:cubicBezTo>
                  <a:pt x="15735" y="5496"/>
                  <a:pt x="15741" y="5502"/>
                  <a:pt x="15741" y="5508"/>
                </a:cubicBezTo>
                <a:cubicBezTo>
                  <a:pt x="15747" y="5514"/>
                  <a:pt x="15753" y="5514"/>
                  <a:pt x="15753" y="5514"/>
                </a:cubicBezTo>
                <a:cubicBezTo>
                  <a:pt x="15759" y="5520"/>
                  <a:pt x="15764" y="5514"/>
                  <a:pt x="15764" y="5514"/>
                </a:cubicBezTo>
                <a:cubicBezTo>
                  <a:pt x="15776" y="5520"/>
                  <a:pt x="15776" y="5514"/>
                  <a:pt x="15788" y="5514"/>
                </a:cubicBezTo>
                <a:cubicBezTo>
                  <a:pt x="15788" y="5532"/>
                  <a:pt x="15782" y="5538"/>
                  <a:pt x="15788" y="5550"/>
                </a:cubicBezTo>
                <a:cubicBezTo>
                  <a:pt x="15788" y="5556"/>
                  <a:pt x="15794" y="5556"/>
                  <a:pt x="15794" y="5562"/>
                </a:cubicBezTo>
                <a:cubicBezTo>
                  <a:pt x="15794" y="5573"/>
                  <a:pt x="15800" y="5579"/>
                  <a:pt x="15800" y="5591"/>
                </a:cubicBezTo>
                <a:cubicBezTo>
                  <a:pt x="15800" y="5597"/>
                  <a:pt x="15794" y="5603"/>
                  <a:pt x="15794" y="5609"/>
                </a:cubicBezTo>
                <a:cubicBezTo>
                  <a:pt x="15794" y="5615"/>
                  <a:pt x="15794" y="5615"/>
                  <a:pt x="15794" y="5621"/>
                </a:cubicBezTo>
                <a:cubicBezTo>
                  <a:pt x="15794" y="5621"/>
                  <a:pt x="15794" y="5621"/>
                  <a:pt x="15794" y="5627"/>
                </a:cubicBezTo>
                <a:cubicBezTo>
                  <a:pt x="15794" y="5627"/>
                  <a:pt x="15800" y="5633"/>
                  <a:pt x="15806" y="5633"/>
                </a:cubicBezTo>
                <a:cubicBezTo>
                  <a:pt x="15806" y="5639"/>
                  <a:pt x="15812" y="5639"/>
                  <a:pt x="15818" y="5644"/>
                </a:cubicBezTo>
                <a:cubicBezTo>
                  <a:pt x="15818" y="5644"/>
                  <a:pt x="15824" y="5644"/>
                  <a:pt x="15824" y="5651"/>
                </a:cubicBezTo>
                <a:cubicBezTo>
                  <a:pt x="15836" y="5651"/>
                  <a:pt x="15842" y="5644"/>
                  <a:pt x="15847" y="5644"/>
                </a:cubicBezTo>
                <a:cubicBezTo>
                  <a:pt x="15847" y="5651"/>
                  <a:pt x="15842" y="5651"/>
                  <a:pt x="15842" y="5656"/>
                </a:cubicBezTo>
                <a:cubicBezTo>
                  <a:pt x="15842" y="5662"/>
                  <a:pt x="15842" y="5662"/>
                  <a:pt x="15842" y="5668"/>
                </a:cubicBezTo>
                <a:cubicBezTo>
                  <a:pt x="15842" y="5674"/>
                  <a:pt x="15836" y="5674"/>
                  <a:pt x="15836" y="5680"/>
                </a:cubicBezTo>
                <a:cubicBezTo>
                  <a:pt x="15836" y="5686"/>
                  <a:pt x="15836" y="5686"/>
                  <a:pt x="15836" y="5692"/>
                </a:cubicBezTo>
                <a:cubicBezTo>
                  <a:pt x="15842" y="5692"/>
                  <a:pt x="15847" y="5692"/>
                  <a:pt x="15847" y="5698"/>
                </a:cubicBezTo>
                <a:cubicBezTo>
                  <a:pt x="15853" y="5698"/>
                  <a:pt x="15853" y="5704"/>
                  <a:pt x="15859" y="5704"/>
                </a:cubicBezTo>
                <a:cubicBezTo>
                  <a:pt x="15865" y="5704"/>
                  <a:pt x="15865" y="5704"/>
                  <a:pt x="15871" y="5704"/>
                </a:cubicBezTo>
                <a:cubicBezTo>
                  <a:pt x="15877" y="5704"/>
                  <a:pt x="15877" y="5704"/>
                  <a:pt x="15883" y="5704"/>
                </a:cubicBezTo>
                <a:cubicBezTo>
                  <a:pt x="15889" y="5698"/>
                  <a:pt x="15883" y="5692"/>
                  <a:pt x="15883" y="5692"/>
                </a:cubicBezTo>
                <a:cubicBezTo>
                  <a:pt x="15883" y="5686"/>
                  <a:pt x="15889" y="5686"/>
                  <a:pt x="15895" y="5686"/>
                </a:cubicBezTo>
                <a:cubicBezTo>
                  <a:pt x="15901" y="5686"/>
                  <a:pt x="15907" y="5686"/>
                  <a:pt x="15913" y="5686"/>
                </a:cubicBezTo>
                <a:cubicBezTo>
                  <a:pt x="15913" y="5656"/>
                  <a:pt x="15913" y="5656"/>
                  <a:pt x="15913" y="5656"/>
                </a:cubicBezTo>
                <a:cubicBezTo>
                  <a:pt x="15913" y="5644"/>
                  <a:pt x="15907" y="5639"/>
                  <a:pt x="15901" y="5633"/>
                </a:cubicBezTo>
                <a:cubicBezTo>
                  <a:pt x="15895" y="5633"/>
                  <a:pt x="15889" y="5633"/>
                  <a:pt x="15889" y="5633"/>
                </a:cubicBezTo>
                <a:cubicBezTo>
                  <a:pt x="15883" y="5627"/>
                  <a:pt x="15883" y="5627"/>
                  <a:pt x="15877" y="5621"/>
                </a:cubicBezTo>
                <a:cubicBezTo>
                  <a:pt x="15877" y="5621"/>
                  <a:pt x="15877" y="5615"/>
                  <a:pt x="15877" y="5609"/>
                </a:cubicBezTo>
                <a:cubicBezTo>
                  <a:pt x="15871" y="5609"/>
                  <a:pt x="15877" y="5603"/>
                  <a:pt x="15877" y="5597"/>
                </a:cubicBezTo>
                <a:cubicBezTo>
                  <a:pt x="15871" y="5597"/>
                  <a:pt x="15865" y="5591"/>
                  <a:pt x="15865" y="5591"/>
                </a:cubicBezTo>
                <a:cubicBezTo>
                  <a:pt x="15859" y="5591"/>
                  <a:pt x="15853" y="5585"/>
                  <a:pt x="15853" y="5585"/>
                </a:cubicBezTo>
                <a:cubicBezTo>
                  <a:pt x="15847" y="5585"/>
                  <a:pt x="15842" y="5585"/>
                  <a:pt x="15842" y="5579"/>
                </a:cubicBezTo>
                <a:cubicBezTo>
                  <a:pt x="15836" y="5579"/>
                  <a:pt x="15836" y="5573"/>
                  <a:pt x="15836" y="5573"/>
                </a:cubicBezTo>
                <a:cubicBezTo>
                  <a:pt x="15836" y="5567"/>
                  <a:pt x="15830" y="5562"/>
                  <a:pt x="15830" y="5562"/>
                </a:cubicBezTo>
                <a:cubicBezTo>
                  <a:pt x="15830" y="5550"/>
                  <a:pt x="15830" y="5544"/>
                  <a:pt x="15830" y="5538"/>
                </a:cubicBezTo>
                <a:cubicBezTo>
                  <a:pt x="15830" y="5532"/>
                  <a:pt x="15824" y="5532"/>
                  <a:pt x="15818" y="5526"/>
                </a:cubicBezTo>
                <a:cubicBezTo>
                  <a:pt x="15818" y="5514"/>
                  <a:pt x="15812" y="5508"/>
                  <a:pt x="15800" y="5502"/>
                </a:cubicBezTo>
                <a:cubicBezTo>
                  <a:pt x="15794" y="5502"/>
                  <a:pt x="15788" y="5496"/>
                  <a:pt x="15776" y="5496"/>
                </a:cubicBezTo>
                <a:cubicBezTo>
                  <a:pt x="15776" y="5490"/>
                  <a:pt x="15776" y="5485"/>
                  <a:pt x="15770" y="5485"/>
                </a:cubicBezTo>
                <a:cubicBezTo>
                  <a:pt x="15764" y="5478"/>
                  <a:pt x="15764" y="5478"/>
                  <a:pt x="15759" y="5473"/>
                </a:cubicBezTo>
                <a:cubicBezTo>
                  <a:pt x="15753" y="5473"/>
                  <a:pt x="15741" y="5473"/>
                  <a:pt x="15741" y="5473"/>
                </a:cubicBezTo>
                <a:close/>
                <a:moveTo>
                  <a:pt x="15818" y="5461"/>
                </a:moveTo>
                <a:lnTo>
                  <a:pt x="15818" y="5461"/>
                </a:lnTo>
                <a:cubicBezTo>
                  <a:pt x="15830" y="5467"/>
                  <a:pt x="15836" y="5473"/>
                  <a:pt x="15847" y="5478"/>
                </a:cubicBezTo>
                <a:cubicBezTo>
                  <a:pt x="15853" y="5478"/>
                  <a:pt x="15853" y="5485"/>
                  <a:pt x="15859" y="5490"/>
                </a:cubicBezTo>
                <a:cubicBezTo>
                  <a:pt x="15859" y="5490"/>
                  <a:pt x="15865" y="5490"/>
                  <a:pt x="15871" y="5496"/>
                </a:cubicBezTo>
                <a:cubicBezTo>
                  <a:pt x="15871" y="5496"/>
                  <a:pt x="15877" y="5490"/>
                  <a:pt x="15883" y="5496"/>
                </a:cubicBezTo>
                <a:cubicBezTo>
                  <a:pt x="15883" y="5496"/>
                  <a:pt x="15877" y="5502"/>
                  <a:pt x="15883" y="5502"/>
                </a:cubicBezTo>
                <a:cubicBezTo>
                  <a:pt x="15883" y="5508"/>
                  <a:pt x="15889" y="5508"/>
                  <a:pt x="15889" y="5508"/>
                </a:cubicBezTo>
                <a:cubicBezTo>
                  <a:pt x="15895" y="5514"/>
                  <a:pt x="15901" y="5514"/>
                  <a:pt x="15901" y="5520"/>
                </a:cubicBezTo>
                <a:cubicBezTo>
                  <a:pt x="15907" y="5526"/>
                  <a:pt x="15907" y="5532"/>
                  <a:pt x="15907" y="5532"/>
                </a:cubicBezTo>
                <a:cubicBezTo>
                  <a:pt x="15907" y="5538"/>
                  <a:pt x="15907" y="5544"/>
                  <a:pt x="15907" y="5544"/>
                </a:cubicBezTo>
                <a:cubicBezTo>
                  <a:pt x="15907" y="5550"/>
                  <a:pt x="15907" y="5556"/>
                  <a:pt x="15913" y="5556"/>
                </a:cubicBezTo>
                <a:cubicBezTo>
                  <a:pt x="15913" y="5562"/>
                  <a:pt x="15919" y="5562"/>
                  <a:pt x="15925" y="5562"/>
                </a:cubicBezTo>
                <a:cubicBezTo>
                  <a:pt x="15930" y="5567"/>
                  <a:pt x="15936" y="5573"/>
                  <a:pt x="15948" y="5579"/>
                </a:cubicBezTo>
                <a:cubicBezTo>
                  <a:pt x="15948" y="5585"/>
                  <a:pt x="15954" y="5585"/>
                  <a:pt x="15960" y="5585"/>
                </a:cubicBezTo>
                <a:cubicBezTo>
                  <a:pt x="15960" y="5591"/>
                  <a:pt x="15966" y="5597"/>
                  <a:pt x="15966" y="5597"/>
                </a:cubicBezTo>
                <a:cubicBezTo>
                  <a:pt x="15972" y="5609"/>
                  <a:pt x="15966" y="5615"/>
                  <a:pt x="15966" y="5621"/>
                </a:cubicBezTo>
                <a:cubicBezTo>
                  <a:pt x="16014" y="5621"/>
                  <a:pt x="16014" y="5621"/>
                  <a:pt x="16014" y="5621"/>
                </a:cubicBezTo>
                <a:cubicBezTo>
                  <a:pt x="16014" y="5621"/>
                  <a:pt x="16014" y="5615"/>
                  <a:pt x="16014" y="5609"/>
                </a:cubicBezTo>
                <a:cubicBezTo>
                  <a:pt x="16014" y="5603"/>
                  <a:pt x="16019" y="5597"/>
                  <a:pt x="16019" y="5585"/>
                </a:cubicBezTo>
                <a:lnTo>
                  <a:pt x="16014" y="5585"/>
                </a:lnTo>
                <a:cubicBezTo>
                  <a:pt x="16014" y="5567"/>
                  <a:pt x="16008" y="5556"/>
                  <a:pt x="15996" y="5550"/>
                </a:cubicBezTo>
                <a:cubicBezTo>
                  <a:pt x="15996" y="5544"/>
                  <a:pt x="15990" y="5544"/>
                  <a:pt x="15984" y="5544"/>
                </a:cubicBezTo>
                <a:cubicBezTo>
                  <a:pt x="15984" y="5538"/>
                  <a:pt x="15984" y="5532"/>
                  <a:pt x="15984" y="5532"/>
                </a:cubicBezTo>
                <a:cubicBezTo>
                  <a:pt x="15978" y="5526"/>
                  <a:pt x="15978" y="5520"/>
                  <a:pt x="15972" y="5514"/>
                </a:cubicBezTo>
                <a:cubicBezTo>
                  <a:pt x="15972" y="5514"/>
                  <a:pt x="15966" y="5508"/>
                  <a:pt x="15966" y="5502"/>
                </a:cubicBezTo>
                <a:cubicBezTo>
                  <a:pt x="15960" y="5502"/>
                  <a:pt x="15954" y="5496"/>
                  <a:pt x="15948" y="5496"/>
                </a:cubicBezTo>
                <a:lnTo>
                  <a:pt x="15936" y="5496"/>
                </a:lnTo>
                <a:cubicBezTo>
                  <a:pt x="15930" y="5485"/>
                  <a:pt x="15930" y="5485"/>
                  <a:pt x="15930" y="5485"/>
                </a:cubicBezTo>
                <a:cubicBezTo>
                  <a:pt x="15930" y="5478"/>
                  <a:pt x="15936" y="5473"/>
                  <a:pt x="15936" y="5473"/>
                </a:cubicBezTo>
                <a:cubicBezTo>
                  <a:pt x="15936" y="5437"/>
                  <a:pt x="15936" y="5437"/>
                  <a:pt x="15936" y="5437"/>
                </a:cubicBezTo>
                <a:cubicBezTo>
                  <a:pt x="15930" y="5437"/>
                  <a:pt x="15930" y="5437"/>
                  <a:pt x="15925" y="5437"/>
                </a:cubicBezTo>
                <a:cubicBezTo>
                  <a:pt x="15919" y="5437"/>
                  <a:pt x="15919" y="5437"/>
                  <a:pt x="15913" y="5437"/>
                </a:cubicBezTo>
                <a:cubicBezTo>
                  <a:pt x="15901" y="5437"/>
                  <a:pt x="15901" y="5437"/>
                  <a:pt x="15901" y="5437"/>
                </a:cubicBezTo>
                <a:cubicBezTo>
                  <a:pt x="15889" y="5437"/>
                  <a:pt x="15883" y="5437"/>
                  <a:pt x="15877" y="5437"/>
                </a:cubicBezTo>
                <a:cubicBezTo>
                  <a:pt x="15871" y="5443"/>
                  <a:pt x="15877" y="5449"/>
                  <a:pt x="15871" y="5449"/>
                </a:cubicBezTo>
                <a:cubicBezTo>
                  <a:pt x="15871" y="5455"/>
                  <a:pt x="15865" y="5455"/>
                  <a:pt x="15859" y="5455"/>
                </a:cubicBezTo>
                <a:cubicBezTo>
                  <a:pt x="15859" y="5455"/>
                  <a:pt x="15853" y="5455"/>
                  <a:pt x="15847" y="5455"/>
                </a:cubicBezTo>
                <a:cubicBezTo>
                  <a:pt x="15842" y="5455"/>
                  <a:pt x="15830" y="5461"/>
                  <a:pt x="15818" y="5461"/>
                </a:cubicBezTo>
                <a:close/>
                <a:moveTo>
                  <a:pt x="15711" y="5514"/>
                </a:moveTo>
                <a:lnTo>
                  <a:pt x="15711" y="5514"/>
                </a:lnTo>
                <a:cubicBezTo>
                  <a:pt x="15711" y="5520"/>
                  <a:pt x="15711" y="5520"/>
                  <a:pt x="15705" y="5526"/>
                </a:cubicBezTo>
                <a:cubicBezTo>
                  <a:pt x="15699" y="5538"/>
                  <a:pt x="15693" y="5538"/>
                  <a:pt x="15687" y="5550"/>
                </a:cubicBezTo>
                <a:cubicBezTo>
                  <a:pt x="15687" y="5556"/>
                  <a:pt x="15687" y="5556"/>
                  <a:pt x="15687" y="5562"/>
                </a:cubicBezTo>
                <a:cubicBezTo>
                  <a:pt x="15681" y="5567"/>
                  <a:pt x="15681" y="5567"/>
                  <a:pt x="15676" y="5573"/>
                </a:cubicBezTo>
                <a:cubicBezTo>
                  <a:pt x="15676" y="5579"/>
                  <a:pt x="15676" y="5579"/>
                  <a:pt x="15670" y="5585"/>
                </a:cubicBezTo>
                <a:cubicBezTo>
                  <a:pt x="15670" y="5591"/>
                  <a:pt x="15664" y="5591"/>
                  <a:pt x="15664" y="5591"/>
                </a:cubicBezTo>
                <a:cubicBezTo>
                  <a:pt x="15658" y="5597"/>
                  <a:pt x="15658" y="5603"/>
                  <a:pt x="15658" y="5603"/>
                </a:cubicBezTo>
                <a:cubicBezTo>
                  <a:pt x="15652" y="5609"/>
                  <a:pt x="15652" y="5615"/>
                  <a:pt x="15652" y="5615"/>
                </a:cubicBezTo>
                <a:cubicBezTo>
                  <a:pt x="15646" y="5621"/>
                  <a:pt x="15640" y="5621"/>
                  <a:pt x="15640" y="5627"/>
                </a:cubicBezTo>
                <a:cubicBezTo>
                  <a:pt x="15634" y="5627"/>
                  <a:pt x="15640" y="5633"/>
                  <a:pt x="15640" y="5639"/>
                </a:cubicBezTo>
                <a:cubicBezTo>
                  <a:pt x="15640" y="5639"/>
                  <a:pt x="15640" y="5644"/>
                  <a:pt x="15640" y="5651"/>
                </a:cubicBezTo>
                <a:cubicBezTo>
                  <a:pt x="15640" y="5651"/>
                  <a:pt x="15634" y="5656"/>
                  <a:pt x="15628" y="5656"/>
                </a:cubicBezTo>
                <a:cubicBezTo>
                  <a:pt x="15628" y="5662"/>
                  <a:pt x="15622" y="5668"/>
                  <a:pt x="15622" y="5668"/>
                </a:cubicBezTo>
                <a:cubicBezTo>
                  <a:pt x="15616" y="5674"/>
                  <a:pt x="15616" y="5680"/>
                  <a:pt x="15616" y="5680"/>
                </a:cubicBezTo>
                <a:cubicBezTo>
                  <a:pt x="15610" y="5686"/>
                  <a:pt x="15598" y="5680"/>
                  <a:pt x="15592" y="5686"/>
                </a:cubicBezTo>
                <a:cubicBezTo>
                  <a:pt x="15587" y="5692"/>
                  <a:pt x="15592" y="5698"/>
                  <a:pt x="15587" y="5698"/>
                </a:cubicBezTo>
                <a:cubicBezTo>
                  <a:pt x="15587" y="5704"/>
                  <a:pt x="15581" y="5704"/>
                  <a:pt x="15581" y="5710"/>
                </a:cubicBezTo>
                <a:cubicBezTo>
                  <a:pt x="15575" y="5710"/>
                  <a:pt x="15569" y="5710"/>
                  <a:pt x="15569" y="5710"/>
                </a:cubicBezTo>
                <a:cubicBezTo>
                  <a:pt x="15563" y="5710"/>
                  <a:pt x="15557" y="5710"/>
                  <a:pt x="15557" y="5710"/>
                </a:cubicBezTo>
                <a:cubicBezTo>
                  <a:pt x="15551" y="5710"/>
                  <a:pt x="15551" y="5716"/>
                  <a:pt x="15545" y="5722"/>
                </a:cubicBezTo>
                <a:cubicBezTo>
                  <a:pt x="15539" y="5728"/>
                  <a:pt x="15539" y="5733"/>
                  <a:pt x="15539" y="5745"/>
                </a:cubicBezTo>
                <a:cubicBezTo>
                  <a:pt x="15545" y="5745"/>
                  <a:pt x="15545" y="5745"/>
                  <a:pt x="15551" y="5745"/>
                </a:cubicBezTo>
                <a:cubicBezTo>
                  <a:pt x="15551" y="5745"/>
                  <a:pt x="15557" y="5745"/>
                  <a:pt x="15563" y="5745"/>
                </a:cubicBezTo>
                <a:cubicBezTo>
                  <a:pt x="15563" y="5745"/>
                  <a:pt x="15569" y="5745"/>
                  <a:pt x="15575" y="5745"/>
                </a:cubicBezTo>
                <a:cubicBezTo>
                  <a:pt x="15575" y="5745"/>
                  <a:pt x="15581" y="5739"/>
                  <a:pt x="15581" y="5733"/>
                </a:cubicBezTo>
                <a:cubicBezTo>
                  <a:pt x="15587" y="5733"/>
                  <a:pt x="15592" y="5728"/>
                  <a:pt x="15592" y="5728"/>
                </a:cubicBezTo>
                <a:cubicBezTo>
                  <a:pt x="15592" y="5722"/>
                  <a:pt x="15592" y="5716"/>
                  <a:pt x="15592" y="5716"/>
                </a:cubicBezTo>
                <a:cubicBezTo>
                  <a:pt x="15598" y="5704"/>
                  <a:pt x="15604" y="5698"/>
                  <a:pt x="15610" y="5692"/>
                </a:cubicBezTo>
                <a:cubicBezTo>
                  <a:pt x="15610" y="5692"/>
                  <a:pt x="15616" y="5692"/>
                  <a:pt x="15622" y="5692"/>
                </a:cubicBezTo>
                <a:cubicBezTo>
                  <a:pt x="15628" y="5686"/>
                  <a:pt x="15628" y="5686"/>
                  <a:pt x="15634" y="5686"/>
                </a:cubicBezTo>
                <a:cubicBezTo>
                  <a:pt x="15640" y="5680"/>
                  <a:pt x="15646" y="5686"/>
                  <a:pt x="15658" y="5686"/>
                </a:cubicBezTo>
                <a:cubicBezTo>
                  <a:pt x="15658" y="5674"/>
                  <a:pt x="15658" y="5668"/>
                  <a:pt x="15658" y="5662"/>
                </a:cubicBezTo>
                <a:cubicBezTo>
                  <a:pt x="15658" y="5651"/>
                  <a:pt x="15664" y="5644"/>
                  <a:pt x="15664" y="5639"/>
                </a:cubicBezTo>
                <a:cubicBezTo>
                  <a:pt x="15670" y="5633"/>
                  <a:pt x="15676" y="5621"/>
                  <a:pt x="15681" y="5615"/>
                </a:cubicBezTo>
                <a:cubicBezTo>
                  <a:pt x="15681" y="5615"/>
                  <a:pt x="15687" y="5615"/>
                  <a:pt x="15693" y="5609"/>
                </a:cubicBezTo>
                <a:cubicBezTo>
                  <a:pt x="15693" y="5609"/>
                  <a:pt x="15699" y="5609"/>
                  <a:pt x="15705" y="5603"/>
                </a:cubicBezTo>
                <a:cubicBezTo>
                  <a:pt x="15705" y="5603"/>
                  <a:pt x="15705" y="5597"/>
                  <a:pt x="15705" y="5591"/>
                </a:cubicBezTo>
                <a:cubicBezTo>
                  <a:pt x="15711" y="5579"/>
                  <a:pt x="15705" y="5573"/>
                  <a:pt x="15705" y="5567"/>
                </a:cubicBezTo>
                <a:cubicBezTo>
                  <a:pt x="15705" y="5562"/>
                  <a:pt x="15711" y="5556"/>
                  <a:pt x="15711" y="5556"/>
                </a:cubicBezTo>
                <a:cubicBezTo>
                  <a:pt x="15711" y="5544"/>
                  <a:pt x="15711" y="5526"/>
                  <a:pt x="15711" y="5514"/>
                </a:cubicBezTo>
                <a:close/>
                <a:moveTo>
                  <a:pt x="15759" y="5182"/>
                </a:moveTo>
                <a:lnTo>
                  <a:pt x="15759" y="5182"/>
                </a:lnTo>
                <a:cubicBezTo>
                  <a:pt x="15729" y="5182"/>
                  <a:pt x="15729" y="5182"/>
                  <a:pt x="15729" y="5182"/>
                </a:cubicBezTo>
                <a:cubicBezTo>
                  <a:pt x="15729" y="5182"/>
                  <a:pt x="15729" y="5182"/>
                  <a:pt x="15729" y="5188"/>
                </a:cubicBezTo>
                <a:lnTo>
                  <a:pt x="15729" y="5188"/>
                </a:lnTo>
                <a:cubicBezTo>
                  <a:pt x="15729" y="5194"/>
                  <a:pt x="15729" y="5194"/>
                  <a:pt x="15729" y="5200"/>
                </a:cubicBezTo>
                <a:lnTo>
                  <a:pt x="15729" y="5200"/>
                </a:lnTo>
                <a:cubicBezTo>
                  <a:pt x="15729" y="5206"/>
                  <a:pt x="15729" y="5206"/>
                  <a:pt x="15729" y="5212"/>
                </a:cubicBezTo>
                <a:cubicBezTo>
                  <a:pt x="15729" y="5212"/>
                  <a:pt x="15729" y="5212"/>
                  <a:pt x="15729" y="5218"/>
                </a:cubicBezTo>
                <a:cubicBezTo>
                  <a:pt x="15729" y="5218"/>
                  <a:pt x="15729" y="5218"/>
                  <a:pt x="15735" y="5224"/>
                </a:cubicBezTo>
                <a:lnTo>
                  <a:pt x="15735" y="5230"/>
                </a:lnTo>
                <a:cubicBezTo>
                  <a:pt x="15735" y="5235"/>
                  <a:pt x="15735" y="5235"/>
                  <a:pt x="15735" y="5235"/>
                </a:cubicBezTo>
                <a:cubicBezTo>
                  <a:pt x="15735" y="5241"/>
                  <a:pt x="15729" y="5241"/>
                  <a:pt x="15729" y="5247"/>
                </a:cubicBezTo>
                <a:cubicBezTo>
                  <a:pt x="15729" y="5247"/>
                  <a:pt x="15723" y="5247"/>
                  <a:pt x="15723" y="5253"/>
                </a:cubicBezTo>
                <a:cubicBezTo>
                  <a:pt x="15723" y="5253"/>
                  <a:pt x="15723" y="5259"/>
                  <a:pt x="15723" y="5265"/>
                </a:cubicBezTo>
                <a:cubicBezTo>
                  <a:pt x="15723" y="5271"/>
                  <a:pt x="15729" y="5277"/>
                  <a:pt x="15729" y="5289"/>
                </a:cubicBezTo>
                <a:cubicBezTo>
                  <a:pt x="15729" y="5295"/>
                  <a:pt x="15723" y="5295"/>
                  <a:pt x="15723" y="5295"/>
                </a:cubicBezTo>
                <a:cubicBezTo>
                  <a:pt x="15717" y="5295"/>
                  <a:pt x="15717" y="5301"/>
                  <a:pt x="15717" y="5301"/>
                </a:cubicBezTo>
                <a:cubicBezTo>
                  <a:pt x="15711" y="5301"/>
                  <a:pt x="15711" y="5301"/>
                  <a:pt x="15705" y="5307"/>
                </a:cubicBezTo>
                <a:cubicBezTo>
                  <a:pt x="15699" y="5307"/>
                  <a:pt x="15693" y="5307"/>
                  <a:pt x="15693" y="5312"/>
                </a:cubicBezTo>
                <a:cubicBezTo>
                  <a:pt x="15687" y="5312"/>
                  <a:pt x="15687" y="5318"/>
                  <a:pt x="15687" y="5318"/>
                </a:cubicBezTo>
                <a:cubicBezTo>
                  <a:pt x="15687" y="5324"/>
                  <a:pt x="15687" y="5324"/>
                  <a:pt x="15687" y="5324"/>
                </a:cubicBezTo>
                <a:cubicBezTo>
                  <a:pt x="15687" y="5330"/>
                  <a:pt x="15687" y="5330"/>
                  <a:pt x="15687" y="5336"/>
                </a:cubicBezTo>
                <a:cubicBezTo>
                  <a:pt x="15687" y="5336"/>
                  <a:pt x="15693" y="5336"/>
                  <a:pt x="15693" y="5342"/>
                </a:cubicBezTo>
                <a:cubicBezTo>
                  <a:pt x="15693" y="5348"/>
                  <a:pt x="15699" y="5348"/>
                  <a:pt x="15699" y="5354"/>
                </a:cubicBezTo>
                <a:cubicBezTo>
                  <a:pt x="15705" y="5354"/>
                  <a:pt x="15705" y="5354"/>
                  <a:pt x="15711" y="5360"/>
                </a:cubicBezTo>
                <a:lnTo>
                  <a:pt x="15717" y="5366"/>
                </a:lnTo>
                <a:cubicBezTo>
                  <a:pt x="15723" y="5366"/>
                  <a:pt x="15729" y="5372"/>
                  <a:pt x="15735" y="5378"/>
                </a:cubicBezTo>
                <a:cubicBezTo>
                  <a:pt x="15735" y="5378"/>
                  <a:pt x="15735" y="5378"/>
                  <a:pt x="15741" y="5378"/>
                </a:cubicBezTo>
                <a:lnTo>
                  <a:pt x="15741" y="5378"/>
                </a:lnTo>
                <a:cubicBezTo>
                  <a:pt x="15741" y="5390"/>
                  <a:pt x="15735" y="5390"/>
                  <a:pt x="15735" y="5401"/>
                </a:cubicBezTo>
                <a:cubicBezTo>
                  <a:pt x="15735" y="5407"/>
                  <a:pt x="15741" y="5407"/>
                  <a:pt x="15741" y="5413"/>
                </a:cubicBezTo>
                <a:cubicBezTo>
                  <a:pt x="15741" y="5419"/>
                  <a:pt x="15741" y="5419"/>
                  <a:pt x="15747" y="5425"/>
                </a:cubicBezTo>
                <a:cubicBezTo>
                  <a:pt x="15753" y="5425"/>
                  <a:pt x="15753" y="5425"/>
                  <a:pt x="15753" y="5425"/>
                </a:cubicBezTo>
                <a:cubicBezTo>
                  <a:pt x="15759" y="5425"/>
                  <a:pt x="15759" y="5425"/>
                  <a:pt x="15764" y="5425"/>
                </a:cubicBezTo>
                <a:cubicBezTo>
                  <a:pt x="15788" y="5425"/>
                  <a:pt x="15788" y="5425"/>
                  <a:pt x="15788" y="5425"/>
                </a:cubicBezTo>
                <a:cubicBezTo>
                  <a:pt x="15788" y="5407"/>
                  <a:pt x="15788" y="5407"/>
                  <a:pt x="15788" y="5407"/>
                </a:cubicBezTo>
                <a:cubicBezTo>
                  <a:pt x="15788" y="5401"/>
                  <a:pt x="15788" y="5401"/>
                  <a:pt x="15788" y="5396"/>
                </a:cubicBezTo>
                <a:cubicBezTo>
                  <a:pt x="15788" y="5372"/>
                  <a:pt x="15788" y="5372"/>
                  <a:pt x="15788" y="5372"/>
                </a:cubicBezTo>
                <a:cubicBezTo>
                  <a:pt x="15788" y="5366"/>
                  <a:pt x="15788" y="5360"/>
                  <a:pt x="15794" y="5354"/>
                </a:cubicBezTo>
                <a:cubicBezTo>
                  <a:pt x="15800" y="5348"/>
                  <a:pt x="15800" y="5348"/>
                  <a:pt x="15806" y="5342"/>
                </a:cubicBezTo>
                <a:lnTo>
                  <a:pt x="15812" y="5342"/>
                </a:lnTo>
                <a:cubicBezTo>
                  <a:pt x="15812" y="5342"/>
                  <a:pt x="15812" y="5336"/>
                  <a:pt x="15818" y="5336"/>
                </a:cubicBezTo>
                <a:lnTo>
                  <a:pt x="15818" y="5330"/>
                </a:lnTo>
                <a:cubicBezTo>
                  <a:pt x="15824" y="5324"/>
                  <a:pt x="15824" y="5324"/>
                  <a:pt x="15824" y="5324"/>
                </a:cubicBezTo>
                <a:cubicBezTo>
                  <a:pt x="15830" y="5318"/>
                  <a:pt x="15830" y="5318"/>
                  <a:pt x="15830" y="5312"/>
                </a:cubicBezTo>
                <a:cubicBezTo>
                  <a:pt x="15830" y="5307"/>
                  <a:pt x="15836" y="5307"/>
                  <a:pt x="15836" y="5301"/>
                </a:cubicBezTo>
                <a:cubicBezTo>
                  <a:pt x="15836" y="5295"/>
                  <a:pt x="15836" y="5295"/>
                  <a:pt x="15836" y="5289"/>
                </a:cubicBezTo>
                <a:cubicBezTo>
                  <a:pt x="15836" y="5283"/>
                  <a:pt x="15836" y="5283"/>
                  <a:pt x="15836" y="5283"/>
                </a:cubicBezTo>
                <a:cubicBezTo>
                  <a:pt x="15836" y="5277"/>
                  <a:pt x="15842" y="5277"/>
                  <a:pt x="15842" y="5271"/>
                </a:cubicBezTo>
                <a:cubicBezTo>
                  <a:pt x="15842" y="5265"/>
                  <a:pt x="15842" y="5265"/>
                  <a:pt x="15842" y="5265"/>
                </a:cubicBezTo>
                <a:cubicBezTo>
                  <a:pt x="15842" y="5265"/>
                  <a:pt x="15842" y="5259"/>
                  <a:pt x="15836" y="5253"/>
                </a:cubicBezTo>
                <a:cubicBezTo>
                  <a:pt x="15836" y="5253"/>
                  <a:pt x="15836" y="5253"/>
                  <a:pt x="15836" y="5247"/>
                </a:cubicBezTo>
                <a:cubicBezTo>
                  <a:pt x="15836" y="5247"/>
                  <a:pt x="15836" y="5247"/>
                  <a:pt x="15830" y="5241"/>
                </a:cubicBezTo>
                <a:cubicBezTo>
                  <a:pt x="15830" y="5241"/>
                  <a:pt x="15830" y="5241"/>
                  <a:pt x="15830" y="5235"/>
                </a:cubicBezTo>
                <a:cubicBezTo>
                  <a:pt x="15830" y="5235"/>
                  <a:pt x="15830" y="5235"/>
                  <a:pt x="15830" y="5230"/>
                </a:cubicBezTo>
                <a:lnTo>
                  <a:pt x="15824" y="5224"/>
                </a:lnTo>
                <a:lnTo>
                  <a:pt x="15824" y="5218"/>
                </a:lnTo>
                <a:lnTo>
                  <a:pt x="15818" y="5212"/>
                </a:lnTo>
                <a:cubicBezTo>
                  <a:pt x="15818" y="5212"/>
                  <a:pt x="15818" y="5206"/>
                  <a:pt x="15812" y="5206"/>
                </a:cubicBezTo>
                <a:cubicBezTo>
                  <a:pt x="15812" y="5206"/>
                  <a:pt x="15812" y="5200"/>
                  <a:pt x="15806" y="5200"/>
                </a:cubicBezTo>
                <a:lnTo>
                  <a:pt x="15800" y="5200"/>
                </a:lnTo>
                <a:cubicBezTo>
                  <a:pt x="15794" y="5200"/>
                  <a:pt x="15794" y="5200"/>
                  <a:pt x="15794" y="5200"/>
                </a:cubicBezTo>
                <a:cubicBezTo>
                  <a:pt x="15788" y="5200"/>
                  <a:pt x="15788" y="5200"/>
                  <a:pt x="15782" y="5194"/>
                </a:cubicBezTo>
                <a:lnTo>
                  <a:pt x="15776" y="5194"/>
                </a:lnTo>
                <a:lnTo>
                  <a:pt x="15776" y="5188"/>
                </a:lnTo>
                <a:cubicBezTo>
                  <a:pt x="15770" y="5188"/>
                  <a:pt x="15770" y="5182"/>
                  <a:pt x="15770" y="5182"/>
                </a:cubicBezTo>
                <a:cubicBezTo>
                  <a:pt x="15764" y="5182"/>
                  <a:pt x="15759" y="5182"/>
                  <a:pt x="15759" y="5182"/>
                </a:cubicBezTo>
                <a:close/>
                <a:moveTo>
                  <a:pt x="15812" y="4820"/>
                </a:moveTo>
                <a:lnTo>
                  <a:pt x="15812" y="4820"/>
                </a:lnTo>
                <a:cubicBezTo>
                  <a:pt x="15812" y="4814"/>
                  <a:pt x="15812" y="4809"/>
                  <a:pt x="15818" y="4803"/>
                </a:cubicBezTo>
                <a:cubicBezTo>
                  <a:pt x="15806" y="4803"/>
                  <a:pt x="15800" y="4803"/>
                  <a:pt x="15794" y="4803"/>
                </a:cubicBezTo>
                <a:cubicBezTo>
                  <a:pt x="15788" y="4803"/>
                  <a:pt x="15782" y="4803"/>
                  <a:pt x="15782" y="4803"/>
                </a:cubicBezTo>
                <a:cubicBezTo>
                  <a:pt x="15776" y="4803"/>
                  <a:pt x="15776" y="4809"/>
                  <a:pt x="15770" y="4814"/>
                </a:cubicBezTo>
                <a:cubicBezTo>
                  <a:pt x="15770" y="4814"/>
                  <a:pt x="15764" y="4820"/>
                  <a:pt x="15759" y="4820"/>
                </a:cubicBezTo>
                <a:cubicBezTo>
                  <a:pt x="15759" y="4826"/>
                  <a:pt x="15753" y="4826"/>
                  <a:pt x="15747" y="4832"/>
                </a:cubicBezTo>
                <a:cubicBezTo>
                  <a:pt x="15747" y="4838"/>
                  <a:pt x="15741" y="4838"/>
                  <a:pt x="15741" y="4844"/>
                </a:cubicBezTo>
                <a:cubicBezTo>
                  <a:pt x="15741" y="4844"/>
                  <a:pt x="15741" y="4850"/>
                  <a:pt x="15735" y="4856"/>
                </a:cubicBezTo>
                <a:lnTo>
                  <a:pt x="15723" y="4856"/>
                </a:lnTo>
                <a:cubicBezTo>
                  <a:pt x="15723" y="4862"/>
                  <a:pt x="15723" y="4862"/>
                  <a:pt x="15723" y="4868"/>
                </a:cubicBezTo>
                <a:cubicBezTo>
                  <a:pt x="15717" y="4874"/>
                  <a:pt x="15717" y="4880"/>
                  <a:pt x="15717" y="4892"/>
                </a:cubicBezTo>
                <a:cubicBezTo>
                  <a:pt x="15717" y="4986"/>
                  <a:pt x="15717" y="4986"/>
                  <a:pt x="15717" y="4986"/>
                </a:cubicBezTo>
                <a:cubicBezTo>
                  <a:pt x="15747" y="4986"/>
                  <a:pt x="15747" y="4986"/>
                  <a:pt x="15747" y="4986"/>
                </a:cubicBezTo>
                <a:cubicBezTo>
                  <a:pt x="15747" y="4980"/>
                  <a:pt x="15747" y="4975"/>
                  <a:pt x="15747" y="4963"/>
                </a:cubicBezTo>
                <a:cubicBezTo>
                  <a:pt x="15747" y="4957"/>
                  <a:pt x="15753" y="4957"/>
                  <a:pt x="15753" y="4951"/>
                </a:cubicBezTo>
                <a:cubicBezTo>
                  <a:pt x="15753" y="4945"/>
                  <a:pt x="15753" y="4945"/>
                  <a:pt x="15753" y="4939"/>
                </a:cubicBezTo>
                <a:cubicBezTo>
                  <a:pt x="15759" y="4933"/>
                  <a:pt x="15764" y="4933"/>
                  <a:pt x="15764" y="4933"/>
                </a:cubicBezTo>
                <a:cubicBezTo>
                  <a:pt x="15770" y="4921"/>
                  <a:pt x="15770" y="4921"/>
                  <a:pt x="15770" y="4921"/>
                </a:cubicBezTo>
                <a:cubicBezTo>
                  <a:pt x="15776" y="4915"/>
                  <a:pt x="15770" y="4909"/>
                  <a:pt x="15770" y="4909"/>
                </a:cubicBezTo>
                <a:cubicBezTo>
                  <a:pt x="15776" y="4903"/>
                  <a:pt x="15782" y="4903"/>
                  <a:pt x="15782" y="4897"/>
                </a:cubicBezTo>
                <a:cubicBezTo>
                  <a:pt x="15788" y="4892"/>
                  <a:pt x="15788" y="4892"/>
                  <a:pt x="15788" y="4886"/>
                </a:cubicBezTo>
                <a:cubicBezTo>
                  <a:pt x="15794" y="4874"/>
                  <a:pt x="15806" y="4874"/>
                  <a:pt x="15812" y="4862"/>
                </a:cubicBezTo>
                <a:cubicBezTo>
                  <a:pt x="15812" y="4856"/>
                  <a:pt x="15818" y="4856"/>
                  <a:pt x="15818" y="4850"/>
                </a:cubicBezTo>
                <a:cubicBezTo>
                  <a:pt x="15818" y="4838"/>
                  <a:pt x="15818" y="4838"/>
                  <a:pt x="15818" y="4838"/>
                </a:cubicBezTo>
                <a:cubicBezTo>
                  <a:pt x="15818" y="4826"/>
                  <a:pt x="15818" y="4826"/>
                  <a:pt x="15818" y="4826"/>
                </a:cubicBezTo>
                <a:cubicBezTo>
                  <a:pt x="15818" y="4826"/>
                  <a:pt x="15812" y="4826"/>
                  <a:pt x="15812" y="4820"/>
                </a:cubicBezTo>
                <a:close/>
                <a:moveTo>
                  <a:pt x="17270" y="3540"/>
                </a:moveTo>
                <a:lnTo>
                  <a:pt x="17270" y="3540"/>
                </a:lnTo>
                <a:cubicBezTo>
                  <a:pt x="17265" y="3540"/>
                  <a:pt x="17259" y="3540"/>
                  <a:pt x="17259" y="3540"/>
                </a:cubicBezTo>
                <a:cubicBezTo>
                  <a:pt x="17247" y="3546"/>
                  <a:pt x="17241" y="3546"/>
                  <a:pt x="17235" y="3557"/>
                </a:cubicBezTo>
                <a:cubicBezTo>
                  <a:pt x="17229" y="3557"/>
                  <a:pt x="17235" y="3563"/>
                  <a:pt x="17229" y="3569"/>
                </a:cubicBezTo>
                <a:cubicBezTo>
                  <a:pt x="17229" y="3569"/>
                  <a:pt x="17229" y="3575"/>
                  <a:pt x="17223" y="3575"/>
                </a:cubicBezTo>
                <a:cubicBezTo>
                  <a:pt x="17223" y="3581"/>
                  <a:pt x="17217" y="3581"/>
                  <a:pt x="17211" y="3581"/>
                </a:cubicBezTo>
                <a:cubicBezTo>
                  <a:pt x="17205" y="3587"/>
                  <a:pt x="17199" y="3593"/>
                  <a:pt x="17193" y="3599"/>
                </a:cubicBezTo>
                <a:cubicBezTo>
                  <a:pt x="17187" y="3599"/>
                  <a:pt x="17181" y="3599"/>
                  <a:pt x="17181" y="3599"/>
                </a:cubicBezTo>
                <a:cubicBezTo>
                  <a:pt x="17170" y="3599"/>
                  <a:pt x="17164" y="3599"/>
                  <a:pt x="17158" y="3599"/>
                </a:cubicBezTo>
                <a:cubicBezTo>
                  <a:pt x="17146" y="3599"/>
                  <a:pt x="17146" y="3599"/>
                  <a:pt x="17146" y="3599"/>
                </a:cubicBezTo>
                <a:cubicBezTo>
                  <a:pt x="17140" y="3599"/>
                  <a:pt x="17140" y="3605"/>
                  <a:pt x="17134" y="3605"/>
                </a:cubicBezTo>
                <a:cubicBezTo>
                  <a:pt x="17122" y="3605"/>
                  <a:pt x="17122" y="3605"/>
                  <a:pt x="17122" y="3605"/>
                </a:cubicBezTo>
                <a:cubicBezTo>
                  <a:pt x="17116" y="3605"/>
                  <a:pt x="17104" y="3599"/>
                  <a:pt x="17099" y="3605"/>
                </a:cubicBezTo>
                <a:cubicBezTo>
                  <a:pt x="17093" y="3605"/>
                  <a:pt x="17093" y="3611"/>
                  <a:pt x="17093" y="3617"/>
                </a:cubicBezTo>
                <a:cubicBezTo>
                  <a:pt x="17087" y="3617"/>
                  <a:pt x="17087" y="3617"/>
                  <a:pt x="17081" y="3623"/>
                </a:cubicBezTo>
                <a:cubicBezTo>
                  <a:pt x="17075" y="3623"/>
                  <a:pt x="17075" y="3623"/>
                  <a:pt x="17069" y="3629"/>
                </a:cubicBezTo>
                <a:cubicBezTo>
                  <a:pt x="17063" y="3629"/>
                  <a:pt x="17057" y="3635"/>
                  <a:pt x="17051" y="3635"/>
                </a:cubicBezTo>
                <a:cubicBezTo>
                  <a:pt x="17045" y="3635"/>
                  <a:pt x="17039" y="3629"/>
                  <a:pt x="17033" y="3629"/>
                </a:cubicBezTo>
                <a:cubicBezTo>
                  <a:pt x="17021" y="3623"/>
                  <a:pt x="17010" y="3617"/>
                  <a:pt x="16998" y="3611"/>
                </a:cubicBezTo>
                <a:cubicBezTo>
                  <a:pt x="16992" y="3605"/>
                  <a:pt x="16992" y="3605"/>
                  <a:pt x="16986" y="3599"/>
                </a:cubicBezTo>
                <a:cubicBezTo>
                  <a:pt x="16974" y="3593"/>
                  <a:pt x="16974" y="3587"/>
                  <a:pt x="16968" y="3575"/>
                </a:cubicBezTo>
                <a:cubicBezTo>
                  <a:pt x="16962" y="3575"/>
                  <a:pt x="16962" y="3575"/>
                  <a:pt x="16956" y="3569"/>
                </a:cubicBezTo>
                <a:cubicBezTo>
                  <a:pt x="16950" y="3569"/>
                  <a:pt x="16950" y="3563"/>
                  <a:pt x="16944" y="3563"/>
                </a:cubicBezTo>
                <a:cubicBezTo>
                  <a:pt x="16933" y="3557"/>
                  <a:pt x="16921" y="3557"/>
                  <a:pt x="16909" y="3557"/>
                </a:cubicBezTo>
                <a:cubicBezTo>
                  <a:pt x="16903" y="3552"/>
                  <a:pt x="16897" y="3552"/>
                  <a:pt x="16891" y="3546"/>
                </a:cubicBezTo>
                <a:cubicBezTo>
                  <a:pt x="16891" y="3552"/>
                  <a:pt x="16891" y="3552"/>
                  <a:pt x="16891" y="3557"/>
                </a:cubicBezTo>
                <a:cubicBezTo>
                  <a:pt x="16885" y="3569"/>
                  <a:pt x="16885" y="3575"/>
                  <a:pt x="16891" y="3581"/>
                </a:cubicBezTo>
                <a:cubicBezTo>
                  <a:pt x="16891" y="3587"/>
                  <a:pt x="16891" y="3593"/>
                  <a:pt x="16891" y="3593"/>
                </a:cubicBezTo>
                <a:cubicBezTo>
                  <a:pt x="16891" y="3605"/>
                  <a:pt x="16891" y="3611"/>
                  <a:pt x="16891" y="3617"/>
                </a:cubicBezTo>
                <a:cubicBezTo>
                  <a:pt x="16891" y="3623"/>
                  <a:pt x="16891" y="3629"/>
                  <a:pt x="16891" y="3629"/>
                </a:cubicBezTo>
                <a:cubicBezTo>
                  <a:pt x="16891" y="3635"/>
                  <a:pt x="16891" y="3635"/>
                  <a:pt x="16891" y="3641"/>
                </a:cubicBezTo>
                <a:cubicBezTo>
                  <a:pt x="16891" y="3646"/>
                  <a:pt x="16885" y="3646"/>
                  <a:pt x="16879" y="3652"/>
                </a:cubicBezTo>
                <a:cubicBezTo>
                  <a:pt x="16879" y="3652"/>
                  <a:pt x="16879" y="3658"/>
                  <a:pt x="16873" y="3658"/>
                </a:cubicBezTo>
                <a:cubicBezTo>
                  <a:pt x="16873" y="3664"/>
                  <a:pt x="16867" y="3664"/>
                  <a:pt x="16861" y="3664"/>
                </a:cubicBezTo>
                <a:cubicBezTo>
                  <a:pt x="16861" y="3670"/>
                  <a:pt x="16855" y="3670"/>
                  <a:pt x="16855" y="3676"/>
                </a:cubicBezTo>
                <a:cubicBezTo>
                  <a:pt x="16849" y="3688"/>
                  <a:pt x="16849" y="3700"/>
                  <a:pt x="16849" y="3712"/>
                </a:cubicBezTo>
                <a:cubicBezTo>
                  <a:pt x="16844" y="3712"/>
                  <a:pt x="16844" y="3718"/>
                  <a:pt x="16838" y="3718"/>
                </a:cubicBezTo>
                <a:cubicBezTo>
                  <a:pt x="16832" y="3718"/>
                  <a:pt x="16832" y="3712"/>
                  <a:pt x="16826" y="3706"/>
                </a:cubicBezTo>
                <a:cubicBezTo>
                  <a:pt x="16826" y="3706"/>
                  <a:pt x="16826" y="3700"/>
                  <a:pt x="16820" y="3694"/>
                </a:cubicBezTo>
                <a:cubicBezTo>
                  <a:pt x="16820" y="3700"/>
                  <a:pt x="16814" y="3706"/>
                  <a:pt x="16814" y="3712"/>
                </a:cubicBezTo>
                <a:cubicBezTo>
                  <a:pt x="16814" y="3712"/>
                  <a:pt x="16814" y="3718"/>
                  <a:pt x="16814" y="3723"/>
                </a:cubicBezTo>
                <a:cubicBezTo>
                  <a:pt x="16808" y="3723"/>
                  <a:pt x="16802" y="3718"/>
                  <a:pt x="16802" y="3723"/>
                </a:cubicBezTo>
                <a:cubicBezTo>
                  <a:pt x="16796" y="3723"/>
                  <a:pt x="16796" y="3730"/>
                  <a:pt x="16790" y="3730"/>
                </a:cubicBezTo>
                <a:cubicBezTo>
                  <a:pt x="16784" y="3741"/>
                  <a:pt x="16778" y="3747"/>
                  <a:pt x="16778" y="3759"/>
                </a:cubicBezTo>
                <a:cubicBezTo>
                  <a:pt x="16778" y="3765"/>
                  <a:pt x="16778" y="3771"/>
                  <a:pt x="16784" y="3777"/>
                </a:cubicBezTo>
                <a:cubicBezTo>
                  <a:pt x="16784" y="3783"/>
                  <a:pt x="16790" y="3783"/>
                  <a:pt x="16796" y="3783"/>
                </a:cubicBezTo>
                <a:cubicBezTo>
                  <a:pt x="16796" y="3789"/>
                  <a:pt x="16802" y="3789"/>
                  <a:pt x="16808" y="3795"/>
                </a:cubicBezTo>
                <a:cubicBezTo>
                  <a:pt x="16808" y="3801"/>
                  <a:pt x="16802" y="3807"/>
                  <a:pt x="16808" y="3807"/>
                </a:cubicBezTo>
                <a:cubicBezTo>
                  <a:pt x="16808" y="3812"/>
                  <a:pt x="16814" y="3812"/>
                  <a:pt x="16814" y="3812"/>
                </a:cubicBezTo>
                <a:cubicBezTo>
                  <a:pt x="16820" y="3812"/>
                  <a:pt x="16820" y="3812"/>
                  <a:pt x="16820" y="3812"/>
                </a:cubicBezTo>
                <a:cubicBezTo>
                  <a:pt x="16832" y="3812"/>
                  <a:pt x="16832" y="3807"/>
                  <a:pt x="16838" y="3807"/>
                </a:cubicBezTo>
                <a:cubicBezTo>
                  <a:pt x="16838" y="3836"/>
                  <a:pt x="16838" y="3836"/>
                  <a:pt x="16838" y="3836"/>
                </a:cubicBezTo>
                <a:cubicBezTo>
                  <a:pt x="16796" y="3836"/>
                  <a:pt x="16796" y="3836"/>
                  <a:pt x="16796" y="3836"/>
                </a:cubicBezTo>
                <a:cubicBezTo>
                  <a:pt x="16796" y="3842"/>
                  <a:pt x="16796" y="3848"/>
                  <a:pt x="16796" y="3860"/>
                </a:cubicBezTo>
                <a:cubicBezTo>
                  <a:pt x="16796" y="3872"/>
                  <a:pt x="16796" y="3872"/>
                  <a:pt x="16796" y="3872"/>
                </a:cubicBezTo>
                <a:cubicBezTo>
                  <a:pt x="16796" y="3878"/>
                  <a:pt x="16796" y="3884"/>
                  <a:pt x="16796" y="3884"/>
                </a:cubicBezTo>
                <a:cubicBezTo>
                  <a:pt x="16796" y="3889"/>
                  <a:pt x="16790" y="3895"/>
                  <a:pt x="16790" y="3895"/>
                </a:cubicBezTo>
                <a:cubicBezTo>
                  <a:pt x="16790" y="3901"/>
                  <a:pt x="16784" y="3901"/>
                  <a:pt x="16784" y="3907"/>
                </a:cubicBezTo>
                <a:cubicBezTo>
                  <a:pt x="16784" y="3913"/>
                  <a:pt x="16790" y="3913"/>
                  <a:pt x="16790" y="3919"/>
                </a:cubicBezTo>
                <a:cubicBezTo>
                  <a:pt x="16790" y="3961"/>
                  <a:pt x="16790" y="3961"/>
                  <a:pt x="16790" y="3961"/>
                </a:cubicBezTo>
                <a:cubicBezTo>
                  <a:pt x="16790" y="3967"/>
                  <a:pt x="16790" y="3973"/>
                  <a:pt x="16790" y="3984"/>
                </a:cubicBezTo>
                <a:cubicBezTo>
                  <a:pt x="16790" y="3984"/>
                  <a:pt x="16790" y="3990"/>
                  <a:pt x="16784" y="3996"/>
                </a:cubicBezTo>
                <a:cubicBezTo>
                  <a:pt x="16784" y="3996"/>
                  <a:pt x="16778" y="3996"/>
                  <a:pt x="16772" y="4002"/>
                </a:cubicBezTo>
                <a:cubicBezTo>
                  <a:pt x="16772" y="4002"/>
                  <a:pt x="16767" y="4002"/>
                  <a:pt x="16760" y="4002"/>
                </a:cubicBezTo>
                <a:cubicBezTo>
                  <a:pt x="16755" y="4002"/>
                  <a:pt x="16755" y="4008"/>
                  <a:pt x="16749" y="4014"/>
                </a:cubicBezTo>
                <a:cubicBezTo>
                  <a:pt x="16749" y="4020"/>
                  <a:pt x="16743" y="4026"/>
                  <a:pt x="16737" y="4038"/>
                </a:cubicBezTo>
                <a:cubicBezTo>
                  <a:pt x="16737" y="4044"/>
                  <a:pt x="16731" y="4044"/>
                  <a:pt x="16725" y="4050"/>
                </a:cubicBezTo>
                <a:cubicBezTo>
                  <a:pt x="16719" y="4055"/>
                  <a:pt x="16713" y="4062"/>
                  <a:pt x="16707" y="4067"/>
                </a:cubicBezTo>
                <a:cubicBezTo>
                  <a:pt x="16707" y="4067"/>
                  <a:pt x="16707" y="4062"/>
                  <a:pt x="16707" y="4055"/>
                </a:cubicBezTo>
                <a:cubicBezTo>
                  <a:pt x="16707" y="4055"/>
                  <a:pt x="16713" y="4050"/>
                  <a:pt x="16713" y="4044"/>
                </a:cubicBezTo>
                <a:cubicBezTo>
                  <a:pt x="16713" y="4038"/>
                  <a:pt x="16707" y="4032"/>
                  <a:pt x="16707" y="4026"/>
                </a:cubicBezTo>
                <a:lnTo>
                  <a:pt x="16701" y="4026"/>
                </a:lnTo>
                <a:cubicBezTo>
                  <a:pt x="16701" y="4032"/>
                  <a:pt x="16701" y="4038"/>
                  <a:pt x="16695" y="4038"/>
                </a:cubicBezTo>
                <a:cubicBezTo>
                  <a:pt x="16695" y="4050"/>
                  <a:pt x="16695" y="4055"/>
                  <a:pt x="16695" y="4062"/>
                </a:cubicBezTo>
                <a:cubicBezTo>
                  <a:pt x="16654" y="4062"/>
                  <a:pt x="16654" y="4062"/>
                  <a:pt x="16654" y="4062"/>
                </a:cubicBezTo>
                <a:cubicBezTo>
                  <a:pt x="16654" y="4109"/>
                  <a:pt x="16654" y="4109"/>
                  <a:pt x="16654" y="4109"/>
                </a:cubicBezTo>
                <a:cubicBezTo>
                  <a:pt x="16642" y="4109"/>
                  <a:pt x="16642" y="4109"/>
                  <a:pt x="16642" y="4109"/>
                </a:cubicBezTo>
                <a:cubicBezTo>
                  <a:pt x="16636" y="4109"/>
                  <a:pt x="16630" y="4109"/>
                  <a:pt x="16630" y="4109"/>
                </a:cubicBezTo>
                <a:cubicBezTo>
                  <a:pt x="16624" y="4103"/>
                  <a:pt x="16624" y="4097"/>
                  <a:pt x="16624" y="4097"/>
                </a:cubicBezTo>
                <a:cubicBezTo>
                  <a:pt x="16618" y="4085"/>
                  <a:pt x="16624" y="4079"/>
                  <a:pt x="16624" y="4073"/>
                </a:cubicBezTo>
                <a:cubicBezTo>
                  <a:pt x="16612" y="4067"/>
                  <a:pt x="16612" y="4067"/>
                  <a:pt x="16612" y="4067"/>
                </a:cubicBezTo>
                <a:cubicBezTo>
                  <a:pt x="16612" y="4073"/>
                  <a:pt x="16606" y="4073"/>
                  <a:pt x="16606" y="4079"/>
                </a:cubicBezTo>
                <a:cubicBezTo>
                  <a:pt x="16606" y="4085"/>
                  <a:pt x="16606" y="4091"/>
                  <a:pt x="16606" y="4097"/>
                </a:cubicBezTo>
                <a:cubicBezTo>
                  <a:pt x="16606" y="4103"/>
                  <a:pt x="16606" y="4109"/>
                  <a:pt x="16601" y="4115"/>
                </a:cubicBezTo>
                <a:cubicBezTo>
                  <a:pt x="16601" y="4121"/>
                  <a:pt x="16594" y="4121"/>
                  <a:pt x="16589" y="4121"/>
                </a:cubicBezTo>
                <a:cubicBezTo>
                  <a:pt x="16583" y="4121"/>
                  <a:pt x="16577" y="4121"/>
                  <a:pt x="16571" y="4121"/>
                </a:cubicBezTo>
                <a:cubicBezTo>
                  <a:pt x="16571" y="4192"/>
                  <a:pt x="16571" y="4192"/>
                  <a:pt x="16571" y="4192"/>
                </a:cubicBezTo>
                <a:cubicBezTo>
                  <a:pt x="16547" y="4192"/>
                  <a:pt x="16547" y="4192"/>
                  <a:pt x="16547" y="4192"/>
                </a:cubicBezTo>
                <a:cubicBezTo>
                  <a:pt x="16541" y="4186"/>
                  <a:pt x="16535" y="4186"/>
                  <a:pt x="16535" y="4186"/>
                </a:cubicBezTo>
                <a:cubicBezTo>
                  <a:pt x="16529" y="4180"/>
                  <a:pt x="16535" y="4174"/>
                  <a:pt x="16529" y="4174"/>
                </a:cubicBezTo>
                <a:cubicBezTo>
                  <a:pt x="16529" y="4168"/>
                  <a:pt x="16523" y="4168"/>
                  <a:pt x="16517" y="4162"/>
                </a:cubicBezTo>
                <a:lnTo>
                  <a:pt x="16512" y="4162"/>
                </a:lnTo>
                <a:cubicBezTo>
                  <a:pt x="16506" y="4168"/>
                  <a:pt x="16500" y="4180"/>
                  <a:pt x="16494" y="4186"/>
                </a:cubicBezTo>
                <a:cubicBezTo>
                  <a:pt x="16494" y="4186"/>
                  <a:pt x="16488" y="4186"/>
                  <a:pt x="16482" y="4186"/>
                </a:cubicBezTo>
                <a:cubicBezTo>
                  <a:pt x="16476" y="4186"/>
                  <a:pt x="16470" y="4186"/>
                  <a:pt x="16458" y="4186"/>
                </a:cubicBezTo>
                <a:cubicBezTo>
                  <a:pt x="16446" y="4180"/>
                  <a:pt x="16435" y="4180"/>
                  <a:pt x="16423" y="4186"/>
                </a:cubicBezTo>
                <a:cubicBezTo>
                  <a:pt x="16417" y="4186"/>
                  <a:pt x="16417" y="4180"/>
                  <a:pt x="16411" y="4186"/>
                </a:cubicBezTo>
                <a:cubicBezTo>
                  <a:pt x="16405" y="4186"/>
                  <a:pt x="16405" y="4186"/>
                  <a:pt x="16399" y="4192"/>
                </a:cubicBezTo>
                <a:cubicBezTo>
                  <a:pt x="16399" y="4192"/>
                  <a:pt x="16393" y="4192"/>
                  <a:pt x="16387" y="4192"/>
                </a:cubicBezTo>
                <a:cubicBezTo>
                  <a:pt x="16381" y="4192"/>
                  <a:pt x="16375" y="4192"/>
                  <a:pt x="16363" y="4192"/>
                </a:cubicBezTo>
                <a:cubicBezTo>
                  <a:pt x="16357" y="4198"/>
                  <a:pt x="16351" y="4204"/>
                  <a:pt x="16346" y="4210"/>
                </a:cubicBezTo>
                <a:cubicBezTo>
                  <a:pt x="16346" y="4216"/>
                  <a:pt x="16340" y="4221"/>
                  <a:pt x="16340" y="4221"/>
                </a:cubicBezTo>
                <a:cubicBezTo>
                  <a:pt x="16340" y="4228"/>
                  <a:pt x="16340" y="4228"/>
                  <a:pt x="16340" y="4233"/>
                </a:cubicBezTo>
                <a:cubicBezTo>
                  <a:pt x="16340" y="4245"/>
                  <a:pt x="16340" y="4251"/>
                  <a:pt x="16340" y="4257"/>
                </a:cubicBezTo>
                <a:cubicBezTo>
                  <a:pt x="16286" y="4257"/>
                  <a:pt x="16286" y="4257"/>
                  <a:pt x="16286" y="4257"/>
                </a:cubicBezTo>
                <a:cubicBezTo>
                  <a:pt x="16286" y="4263"/>
                  <a:pt x="16286" y="4269"/>
                  <a:pt x="16286" y="4269"/>
                </a:cubicBezTo>
                <a:cubicBezTo>
                  <a:pt x="16286" y="4281"/>
                  <a:pt x="16286" y="4287"/>
                  <a:pt x="16286" y="4293"/>
                </a:cubicBezTo>
                <a:cubicBezTo>
                  <a:pt x="16280" y="4293"/>
                  <a:pt x="16274" y="4293"/>
                  <a:pt x="16262" y="4299"/>
                </a:cubicBezTo>
                <a:cubicBezTo>
                  <a:pt x="16257" y="4299"/>
                  <a:pt x="16257" y="4299"/>
                  <a:pt x="16251" y="4299"/>
                </a:cubicBezTo>
                <a:cubicBezTo>
                  <a:pt x="16245" y="4305"/>
                  <a:pt x="16245" y="4305"/>
                  <a:pt x="16245" y="4310"/>
                </a:cubicBezTo>
                <a:cubicBezTo>
                  <a:pt x="16239" y="4316"/>
                  <a:pt x="16239" y="4316"/>
                  <a:pt x="16233" y="4322"/>
                </a:cubicBezTo>
                <a:cubicBezTo>
                  <a:pt x="16233" y="4328"/>
                  <a:pt x="16233" y="4328"/>
                  <a:pt x="16233" y="4334"/>
                </a:cubicBezTo>
                <a:cubicBezTo>
                  <a:pt x="16233" y="4340"/>
                  <a:pt x="16227" y="4340"/>
                  <a:pt x="16227" y="4346"/>
                </a:cubicBezTo>
                <a:cubicBezTo>
                  <a:pt x="16227" y="4352"/>
                  <a:pt x="16221" y="4352"/>
                  <a:pt x="16221" y="4358"/>
                </a:cubicBezTo>
                <a:cubicBezTo>
                  <a:pt x="16227" y="4358"/>
                  <a:pt x="16233" y="4364"/>
                  <a:pt x="16239" y="4364"/>
                </a:cubicBezTo>
                <a:cubicBezTo>
                  <a:pt x="16245" y="4364"/>
                  <a:pt x="16251" y="4364"/>
                  <a:pt x="16262" y="4364"/>
                </a:cubicBezTo>
                <a:cubicBezTo>
                  <a:pt x="16274" y="4364"/>
                  <a:pt x="16280" y="4364"/>
                  <a:pt x="16286" y="4364"/>
                </a:cubicBezTo>
                <a:cubicBezTo>
                  <a:pt x="16292" y="4364"/>
                  <a:pt x="16286" y="4358"/>
                  <a:pt x="16286" y="4358"/>
                </a:cubicBezTo>
                <a:cubicBezTo>
                  <a:pt x="16286" y="4364"/>
                  <a:pt x="16292" y="4370"/>
                  <a:pt x="16286" y="4370"/>
                </a:cubicBezTo>
                <a:cubicBezTo>
                  <a:pt x="16286" y="4376"/>
                  <a:pt x="16286" y="4382"/>
                  <a:pt x="16286" y="4382"/>
                </a:cubicBezTo>
                <a:cubicBezTo>
                  <a:pt x="16286" y="4387"/>
                  <a:pt x="16280" y="4387"/>
                  <a:pt x="16274" y="4394"/>
                </a:cubicBezTo>
                <a:cubicBezTo>
                  <a:pt x="16274" y="4405"/>
                  <a:pt x="16274" y="4405"/>
                  <a:pt x="16274" y="4405"/>
                </a:cubicBezTo>
                <a:cubicBezTo>
                  <a:pt x="16269" y="4411"/>
                  <a:pt x="16262" y="4411"/>
                  <a:pt x="16262" y="4417"/>
                </a:cubicBezTo>
                <a:cubicBezTo>
                  <a:pt x="16262" y="4423"/>
                  <a:pt x="16262" y="4429"/>
                  <a:pt x="16262" y="4435"/>
                </a:cubicBezTo>
                <a:cubicBezTo>
                  <a:pt x="16262" y="4453"/>
                  <a:pt x="16274" y="4465"/>
                  <a:pt x="16292" y="4465"/>
                </a:cubicBezTo>
                <a:cubicBezTo>
                  <a:pt x="16310" y="4465"/>
                  <a:pt x="16310" y="4465"/>
                  <a:pt x="16310" y="4465"/>
                </a:cubicBezTo>
                <a:cubicBezTo>
                  <a:pt x="16310" y="4447"/>
                  <a:pt x="16310" y="4441"/>
                  <a:pt x="16310" y="4429"/>
                </a:cubicBezTo>
                <a:cubicBezTo>
                  <a:pt x="16310" y="4423"/>
                  <a:pt x="16310" y="4411"/>
                  <a:pt x="16316" y="4405"/>
                </a:cubicBezTo>
                <a:cubicBezTo>
                  <a:pt x="16322" y="4399"/>
                  <a:pt x="16334" y="4399"/>
                  <a:pt x="16340" y="4399"/>
                </a:cubicBezTo>
                <a:cubicBezTo>
                  <a:pt x="16351" y="4394"/>
                  <a:pt x="16363" y="4387"/>
                  <a:pt x="16363" y="4376"/>
                </a:cubicBezTo>
                <a:cubicBezTo>
                  <a:pt x="16363" y="4364"/>
                  <a:pt x="16351" y="4358"/>
                  <a:pt x="16351" y="4346"/>
                </a:cubicBezTo>
                <a:cubicBezTo>
                  <a:pt x="16346" y="4340"/>
                  <a:pt x="16351" y="4340"/>
                  <a:pt x="16351" y="4334"/>
                </a:cubicBezTo>
                <a:cubicBezTo>
                  <a:pt x="16346" y="4328"/>
                  <a:pt x="16351" y="4322"/>
                  <a:pt x="16351" y="4310"/>
                </a:cubicBezTo>
                <a:cubicBezTo>
                  <a:pt x="16346" y="4310"/>
                  <a:pt x="16340" y="4316"/>
                  <a:pt x="16340" y="4316"/>
                </a:cubicBezTo>
                <a:cubicBezTo>
                  <a:pt x="16328" y="4316"/>
                  <a:pt x="16322" y="4316"/>
                  <a:pt x="16310" y="4310"/>
                </a:cubicBezTo>
                <a:cubicBezTo>
                  <a:pt x="16316" y="4310"/>
                  <a:pt x="16310" y="4305"/>
                  <a:pt x="16310" y="4299"/>
                </a:cubicBezTo>
                <a:cubicBezTo>
                  <a:pt x="16316" y="4299"/>
                  <a:pt x="16322" y="4299"/>
                  <a:pt x="16322" y="4293"/>
                </a:cubicBezTo>
                <a:cubicBezTo>
                  <a:pt x="16328" y="4293"/>
                  <a:pt x="16328" y="4287"/>
                  <a:pt x="16334" y="4287"/>
                </a:cubicBezTo>
                <a:cubicBezTo>
                  <a:pt x="16346" y="4287"/>
                  <a:pt x="16351" y="4287"/>
                  <a:pt x="16357" y="4287"/>
                </a:cubicBezTo>
                <a:cubicBezTo>
                  <a:pt x="16369" y="4287"/>
                  <a:pt x="16375" y="4281"/>
                  <a:pt x="16387" y="4275"/>
                </a:cubicBezTo>
                <a:cubicBezTo>
                  <a:pt x="16399" y="4269"/>
                  <a:pt x="16405" y="4257"/>
                  <a:pt x="16423" y="4257"/>
                </a:cubicBezTo>
                <a:cubicBezTo>
                  <a:pt x="16423" y="4251"/>
                  <a:pt x="16428" y="4257"/>
                  <a:pt x="16435" y="4257"/>
                </a:cubicBezTo>
                <a:lnTo>
                  <a:pt x="16440" y="4251"/>
                </a:lnTo>
                <a:cubicBezTo>
                  <a:pt x="16452" y="4251"/>
                  <a:pt x="16458" y="4251"/>
                  <a:pt x="16464" y="4251"/>
                </a:cubicBezTo>
                <a:cubicBezTo>
                  <a:pt x="16470" y="4251"/>
                  <a:pt x="16476" y="4251"/>
                  <a:pt x="16476" y="4251"/>
                </a:cubicBezTo>
                <a:cubicBezTo>
                  <a:pt x="16482" y="4251"/>
                  <a:pt x="16482" y="4245"/>
                  <a:pt x="16488" y="4245"/>
                </a:cubicBezTo>
                <a:cubicBezTo>
                  <a:pt x="16500" y="4245"/>
                  <a:pt x="16512" y="4245"/>
                  <a:pt x="16523" y="4245"/>
                </a:cubicBezTo>
                <a:cubicBezTo>
                  <a:pt x="16529" y="4245"/>
                  <a:pt x="16529" y="4245"/>
                  <a:pt x="16535" y="4245"/>
                </a:cubicBezTo>
                <a:cubicBezTo>
                  <a:pt x="16529" y="4245"/>
                  <a:pt x="16529" y="4251"/>
                  <a:pt x="16523" y="4257"/>
                </a:cubicBezTo>
                <a:cubicBezTo>
                  <a:pt x="16523" y="4257"/>
                  <a:pt x="16517" y="4257"/>
                  <a:pt x="16512" y="4257"/>
                </a:cubicBezTo>
                <a:cubicBezTo>
                  <a:pt x="16506" y="4257"/>
                  <a:pt x="16500" y="4251"/>
                  <a:pt x="16494" y="4257"/>
                </a:cubicBezTo>
                <a:cubicBezTo>
                  <a:pt x="16470" y="4257"/>
                  <a:pt x="16464" y="4275"/>
                  <a:pt x="16446" y="4275"/>
                </a:cubicBezTo>
                <a:cubicBezTo>
                  <a:pt x="16387" y="4275"/>
                  <a:pt x="16387" y="4275"/>
                  <a:pt x="16387" y="4275"/>
                </a:cubicBezTo>
                <a:cubicBezTo>
                  <a:pt x="16387" y="4352"/>
                  <a:pt x="16387" y="4352"/>
                  <a:pt x="16387" y="4352"/>
                </a:cubicBezTo>
                <a:cubicBezTo>
                  <a:pt x="16411" y="4352"/>
                  <a:pt x="16411" y="4352"/>
                  <a:pt x="16411" y="4352"/>
                </a:cubicBezTo>
                <a:cubicBezTo>
                  <a:pt x="16417" y="4352"/>
                  <a:pt x="16423" y="4352"/>
                  <a:pt x="16428" y="4346"/>
                </a:cubicBezTo>
                <a:cubicBezTo>
                  <a:pt x="16435" y="4346"/>
                  <a:pt x="16440" y="4340"/>
                  <a:pt x="16446" y="4340"/>
                </a:cubicBezTo>
                <a:cubicBezTo>
                  <a:pt x="16452" y="4334"/>
                  <a:pt x="16452" y="4328"/>
                  <a:pt x="16452" y="4328"/>
                </a:cubicBezTo>
                <a:cubicBezTo>
                  <a:pt x="16458" y="4322"/>
                  <a:pt x="16458" y="4316"/>
                  <a:pt x="16464" y="4316"/>
                </a:cubicBezTo>
                <a:cubicBezTo>
                  <a:pt x="16470" y="4310"/>
                  <a:pt x="16470" y="4305"/>
                  <a:pt x="16476" y="4305"/>
                </a:cubicBezTo>
                <a:cubicBezTo>
                  <a:pt x="16482" y="4305"/>
                  <a:pt x="16488" y="4305"/>
                  <a:pt x="16488" y="4305"/>
                </a:cubicBezTo>
                <a:cubicBezTo>
                  <a:pt x="16494" y="4305"/>
                  <a:pt x="16506" y="4305"/>
                  <a:pt x="16512" y="4305"/>
                </a:cubicBezTo>
                <a:cubicBezTo>
                  <a:pt x="16517" y="4299"/>
                  <a:pt x="16517" y="4293"/>
                  <a:pt x="16517" y="4293"/>
                </a:cubicBezTo>
                <a:cubicBezTo>
                  <a:pt x="16517" y="4287"/>
                  <a:pt x="16517" y="4287"/>
                  <a:pt x="16517" y="4281"/>
                </a:cubicBezTo>
                <a:cubicBezTo>
                  <a:pt x="16517" y="4275"/>
                  <a:pt x="16523" y="4275"/>
                  <a:pt x="16529" y="4275"/>
                </a:cubicBezTo>
                <a:cubicBezTo>
                  <a:pt x="16529" y="4281"/>
                  <a:pt x="16535" y="4281"/>
                  <a:pt x="16535" y="4287"/>
                </a:cubicBezTo>
                <a:cubicBezTo>
                  <a:pt x="16541" y="4287"/>
                  <a:pt x="16535" y="4293"/>
                  <a:pt x="16535" y="4299"/>
                </a:cubicBezTo>
                <a:cubicBezTo>
                  <a:pt x="16541" y="4305"/>
                  <a:pt x="16547" y="4305"/>
                  <a:pt x="16547" y="4305"/>
                </a:cubicBezTo>
                <a:cubicBezTo>
                  <a:pt x="16553" y="4310"/>
                  <a:pt x="16559" y="4310"/>
                  <a:pt x="16565" y="4310"/>
                </a:cubicBezTo>
                <a:cubicBezTo>
                  <a:pt x="16577" y="4310"/>
                  <a:pt x="16577" y="4305"/>
                  <a:pt x="16583" y="4299"/>
                </a:cubicBezTo>
                <a:cubicBezTo>
                  <a:pt x="16583" y="4293"/>
                  <a:pt x="16583" y="4287"/>
                  <a:pt x="16589" y="4287"/>
                </a:cubicBezTo>
                <a:cubicBezTo>
                  <a:pt x="16594" y="4275"/>
                  <a:pt x="16606" y="4281"/>
                  <a:pt x="16618" y="4281"/>
                </a:cubicBezTo>
                <a:cubicBezTo>
                  <a:pt x="16618" y="4275"/>
                  <a:pt x="16618" y="4275"/>
                  <a:pt x="16618" y="4269"/>
                </a:cubicBezTo>
                <a:cubicBezTo>
                  <a:pt x="16618" y="4263"/>
                  <a:pt x="16624" y="4263"/>
                  <a:pt x="16624" y="4257"/>
                </a:cubicBezTo>
                <a:cubicBezTo>
                  <a:pt x="16624" y="4251"/>
                  <a:pt x="16618" y="4251"/>
                  <a:pt x="16618" y="4245"/>
                </a:cubicBezTo>
                <a:cubicBezTo>
                  <a:pt x="16618" y="4245"/>
                  <a:pt x="16618" y="4239"/>
                  <a:pt x="16618" y="4233"/>
                </a:cubicBezTo>
                <a:cubicBezTo>
                  <a:pt x="16630" y="4228"/>
                  <a:pt x="16630" y="4228"/>
                  <a:pt x="16630" y="4228"/>
                </a:cubicBezTo>
                <a:cubicBezTo>
                  <a:pt x="16755" y="4233"/>
                  <a:pt x="16755" y="4233"/>
                  <a:pt x="16755" y="4233"/>
                </a:cubicBezTo>
                <a:cubicBezTo>
                  <a:pt x="16767" y="4228"/>
                  <a:pt x="16767" y="4216"/>
                  <a:pt x="16778" y="4216"/>
                </a:cubicBezTo>
                <a:cubicBezTo>
                  <a:pt x="16784" y="4210"/>
                  <a:pt x="16790" y="4216"/>
                  <a:pt x="16802" y="4216"/>
                </a:cubicBezTo>
                <a:cubicBezTo>
                  <a:pt x="16814" y="4216"/>
                  <a:pt x="16820" y="4210"/>
                  <a:pt x="16820" y="4204"/>
                </a:cubicBezTo>
                <a:cubicBezTo>
                  <a:pt x="16826" y="4198"/>
                  <a:pt x="16832" y="4192"/>
                  <a:pt x="16832" y="4180"/>
                </a:cubicBezTo>
                <a:cubicBezTo>
                  <a:pt x="16832" y="4127"/>
                  <a:pt x="16832" y="4127"/>
                  <a:pt x="16832" y="4127"/>
                </a:cubicBezTo>
                <a:cubicBezTo>
                  <a:pt x="16832" y="4121"/>
                  <a:pt x="16838" y="4121"/>
                  <a:pt x="16838" y="4115"/>
                </a:cubicBezTo>
                <a:cubicBezTo>
                  <a:pt x="16838" y="4109"/>
                  <a:pt x="16838" y="4109"/>
                  <a:pt x="16838" y="4103"/>
                </a:cubicBezTo>
                <a:cubicBezTo>
                  <a:pt x="16844" y="4091"/>
                  <a:pt x="16855" y="4091"/>
                  <a:pt x="16855" y="4079"/>
                </a:cubicBezTo>
                <a:cubicBezTo>
                  <a:pt x="16855" y="4067"/>
                  <a:pt x="16855" y="4067"/>
                  <a:pt x="16855" y="4067"/>
                </a:cubicBezTo>
                <a:cubicBezTo>
                  <a:pt x="16855" y="4062"/>
                  <a:pt x="16855" y="4055"/>
                  <a:pt x="16855" y="4044"/>
                </a:cubicBezTo>
                <a:cubicBezTo>
                  <a:pt x="16855" y="4026"/>
                  <a:pt x="16855" y="4026"/>
                  <a:pt x="16855" y="4026"/>
                </a:cubicBezTo>
                <a:cubicBezTo>
                  <a:pt x="16855" y="4020"/>
                  <a:pt x="16849" y="4014"/>
                  <a:pt x="16855" y="4008"/>
                </a:cubicBezTo>
                <a:cubicBezTo>
                  <a:pt x="16855" y="4002"/>
                  <a:pt x="16861" y="4002"/>
                  <a:pt x="16867" y="4002"/>
                </a:cubicBezTo>
                <a:cubicBezTo>
                  <a:pt x="16873" y="3996"/>
                  <a:pt x="16879" y="3996"/>
                  <a:pt x="16879" y="3996"/>
                </a:cubicBezTo>
                <a:cubicBezTo>
                  <a:pt x="16885" y="3984"/>
                  <a:pt x="16879" y="3973"/>
                  <a:pt x="16885" y="3961"/>
                </a:cubicBezTo>
                <a:cubicBezTo>
                  <a:pt x="16885" y="3955"/>
                  <a:pt x="16885" y="3955"/>
                  <a:pt x="16885" y="3949"/>
                </a:cubicBezTo>
                <a:cubicBezTo>
                  <a:pt x="16885" y="3943"/>
                  <a:pt x="16891" y="3937"/>
                  <a:pt x="16891" y="3925"/>
                </a:cubicBezTo>
                <a:cubicBezTo>
                  <a:pt x="16897" y="3919"/>
                  <a:pt x="16903" y="3919"/>
                  <a:pt x="16903" y="3913"/>
                </a:cubicBezTo>
                <a:cubicBezTo>
                  <a:pt x="16909" y="3907"/>
                  <a:pt x="16903" y="3901"/>
                  <a:pt x="16903" y="3889"/>
                </a:cubicBezTo>
                <a:cubicBezTo>
                  <a:pt x="16903" y="3884"/>
                  <a:pt x="16909" y="3872"/>
                  <a:pt x="16903" y="3866"/>
                </a:cubicBezTo>
                <a:cubicBezTo>
                  <a:pt x="16903" y="3860"/>
                  <a:pt x="16891" y="3860"/>
                  <a:pt x="16891" y="3860"/>
                </a:cubicBezTo>
                <a:cubicBezTo>
                  <a:pt x="16891" y="3854"/>
                  <a:pt x="16885" y="3848"/>
                  <a:pt x="16885" y="3848"/>
                </a:cubicBezTo>
                <a:cubicBezTo>
                  <a:pt x="16879" y="3836"/>
                  <a:pt x="16873" y="3830"/>
                  <a:pt x="16873" y="3824"/>
                </a:cubicBezTo>
                <a:cubicBezTo>
                  <a:pt x="16873" y="3818"/>
                  <a:pt x="16873" y="3818"/>
                  <a:pt x="16873" y="3812"/>
                </a:cubicBezTo>
                <a:cubicBezTo>
                  <a:pt x="16867" y="3801"/>
                  <a:pt x="16861" y="3801"/>
                  <a:pt x="16861" y="3789"/>
                </a:cubicBezTo>
                <a:cubicBezTo>
                  <a:pt x="16861" y="3783"/>
                  <a:pt x="16861" y="3783"/>
                  <a:pt x="16861" y="3777"/>
                </a:cubicBezTo>
                <a:cubicBezTo>
                  <a:pt x="16855" y="3771"/>
                  <a:pt x="16855" y="3771"/>
                  <a:pt x="16855" y="3765"/>
                </a:cubicBezTo>
                <a:cubicBezTo>
                  <a:pt x="16849" y="3765"/>
                  <a:pt x="16844" y="3765"/>
                  <a:pt x="16844" y="3765"/>
                </a:cubicBezTo>
                <a:cubicBezTo>
                  <a:pt x="16838" y="3759"/>
                  <a:pt x="16826" y="3759"/>
                  <a:pt x="16820" y="3759"/>
                </a:cubicBezTo>
                <a:cubicBezTo>
                  <a:pt x="16820" y="3741"/>
                  <a:pt x="16820" y="3741"/>
                  <a:pt x="16820" y="3741"/>
                </a:cubicBezTo>
                <a:cubicBezTo>
                  <a:pt x="16873" y="3741"/>
                  <a:pt x="16873" y="3741"/>
                  <a:pt x="16873" y="3741"/>
                </a:cubicBezTo>
                <a:cubicBezTo>
                  <a:pt x="16885" y="3741"/>
                  <a:pt x="16885" y="3730"/>
                  <a:pt x="16891" y="3730"/>
                </a:cubicBezTo>
                <a:cubicBezTo>
                  <a:pt x="16897" y="3730"/>
                  <a:pt x="16897" y="3730"/>
                  <a:pt x="16897" y="3730"/>
                </a:cubicBezTo>
                <a:cubicBezTo>
                  <a:pt x="16903" y="3730"/>
                  <a:pt x="16909" y="3741"/>
                  <a:pt x="16915" y="3741"/>
                </a:cubicBezTo>
                <a:cubicBezTo>
                  <a:pt x="16921" y="3741"/>
                  <a:pt x="16921" y="3747"/>
                  <a:pt x="16926" y="3747"/>
                </a:cubicBezTo>
                <a:cubicBezTo>
                  <a:pt x="16926" y="3747"/>
                  <a:pt x="16933" y="3747"/>
                  <a:pt x="16938" y="3747"/>
                </a:cubicBezTo>
                <a:cubicBezTo>
                  <a:pt x="16938" y="3747"/>
                  <a:pt x="16938" y="3759"/>
                  <a:pt x="16944" y="3759"/>
                </a:cubicBezTo>
                <a:cubicBezTo>
                  <a:pt x="16950" y="3759"/>
                  <a:pt x="16956" y="3759"/>
                  <a:pt x="16968" y="3759"/>
                </a:cubicBezTo>
                <a:cubicBezTo>
                  <a:pt x="16980" y="3759"/>
                  <a:pt x="16986" y="3765"/>
                  <a:pt x="16992" y="3765"/>
                </a:cubicBezTo>
                <a:cubicBezTo>
                  <a:pt x="16992" y="3759"/>
                  <a:pt x="16998" y="3759"/>
                  <a:pt x="16998" y="3753"/>
                </a:cubicBezTo>
                <a:cubicBezTo>
                  <a:pt x="16998" y="3741"/>
                  <a:pt x="16998" y="3730"/>
                  <a:pt x="16992" y="3718"/>
                </a:cubicBezTo>
                <a:cubicBezTo>
                  <a:pt x="17057" y="3718"/>
                  <a:pt x="17057" y="3718"/>
                  <a:pt x="17057" y="3718"/>
                </a:cubicBezTo>
                <a:cubicBezTo>
                  <a:pt x="17063" y="3718"/>
                  <a:pt x="17063" y="3712"/>
                  <a:pt x="17069" y="3712"/>
                </a:cubicBezTo>
                <a:cubicBezTo>
                  <a:pt x="17069" y="3706"/>
                  <a:pt x="17075" y="3706"/>
                  <a:pt x="17081" y="3706"/>
                </a:cubicBezTo>
                <a:cubicBezTo>
                  <a:pt x="17081" y="3706"/>
                  <a:pt x="17087" y="3706"/>
                  <a:pt x="17093" y="3706"/>
                </a:cubicBezTo>
                <a:cubicBezTo>
                  <a:pt x="17093" y="3700"/>
                  <a:pt x="17093" y="3694"/>
                  <a:pt x="17093" y="3694"/>
                </a:cubicBezTo>
                <a:cubicBezTo>
                  <a:pt x="17099" y="3682"/>
                  <a:pt x="17093" y="3676"/>
                  <a:pt x="17093" y="3670"/>
                </a:cubicBezTo>
                <a:cubicBezTo>
                  <a:pt x="17093" y="3664"/>
                  <a:pt x="17093" y="3664"/>
                  <a:pt x="17099" y="3658"/>
                </a:cubicBezTo>
                <a:cubicBezTo>
                  <a:pt x="17099" y="3652"/>
                  <a:pt x="17099" y="3652"/>
                  <a:pt x="17104" y="3646"/>
                </a:cubicBezTo>
                <a:cubicBezTo>
                  <a:pt x="17104" y="3646"/>
                  <a:pt x="17110" y="3646"/>
                  <a:pt x="17116" y="3646"/>
                </a:cubicBezTo>
                <a:cubicBezTo>
                  <a:pt x="17116" y="3641"/>
                  <a:pt x="17122" y="3641"/>
                  <a:pt x="17122" y="3641"/>
                </a:cubicBezTo>
                <a:cubicBezTo>
                  <a:pt x="17134" y="3635"/>
                  <a:pt x="17140" y="3641"/>
                  <a:pt x="17146" y="3641"/>
                </a:cubicBezTo>
                <a:cubicBezTo>
                  <a:pt x="17152" y="3635"/>
                  <a:pt x="17152" y="3629"/>
                  <a:pt x="17158" y="3629"/>
                </a:cubicBezTo>
                <a:cubicBezTo>
                  <a:pt x="17170" y="3623"/>
                  <a:pt x="17181" y="3623"/>
                  <a:pt x="17193" y="3623"/>
                </a:cubicBezTo>
                <a:cubicBezTo>
                  <a:pt x="17205" y="3623"/>
                  <a:pt x="17205" y="3623"/>
                  <a:pt x="17205" y="3623"/>
                </a:cubicBezTo>
                <a:cubicBezTo>
                  <a:pt x="17211" y="3623"/>
                  <a:pt x="17211" y="3617"/>
                  <a:pt x="17217" y="3617"/>
                </a:cubicBezTo>
                <a:cubicBezTo>
                  <a:pt x="17217" y="3617"/>
                  <a:pt x="17223" y="3617"/>
                  <a:pt x="17229" y="3617"/>
                </a:cubicBezTo>
                <a:cubicBezTo>
                  <a:pt x="17229" y="3611"/>
                  <a:pt x="17229" y="3605"/>
                  <a:pt x="17229" y="3605"/>
                </a:cubicBezTo>
                <a:cubicBezTo>
                  <a:pt x="17235" y="3599"/>
                  <a:pt x="17235" y="3593"/>
                  <a:pt x="17235" y="3593"/>
                </a:cubicBezTo>
                <a:cubicBezTo>
                  <a:pt x="17235" y="3587"/>
                  <a:pt x="17241" y="3587"/>
                  <a:pt x="17247" y="3587"/>
                </a:cubicBezTo>
                <a:cubicBezTo>
                  <a:pt x="17247" y="3581"/>
                  <a:pt x="17253" y="3581"/>
                  <a:pt x="17253" y="3575"/>
                </a:cubicBezTo>
                <a:cubicBezTo>
                  <a:pt x="17259" y="3569"/>
                  <a:pt x="17265" y="3569"/>
                  <a:pt x="17265" y="3569"/>
                </a:cubicBezTo>
                <a:cubicBezTo>
                  <a:pt x="17265" y="3563"/>
                  <a:pt x="17265" y="3557"/>
                  <a:pt x="17270" y="3557"/>
                </a:cubicBezTo>
                <a:cubicBezTo>
                  <a:pt x="17270" y="3552"/>
                  <a:pt x="17270" y="3546"/>
                  <a:pt x="17270" y="3540"/>
                </a:cubicBezTo>
                <a:close/>
                <a:moveTo>
                  <a:pt x="17371" y="3486"/>
                </a:moveTo>
                <a:lnTo>
                  <a:pt x="17371" y="3486"/>
                </a:lnTo>
                <a:cubicBezTo>
                  <a:pt x="17371" y="3486"/>
                  <a:pt x="17365" y="3486"/>
                  <a:pt x="17359" y="3486"/>
                </a:cubicBezTo>
                <a:lnTo>
                  <a:pt x="17353" y="3492"/>
                </a:lnTo>
                <a:cubicBezTo>
                  <a:pt x="17348" y="3498"/>
                  <a:pt x="17342" y="3498"/>
                  <a:pt x="17342" y="3498"/>
                </a:cubicBezTo>
                <a:cubicBezTo>
                  <a:pt x="17336" y="3504"/>
                  <a:pt x="17336" y="3510"/>
                  <a:pt x="17330" y="3510"/>
                </a:cubicBezTo>
                <a:cubicBezTo>
                  <a:pt x="17324" y="3516"/>
                  <a:pt x="17318" y="3516"/>
                  <a:pt x="17318" y="3516"/>
                </a:cubicBezTo>
                <a:cubicBezTo>
                  <a:pt x="17324" y="3522"/>
                  <a:pt x="17330" y="3528"/>
                  <a:pt x="17336" y="3528"/>
                </a:cubicBezTo>
                <a:cubicBezTo>
                  <a:pt x="17348" y="3528"/>
                  <a:pt x="17353" y="3528"/>
                  <a:pt x="17353" y="3522"/>
                </a:cubicBezTo>
                <a:cubicBezTo>
                  <a:pt x="17359" y="3522"/>
                  <a:pt x="17359" y="3516"/>
                  <a:pt x="17359" y="3510"/>
                </a:cubicBezTo>
                <a:cubicBezTo>
                  <a:pt x="17365" y="3504"/>
                  <a:pt x="17371" y="3498"/>
                  <a:pt x="17371" y="3486"/>
                </a:cubicBezTo>
                <a:close/>
                <a:moveTo>
                  <a:pt x="17656" y="3184"/>
                </a:moveTo>
                <a:lnTo>
                  <a:pt x="17656" y="3184"/>
                </a:lnTo>
                <a:cubicBezTo>
                  <a:pt x="17650" y="3184"/>
                  <a:pt x="17650" y="3190"/>
                  <a:pt x="17650" y="3196"/>
                </a:cubicBezTo>
                <a:cubicBezTo>
                  <a:pt x="17644" y="3202"/>
                  <a:pt x="17638" y="3202"/>
                  <a:pt x="17638" y="3208"/>
                </a:cubicBezTo>
                <a:cubicBezTo>
                  <a:pt x="17638" y="3208"/>
                  <a:pt x="17638" y="3214"/>
                  <a:pt x="17638" y="3220"/>
                </a:cubicBezTo>
                <a:cubicBezTo>
                  <a:pt x="17638" y="3225"/>
                  <a:pt x="17632" y="3231"/>
                  <a:pt x="17626" y="3237"/>
                </a:cubicBezTo>
                <a:cubicBezTo>
                  <a:pt x="17620" y="3249"/>
                  <a:pt x="17620" y="3249"/>
                  <a:pt x="17620" y="3249"/>
                </a:cubicBezTo>
                <a:cubicBezTo>
                  <a:pt x="17620" y="3243"/>
                  <a:pt x="17626" y="3249"/>
                  <a:pt x="17632" y="3249"/>
                </a:cubicBezTo>
                <a:cubicBezTo>
                  <a:pt x="17638" y="3243"/>
                  <a:pt x="17638" y="3237"/>
                  <a:pt x="17638" y="3231"/>
                </a:cubicBezTo>
                <a:cubicBezTo>
                  <a:pt x="17644" y="3225"/>
                  <a:pt x="17644" y="3225"/>
                  <a:pt x="17650" y="3220"/>
                </a:cubicBezTo>
                <a:cubicBezTo>
                  <a:pt x="17650" y="3220"/>
                  <a:pt x="17656" y="3220"/>
                  <a:pt x="17662" y="3214"/>
                </a:cubicBezTo>
                <a:cubicBezTo>
                  <a:pt x="17662" y="3214"/>
                  <a:pt x="17662" y="3208"/>
                  <a:pt x="17662" y="3202"/>
                </a:cubicBezTo>
                <a:cubicBezTo>
                  <a:pt x="17662" y="3202"/>
                  <a:pt x="17668" y="3196"/>
                  <a:pt x="17668" y="3190"/>
                </a:cubicBezTo>
                <a:lnTo>
                  <a:pt x="17668" y="3184"/>
                </a:lnTo>
                <a:cubicBezTo>
                  <a:pt x="17656" y="3178"/>
                  <a:pt x="17656" y="3178"/>
                  <a:pt x="17656" y="3178"/>
                </a:cubicBezTo>
                <a:lnTo>
                  <a:pt x="17656" y="3184"/>
                </a:lnTo>
                <a:close/>
                <a:moveTo>
                  <a:pt x="18338" y="2882"/>
                </a:moveTo>
                <a:lnTo>
                  <a:pt x="18338" y="2882"/>
                </a:lnTo>
                <a:cubicBezTo>
                  <a:pt x="18332" y="2870"/>
                  <a:pt x="18332" y="2870"/>
                  <a:pt x="18332" y="2870"/>
                </a:cubicBezTo>
                <a:cubicBezTo>
                  <a:pt x="18326" y="2864"/>
                  <a:pt x="18320" y="2864"/>
                  <a:pt x="18314" y="2864"/>
                </a:cubicBezTo>
                <a:cubicBezTo>
                  <a:pt x="18314" y="2864"/>
                  <a:pt x="18308" y="2864"/>
                  <a:pt x="18302" y="2864"/>
                </a:cubicBezTo>
                <a:cubicBezTo>
                  <a:pt x="18302" y="2870"/>
                  <a:pt x="18302" y="2876"/>
                  <a:pt x="18302" y="2882"/>
                </a:cubicBezTo>
                <a:cubicBezTo>
                  <a:pt x="18302" y="2887"/>
                  <a:pt x="18302" y="2887"/>
                  <a:pt x="18302" y="2899"/>
                </a:cubicBezTo>
                <a:cubicBezTo>
                  <a:pt x="18338" y="2899"/>
                  <a:pt x="18338" y="2899"/>
                  <a:pt x="18338" y="2899"/>
                </a:cubicBezTo>
                <a:cubicBezTo>
                  <a:pt x="18338" y="2893"/>
                  <a:pt x="18338" y="2887"/>
                  <a:pt x="18338" y="2882"/>
                </a:cubicBezTo>
                <a:close/>
                <a:moveTo>
                  <a:pt x="18260" y="2887"/>
                </a:moveTo>
                <a:lnTo>
                  <a:pt x="18260" y="2887"/>
                </a:lnTo>
                <a:cubicBezTo>
                  <a:pt x="18255" y="2887"/>
                  <a:pt x="18255" y="2882"/>
                  <a:pt x="18255" y="2882"/>
                </a:cubicBezTo>
                <a:cubicBezTo>
                  <a:pt x="18249" y="2870"/>
                  <a:pt x="18255" y="2864"/>
                  <a:pt x="18255" y="2852"/>
                </a:cubicBezTo>
                <a:cubicBezTo>
                  <a:pt x="18255" y="2846"/>
                  <a:pt x="18249" y="2846"/>
                  <a:pt x="18243" y="2840"/>
                </a:cubicBezTo>
                <a:cubicBezTo>
                  <a:pt x="18243" y="2834"/>
                  <a:pt x="18237" y="2834"/>
                  <a:pt x="18237" y="2828"/>
                </a:cubicBezTo>
                <a:cubicBezTo>
                  <a:pt x="18231" y="2822"/>
                  <a:pt x="18225" y="2822"/>
                  <a:pt x="18219" y="2816"/>
                </a:cubicBezTo>
                <a:cubicBezTo>
                  <a:pt x="18219" y="2828"/>
                  <a:pt x="18219" y="2834"/>
                  <a:pt x="18219" y="2846"/>
                </a:cubicBezTo>
                <a:cubicBezTo>
                  <a:pt x="18219" y="2846"/>
                  <a:pt x="18225" y="2852"/>
                  <a:pt x="18225" y="2858"/>
                </a:cubicBezTo>
                <a:cubicBezTo>
                  <a:pt x="18225" y="2864"/>
                  <a:pt x="18225" y="2870"/>
                  <a:pt x="18225" y="2882"/>
                </a:cubicBezTo>
                <a:cubicBezTo>
                  <a:pt x="18225" y="2887"/>
                  <a:pt x="18231" y="2893"/>
                  <a:pt x="18231" y="2905"/>
                </a:cubicBezTo>
                <a:cubicBezTo>
                  <a:pt x="18267" y="2905"/>
                  <a:pt x="18267" y="2905"/>
                  <a:pt x="18267" y="2905"/>
                </a:cubicBezTo>
                <a:cubicBezTo>
                  <a:pt x="18260" y="2899"/>
                  <a:pt x="18260" y="2893"/>
                  <a:pt x="18260" y="2887"/>
                </a:cubicBezTo>
                <a:close/>
                <a:moveTo>
                  <a:pt x="18106" y="2579"/>
                </a:moveTo>
                <a:lnTo>
                  <a:pt x="18106" y="2579"/>
                </a:lnTo>
                <a:cubicBezTo>
                  <a:pt x="18112" y="2579"/>
                  <a:pt x="18118" y="2573"/>
                  <a:pt x="18124" y="2573"/>
                </a:cubicBezTo>
                <a:lnTo>
                  <a:pt x="18130" y="2567"/>
                </a:lnTo>
                <a:cubicBezTo>
                  <a:pt x="18136" y="2561"/>
                  <a:pt x="18142" y="2567"/>
                  <a:pt x="18142" y="2561"/>
                </a:cubicBezTo>
                <a:cubicBezTo>
                  <a:pt x="18148" y="2555"/>
                  <a:pt x="18148" y="2550"/>
                  <a:pt x="18148" y="2538"/>
                </a:cubicBezTo>
                <a:cubicBezTo>
                  <a:pt x="18142" y="2538"/>
                  <a:pt x="18142" y="2532"/>
                  <a:pt x="18136" y="2532"/>
                </a:cubicBezTo>
                <a:cubicBezTo>
                  <a:pt x="18130" y="2532"/>
                  <a:pt x="18130" y="2532"/>
                  <a:pt x="18130" y="2532"/>
                </a:cubicBezTo>
                <a:cubicBezTo>
                  <a:pt x="18124" y="2532"/>
                  <a:pt x="18118" y="2538"/>
                  <a:pt x="18112" y="2538"/>
                </a:cubicBezTo>
                <a:cubicBezTo>
                  <a:pt x="18106" y="2538"/>
                  <a:pt x="18095" y="2538"/>
                  <a:pt x="18089" y="2538"/>
                </a:cubicBezTo>
                <a:cubicBezTo>
                  <a:pt x="18083" y="2544"/>
                  <a:pt x="18071" y="2550"/>
                  <a:pt x="18071" y="2555"/>
                </a:cubicBezTo>
                <a:cubicBezTo>
                  <a:pt x="18071" y="2579"/>
                  <a:pt x="18071" y="2579"/>
                  <a:pt x="18071" y="2579"/>
                </a:cubicBezTo>
                <a:cubicBezTo>
                  <a:pt x="18077" y="2579"/>
                  <a:pt x="18083" y="2579"/>
                  <a:pt x="18083" y="2579"/>
                </a:cubicBezTo>
                <a:cubicBezTo>
                  <a:pt x="18095" y="2579"/>
                  <a:pt x="18101" y="2579"/>
                  <a:pt x="18106" y="2579"/>
                </a:cubicBezTo>
                <a:close/>
                <a:moveTo>
                  <a:pt x="19429" y="2182"/>
                </a:moveTo>
                <a:lnTo>
                  <a:pt x="19429" y="2182"/>
                </a:lnTo>
                <a:cubicBezTo>
                  <a:pt x="19435" y="2182"/>
                  <a:pt x="19446" y="2182"/>
                  <a:pt x="19452" y="2182"/>
                </a:cubicBezTo>
                <a:cubicBezTo>
                  <a:pt x="19452" y="2182"/>
                  <a:pt x="19458" y="2182"/>
                  <a:pt x="19464" y="2182"/>
                </a:cubicBezTo>
                <a:cubicBezTo>
                  <a:pt x="19470" y="2182"/>
                  <a:pt x="19464" y="2194"/>
                  <a:pt x="19470" y="2194"/>
                </a:cubicBezTo>
                <a:cubicBezTo>
                  <a:pt x="19482" y="2200"/>
                  <a:pt x="19488" y="2194"/>
                  <a:pt x="19500" y="2194"/>
                </a:cubicBezTo>
                <a:cubicBezTo>
                  <a:pt x="19512" y="2194"/>
                  <a:pt x="19512" y="2194"/>
                  <a:pt x="19512" y="2194"/>
                </a:cubicBezTo>
                <a:cubicBezTo>
                  <a:pt x="19518" y="2194"/>
                  <a:pt x="19524" y="2188"/>
                  <a:pt x="19529" y="2188"/>
                </a:cubicBezTo>
                <a:cubicBezTo>
                  <a:pt x="19541" y="2188"/>
                  <a:pt x="19547" y="2194"/>
                  <a:pt x="19559" y="2200"/>
                </a:cubicBezTo>
                <a:cubicBezTo>
                  <a:pt x="19565" y="2200"/>
                  <a:pt x="19565" y="2206"/>
                  <a:pt x="19577" y="2206"/>
                </a:cubicBezTo>
                <a:cubicBezTo>
                  <a:pt x="19583" y="2206"/>
                  <a:pt x="19583" y="2206"/>
                  <a:pt x="19589" y="2206"/>
                </a:cubicBezTo>
                <a:cubicBezTo>
                  <a:pt x="19589" y="2182"/>
                  <a:pt x="19589" y="2182"/>
                  <a:pt x="19589" y="2182"/>
                </a:cubicBezTo>
                <a:lnTo>
                  <a:pt x="19583" y="2182"/>
                </a:lnTo>
                <a:cubicBezTo>
                  <a:pt x="19577" y="2176"/>
                  <a:pt x="19571" y="2176"/>
                  <a:pt x="19571" y="2176"/>
                </a:cubicBezTo>
                <a:cubicBezTo>
                  <a:pt x="19565" y="2170"/>
                  <a:pt x="19559" y="2170"/>
                  <a:pt x="19559" y="2170"/>
                </a:cubicBezTo>
                <a:cubicBezTo>
                  <a:pt x="19547" y="2170"/>
                  <a:pt x="19541" y="2164"/>
                  <a:pt x="19529" y="2164"/>
                </a:cubicBezTo>
                <a:cubicBezTo>
                  <a:pt x="19524" y="2164"/>
                  <a:pt x="19518" y="2164"/>
                  <a:pt x="19512" y="2164"/>
                </a:cubicBezTo>
                <a:cubicBezTo>
                  <a:pt x="19506" y="2164"/>
                  <a:pt x="19500" y="2158"/>
                  <a:pt x="19500" y="2158"/>
                </a:cubicBezTo>
                <a:cubicBezTo>
                  <a:pt x="19494" y="2158"/>
                  <a:pt x="19488" y="2158"/>
                  <a:pt x="19488" y="2158"/>
                </a:cubicBezTo>
                <a:cubicBezTo>
                  <a:pt x="19482" y="2158"/>
                  <a:pt x="19476" y="2152"/>
                  <a:pt x="19470" y="2152"/>
                </a:cubicBezTo>
                <a:cubicBezTo>
                  <a:pt x="19452" y="2152"/>
                  <a:pt x="19440" y="2158"/>
                  <a:pt x="19429" y="2164"/>
                </a:cubicBezTo>
                <a:cubicBezTo>
                  <a:pt x="19429" y="2164"/>
                  <a:pt x="19423" y="2182"/>
                  <a:pt x="19429" y="2182"/>
                </a:cubicBezTo>
                <a:close/>
                <a:moveTo>
                  <a:pt x="18925" y="1482"/>
                </a:moveTo>
                <a:lnTo>
                  <a:pt x="18925" y="1482"/>
                </a:lnTo>
                <a:cubicBezTo>
                  <a:pt x="18925" y="1482"/>
                  <a:pt x="18931" y="1482"/>
                  <a:pt x="18937" y="1482"/>
                </a:cubicBezTo>
                <a:cubicBezTo>
                  <a:pt x="18948" y="1482"/>
                  <a:pt x="18954" y="1482"/>
                  <a:pt x="18966" y="1482"/>
                </a:cubicBezTo>
                <a:cubicBezTo>
                  <a:pt x="18984" y="1482"/>
                  <a:pt x="18990" y="1482"/>
                  <a:pt x="19008" y="1482"/>
                </a:cubicBezTo>
                <a:cubicBezTo>
                  <a:pt x="19014" y="1482"/>
                  <a:pt x="19020" y="1476"/>
                  <a:pt x="19031" y="1476"/>
                </a:cubicBezTo>
                <a:cubicBezTo>
                  <a:pt x="19031" y="1470"/>
                  <a:pt x="19037" y="1470"/>
                  <a:pt x="19043" y="1470"/>
                </a:cubicBezTo>
                <a:cubicBezTo>
                  <a:pt x="19049" y="1465"/>
                  <a:pt x="19055" y="1470"/>
                  <a:pt x="19067" y="1470"/>
                </a:cubicBezTo>
                <a:cubicBezTo>
                  <a:pt x="19091" y="1470"/>
                  <a:pt x="19091" y="1470"/>
                  <a:pt x="19091" y="1470"/>
                </a:cubicBezTo>
                <a:cubicBezTo>
                  <a:pt x="19091" y="1470"/>
                  <a:pt x="19097" y="1470"/>
                  <a:pt x="19103" y="1470"/>
                </a:cubicBezTo>
                <a:cubicBezTo>
                  <a:pt x="19114" y="1470"/>
                  <a:pt x="19114" y="1470"/>
                  <a:pt x="19114" y="1470"/>
                </a:cubicBezTo>
                <a:cubicBezTo>
                  <a:pt x="19120" y="1470"/>
                  <a:pt x="19120" y="1470"/>
                  <a:pt x="19126" y="1470"/>
                </a:cubicBezTo>
                <a:cubicBezTo>
                  <a:pt x="19126" y="1453"/>
                  <a:pt x="19126" y="1453"/>
                  <a:pt x="19126" y="1453"/>
                </a:cubicBezTo>
                <a:cubicBezTo>
                  <a:pt x="19126" y="1447"/>
                  <a:pt x="19126" y="1441"/>
                  <a:pt x="19120" y="1441"/>
                </a:cubicBezTo>
                <a:cubicBezTo>
                  <a:pt x="19114" y="1435"/>
                  <a:pt x="19114" y="1435"/>
                  <a:pt x="19108" y="1429"/>
                </a:cubicBezTo>
                <a:cubicBezTo>
                  <a:pt x="19097" y="1423"/>
                  <a:pt x="19091" y="1429"/>
                  <a:pt x="19073" y="1429"/>
                </a:cubicBezTo>
                <a:cubicBezTo>
                  <a:pt x="19073" y="1429"/>
                  <a:pt x="19067" y="1423"/>
                  <a:pt x="19061" y="1423"/>
                </a:cubicBezTo>
                <a:cubicBezTo>
                  <a:pt x="19061" y="1423"/>
                  <a:pt x="19055" y="1429"/>
                  <a:pt x="19049" y="1423"/>
                </a:cubicBezTo>
                <a:cubicBezTo>
                  <a:pt x="19043" y="1423"/>
                  <a:pt x="19043" y="1423"/>
                  <a:pt x="19037" y="1417"/>
                </a:cubicBezTo>
                <a:cubicBezTo>
                  <a:pt x="19031" y="1417"/>
                  <a:pt x="19031" y="1411"/>
                  <a:pt x="19025" y="1411"/>
                </a:cubicBezTo>
                <a:cubicBezTo>
                  <a:pt x="19020" y="1405"/>
                  <a:pt x="19020" y="1411"/>
                  <a:pt x="19014" y="1411"/>
                </a:cubicBezTo>
                <a:cubicBezTo>
                  <a:pt x="19008" y="1411"/>
                  <a:pt x="19008" y="1405"/>
                  <a:pt x="19002" y="1411"/>
                </a:cubicBezTo>
                <a:cubicBezTo>
                  <a:pt x="18996" y="1411"/>
                  <a:pt x="18996" y="1417"/>
                  <a:pt x="18990" y="1417"/>
                </a:cubicBezTo>
                <a:cubicBezTo>
                  <a:pt x="18984" y="1417"/>
                  <a:pt x="18990" y="1429"/>
                  <a:pt x="18984" y="1429"/>
                </a:cubicBezTo>
                <a:cubicBezTo>
                  <a:pt x="18984" y="1429"/>
                  <a:pt x="18978" y="1429"/>
                  <a:pt x="18972" y="1429"/>
                </a:cubicBezTo>
                <a:cubicBezTo>
                  <a:pt x="18972" y="1429"/>
                  <a:pt x="18966" y="1429"/>
                  <a:pt x="18960" y="1429"/>
                </a:cubicBezTo>
                <a:cubicBezTo>
                  <a:pt x="18954" y="1429"/>
                  <a:pt x="18948" y="1429"/>
                  <a:pt x="18937" y="1429"/>
                </a:cubicBezTo>
                <a:cubicBezTo>
                  <a:pt x="18931" y="1429"/>
                  <a:pt x="18931" y="1435"/>
                  <a:pt x="18925" y="1435"/>
                </a:cubicBezTo>
                <a:cubicBezTo>
                  <a:pt x="18913" y="1441"/>
                  <a:pt x="18913" y="1453"/>
                  <a:pt x="18913" y="1470"/>
                </a:cubicBezTo>
                <a:cubicBezTo>
                  <a:pt x="18919" y="1476"/>
                  <a:pt x="18919" y="1482"/>
                  <a:pt x="18925" y="1482"/>
                </a:cubicBezTo>
                <a:close/>
                <a:moveTo>
                  <a:pt x="17140" y="1044"/>
                </a:moveTo>
                <a:lnTo>
                  <a:pt x="17140" y="1044"/>
                </a:lnTo>
                <a:cubicBezTo>
                  <a:pt x="17146" y="1050"/>
                  <a:pt x="17146" y="1050"/>
                  <a:pt x="17152" y="1050"/>
                </a:cubicBezTo>
                <a:cubicBezTo>
                  <a:pt x="17158" y="1050"/>
                  <a:pt x="17158" y="1050"/>
                  <a:pt x="17164" y="1055"/>
                </a:cubicBezTo>
                <a:cubicBezTo>
                  <a:pt x="17164" y="1055"/>
                  <a:pt x="17164" y="1061"/>
                  <a:pt x="17170" y="1067"/>
                </a:cubicBezTo>
                <a:cubicBezTo>
                  <a:pt x="17176" y="1073"/>
                  <a:pt x="17181" y="1073"/>
                  <a:pt x="17187" y="1073"/>
                </a:cubicBezTo>
                <a:cubicBezTo>
                  <a:pt x="17193" y="1073"/>
                  <a:pt x="17199" y="1073"/>
                  <a:pt x="17205" y="1067"/>
                </a:cubicBezTo>
                <a:cubicBezTo>
                  <a:pt x="17217" y="1067"/>
                  <a:pt x="17223" y="1061"/>
                  <a:pt x="17229" y="1061"/>
                </a:cubicBezTo>
                <a:cubicBezTo>
                  <a:pt x="17241" y="1061"/>
                  <a:pt x="17247" y="1067"/>
                  <a:pt x="17253" y="1073"/>
                </a:cubicBezTo>
                <a:cubicBezTo>
                  <a:pt x="17259" y="1073"/>
                  <a:pt x="17259" y="1079"/>
                  <a:pt x="17265" y="1085"/>
                </a:cubicBezTo>
                <a:cubicBezTo>
                  <a:pt x="17270" y="1085"/>
                  <a:pt x="17270" y="1085"/>
                  <a:pt x="17276" y="1085"/>
                </a:cubicBezTo>
                <a:cubicBezTo>
                  <a:pt x="17282" y="1085"/>
                  <a:pt x="17282" y="1091"/>
                  <a:pt x="17288" y="1091"/>
                </a:cubicBezTo>
                <a:cubicBezTo>
                  <a:pt x="17294" y="1091"/>
                  <a:pt x="17300" y="1091"/>
                  <a:pt x="17312" y="1091"/>
                </a:cubicBezTo>
                <a:cubicBezTo>
                  <a:pt x="17324" y="1091"/>
                  <a:pt x="17324" y="1091"/>
                  <a:pt x="17324" y="1091"/>
                </a:cubicBezTo>
                <a:cubicBezTo>
                  <a:pt x="17324" y="1091"/>
                  <a:pt x="17330" y="1091"/>
                  <a:pt x="17336" y="1091"/>
                </a:cubicBezTo>
                <a:cubicBezTo>
                  <a:pt x="17342" y="1091"/>
                  <a:pt x="17342" y="1085"/>
                  <a:pt x="17348" y="1079"/>
                </a:cubicBezTo>
                <a:cubicBezTo>
                  <a:pt x="17348" y="1079"/>
                  <a:pt x="17348" y="1067"/>
                  <a:pt x="17353" y="1067"/>
                </a:cubicBezTo>
                <a:cubicBezTo>
                  <a:pt x="17359" y="1067"/>
                  <a:pt x="17359" y="1067"/>
                  <a:pt x="17365" y="1067"/>
                </a:cubicBezTo>
                <a:cubicBezTo>
                  <a:pt x="17371" y="1067"/>
                  <a:pt x="17377" y="1067"/>
                  <a:pt x="17383" y="1067"/>
                </a:cubicBezTo>
                <a:cubicBezTo>
                  <a:pt x="17383" y="1044"/>
                  <a:pt x="17383" y="1044"/>
                  <a:pt x="17383" y="1044"/>
                </a:cubicBezTo>
                <a:cubicBezTo>
                  <a:pt x="17383" y="1044"/>
                  <a:pt x="17377" y="1038"/>
                  <a:pt x="17377" y="1032"/>
                </a:cubicBezTo>
                <a:lnTo>
                  <a:pt x="17383" y="1032"/>
                </a:lnTo>
                <a:cubicBezTo>
                  <a:pt x="17365" y="1032"/>
                  <a:pt x="17359" y="1032"/>
                  <a:pt x="17342" y="1032"/>
                </a:cubicBezTo>
                <a:cubicBezTo>
                  <a:pt x="17336" y="1032"/>
                  <a:pt x="17336" y="1032"/>
                  <a:pt x="17330" y="1032"/>
                </a:cubicBezTo>
                <a:cubicBezTo>
                  <a:pt x="17324" y="1032"/>
                  <a:pt x="17318" y="1032"/>
                  <a:pt x="17306" y="1032"/>
                </a:cubicBezTo>
                <a:cubicBezTo>
                  <a:pt x="17294" y="1032"/>
                  <a:pt x="17294" y="1032"/>
                  <a:pt x="17294" y="1032"/>
                </a:cubicBezTo>
                <a:cubicBezTo>
                  <a:pt x="17294" y="1032"/>
                  <a:pt x="17288" y="1032"/>
                  <a:pt x="17282" y="1032"/>
                </a:cubicBezTo>
                <a:cubicBezTo>
                  <a:pt x="17270" y="1032"/>
                  <a:pt x="17270" y="1032"/>
                  <a:pt x="17270" y="1032"/>
                </a:cubicBezTo>
                <a:cubicBezTo>
                  <a:pt x="17265" y="1032"/>
                  <a:pt x="17265" y="1032"/>
                  <a:pt x="17259" y="1032"/>
                </a:cubicBezTo>
                <a:cubicBezTo>
                  <a:pt x="17259" y="1002"/>
                  <a:pt x="17259" y="1002"/>
                  <a:pt x="17259" y="1002"/>
                </a:cubicBezTo>
                <a:cubicBezTo>
                  <a:pt x="17247" y="1002"/>
                  <a:pt x="17235" y="1002"/>
                  <a:pt x="17223" y="1002"/>
                </a:cubicBezTo>
                <a:cubicBezTo>
                  <a:pt x="17217" y="1002"/>
                  <a:pt x="17217" y="1002"/>
                  <a:pt x="17211" y="1002"/>
                </a:cubicBezTo>
                <a:cubicBezTo>
                  <a:pt x="17205" y="1002"/>
                  <a:pt x="17211" y="1014"/>
                  <a:pt x="17205" y="1014"/>
                </a:cubicBezTo>
                <a:cubicBezTo>
                  <a:pt x="17205" y="1020"/>
                  <a:pt x="17199" y="1014"/>
                  <a:pt x="17193" y="1014"/>
                </a:cubicBezTo>
                <a:cubicBezTo>
                  <a:pt x="17181" y="1014"/>
                  <a:pt x="17181" y="1014"/>
                  <a:pt x="17176" y="1014"/>
                </a:cubicBezTo>
                <a:cubicBezTo>
                  <a:pt x="17158" y="1008"/>
                  <a:pt x="17158" y="996"/>
                  <a:pt x="17146" y="984"/>
                </a:cubicBezTo>
                <a:cubicBezTo>
                  <a:pt x="17134" y="990"/>
                  <a:pt x="17134" y="990"/>
                  <a:pt x="17134" y="990"/>
                </a:cubicBezTo>
                <a:cubicBezTo>
                  <a:pt x="17134" y="1038"/>
                  <a:pt x="17134" y="1038"/>
                  <a:pt x="17134" y="1038"/>
                </a:cubicBezTo>
                <a:cubicBezTo>
                  <a:pt x="17140" y="1038"/>
                  <a:pt x="17134" y="1044"/>
                  <a:pt x="17140" y="1044"/>
                </a:cubicBezTo>
                <a:close/>
                <a:moveTo>
                  <a:pt x="16796" y="1227"/>
                </a:moveTo>
                <a:lnTo>
                  <a:pt x="16796" y="1227"/>
                </a:lnTo>
                <a:cubicBezTo>
                  <a:pt x="16808" y="1227"/>
                  <a:pt x="16814" y="1233"/>
                  <a:pt x="16820" y="1233"/>
                </a:cubicBezTo>
                <a:cubicBezTo>
                  <a:pt x="16826" y="1233"/>
                  <a:pt x="16832" y="1233"/>
                  <a:pt x="16844" y="1233"/>
                </a:cubicBezTo>
                <a:cubicBezTo>
                  <a:pt x="16855" y="1233"/>
                  <a:pt x="16855" y="1233"/>
                  <a:pt x="16855" y="1233"/>
                </a:cubicBezTo>
                <a:cubicBezTo>
                  <a:pt x="16861" y="1233"/>
                  <a:pt x="16861" y="1233"/>
                  <a:pt x="16867" y="1233"/>
                </a:cubicBezTo>
                <a:cubicBezTo>
                  <a:pt x="16879" y="1233"/>
                  <a:pt x="16891" y="1233"/>
                  <a:pt x="16903" y="1233"/>
                </a:cubicBezTo>
                <a:cubicBezTo>
                  <a:pt x="16909" y="1233"/>
                  <a:pt x="16915" y="1227"/>
                  <a:pt x="16921" y="1227"/>
                </a:cubicBezTo>
                <a:cubicBezTo>
                  <a:pt x="16926" y="1227"/>
                  <a:pt x="16926" y="1227"/>
                  <a:pt x="16926" y="1227"/>
                </a:cubicBezTo>
                <a:cubicBezTo>
                  <a:pt x="16933" y="1227"/>
                  <a:pt x="16933" y="1233"/>
                  <a:pt x="16938" y="1239"/>
                </a:cubicBezTo>
                <a:cubicBezTo>
                  <a:pt x="16944" y="1239"/>
                  <a:pt x="16950" y="1245"/>
                  <a:pt x="16962" y="1245"/>
                </a:cubicBezTo>
                <a:cubicBezTo>
                  <a:pt x="16962" y="1245"/>
                  <a:pt x="16968" y="1251"/>
                  <a:pt x="16974" y="1251"/>
                </a:cubicBezTo>
                <a:cubicBezTo>
                  <a:pt x="16992" y="1251"/>
                  <a:pt x="16992" y="1251"/>
                  <a:pt x="16992" y="1251"/>
                </a:cubicBezTo>
                <a:cubicBezTo>
                  <a:pt x="16998" y="1227"/>
                  <a:pt x="16998" y="1227"/>
                  <a:pt x="16998" y="1227"/>
                </a:cubicBezTo>
                <a:cubicBezTo>
                  <a:pt x="16992" y="1221"/>
                  <a:pt x="16992" y="1215"/>
                  <a:pt x="16992" y="1215"/>
                </a:cubicBezTo>
                <a:cubicBezTo>
                  <a:pt x="16986" y="1210"/>
                  <a:pt x="16986" y="1210"/>
                  <a:pt x="16980" y="1210"/>
                </a:cubicBezTo>
                <a:cubicBezTo>
                  <a:pt x="16974" y="1204"/>
                  <a:pt x="16974" y="1204"/>
                  <a:pt x="16968" y="1198"/>
                </a:cubicBezTo>
                <a:cubicBezTo>
                  <a:pt x="16962" y="1198"/>
                  <a:pt x="16962" y="1204"/>
                  <a:pt x="16956" y="1198"/>
                </a:cubicBezTo>
                <a:cubicBezTo>
                  <a:pt x="16950" y="1198"/>
                  <a:pt x="16950" y="1198"/>
                  <a:pt x="16944" y="1198"/>
                </a:cubicBezTo>
                <a:cubicBezTo>
                  <a:pt x="16938" y="1192"/>
                  <a:pt x="16938" y="1192"/>
                  <a:pt x="16933" y="1186"/>
                </a:cubicBezTo>
                <a:lnTo>
                  <a:pt x="16933" y="1180"/>
                </a:lnTo>
                <a:cubicBezTo>
                  <a:pt x="16926" y="1174"/>
                  <a:pt x="16921" y="1180"/>
                  <a:pt x="16921" y="1180"/>
                </a:cubicBezTo>
                <a:cubicBezTo>
                  <a:pt x="16909" y="1180"/>
                  <a:pt x="16909" y="1180"/>
                  <a:pt x="16909" y="1180"/>
                </a:cubicBezTo>
                <a:cubicBezTo>
                  <a:pt x="16897" y="1180"/>
                  <a:pt x="16885" y="1174"/>
                  <a:pt x="16873" y="1180"/>
                </a:cubicBezTo>
                <a:cubicBezTo>
                  <a:pt x="16867" y="1180"/>
                  <a:pt x="16867" y="1186"/>
                  <a:pt x="16861" y="1186"/>
                </a:cubicBezTo>
                <a:cubicBezTo>
                  <a:pt x="16861" y="1192"/>
                  <a:pt x="16861" y="1198"/>
                  <a:pt x="16855" y="1198"/>
                </a:cubicBezTo>
                <a:cubicBezTo>
                  <a:pt x="16855" y="1204"/>
                  <a:pt x="16849" y="1198"/>
                  <a:pt x="16844" y="1198"/>
                </a:cubicBezTo>
                <a:cubicBezTo>
                  <a:pt x="16826" y="1204"/>
                  <a:pt x="16820" y="1215"/>
                  <a:pt x="16808" y="1227"/>
                </a:cubicBezTo>
                <a:lnTo>
                  <a:pt x="16796" y="1227"/>
                </a:lnTo>
                <a:close/>
                <a:moveTo>
                  <a:pt x="16855" y="1156"/>
                </a:moveTo>
                <a:lnTo>
                  <a:pt x="16855" y="1156"/>
                </a:lnTo>
                <a:cubicBezTo>
                  <a:pt x="16861" y="1156"/>
                  <a:pt x="16861" y="1156"/>
                  <a:pt x="16867" y="1150"/>
                </a:cubicBezTo>
                <a:cubicBezTo>
                  <a:pt x="16867" y="1150"/>
                  <a:pt x="16867" y="1144"/>
                  <a:pt x="16867" y="1138"/>
                </a:cubicBezTo>
                <a:cubicBezTo>
                  <a:pt x="16861" y="1138"/>
                  <a:pt x="16861" y="1132"/>
                  <a:pt x="16855" y="1132"/>
                </a:cubicBezTo>
                <a:cubicBezTo>
                  <a:pt x="16855" y="1132"/>
                  <a:pt x="16849" y="1132"/>
                  <a:pt x="16844" y="1132"/>
                </a:cubicBezTo>
                <a:cubicBezTo>
                  <a:pt x="16838" y="1132"/>
                  <a:pt x="16832" y="1127"/>
                  <a:pt x="16820" y="1127"/>
                </a:cubicBezTo>
                <a:cubicBezTo>
                  <a:pt x="16802" y="1127"/>
                  <a:pt x="16802" y="1127"/>
                  <a:pt x="16802" y="1127"/>
                </a:cubicBezTo>
                <a:cubicBezTo>
                  <a:pt x="16802" y="1132"/>
                  <a:pt x="16796" y="1132"/>
                  <a:pt x="16796" y="1138"/>
                </a:cubicBezTo>
                <a:cubicBezTo>
                  <a:pt x="16796" y="1144"/>
                  <a:pt x="16802" y="1150"/>
                  <a:pt x="16808" y="1150"/>
                </a:cubicBezTo>
                <a:cubicBezTo>
                  <a:pt x="16808" y="1156"/>
                  <a:pt x="16814" y="1156"/>
                  <a:pt x="16814" y="1156"/>
                </a:cubicBezTo>
                <a:cubicBezTo>
                  <a:pt x="16826" y="1156"/>
                  <a:pt x="16832" y="1162"/>
                  <a:pt x="16838" y="1162"/>
                </a:cubicBezTo>
                <a:cubicBezTo>
                  <a:pt x="16844" y="1162"/>
                  <a:pt x="16849" y="1156"/>
                  <a:pt x="16855" y="1156"/>
                </a:cubicBezTo>
                <a:close/>
                <a:moveTo>
                  <a:pt x="16642" y="1032"/>
                </a:moveTo>
                <a:lnTo>
                  <a:pt x="16642" y="1032"/>
                </a:lnTo>
                <a:cubicBezTo>
                  <a:pt x="16642" y="1032"/>
                  <a:pt x="16642" y="1038"/>
                  <a:pt x="16648" y="1038"/>
                </a:cubicBezTo>
                <a:cubicBezTo>
                  <a:pt x="16654" y="1044"/>
                  <a:pt x="16648" y="1050"/>
                  <a:pt x="16654" y="1050"/>
                </a:cubicBezTo>
                <a:cubicBezTo>
                  <a:pt x="16660" y="1055"/>
                  <a:pt x="16660" y="1055"/>
                  <a:pt x="16666" y="1055"/>
                </a:cubicBezTo>
                <a:cubicBezTo>
                  <a:pt x="16672" y="1055"/>
                  <a:pt x="16672" y="1061"/>
                  <a:pt x="16678" y="1061"/>
                </a:cubicBezTo>
                <a:cubicBezTo>
                  <a:pt x="16683" y="1067"/>
                  <a:pt x="16683" y="1067"/>
                  <a:pt x="16689" y="1067"/>
                </a:cubicBezTo>
                <a:cubicBezTo>
                  <a:pt x="16695" y="1067"/>
                  <a:pt x="16701" y="1073"/>
                  <a:pt x="16701" y="1079"/>
                </a:cubicBezTo>
                <a:cubicBezTo>
                  <a:pt x="16707" y="1079"/>
                  <a:pt x="16707" y="1085"/>
                  <a:pt x="16707" y="1091"/>
                </a:cubicBezTo>
                <a:cubicBezTo>
                  <a:pt x="16713" y="1091"/>
                  <a:pt x="16713" y="1097"/>
                  <a:pt x="16713" y="1103"/>
                </a:cubicBezTo>
                <a:cubicBezTo>
                  <a:pt x="16719" y="1103"/>
                  <a:pt x="16725" y="1103"/>
                  <a:pt x="16731" y="1103"/>
                </a:cubicBezTo>
                <a:cubicBezTo>
                  <a:pt x="16743" y="1103"/>
                  <a:pt x="16749" y="1103"/>
                  <a:pt x="16760" y="1103"/>
                </a:cubicBezTo>
                <a:cubicBezTo>
                  <a:pt x="16760" y="1091"/>
                  <a:pt x="16767" y="1091"/>
                  <a:pt x="16767" y="1085"/>
                </a:cubicBezTo>
                <a:cubicBezTo>
                  <a:pt x="16767" y="1079"/>
                  <a:pt x="16767" y="1073"/>
                  <a:pt x="16767" y="1073"/>
                </a:cubicBezTo>
                <a:cubicBezTo>
                  <a:pt x="16767" y="1067"/>
                  <a:pt x="16772" y="1067"/>
                  <a:pt x="16772" y="1061"/>
                </a:cubicBezTo>
                <a:cubicBezTo>
                  <a:pt x="16784" y="1067"/>
                  <a:pt x="16796" y="1073"/>
                  <a:pt x="16808" y="1073"/>
                </a:cubicBezTo>
                <a:cubicBezTo>
                  <a:pt x="16820" y="1073"/>
                  <a:pt x="16832" y="1073"/>
                  <a:pt x="16844" y="1073"/>
                </a:cubicBezTo>
                <a:cubicBezTo>
                  <a:pt x="16855" y="1073"/>
                  <a:pt x="16861" y="1073"/>
                  <a:pt x="16867" y="1067"/>
                </a:cubicBezTo>
                <a:cubicBezTo>
                  <a:pt x="16873" y="1067"/>
                  <a:pt x="16867" y="1061"/>
                  <a:pt x="16873" y="1055"/>
                </a:cubicBezTo>
                <a:cubicBezTo>
                  <a:pt x="16873" y="1055"/>
                  <a:pt x="16879" y="1055"/>
                  <a:pt x="16885" y="1055"/>
                </a:cubicBezTo>
                <a:lnTo>
                  <a:pt x="16891" y="1055"/>
                </a:lnTo>
                <a:cubicBezTo>
                  <a:pt x="16897" y="1061"/>
                  <a:pt x="16897" y="1067"/>
                  <a:pt x="16903" y="1067"/>
                </a:cubicBezTo>
                <a:cubicBezTo>
                  <a:pt x="16909" y="1067"/>
                  <a:pt x="16909" y="1073"/>
                  <a:pt x="16915" y="1073"/>
                </a:cubicBezTo>
                <a:cubicBezTo>
                  <a:pt x="16926" y="1073"/>
                  <a:pt x="16926" y="1061"/>
                  <a:pt x="16938" y="1055"/>
                </a:cubicBezTo>
                <a:cubicBezTo>
                  <a:pt x="16938" y="1055"/>
                  <a:pt x="16938" y="1050"/>
                  <a:pt x="16944" y="1044"/>
                </a:cubicBezTo>
                <a:cubicBezTo>
                  <a:pt x="16950" y="1044"/>
                  <a:pt x="16956" y="1044"/>
                  <a:pt x="16962" y="1044"/>
                </a:cubicBezTo>
                <a:cubicBezTo>
                  <a:pt x="16968" y="1044"/>
                  <a:pt x="16968" y="1044"/>
                  <a:pt x="16968" y="1044"/>
                </a:cubicBezTo>
                <a:cubicBezTo>
                  <a:pt x="16974" y="1044"/>
                  <a:pt x="16974" y="1050"/>
                  <a:pt x="16980" y="1050"/>
                </a:cubicBezTo>
                <a:cubicBezTo>
                  <a:pt x="16986" y="1055"/>
                  <a:pt x="16986" y="1055"/>
                  <a:pt x="16992" y="1055"/>
                </a:cubicBezTo>
                <a:cubicBezTo>
                  <a:pt x="16998" y="1055"/>
                  <a:pt x="16998" y="1055"/>
                  <a:pt x="17004" y="1055"/>
                </a:cubicBezTo>
                <a:cubicBezTo>
                  <a:pt x="17045" y="1055"/>
                  <a:pt x="17045" y="1055"/>
                  <a:pt x="17045" y="1055"/>
                </a:cubicBezTo>
                <a:cubicBezTo>
                  <a:pt x="17045" y="1044"/>
                  <a:pt x="17045" y="1038"/>
                  <a:pt x="17045" y="1026"/>
                </a:cubicBezTo>
                <a:cubicBezTo>
                  <a:pt x="17051" y="1020"/>
                  <a:pt x="17051" y="1020"/>
                  <a:pt x="17051" y="1014"/>
                </a:cubicBezTo>
                <a:cubicBezTo>
                  <a:pt x="17057" y="1008"/>
                  <a:pt x="17063" y="1008"/>
                  <a:pt x="17063" y="1002"/>
                </a:cubicBezTo>
                <a:cubicBezTo>
                  <a:pt x="17069" y="996"/>
                  <a:pt x="17075" y="996"/>
                  <a:pt x="17075" y="990"/>
                </a:cubicBezTo>
                <a:cubicBezTo>
                  <a:pt x="17075" y="990"/>
                  <a:pt x="17075" y="984"/>
                  <a:pt x="17075" y="978"/>
                </a:cubicBezTo>
                <a:cubicBezTo>
                  <a:pt x="17069" y="978"/>
                  <a:pt x="17063" y="978"/>
                  <a:pt x="17063" y="978"/>
                </a:cubicBezTo>
                <a:cubicBezTo>
                  <a:pt x="17057" y="978"/>
                  <a:pt x="17057" y="978"/>
                  <a:pt x="17051" y="978"/>
                </a:cubicBezTo>
                <a:cubicBezTo>
                  <a:pt x="17045" y="978"/>
                  <a:pt x="17051" y="966"/>
                  <a:pt x="17045" y="966"/>
                </a:cubicBezTo>
                <a:cubicBezTo>
                  <a:pt x="17039" y="966"/>
                  <a:pt x="17039" y="966"/>
                  <a:pt x="17033" y="966"/>
                </a:cubicBezTo>
                <a:cubicBezTo>
                  <a:pt x="17021" y="966"/>
                  <a:pt x="17015" y="966"/>
                  <a:pt x="16998" y="966"/>
                </a:cubicBezTo>
                <a:cubicBezTo>
                  <a:pt x="16992" y="966"/>
                  <a:pt x="16992" y="961"/>
                  <a:pt x="16980" y="961"/>
                </a:cubicBezTo>
                <a:cubicBezTo>
                  <a:pt x="16974" y="961"/>
                  <a:pt x="16974" y="961"/>
                  <a:pt x="16974" y="961"/>
                </a:cubicBezTo>
                <a:cubicBezTo>
                  <a:pt x="16974" y="966"/>
                  <a:pt x="16968" y="966"/>
                  <a:pt x="16968" y="966"/>
                </a:cubicBezTo>
                <a:cubicBezTo>
                  <a:pt x="16962" y="972"/>
                  <a:pt x="16962" y="978"/>
                  <a:pt x="16962" y="978"/>
                </a:cubicBezTo>
                <a:cubicBezTo>
                  <a:pt x="16956" y="984"/>
                  <a:pt x="16950" y="984"/>
                  <a:pt x="16950" y="990"/>
                </a:cubicBezTo>
                <a:cubicBezTo>
                  <a:pt x="16950" y="996"/>
                  <a:pt x="16950" y="1002"/>
                  <a:pt x="16950" y="1002"/>
                </a:cubicBezTo>
                <a:cubicBezTo>
                  <a:pt x="16944" y="1014"/>
                  <a:pt x="16950" y="1020"/>
                  <a:pt x="16950" y="1026"/>
                </a:cubicBezTo>
                <a:cubicBezTo>
                  <a:pt x="16938" y="1026"/>
                  <a:pt x="16933" y="1026"/>
                  <a:pt x="16926" y="1026"/>
                </a:cubicBezTo>
                <a:cubicBezTo>
                  <a:pt x="16921" y="1026"/>
                  <a:pt x="16921" y="1026"/>
                  <a:pt x="16915" y="1026"/>
                </a:cubicBezTo>
                <a:cubicBezTo>
                  <a:pt x="16915" y="996"/>
                  <a:pt x="16915" y="996"/>
                  <a:pt x="16915" y="996"/>
                </a:cubicBezTo>
                <a:cubicBezTo>
                  <a:pt x="16915" y="990"/>
                  <a:pt x="16921" y="984"/>
                  <a:pt x="16921" y="984"/>
                </a:cubicBezTo>
                <a:cubicBezTo>
                  <a:pt x="16926" y="972"/>
                  <a:pt x="16933" y="972"/>
                  <a:pt x="16933" y="961"/>
                </a:cubicBezTo>
                <a:cubicBezTo>
                  <a:pt x="16933" y="955"/>
                  <a:pt x="16926" y="955"/>
                  <a:pt x="16926" y="949"/>
                </a:cubicBezTo>
                <a:cubicBezTo>
                  <a:pt x="16921" y="949"/>
                  <a:pt x="16915" y="949"/>
                  <a:pt x="16903" y="949"/>
                </a:cubicBezTo>
                <a:cubicBezTo>
                  <a:pt x="16903" y="949"/>
                  <a:pt x="16897" y="949"/>
                  <a:pt x="16891" y="949"/>
                </a:cubicBezTo>
                <a:cubicBezTo>
                  <a:pt x="16885" y="943"/>
                  <a:pt x="16879" y="949"/>
                  <a:pt x="16873" y="949"/>
                </a:cubicBezTo>
                <a:cubicBezTo>
                  <a:pt x="16867" y="949"/>
                  <a:pt x="16861" y="949"/>
                  <a:pt x="16861" y="949"/>
                </a:cubicBezTo>
                <a:cubicBezTo>
                  <a:pt x="16861" y="978"/>
                  <a:pt x="16861" y="978"/>
                  <a:pt x="16861" y="978"/>
                </a:cubicBezTo>
                <a:cubicBezTo>
                  <a:pt x="16849" y="978"/>
                  <a:pt x="16844" y="978"/>
                  <a:pt x="16838" y="978"/>
                </a:cubicBezTo>
                <a:cubicBezTo>
                  <a:pt x="16826" y="978"/>
                  <a:pt x="16820" y="978"/>
                  <a:pt x="16814" y="978"/>
                </a:cubicBezTo>
                <a:cubicBezTo>
                  <a:pt x="16808" y="978"/>
                  <a:pt x="16808" y="978"/>
                  <a:pt x="16802" y="978"/>
                </a:cubicBezTo>
                <a:cubicBezTo>
                  <a:pt x="16796" y="978"/>
                  <a:pt x="16796" y="966"/>
                  <a:pt x="16796" y="966"/>
                </a:cubicBezTo>
                <a:cubicBezTo>
                  <a:pt x="16790" y="961"/>
                  <a:pt x="16790" y="961"/>
                  <a:pt x="16784" y="955"/>
                </a:cubicBezTo>
                <a:cubicBezTo>
                  <a:pt x="16784" y="949"/>
                  <a:pt x="16778" y="955"/>
                  <a:pt x="16772" y="949"/>
                </a:cubicBezTo>
                <a:cubicBezTo>
                  <a:pt x="16772" y="949"/>
                  <a:pt x="16778" y="937"/>
                  <a:pt x="16772" y="937"/>
                </a:cubicBezTo>
                <a:cubicBezTo>
                  <a:pt x="16767" y="931"/>
                  <a:pt x="16760" y="937"/>
                  <a:pt x="16755" y="937"/>
                </a:cubicBezTo>
                <a:cubicBezTo>
                  <a:pt x="16737" y="937"/>
                  <a:pt x="16737" y="937"/>
                  <a:pt x="16737" y="937"/>
                </a:cubicBezTo>
                <a:lnTo>
                  <a:pt x="16731" y="943"/>
                </a:lnTo>
                <a:cubicBezTo>
                  <a:pt x="16707" y="943"/>
                  <a:pt x="16695" y="943"/>
                  <a:pt x="16672" y="943"/>
                </a:cubicBezTo>
                <a:cubicBezTo>
                  <a:pt x="16672" y="949"/>
                  <a:pt x="16678" y="955"/>
                  <a:pt x="16672" y="966"/>
                </a:cubicBezTo>
                <a:cubicBezTo>
                  <a:pt x="16672" y="972"/>
                  <a:pt x="16666" y="978"/>
                  <a:pt x="16660" y="990"/>
                </a:cubicBezTo>
                <a:cubicBezTo>
                  <a:pt x="16660" y="990"/>
                  <a:pt x="16660" y="996"/>
                  <a:pt x="16660" y="1002"/>
                </a:cubicBezTo>
                <a:cubicBezTo>
                  <a:pt x="16660" y="1008"/>
                  <a:pt x="16654" y="1008"/>
                  <a:pt x="16654" y="1014"/>
                </a:cubicBezTo>
                <a:cubicBezTo>
                  <a:pt x="16648" y="1020"/>
                  <a:pt x="16654" y="1020"/>
                  <a:pt x="16654" y="1026"/>
                </a:cubicBezTo>
                <a:cubicBezTo>
                  <a:pt x="16648" y="1032"/>
                  <a:pt x="16648" y="1032"/>
                  <a:pt x="16648" y="1038"/>
                </a:cubicBezTo>
                <a:lnTo>
                  <a:pt x="16642" y="1032"/>
                </a:lnTo>
                <a:close/>
                <a:moveTo>
                  <a:pt x="16583" y="1008"/>
                </a:moveTo>
                <a:lnTo>
                  <a:pt x="16583" y="1008"/>
                </a:lnTo>
                <a:cubicBezTo>
                  <a:pt x="16577" y="1002"/>
                  <a:pt x="16577" y="996"/>
                  <a:pt x="16577" y="996"/>
                </a:cubicBezTo>
                <a:cubicBezTo>
                  <a:pt x="16577" y="984"/>
                  <a:pt x="16577" y="978"/>
                  <a:pt x="16583" y="972"/>
                </a:cubicBezTo>
                <a:cubicBezTo>
                  <a:pt x="16577" y="972"/>
                  <a:pt x="16571" y="972"/>
                  <a:pt x="16565" y="972"/>
                </a:cubicBezTo>
                <a:cubicBezTo>
                  <a:pt x="16559" y="972"/>
                  <a:pt x="16559" y="966"/>
                  <a:pt x="16553" y="966"/>
                </a:cubicBezTo>
                <a:cubicBezTo>
                  <a:pt x="16547" y="966"/>
                  <a:pt x="16547" y="972"/>
                  <a:pt x="16541" y="978"/>
                </a:cubicBezTo>
                <a:cubicBezTo>
                  <a:pt x="16541" y="978"/>
                  <a:pt x="16541" y="984"/>
                  <a:pt x="16541" y="990"/>
                </a:cubicBezTo>
                <a:cubicBezTo>
                  <a:pt x="16541" y="996"/>
                  <a:pt x="16541" y="996"/>
                  <a:pt x="16541" y="1002"/>
                </a:cubicBezTo>
                <a:cubicBezTo>
                  <a:pt x="16541" y="1008"/>
                  <a:pt x="16547" y="1008"/>
                  <a:pt x="16553" y="1008"/>
                </a:cubicBezTo>
                <a:cubicBezTo>
                  <a:pt x="16559" y="1014"/>
                  <a:pt x="16559" y="1020"/>
                  <a:pt x="16565" y="1020"/>
                </a:cubicBezTo>
                <a:cubicBezTo>
                  <a:pt x="16571" y="1020"/>
                  <a:pt x="16577" y="1008"/>
                  <a:pt x="16583" y="1008"/>
                </a:cubicBezTo>
                <a:close/>
                <a:moveTo>
                  <a:pt x="16547" y="1127"/>
                </a:moveTo>
                <a:lnTo>
                  <a:pt x="16547" y="1127"/>
                </a:lnTo>
                <a:cubicBezTo>
                  <a:pt x="16547" y="1132"/>
                  <a:pt x="16547" y="1138"/>
                  <a:pt x="16553" y="1138"/>
                </a:cubicBezTo>
                <a:cubicBezTo>
                  <a:pt x="16553" y="1150"/>
                  <a:pt x="16565" y="1156"/>
                  <a:pt x="16565" y="1162"/>
                </a:cubicBezTo>
                <a:cubicBezTo>
                  <a:pt x="16565" y="1168"/>
                  <a:pt x="16571" y="1168"/>
                  <a:pt x="16571" y="1174"/>
                </a:cubicBezTo>
                <a:cubicBezTo>
                  <a:pt x="16571" y="1180"/>
                  <a:pt x="16571" y="1186"/>
                  <a:pt x="16571" y="1198"/>
                </a:cubicBezTo>
                <a:cubicBezTo>
                  <a:pt x="16624" y="1198"/>
                  <a:pt x="16624" y="1198"/>
                  <a:pt x="16624" y="1198"/>
                </a:cubicBezTo>
                <a:cubicBezTo>
                  <a:pt x="16618" y="1192"/>
                  <a:pt x="16624" y="1186"/>
                  <a:pt x="16618" y="1186"/>
                </a:cubicBezTo>
                <a:cubicBezTo>
                  <a:pt x="16612" y="1180"/>
                  <a:pt x="16606" y="1180"/>
                  <a:pt x="16601" y="1180"/>
                </a:cubicBezTo>
                <a:cubicBezTo>
                  <a:pt x="16601" y="1180"/>
                  <a:pt x="16594" y="1180"/>
                  <a:pt x="16589" y="1174"/>
                </a:cubicBezTo>
                <a:cubicBezTo>
                  <a:pt x="16583" y="1168"/>
                  <a:pt x="16583" y="1162"/>
                  <a:pt x="16577" y="1150"/>
                </a:cubicBezTo>
                <a:cubicBezTo>
                  <a:pt x="16571" y="1138"/>
                  <a:pt x="16571" y="1138"/>
                  <a:pt x="16571" y="1138"/>
                </a:cubicBezTo>
                <a:cubicBezTo>
                  <a:pt x="16571" y="1132"/>
                  <a:pt x="16565" y="1132"/>
                  <a:pt x="16565" y="1127"/>
                </a:cubicBezTo>
                <a:lnTo>
                  <a:pt x="16547" y="1127"/>
                </a:lnTo>
                <a:close/>
                <a:moveTo>
                  <a:pt x="15029" y="711"/>
                </a:moveTo>
                <a:lnTo>
                  <a:pt x="15029" y="711"/>
                </a:lnTo>
                <a:cubicBezTo>
                  <a:pt x="15029" y="706"/>
                  <a:pt x="15023" y="706"/>
                  <a:pt x="15017" y="700"/>
                </a:cubicBezTo>
                <a:cubicBezTo>
                  <a:pt x="15017" y="700"/>
                  <a:pt x="15023" y="694"/>
                  <a:pt x="15017" y="688"/>
                </a:cubicBezTo>
                <a:cubicBezTo>
                  <a:pt x="15017" y="688"/>
                  <a:pt x="15012" y="688"/>
                  <a:pt x="15005" y="688"/>
                </a:cubicBezTo>
                <a:cubicBezTo>
                  <a:pt x="15000" y="688"/>
                  <a:pt x="15000" y="682"/>
                  <a:pt x="14994" y="682"/>
                </a:cubicBezTo>
                <a:cubicBezTo>
                  <a:pt x="14982" y="682"/>
                  <a:pt x="14982" y="682"/>
                  <a:pt x="14982" y="682"/>
                </a:cubicBezTo>
                <a:cubicBezTo>
                  <a:pt x="14976" y="682"/>
                  <a:pt x="14976" y="676"/>
                  <a:pt x="14970" y="676"/>
                </a:cubicBezTo>
                <a:cubicBezTo>
                  <a:pt x="14964" y="676"/>
                  <a:pt x="14964" y="676"/>
                  <a:pt x="14958" y="676"/>
                </a:cubicBezTo>
                <a:cubicBezTo>
                  <a:pt x="14946" y="676"/>
                  <a:pt x="14946" y="676"/>
                  <a:pt x="14946" y="676"/>
                </a:cubicBezTo>
                <a:cubicBezTo>
                  <a:pt x="14940" y="676"/>
                  <a:pt x="14940" y="682"/>
                  <a:pt x="14934" y="688"/>
                </a:cubicBezTo>
                <a:cubicBezTo>
                  <a:pt x="14934" y="700"/>
                  <a:pt x="14934" y="700"/>
                  <a:pt x="14934" y="700"/>
                </a:cubicBezTo>
                <a:cubicBezTo>
                  <a:pt x="14940" y="700"/>
                  <a:pt x="14946" y="700"/>
                  <a:pt x="14946" y="700"/>
                </a:cubicBezTo>
                <a:cubicBezTo>
                  <a:pt x="14952" y="700"/>
                  <a:pt x="14952" y="700"/>
                  <a:pt x="14958" y="700"/>
                </a:cubicBezTo>
                <a:cubicBezTo>
                  <a:pt x="14964" y="706"/>
                  <a:pt x="14964" y="706"/>
                  <a:pt x="14970" y="711"/>
                </a:cubicBezTo>
                <a:cubicBezTo>
                  <a:pt x="14976" y="711"/>
                  <a:pt x="14976" y="718"/>
                  <a:pt x="14976" y="723"/>
                </a:cubicBezTo>
                <a:cubicBezTo>
                  <a:pt x="14988" y="723"/>
                  <a:pt x="14994" y="723"/>
                  <a:pt x="15005" y="723"/>
                </a:cubicBezTo>
                <a:cubicBezTo>
                  <a:pt x="15017" y="723"/>
                  <a:pt x="15017" y="723"/>
                  <a:pt x="15017" y="723"/>
                </a:cubicBezTo>
                <a:cubicBezTo>
                  <a:pt x="15023" y="723"/>
                  <a:pt x="15023" y="723"/>
                  <a:pt x="15029" y="723"/>
                </a:cubicBezTo>
                <a:cubicBezTo>
                  <a:pt x="15029" y="718"/>
                  <a:pt x="15029" y="711"/>
                  <a:pt x="15029" y="711"/>
                </a:cubicBezTo>
                <a:close/>
                <a:moveTo>
                  <a:pt x="14365" y="842"/>
                </a:moveTo>
                <a:lnTo>
                  <a:pt x="14365" y="842"/>
                </a:lnTo>
                <a:cubicBezTo>
                  <a:pt x="14371" y="842"/>
                  <a:pt x="14371" y="836"/>
                  <a:pt x="14377" y="836"/>
                </a:cubicBezTo>
                <a:cubicBezTo>
                  <a:pt x="14383" y="836"/>
                  <a:pt x="14389" y="842"/>
                  <a:pt x="14401" y="842"/>
                </a:cubicBezTo>
                <a:cubicBezTo>
                  <a:pt x="14401" y="842"/>
                  <a:pt x="14407" y="848"/>
                  <a:pt x="14413" y="848"/>
                </a:cubicBezTo>
                <a:cubicBezTo>
                  <a:pt x="14424" y="848"/>
                  <a:pt x="14424" y="848"/>
                  <a:pt x="14424" y="848"/>
                </a:cubicBezTo>
                <a:lnTo>
                  <a:pt x="14424" y="842"/>
                </a:lnTo>
                <a:cubicBezTo>
                  <a:pt x="14424" y="836"/>
                  <a:pt x="14424" y="830"/>
                  <a:pt x="14424" y="824"/>
                </a:cubicBezTo>
                <a:cubicBezTo>
                  <a:pt x="14419" y="818"/>
                  <a:pt x="14424" y="812"/>
                  <a:pt x="14424" y="812"/>
                </a:cubicBezTo>
                <a:cubicBezTo>
                  <a:pt x="14419" y="806"/>
                  <a:pt x="14413" y="806"/>
                  <a:pt x="14407" y="806"/>
                </a:cubicBezTo>
                <a:cubicBezTo>
                  <a:pt x="14401" y="806"/>
                  <a:pt x="14401" y="806"/>
                  <a:pt x="14401" y="806"/>
                </a:cubicBezTo>
                <a:cubicBezTo>
                  <a:pt x="14395" y="806"/>
                  <a:pt x="14395" y="812"/>
                  <a:pt x="14389" y="818"/>
                </a:cubicBezTo>
                <a:cubicBezTo>
                  <a:pt x="14383" y="824"/>
                  <a:pt x="14377" y="824"/>
                  <a:pt x="14365" y="830"/>
                </a:cubicBezTo>
                <a:lnTo>
                  <a:pt x="14365" y="842"/>
                </a:lnTo>
                <a:close/>
                <a:moveTo>
                  <a:pt x="14614" y="741"/>
                </a:moveTo>
                <a:lnTo>
                  <a:pt x="14614" y="741"/>
                </a:lnTo>
                <a:cubicBezTo>
                  <a:pt x="14626" y="741"/>
                  <a:pt x="14632" y="729"/>
                  <a:pt x="14644" y="723"/>
                </a:cubicBezTo>
                <a:cubicBezTo>
                  <a:pt x="14644" y="718"/>
                  <a:pt x="14650" y="718"/>
                  <a:pt x="14656" y="711"/>
                </a:cubicBezTo>
                <a:cubicBezTo>
                  <a:pt x="14656" y="706"/>
                  <a:pt x="14656" y="706"/>
                  <a:pt x="14662" y="700"/>
                </a:cubicBezTo>
                <a:cubicBezTo>
                  <a:pt x="14668" y="700"/>
                  <a:pt x="14673" y="700"/>
                  <a:pt x="14673" y="700"/>
                </a:cubicBezTo>
                <a:cubicBezTo>
                  <a:pt x="14679" y="700"/>
                  <a:pt x="14685" y="694"/>
                  <a:pt x="14691" y="694"/>
                </a:cubicBezTo>
                <a:cubicBezTo>
                  <a:pt x="14697" y="694"/>
                  <a:pt x="14697" y="700"/>
                  <a:pt x="14703" y="700"/>
                </a:cubicBezTo>
                <a:cubicBezTo>
                  <a:pt x="14762" y="700"/>
                  <a:pt x="14762" y="700"/>
                  <a:pt x="14762" y="700"/>
                </a:cubicBezTo>
                <a:cubicBezTo>
                  <a:pt x="14768" y="700"/>
                  <a:pt x="14768" y="694"/>
                  <a:pt x="14774" y="694"/>
                </a:cubicBezTo>
                <a:cubicBezTo>
                  <a:pt x="14780" y="688"/>
                  <a:pt x="14780" y="688"/>
                  <a:pt x="14786" y="688"/>
                </a:cubicBezTo>
                <a:cubicBezTo>
                  <a:pt x="14792" y="688"/>
                  <a:pt x="14792" y="688"/>
                  <a:pt x="14798" y="688"/>
                </a:cubicBezTo>
                <a:cubicBezTo>
                  <a:pt x="14810" y="688"/>
                  <a:pt x="14816" y="688"/>
                  <a:pt x="14822" y="688"/>
                </a:cubicBezTo>
                <a:cubicBezTo>
                  <a:pt x="14828" y="688"/>
                  <a:pt x="14828" y="688"/>
                  <a:pt x="14834" y="688"/>
                </a:cubicBezTo>
                <a:cubicBezTo>
                  <a:pt x="14839" y="688"/>
                  <a:pt x="14846" y="676"/>
                  <a:pt x="14851" y="676"/>
                </a:cubicBezTo>
                <a:cubicBezTo>
                  <a:pt x="14863" y="676"/>
                  <a:pt x="14869" y="682"/>
                  <a:pt x="14881" y="682"/>
                </a:cubicBezTo>
                <a:cubicBezTo>
                  <a:pt x="14887" y="682"/>
                  <a:pt x="14893" y="682"/>
                  <a:pt x="14899" y="676"/>
                </a:cubicBezTo>
                <a:cubicBezTo>
                  <a:pt x="14905" y="670"/>
                  <a:pt x="14905" y="670"/>
                  <a:pt x="14905" y="664"/>
                </a:cubicBezTo>
                <a:cubicBezTo>
                  <a:pt x="14911" y="658"/>
                  <a:pt x="14911" y="658"/>
                  <a:pt x="14911" y="652"/>
                </a:cubicBezTo>
                <a:cubicBezTo>
                  <a:pt x="14911" y="646"/>
                  <a:pt x="14905" y="646"/>
                  <a:pt x="14905" y="640"/>
                </a:cubicBezTo>
                <a:cubicBezTo>
                  <a:pt x="14905" y="629"/>
                  <a:pt x="14905" y="629"/>
                  <a:pt x="14905" y="629"/>
                </a:cubicBezTo>
                <a:cubicBezTo>
                  <a:pt x="14857" y="629"/>
                  <a:pt x="14857" y="629"/>
                  <a:pt x="14857" y="629"/>
                </a:cubicBezTo>
                <a:cubicBezTo>
                  <a:pt x="14857" y="617"/>
                  <a:pt x="14857" y="611"/>
                  <a:pt x="14857" y="599"/>
                </a:cubicBezTo>
                <a:cubicBezTo>
                  <a:pt x="14857" y="599"/>
                  <a:pt x="14857" y="593"/>
                  <a:pt x="14857" y="587"/>
                </a:cubicBezTo>
                <a:cubicBezTo>
                  <a:pt x="14857" y="587"/>
                  <a:pt x="14851" y="587"/>
                  <a:pt x="14846" y="581"/>
                </a:cubicBezTo>
                <a:cubicBezTo>
                  <a:pt x="14846" y="581"/>
                  <a:pt x="14839" y="581"/>
                  <a:pt x="14834" y="581"/>
                </a:cubicBezTo>
                <a:cubicBezTo>
                  <a:pt x="14822" y="575"/>
                  <a:pt x="14816" y="575"/>
                  <a:pt x="14798" y="575"/>
                </a:cubicBezTo>
                <a:cubicBezTo>
                  <a:pt x="14792" y="575"/>
                  <a:pt x="14792" y="575"/>
                  <a:pt x="14786" y="575"/>
                </a:cubicBezTo>
                <a:cubicBezTo>
                  <a:pt x="14780" y="575"/>
                  <a:pt x="14786" y="581"/>
                  <a:pt x="14780" y="587"/>
                </a:cubicBezTo>
                <a:cubicBezTo>
                  <a:pt x="14774" y="593"/>
                  <a:pt x="14774" y="599"/>
                  <a:pt x="14768" y="599"/>
                </a:cubicBezTo>
                <a:cubicBezTo>
                  <a:pt x="14762" y="599"/>
                  <a:pt x="14762" y="599"/>
                  <a:pt x="14762" y="599"/>
                </a:cubicBezTo>
                <a:cubicBezTo>
                  <a:pt x="14757" y="599"/>
                  <a:pt x="14757" y="593"/>
                  <a:pt x="14751" y="587"/>
                </a:cubicBezTo>
                <a:cubicBezTo>
                  <a:pt x="14757" y="587"/>
                  <a:pt x="14762" y="581"/>
                  <a:pt x="14762" y="575"/>
                </a:cubicBezTo>
                <a:cubicBezTo>
                  <a:pt x="14768" y="575"/>
                  <a:pt x="14774" y="575"/>
                  <a:pt x="14774" y="569"/>
                </a:cubicBezTo>
                <a:cubicBezTo>
                  <a:pt x="14774" y="563"/>
                  <a:pt x="14774" y="563"/>
                  <a:pt x="14774" y="557"/>
                </a:cubicBezTo>
                <a:cubicBezTo>
                  <a:pt x="14774" y="557"/>
                  <a:pt x="14768" y="557"/>
                  <a:pt x="14762" y="557"/>
                </a:cubicBezTo>
                <a:cubicBezTo>
                  <a:pt x="14762" y="552"/>
                  <a:pt x="14757" y="552"/>
                  <a:pt x="14751" y="552"/>
                </a:cubicBezTo>
                <a:cubicBezTo>
                  <a:pt x="14745" y="552"/>
                  <a:pt x="14751" y="540"/>
                  <a:pt x="14739" y="540"/>
                </a:cubicBezTo>
                <a:cubicBezTo>
                  <a:pt x="14733" y="540"/>
                  <a:pt x="14733" y="540"/>
                  <a:pt x="14733" y="540"/>
                </a:cubicBezTo>
                <a:cubicBezTo>
                  <a:pt x="14733" y="540"/>
                  <a:pt x="14727" y="545"/>
                  <a:pt x="14727" y="552"/>
                </a:cubicBezTo>
                <a:cubicBezTo>
                  <a:pt x="14721" y="552"/>
                  <a:pt x="14715" y="552"/>
                  <a:pt x="14709" y="552"/>
                </a:cubicBezTo>
                <a:cubicBezTo>
                  <a:pt x="14709" y="552"/>
                  <a:pt x="14703" y="552"/>
                  <a:pt x="14697" y="557"/>
                </a:cubicBezTo>
                <a:cubicBezTo>
                  <a:pt x="14697" y="557"/>
                  <a:pt x="14691" y="563"/>
                  <a:pt x="14691" y="569"/>
                </a:cubicBezTo>
                <a:cubicBezTo>
                  <a:pt x="14685" y="569"/>
                  <a:pt x="14679" y="569"/>
                  <a:pt x="14679" y="575"/>
                </a:cubicBezTo>
                <a:cubicBezTo>
                  <a:pt x="14679" y="581"/>
                  <a:pt x="14673" y="581"/>
                  <a:pt x="14673" y="587"/>
                </a:cubicBezTo>
                <a:cubicBezTo>
                  <a:pt x="14673" y="593"/>
                  <a:pt x="14673" y="593"/>
                  <a:pt x="14668" y="599"/>
                </a:cubicBezTo>
                <a:cubicBezTo>
                  <a:pt x="14668" y="605"/>
                  <a:pt x="14668" y="605"/>
                  <a:pt x="14662" y="611"/>
                </a:cubicBezTo>
                <a:cubicBezTo>
                  <a:pt x="14662" y="611"/>
                  <a:pt x="14656" y="605"/>
                  <a:pt x="14656" y="611"/>
                </a:cubicBezTo>
                <a:cubicBezTo>
                  <a:pt x="14650" y="611"/>
                  <a:pt x="14644" y="611"/>
                  <a:pt x="14644" y="617"/>
                </a:cubicBezTo>
                <a:cubicBezTo>
                  <a:pt x="14638" y="623"/>
                  <a:pt x="14644" y="623"/>
                  <a:pt x="14644" y="629"/>
                </a:cubicBezTo>
                <a:cubicBezTo>
                  <a:pt x="14638" y="634"/>
                  <a:pt x="14644" y="646"/>
                  <a:pt x="14644" y="652"/>
                </a:cubicBezTo>
                <a:cubicBezTo>
                  <a:pt x="14638" y="658"/>
                  <a:pt x="14638" y="658"/>
                  <a:pt x="14638" y="664"/>
                </a:cubicBezTo>
                <a:cubicBezTo>
                  <a:pt x="14632" y="670"/>
                  <a:pt x="14626" y="664"/>
                  <a:pt x="14626" y="670"/>
                </a:cubicBezTo>
                <a:cubicBezTo>
                  <a:pt x="14620" y="670"/>
                  <a:pt x="14614" y="670"/>
                  <a:pt x="14608" y="676"/>
                </a:cubicBezTo>
                <a:cubicBezTo>
                  <a:pt x="14608" y="676"/>
                  <a:pt x="14602" y="676"/>
                  <a:pt x="14596" y="682"/>
                </a:cubicBezTo>
                <a:cubicBezTo>
                  <a:pt x="14596" y="688"/>
                  <a:pt x="14591" y="688"/>
                  <a:pt x="14591" y="694"/>
                </a:cubicBezTo>
                <a:cubicBezTo>
                  <a:pt x="14591" y="700"/>
                  <a:pt x="14591" y="700"/>
                  <a:pt x="14591" y="706"/>
                </a:cubicBezTo>
                <a:cubicBezTo>
                  <a:pt x="14591" y="711"/>
                  <a:pt x="14591" y="718"/>
                  <a:pt x="14591" y="723"/>
                </a:cubicBezTo>
                <a:cubicBezTo>
                  <a:pt x="14596" y="723"/>
                  <a:pt x="14608" y="741"/>
                  <a:pt x="14614" y="741"/>
                </a:cubicBezTo>
                <a:close/>
                <a:moveTo>
                  <a:pt x="14430" y="457"/>
                </a:moveTo>
                <a:lnTo>
                  <a:pt x="14430" y="457"/>
                </a:lnTo>
                <a:cubicBezTo>
                  <a:pt x="14424" y="457"/>
                  <a:pt x="14424" y="463"/>
                  <a:pt x="14419" y="463"/>
                </a:cubicBezTo>
                <a:cubicBezTo>
                  <a:pt x="14413" y="468"/>
                  <a:pt x="14413" y="468"/>
                  <a:pt x="14407" y="468"/>
                </a:cubicBezTo>
                <a:cubicBezTo>
                  <a:pt x="14401" y="474"/>
                  <a:pt x="14407" y="480"/>
                  <a:pt x="14401" y="480"/>
                </a:cubicBezTo>
                <a:cubicBezTo>
                  <a:pt x="14395" y="480"/>
                  <a:pt x="14389" y="480"/>
                  <a:pt x="14389" y="486"/>
                </a:cubicBezTo>
                <a:cubicBezTo>
                  <a:pt x="14377" y="486"/>
                  <a:pt x="14365" y="480"/>
                  <a:pt x="14353" y="486"/>
                </a:cubicBezTo>
                <a:cubicBezTo>
                  <a:pt x="14347" y="486"/>
                  <a:pt x="14347" y="486"/>
                  <a:pt x="14341" y="486"/>
                </a:cubicBezTo>
                <a:cubicBezTo>
                  <a:pt x="14336" y="486"/>
                  <a:pt x="14336" y="486"/>
                  <a:pt x="14330" y="486"/>
                </a:cubicBezTo>
                <a:cubicBezTo>
                  <a:pt x="14324" y="486"/>
                  <a:pt x="14324" y="492"/>
                  <a:pt x="14318" y="492"/>
                </a:cubicBezTo>
                <a:cubicBezTo>
                  <a:pt x="14312" y="498"/>
                  <a:pt x="14318" y="504"/>
                  <a:pt x="14312" y="504"/>
                </a:cubicBezTo>
                <a:cubicBezTo>
                  <a:pt x="14306" y="510"/>
                  <a:pt x="14300" y="504"/>
                  <a:pt x="14300" y="504"/>
                </a:cubicBezTo>
                <a:cubicBezTo>
                  <a:pt x="14294" y="510"/>
                  <a:pt x="14294" y="510"/>
                  <a:pt x="14288" y="510"/>
                </a:cubicBezTo>
                <a:cubicBezTo>
                  <a:pt x="14282" y="510"/>
                  <a:pt x="14276" y="516"/>
                  <a:pt x="14276" y="522"/>
                </a:cubicBezTo>
                <a:cubicBezTo>
                  <a:pt x="14270" y="528"/>
                  <a:pt x="14270" y="528"/>
                  <a:pt x="14270" y="534"/>
                </a:cubicBezTo>
                <a:cubicBezTo>
                  <a:pt x="14264" y="534"/>
                  <a:pt x="14270" y="540"/>
                  <a:pt x="14270" y="540"/>
                </a:cubicBezTo>
                <a:cubicBezTo>
                  <a:pt x="14276" y="545"/>
                  <a:pt x="14282" y="545"/>
                  <a:pt x="14288" y="552"/>
                </a:cubicBezTo>
                <a:cubicBezTo>
                  <a:pt x="14294" y="552"/>
                  <a:pt x="14300" y="552"/>
                  <a:pt x="14300" y="557"/>
                </a:cubicBezTo>
                <a:cubicBezTo>
                  <a:pt x="14306" y="557"/>
                  <a:pt x="14300" y="563"/>
                  <a:pt x="14300" y="569"/>
                </a:cubicBezTo>
                <a:lnTo>
                  <a:pt x="14300" y="575"/>
                </a:lnTo>
                <a:cubicBezTo>
                  <a:pt x="14300" y="587"/>
                  <a:pt x="14306" y="587"/>
                  <a:pt x="14306" y="593"/>
                </a:cubicBezTo>
                <a:cubicBezTo>
                  <a:pt x="14407" y="593"/>
                  <a:pt x="14407" y="593"/>
                  <a:pt x="14407" y="593"/>
                </a:cubicBezTo>
                <a:cubicBezTo>
                  <a:pt x="14413" y="593"/>
                  <a:pt x="14413" y="599"/>
                  <a:pt x="14419" y="599"/>
                </a:cubicBezTo>
                <a:cubicBezTo>
                  <a:pt x="14424" y="599"/>
                  <a:pt x="14424" y="599"/>
                  <a:pt x="14430" y="599"/>
                </a:cubicBezTo>
                <a:cubicBezTo>
                  <a:pt x="14436" y="599"/>
                  <a:pt x="14436" y="605"/>
                  <a:pt x="14436" y="611"/>
                </a:cubicBezTo>
                <a:cubicBezTo>
                  <a:pt x="14442" y="611"/>
                  <a:pt x="14442" y="617"/>
                  <a:pt x="14448" y="623"/>
                </a:cubicBezTo>
                <a:cubicBezTo>
                  <a:pt x="14478" y="623"/>
                  <a:pt x="14490" y="623"/>
                  <a:pt x="14519" y="623"/>
                </a:cubicBezTo>
                <a:cubicBezTo>
                  <a:pt x="14525" y="623"/>
                  <a:pt x="14531" y="623"/>
                  <a:pt x="14531" y="623"/>
                </a:cubicBezTo>
                <a:cubicBezTo>
                  <a:pt x="14549" y="623"/>
                  <a:pt x="14549" y="623"/>
                  <a:pt x="14549" y="623"/>
                </a:cubicBezTo>
                <a:cubicBezTo>
                  <a:pt x="14561" y="623"/>
                  <a:pt x="14561" y="623"/>
                  <a:pt x="14573" y="623"/>
                </a:cubicBezTo>
                <a:cubicBezTo>
                  <a:pt x="14573" y="623"/>
                  <a:pt x="14579" y="623"/>
                  <a:pt x="14585" y="623"/>
                </a:cubicBezTo>
                <a:cubicBezTo>
                  <a:pt x="14591" y="617"/>
                  <a:pt x="14596" y="617"/>
                  <a:pt x="14602" y="611"/>
                </a:cubicBezTo>
                <a:cubicBezTo>
                  <a:pt x="14608" y="611"/>
                  <a:pt x="14608" y="605"/>
                  <a:pt x="14608" y="599"/>
                </a:cubicBezTo>
                <a:cubicBezTo>
                  <a:pt x="14608" y="575"/>
                  <a:pt x="14608" y="575"/>
                  <a:pt x="14608" y="575"/>
                </a:cubicBezTo>
                <a:cubicBezTo>
                  <a:pt x="14602" y="575"/>
                  <a:pt x="14602" y="581"/>
                  <a:pt x="14591" y="575"/>
                </a:cubicBezTo>
                <a:cubicBezTo>
                  <a:pt x="14591" y="575"/>
                  <a:pt x="14585" y="575"/>
                  <a:pt x="14585" y="569"/>
                </a:cubicBezTo>
                <a:cubicBezTo>
                  <a:pt x="14585" y="563"/>
                  <a:pt x="14585" y="557"/>
                  <a:pt x="14585" y="552"/>
                </a:cubicBezTo>
                <a:cubicBezTo>
                  <a:pt x="14585" y="545"/>
                  <a:pt x="14591" y="540"/>
                  <a:pt x="14591" y="540"/>
                </a:cubicBezTo>
                <a:cubicBezTo>
                  <a:pt x="14591" y="534"/>
                  <a:pt x="14596" y="534"/>
                  <a:pt x="14596" y="528"/>
                </a:cubicBezTo>
                <a:cubicBezTo>
                  <a:pt x="14602" y="522"/>
                  <a:pt x="14608" y="522"/>
                  <a:pt x="14608" y="510"/>
                </a:cubicBezTo>
                <a:cubicBezTo>
                  <a:pt x="14608" y="504"/>
                  <a:pt x="14602" y="498"/>
                  <a:pt x="14602" y="492"/>
                </a:cubicBezTo>
                <a:cubicBezTo>
                  <a:pt x="14602" y="486"/>
                  <a:pt x="14596" y="486"/>
                  <a:pt x="14596" y="480"/>
                </a:cubicBezTo>
                <a:cubicBezTo>
                  <a:pt x="14591" y="474"/>
                  <a:pt x="14591" y="474"/>
                  <a:pt x="14585" y="468"/>
                </a:cubicBezTo>
                <a:cubicBezTo>
                  <a:pt x="14579" y="463"/>
                  <a:pt x="14573" y="468"/>
                  <a:pt x="14561" y="468"/>
                </a:cubicBezTo>
                <a:cubicBezTo>
                  <a:pt x="14555" y="468"/>
                  <a:pt x="14549" y="463"/>
                  <a:pt x="14543" y="468"/>
                </a:cubicBezTo>
                <a:cubicBezTo>
                  <a:pt x="14537" y="468"/>
                  <a:pt x="14531" y="468"/>
                  <a:pt x="14531" y="474"/>
                </a:cubicBezTo>
                <a:cubicBezTo>
                  <a:pt x="14525" y="474"/>
                  <a:pt x="14525" y="480"/>
                  <a:pt x="14525" y="486"/>
                </a:cubicBezTo>
                <a:cubicBezTo>
                  <a:pt x="14519" y="486"/>
                  <a:pt x="14519" y="492"/>
                  <a:pt x="14513" y="492"/>
                </a:cubicBezTo>
                <a:cubicBezTo>
                  <a:pt x="14507" y="492"/>
                  <a:pt x="14507" y="492"/>
                  <a:pt x="14502" y="492"/>
                </a:cubicBezTo>
                <a:cubicBezTo>
                  <a:pt x="14496" y="492"/>
                  <a:pt x="14490" y="492"/>
                  <a:pt x="14478" y="492"/>
                </a:cubicBezTo>
                <a:cubicBezTo>
                  <a:pt x="14484" y="486"/>
                  <a:pt x="14484" y="486"/>
                  <a:pt x="14484" y="480"/>
                </a:cubicBezTo>
                <a:cubicBezTo>
                  <a:pt x="14490" y="474"/>
                  <a:pt x="14490" y="474"/>
                  <a:pt x="14496" y="474"/>
                </a:cubicBezTo>
                <a:cubicBezTo>
                  <a:pt x="14496" y="457"/>
                  <a:pt x="14496" y="457"/>
                  <a:pt x="14496" y="457"/>
                </a:cubicBezTo>
                <a:cubicBezTo>
                  <a:pt x="14478" y="457"/>
                  <a:pt x="14472" y="457"/>
                  <a:pt x="14454" y="457"/>
                </a:cubicBezTo>
                <a:cubicBezTo>
                  <a:pt x="14448" y="457"/>
                  <a:pt x="14442" y="457"/>
                  <a:pt x="14430" y="457"/>
                </a:cubicBezTo>
                <a:close/>
                <a:moveTo>
                  <a:pt x="14258" y="468"/>
                </a:moveTo>
                <a:lnTo>
                  <a:pt x="14258" y="468"/>
                </a:lnTo>
                <a:cubicBezTo>
                  <a:pt x="14264" y="474"/>
                  <a:pt x="14264" y="474"/>
                  <a:pt x="14270" y="474"/>
                </a:cubicBezTo>
                <a:cubicBezTo>
                  <a:pt x="14276" y="474"/>
                  <a:pt x="14282" y="474"/>
                  <a:pt x="14288" y="474"/>
                </a:cubicBezTo>
                <a:cubicBezTo>
                  <a:pt x="14294" y="474"/>
                  <a:pt x="14300" y="474"/>
                  <a:pt x="14306" y="474"/>
                </a:cubicBezTo>
                <a:cubicBezTo>
                  <a:pt x="14312" y="474"/>
                  <a:pt x="14312" y="468"/>
                  <a:pt x="14318" y="468"/>
                </a:cubicBezTo>
                <a:cubicBezTo>
                  <a:pt x="14324" y="463"/>
                  <a:pt x="14324" y="457"/>
                  <a:pt x="14330" y="457"/>
                </a:cubicBezTo>
                <a:cubicBezTo>
                  <a:pt x="14330" y="457"/>
                  <a:pt x="14336" y="457"/>
                  <a:pt x="14341" y="457"/>
                </a:cubicBezTo>
                <a:cubicBezTo>
                  <a:pt x="14347" y="457"/>
                  <a:pt x="14353" y="457"/>
                  <a:pt x="14359" y="457"/>
                </a:cubicBezTo>
                <a:cubicBezTo>
                  <a:pt x="14365" y="457"/>
                  <a:pt x="14371" y="457"/>
                  <a:pt x="14371" y="451"/>
                </a:cubicBezTo>
                <a:cubicBezTo>
                  <a:pt x="14377" y="451"/>
                  <a:pt x="14377" y="445"/>
                  <a:pt x="14383" y="439"/>
                </a:cubicBezTo>
                <a:cubicBezTo>
                  <a:pt x="14389" y="439"/>
                  <a:pt x="14395" y="439"/>
                  <a:pt x="14407" y="439"/>
                </a:cubicBezTo>
                <a:cubicBezTo>
                  <a:pt x="14424" y="439"/>
                  <a:pt x="14430" y="439"/>
                  <a:pt x="14448" y="439"/>
                </a:cubicBezTo>
                <a:cubicBezTo>
                  <a:pt x="14448" y="433"/>
                  <a:pt x="14454" y="427"/>
                  <a:pt x="14454" y="421"/>
                </a:cubicBezTo>
                <a:cubicBezTo>
                  <a:pt x="14454" y="415"/>
                  <a:pt x="14454" y="409"/>
                  <a:pt x="14454" y="403"/>
                </a:cubicBezTo>
                <a:cubicBezTo>
                  <a:pt x="14460" y="397"/>
                  <a:pt x="14460" y="391"/>
                  <a:pt x="14466" y="391"/>
                </a:cubicBezTo>
                <a:cubicBezTo>
                  <a:pt x="14466" y="386"/>
                  <a:pt x="14472" y="391"/>
                  <a:pt x="14478" y="391"/>
                </a:cubicBezTo>
                <a:cubicBezTo>
                  <a:pt x="14478" y="386"/>
                  <a:pt x="14478" y="379"/>
                  <a:pt x="14484" y="379"/>
                </a:cubicBezTo>
                <a:cubicBezTo>
                  <a:pt x="14490" y="374"/>
                  <a:pt x="14490" y="374"/>
                  <a:pt x="14496" y="374"/>
                </a:cubicBezTo>
                <a:cubicBezTo>
                  <a:pt x="14490" y="368"/>
                  <a:pt x="14490" y="368"/>
                  <a:pt x="14484" y="368"/>
                </a:cubicBezTo>
                <a:lnTo>
                  <a:pt x="14484" y="362"/>
                </a:lnTo>
                <a:cubicBezTo>
                  <a:pt x="14413" y="362"/>
                  <a:pt x="14413" y="362"/>
                  <a:pt x="14413" y="362"/>
                </a:cubicBezTo>
                <a:cubicBezTo>
                  <a:pt x="14413" y="350"/>
                  <a:pt x="14413" y="344"/>
                  <a:pt x="14407" y="338"/>
                </a:cubicBezTo>
                <a:cubicBezTo>
                  <a:pt x="14401" y="332"/>
                  <a:pt x="14401" y="326"/>
                  <a:pt x="14401" y="326"/>
                </a:cubicBezTo>
                <a:cubicBezTo>
                  <a:pt x="14395" y="320"/>
                  <a:pt x="14389" y="326"/>
                  <a:pt x="14389" y="326"/>
                </a:cubicBezTo>
                <a:cubicBezTo>
                  <a:pt x="14383" y="320"/>
                  <a:pt x="14383" y="320"/>
                  <a:pt x="14377" y="320"/>
                </a:cubicBezTo>
                <a:cubicBezTo>
                  <a:pt x="14365" y="320"/>
                  <a:pt x="14359" y="320"/>
                  <a:pt x="14353" y="326"/>
                </a:cubicBezTo>
                <a:cubicBezTo>
                  <a:pt x="14347" y="326"/>
                  <a:pt x="14347" y="326"/>
                  <a:pt x="14341" y="332"/>
                </a:cubicBezTo>
                <a:cubicBezTo>
                  <a:pt x="14336" y="332"/>
                  <a:pt x="14336" y="338"/>
                  <a:pt x="14336" y="338"/>
                </a:cubicBezTo>
                <a:cubicBezTo>
                  <a:pt x="14324" y="344"/>
                  <a:pt x="14318" y="344"/>
                  <a:pt x="14306" y="344"/>
                </a:cubicBezTo>
                <a:cubicBezTo>
                  <a:pt x="14306" y="344"/>
                  <a:pt x="14300" y="350"/>
                  <a:pt x="14294" y="350"/>
                </a:cubicBezTo>
                <a:cubicBezTo>
                  <a:pt x="14288" y="350"/>
                  <a:pt x="14282" y="356"/>
                  <a:pt x="14270" y="356"/>
                </a:cubicBezTo>
                <a:cubicBezTo>
                  <a:pt x="14264" y="362"/>
                  <a:pt x="14258" y="356"/>
                  <a:pt x="14247" y="356"/>
                </a:cubicBezTo>
                <a:cubicBezTo>
                  <a:pt x="14241" y="356"/>
                  <a:pt x="14241" y="362"/>
                  <a:pt x="14235" y="362"/>
                </a:cubicBezTo>
                <a:cubicBezTo>
                  <a:pt x="14235" y="368"/>
                  <a:pt x="14235" y="374"/>
                  <a:pt x="14235" y="386"/>
                </a:cubicBezTo>
                <a:cubicBezTo>
                  <a:pt x="14235" y="391"/>
                  <a:pt x="14235" y="391"/>
                  <a:pt x="14229" y="397"/>
                </a:cubicBezTo>
                <a:cubicBezTo>
                  <a:pt x="14229" y="403"/>
                  <a:pt x="14223" y="403"/>
                  <a:pt x="14217" y="409"/>
                </a:cubicBezTo>
                <a:cubicBezTo>
                  <a:pt x="14211" y="409"/>
                  <a:pt x="14205" y="403"/>
                  <a:pt x="14199" y="409"/>
                </a:cubicBezTo>
                <a:cubicBezTo>
                  <a:pt x="14193" y="409"/>
                  <a:pt x="14187" y="409"/>
                  <a:pt x="14187" y="415"/>
                </a:cubicBezTo>
                <a:cubicBezTo>
                  <a:pt x="14181" y="415"/>
                  <a:pt x="14175" y="415"/>
                  <a:pt x="14170" y="415"/>
                </a:cubicBezTo>
                <a:cubicBezTo>
                  <a:pt x="14170" y="415"/>
                  <a:pt x="14170" y="421"/>
                  <a:pt x="14170" y="427"/>
                </a:cubicBezTo>
                <a:cubicBezTo>
                  <a:pt x="14170" y="433"/>
                  <a:pt x="14170" y="433"/>
                  <a:pt x="14175" y="439"/>
                </a:cubicBezTo>
                <a:cubicBezTo>
                  <a:pt x="14181" y="445"/>
                  <a:pt x="14181" y="445"/>
                  <a:pt x="14193" y="445"/>
                </a:cubicBezTo>
                <a:cubicBezTo>
                  <a:pt x="14199" y="445"/>
                  <a:pt x="14205" y="439"/>
                  <a:pt x="14211" y="439"/>
                </a:cubicBezTo>
                <a:cubicBezTo>
                  <a:pt x="14217" y="439"/>
                  <a:pt x="14217" y="439"/>
                  <a:pt x="14217" y="439"/>
                </a:cubicBezTo>
                <a:cubicBezTo>
                  <a:pt x="14223" y="439"/>
                  <a:pt x="14229" y="445"/>
                  <a:pt x="14229" y="451"/>
                </a:cubicBezTo>
                <a:cubicBezTo>
                  <a:pt x="14235" y="451"/>
                  <a:pt x="14235" y="457"/>
                  <a:pt x="14241" y="463"/>
                </a:cubicBezTo>
                <a:cubicBezTo>
                  <a:pt x="14241" y="463"/>
                  <a:pt x="14247" y="463"/>
                  <a:pt x="14253" y="463"/>
                </a:cubicBezTo>
                <a:lnTo>
                  <a:pt x="14258" y="468"/>
                </a:lnTo>
                <a:close/>
                <a:moveTo>
                  <a:pt x="14235" y="492"/>
                </a:moveTo>
                <a:lnTo>
                  <a:pt x="14235" y="492"/>
                </a:lnTo>
                <a:cubicBezTo>
                  <a:pt x="14235" y="492"/>
                  <a:pt x="14229" y="492"/>
                  <a:pt x="14223" y="492"/>
                </a:cubicBezTo>
                <a:cubicBezTo>
                  <a:pt x="14223" y="492"/>
                  <a:pt x="14217" y="486"/>
                  <a:pt x="14211" y="486"/>
                </a:cubicBezTo>
                <a:cubicBezTo>
                  <a:pt x="14211" y="486"/>
                  <a:pt x="14205" y="486"/>
                  <a:pt x="14199" y="486"/>
                </a:cubicBezTo>
                <a:cubicBezTo>
                  <a:pt x="14193" y="480"/>
                  <a:pt x="14187" y="480"/>
                  <a:pt x="14187" y="480"/>
                </a:cubicBezTo>
                <a:cubicBezTo>
                  <a:pt x="14175" y="480"/>
                  <a:pt x="14175" y="480"/>
                  <a:pt x="14175" y="480"/>
                </a:cubicBezTo>
                <a:cubicBezTo>
                  <a:pt x="14170" y="480"/>
                  <a:pt x="14164" y="474"/>
                  <a:pt x="14164" y="474"/>
                </a:cubicBezTo>
                <a:cubicBezTo>
                  <a:pt x="14158" y="474"/>
                  <a:pt x="14158" y="480"/>
                  <a:pt x="14152" y="480"/>
                </a:cubicBezTo>
                <a:cubicBezTo>
                  <a:pt x="14140" y="480"/>
                  <a:pt x="14140" y="480"/>
                  <a:pt x="14140" y="480"/>
                </a:cubicBezTo>
                <a:cubicBezTo>
                  <a:pt x="14134" y="480"/>
                  <a:pt x="14134" y="480"/>
                  <a:pt x="14134" y="480"/>
                </a:cubicBezTo>
                <a:cubicBezTo>
                  <a:pt x="14134" y="492"/>
                  <a:pt x="14134" y="504"/>
                  <a:pt x="14134" y="516"/>
                </a:cubicBezTo>
                <a:cubicBezTo>
                  <a:pt x="14152" y="516"/>
                  <a:pt x="14158" y="516"/>
                  <a:pt x="14181" y="516"/>
                </a:cubicBezTo>
                <a:cubicBezTo>
                  <a:pt x="14193" y="516"/>
                  <a:pt x="14193" y="516"/>
                  <a:pt x="14193" y="516"/>
                </a:cubicBezTo>
                <a:cubicBezTo>
                  <a:pt x="14193" y="516"/>
                  <a:pt x="14199" y="522"/>
                  <a:pt x="14199" y="528"/>
                </a:cubicBezTo>
                <a:cubicBezTo>
                  <a:pt x="14205" y="528"/>
                  <a:pt x="14205" y="540"/>
                  <a:pt x="14205" y="540"/>
                </a:cubicBezTo>
                <a:cubicBezTo>
                  <a:pt x="14211" y="540"/>
                  <a:pt x="14217" y="540"/>
                  <a:pt x="14217" y="540"/>
                </a:cubicBezTo>
                <a:cubicBezTo>
                  <a:pt x="14223" y="540"/>
                  <a:pt x="14229" y="540"/>
                  <a:pt x="14229" y="540"/>
                </a:cubicBezTo>
                <a:cubicBezTo>
                  <a:pt x="14235" y="540"/>
                  <a:pt x="14235" y="534"/>
                  <a:pt x="14241" y="534"/>
                </a:cubicBezTo>
                <a:cubicBezTo>
                  <a:pt x="14247" y="528"/>
                  <a:pt x="14253" y="528"/>
                  <a:pt x="14253" y="528"/>
                </a:cubicBezTo>
                <a:cubicBezTo>
                  <a:pt x="14253" y="522"/>
                  <a:pt x="14253" y="522"/>
                  <a:pt x="14253" y="516"/>
                </a:cubicBezTo>
                <a:cubicBezTo>
                  <a:pt x="14253" y="504"/>
                  <a:pt x="14253" y="504"/>
                  <a:pt x="14253" y="504"/>
                </a:cubicBezTo>
                <a:cubicBezTo>
                  <a:pt x="14253" y="498"/>
                  <a:pt x="14247" y="498"/>
                  <a:pt x="14247" y="492"/>
                </a:cubicBezTo>
                <a:cubicBezTo>
                  <a:pt x="14241" y="492"/>
                  <a:pt x="14241" y="492"/>
                  <a:pt x="14235" y="492"/>
                </a:cubicBezTo>
                <a:close/>
                <a:moveTo>
                  <a:pt x="14122" y="308"/>
                </a:moveTo>
                <a:lnTo>
                  <a:pt x="14122" y="308"/>
                </a:lnTo>
                <a:cubicBezTo>
                  <a:pt x="14110" y="308"/>
                  <a:pt x="14110" y="320"/>
                  <a:pt x="14104" y="320"/>
                </a:cubicBezTo>
                <a:cubicBezTo>
                  <a:pt x="14098" y="320"/>
                  <a:pt x="14092" y="314"/>
                  <a:pt x="14087" y="314"/>
                </a:cubicBezTo>
                <a:cubicBezTo>
                  <a:pt x="14087" y="314"/>
                  <a:pt x="14081" y="308"/>
                  <a:pt x="14075" y="308"/>
                </a:cubicBezTo>
                <a:cubicBezTo>
                  <a:pt x="14069" y="320"/>
                  <a:pt x="14069" y="320"/>
                  <a:pt x="14069" y="320"/>
                </a:cubicBezTo>
                <a:cubicBezTo>
                  <a:pt x="14069" y="344"/>
                  <a:pt x="14069" y="344"/>
                  <a:pt x="14069" y="344"/>
                </a:cubicBezTo>
                <a:cubicBezTo>
                  <a:pt x="14075" y="344"/>
                  <a:pt x="14075" y="344"/>
                  <a:pt x="14081" y="344"/>
                </a:cubicBezTo>
                <a:cubicBezTo>
                  <a:pt x="14087" y="350"/>
                  <a:pt x="14087" y="356"/>
                  <a:pt x="14092" y="356"/>
                </a:cubicBezTo>
                <a:cubicBezTo>
                  <a:pt x="14098" y="356"/>
                  <a:pt x="14098" y="362"/>
                  <a:pt x="14104" y="362"/>
                </a:cubicBezTo>
                <a:cubicBezTo>
                  <a:pt x="14110" y="362"/>
                  <a:pt x="14110" y="362"/>
                  <a:pt x="14110" y="362"/>
                </a:cubicBezTo>
                <a:cubicBezTo>
                  <a:pt x="14116" y="362"/>
                  <a:pt x="14122" y="362"/>
                  <a:pt x="14128" y="356"/>
                </a:cubicBezTo>
                <a:cubicBezTo>
                  <a:pt x="14134" y="356"/>
                  <a:pt x="14140" y="356"/>
                  <a:pt x="14140" y="350"/>
                </a:cubicBezTo>
                <a:cubicBezTo>
                  <a:pt x="14140" y="350"/>
                  <a:pt x="14140" y="344"/>
                  <a:pt x="14140" y="338"/>
                </a:cubicBezTo>
                <a:cubicBezTo>
                  <a:pt x="14140" y="338"/>
                  <a:pt x="14140" y="332"/>
                  <a:pt x="14134" y="332"/>
                </a:cubicBezTo>
                <a:cubicBezTo>
                  <a:pt x="14134" y="326"/>
                  <a:pt x="14140" y="320"/>
                  <a:pt x="14134" y="320"/>
                </a:cubicBezTo>
                <a:cubicBezTo>
                  <a:pt x="14134" y="314"/>
                  <a:pt x="14128" y="308"/>
                  <a:pt x="14122" y="308"/>
                </a:cubicBezTo>
                <a:close/>
                <a:moveTo>
                  <a:pt x="11893" y="1648"/>
                </a:moveTo>
                <a:lnTo>
                  <a:pt x="11893" y="1648"/>
                </a:lnTo>
                <a:cubicBezTo>
                  <a:pt x="11887" y="1648"/>
                  <a:pt x="11887" y="1648"/>
                  <a:pt x="11881" y="1648"/>
                </a:cubicBezTo>
                <a:cubicBezTo>
                  <a:pt x="11875" y="1642"/>
                  <a:pt x="11875" y="1642"/>
                  <a:pt x="11869" y="1642"/>
                </a:cubicBezTo>
                <a:cubicBezTo>
                  <a:pt x="11863" y="1642"/>
                  <a:pt x="11863" y="1636"/>
                  <a:pt x="11863" y="1631"/>
                </a:cubicBezTo>
                <a:cubicBezTo>
                  <a:pt x="11863" y="1631"/>
                  <a:pt x="11863" y="1625"/>
                  <a:pt x="11863" y="1619"/>
                </a:cubicBezTo>
                <a:cubicBezTo>
                  <a:pt x="11792" y="1619"/>
                  <a:pt x="11792" y="1619"/>
                  <a:pt x="11792" y="1619"/>
                </a:cubicBezTo>
                <a:cubicBezTo>
                  <a:pt x="11792" y="1625"/>
                  <a:pt x="11792" y="1631"/>
                  <a:pt x="11792" y="1636"/>
                </a:cubicBezTo>
                <a:cubicBezTo>
                  <a:pt x="11792" y="1636"/>
                  <a:pt x="11792" y="1642"/>
                  <a:pt x="11798" y="1648"/>
                </a:cubicBezTo>
                <a:cubicBezTo>
                  <a:pt x="11798" y="1702"/>
                  <a:pt x="11798" y="1702"/>
                  <a:pt x="11798" y="1702"/>
                </a:cubicBezTo>
                <a:cubicBezTo>
                  <a:pt x="11827" y="1702"/>
                  <a:pt x="11827" y="1702"/>
                  <a:pt x="11827" y="1702"/>
                </a:cubicBezTo>
                <a:cubicBezTo>
                  <a:pt x="11834" y="1702"/>
                  <a:pt x="11839" y="1702"/>
                  <a:pt x="11839" y="1696"/>
                </a:cubicBezTo>
                <a:cubicBezTo>
                  <a:pt x="11845" y="1690"/>
                  <a:pt x="11845" y="1684"/>
                  <a:pt x="11851" y="1678"/>
                </a:cubicBezTo>
                <a:cubicBezTo>
                  <a:pt x="11851" y="1678"/>
                  <a:pt x="11851" y="1678"/>
                  <a:pt x="11857" y="1678"/>
                </a:cubicBezTo>
                <a:cubicBezTo>
                  <a:pt x="11863" y="1678"/>
                  <a:pt x="11863" y="1678"/>
                  <a:pt x="11875" y="1672"/>
                </a:cubicBezTo>
                <a:cubicBezTo>
                  <a:pt x="11875" y="1672"/>
                  <a:pt x="11881" y="1672"/>
                  <a:pt x="11887" y="1672"/>
                </a:cubicBezTo>
                <a:cubicBezTo>
                  <a:pt x="11887" y="1666"/>
                  <a:pt x="11887" y="1666"/>
                  <a:pt x="11893" y="1660"/>
                </a:cubicBezTo>
                <a:cubicBezTo>
                  <a:pt x="11893" y="1654"/>
                  <a:pt x="11893" y="1654"/>
                  <a:pt x="11893" y="1648"/>
                </a:cubicBezTo>
                <a:close/>
                <a:moveTo>
                  <a:pt x="12112" y="1233"/>
                </a:moveTo>
                <a:lnTo>
                  <a:pt x="12112" y="1233"/>
                </a:lnTo>
                <a:cubicBezTo>
                  <a:pt x="12106" y="1233"/>
                  <a:pt x="12100" y="1233"/>
                  <a:pt x="12088" y="1233"/>
                </a:cubicBezTo>
                <a:cubicBezTo>
                  <a:pt x="12082" y="1233"/>
                  <a:pt x="12082" y="1233"/>
                  <a:pt x="12077" y="1233"/>
                </a:cubicBezTo>
                <a:cubicBezTo>
                  <a:pt x="12077" y="1269"/>
                  <a:pt x="12077" y="1269"/>
                  <a:pt x="12077" y="1269"/>
                </a:cubicBezTo>
                <a:cubicBezTo>
                  <a:pt x="12065" y="1269"/>
                  <a:pt x="12059" y="1269"/>
                  <a:pt x="12047" y="1269"/>
                </a:cubicBezTo>
                <a:cubicBezTo>
                  <a:pt x="12041" y="1275"/>
                  <a:pt x="12035" y="1275"/>
                  <a:pt x="12023" y="1281"/>
                </a:cubicBezTo>
                <a:cubicBezTo>
                  <a:pt x="12023" y="1287"/>
                  <a:pt x="12023" y="1287"/>
                  <a:pt x="12023" y="1293"/>
                </a:cubicBezTo>
                <a:cubicBezTo>
                  <a:pt x="12023" y="1299"/>
                  <a:pt x="12029" y="1299"/>
                  <a:pt x="12029" y="1304"/>
                </a:cubicBezTo>
                <a:cubicBezTo>
                  <a:pt x="12029" y="1304"/>
                  <a:pt x="12029" y="1310"/>
                  <a:pt x="12029" y="1316"/>
                </a:cubicBezTo>
                <a:cubicBezTo>
                  <a:pt x="12023" y="1322"/>
                  <a:pt x="12017" y="1316"/>
                  <a:pt x="12017" y="1322"/>
                </a:cubicBezTo>
                <a:cubicBezTo>
                  <a:pt x="12011" y="1328"/>
                  <a:pt x="12017" y="1328"/>
                  <a:pt x="12017" y="1334"/>
                </a:cubicBezTo>
                <a:cubicBezTo>
                  <a:pt x="12017" y="1340"/>
                  <a:pt x="12011" y="1340"/>
                  <a:pt x="12011" y="1346"/>
                </a:cubicBezTo>
                <a:cubicBezTo>
                  <a:pt x="12005" y="1346"/>
                  <a:pt x="12000" y="1346"/>
                  <a:pt x="11988" y="1346"/>
                </a:cubicBezTo>
                <a:cubicBezTo>
                  <a:pt x="11988" y="1346"/>
                  <a:pt x="11982" y="1346"/>
                  <a:pt x="11976" y="1346"/>
                </a:cubicBezTo>
                <a:cubicBezTo>
                  <a:pt x="11976" y="1346"/>
                  <a:pt x="11970" y="1352"/>
                  <a:pt x="11970" y="1358"/>
                </a:cubicBezTo>
                <a:cubicBezTo>
                  <a:pt x="11970" y="1358"/>
                  <a:pt x="11970" y="1364"/>
                  <a:pt x="11970" y="1370"/>
                </a:cubicBezTo>
                <a:cubicBezTo>
                  <a:pt x="11970" y="1376"/>
                  <a:pt x="11958" y="1370"/>
                  <a:pt x="11958" y="1376"/>
                </a:cubicBezTo>
                <a:cubicBezTo>
                  <a:pt x="11952" y="1382"/>
                  <a:pt x="11958" y="1387"/>
                  <a:pt x="11958" y="1399"/>
                </a:cubicBezTo>
                <a:cubicBezTo>
                  <a:pt x="11958" y="1399"/>
                  <a:pt x="11958" y="1405"/>
                  <a:pt x="11958" y="1411"/>
                </a:cubicBezTo>
                <a:lnTo>
                  <a:pt x="11958" y="1417"/>
                </a:lnTo>
                <a:cubicBezTo>
                  <a:pt x="11958" y="1423"/>
                  <a:pt x="11958" y="1429"/>
                  <a:pt x="11958" y="1429"/>
                </a:cubicBezTo>
                <a:cubicBezTo>
                  <a:pt x="11988" y="1435"/>
                  <a:pt x="11988" y="1435"/>
                  <a:pt x="11988" y="1435"/>
                </a:cubicBezTo>
                <a:cubicBezTo>
                  <a:pt x="11988" y="1429"/>
                  <a:pt x="11988" y="1423"/>
                  <a:pt x="11988" y="1423"/>
                </a:cubicBezTo>
                <a:cubicBezTo>
                  <a:pt x="11993" y="1417"/>
                  <a:pt x="12000" y="1417"/>
                  <a:pt x="12000" y="1417"/>
                </a:cubicBezTo>
                <a:cubicBezTo>
                  <a:pt x="12005" y="1417"/>
                  <a:pt x="12011" y="1417"/>
                  <a:pt x="12011" y="1417"/>
                </a:cubicBezTo>
                <a:cubicBezTo>
                  <a:pt x="12011" y="1423"/>
                  <a:pt x="12011" y="1429"/>
                  <a:pt x="12017" y="1429"/>
                </a:cubicBezTo>
                <a:cubicBezTo>
                  <a:pt x="12017" y="1435"/>
                  <a:pt x="12023" y="1441"/>
                  <a:pt x="12023" y="1441"/>
                </a:cubicBezTo>
                <a:cubicBezTo>
                  <a:pt x="12029" y="1441"/>
                  <a:pt x="12035" y="1435"/>
                  <a:pt x="12035" y="1429"/>
                </a:cubicBezTo>
                <a:cubicBezTo>
                  <a:pt x="12035" y="1429"/>
                  <a:pt x="12035" y="1423"/>
                  <a:pt x="12035" y="1417"/>
                </a:cubicBezTo>
                <a:cubicBezTo>
                  <a:pt x="12041" y="1423"/>
                  <a:pt x="12041" y="1423"/>
                  <a:pt x="12047" y="1423"/>
                </a:cubicBezTo>
                <a:cubicBezTo>
                  <a:pt x="12053" y="1429"/>
                  <a:pt x="12053" y="1435"/>
                  <a:pt x="12059" y="1435"/>
                </a:cubicBezTo>
                <a:cubicBezTo>
                  <a:pt x="12065" y="1441"/>
                  <a:pt x="12077" y="1441"/>
                  <a:pt x="12082" y="1453"/>
                </a:cubicBezTo>
                <a:cubicBezTo>
                  <a:pt x="12088" y="1453"/>
                  <a:pt x="12088" y="1459"/>
                  <a:pt x="12088" y="1465"/>
                </a:cubicBezTo>
                <a:cubicBezTo>
                  <a:pt x="12071" y="1488"/>
                  <a:pt x="12071" y="1488"/>
                  <a:pt x="12071" y="1488"/>
                </a:cubicBezTo>
                <a:cubicBezTo>
                  <a:pt x="12071" y="1494"/>
                  <a:pt x="12071" y="1494"/>
                  <a:pt x="12071" y="1494"/>
                </a:cubicBezTo>
                <a:cubicBezTo>
                  <a:pt x="12071" y="1500"/>
                  <a:pt x="12077" y="1500"/>
                  <a:pt x="12077" y="1506"/>
                </a:cubicBezTo>
                <a:cubicBezTo>
                  <a:pt x="12136" y="1506"/>
                  <a:pt x="12136" y="1506"/>
                  <a:pt x="12136" y="1506"/>
                </a:cubicBezTo>
                <a:cubicBezTo>
                  <a:pt x="12154" y="1506"/>
                  <a:pt x="12159" y="1512"/>
                  <a:pt x="12177" y="1512"/>
                </a:cubicBezTo>
                <a:cubicBezTo>
                  <a:pt x="12183" y="1512"/>
                  <a:pt x="12189" y="1512"/>
                  <a:pt x="12195" y="1512"/>
                </a:cubicBezTo>
                <a:cubicBezTo>
                  <a:pt x="12201" y="1512"/>
                  <a:pt x="12207" y="1518"/>
                  <a:pt x="12219" y="1518"/>
                </a:cubicBezTo>
                <a:cubicBezTo>
                  <a:pt x="12225" y="1518"/>
                  <a:pt x="12231" y="1518"/>
                  <a:pt x="12237" y="1518"/>
                </a:cubicBezTo>
                <a:cubicBezTo>
                  <a:pt x="12254" y="1518"/>
                  <a:pt x="12254" y="1518"/>
                  <a:pt x="12254" y="1518"/>
                </a:cubicBezTo>
                <a:cubicBezTo>
                  <a:pt x="12260" y="1518"/>
                  <a:pt x="12260" y="1518"/>
                  <a:pt x="12266" y="1518"/>
                </a:cubicBezTo>
                <a:cubicBezTo>
                  <a:pt x="12272" y="1518"/>
                  <a:pt x="12272" y="1518"/>
                  <a:pt x="12272" y="1518"/>
                </a:cubicBezTo>
                <a:cubicBezTo>
                  <a:pt x="12272" y="1494"/>
                  <a:pt x="12272" y="1494"/>
                  <a:pt x="12272" y="1494"/>
                </a:cubicBezTo>
                <a:cubicBezTo>
                  <a:pt x="12272" y="1488"/>
                  <a:pt x="12272" y="1488"/>
                  <a:pt x="12272" y="1482"/>
                </a:cubicBezTo>
                <a:cubicBezTo>
                  <a:pt x="12272" y="1476"/>
                  <a:pt x="12260" y="1482"/>
                  <a:pt x="12260" y="1476"/>
                </a:cubicBezTo>
                <a:cubicBezTo>
                  <a:pt x="12260" y="1470"/>
                  <a:pt x="12260" y="1465"/>
                  <a:pt x="12260" y="1453"/>
                </a:cubicBezTo>
                <a:cubicBezTo>
                  <a:pt x="12254" y="1453"/>
                  <a:pt x="12254" y="1459"/>
                  <a:pt x="12248" y="1453"/>
                </a:cubicBezTo>
                <a:cubicBezTo>
                  <a:pt x="12243" y="1453"/>
                  <a:pt x="12243" y="1447"/>
                  <a:pt x="12237" y="1447"/>
                </a:cubicBezTo>
                <a:cubicBezTo>
                  <a:pt x="12237" y="1441"/>
                  <a:pt x="12237" y="1435"/>
                  <a:pt x="12237" y="1435"/>
                </a:cubicBezTo>
                <a:cubicBezTo>
                  <a:pt x="12237" y="1429"/>
                  <a:pt x="12231" y="1429"/>
                  <a:pt x="12225" y="1423"/>
                </a:cubicBezTo>
                <a:cubicBezTo>
                  <a:pt x="12225" y="1423"/>
                  <a:pt x="12219" y="1417"/>
                  <a:pt x="12213" y="1417"/>
                </a:cubicBezTo>
                <a:cubicBezTo>
                  <a:pt x="12213" y="1411"/>
                  <a:pt x="12207" y="1405"/>
                  <a:pt x="12201" y="1399"/>
                </a:cubicBezTo>
                <a:cubicBezTo>
                  <a:pt x="12201" y="1399"/>
                  <a:pt x="12201" y="1393"/>
                  <a:pt x="12195" y="1387"/>
                </a:cubicBezTo>
                <a:lnTo>
                  <a:pt x="12189" y="1387"/>
                </a:lnTo>
                <a:cubicBezTo>
                  <a:pt x="12183" y="1382"/>
                  <a:pt x="12189" y="1376"/>
                  <a:pt x="12189" y="1376"/>
                </a:cubicBezTo>
                <a:cubicBezTo>
                  <a:pt x="12183" y="1370"/>
                  <a:pt x="12189" y="1370"/>
                  <a:pt x="12189" y="1364"/>
                </a:cubicBezTo>
                <a:cubicBezTo>
                  <a:pt x="12183" y="1358"/>
                  <a:pt x="12183" y="1352"/>
                  <a:pt x="12183" y="1346"/>
                </a:cubicBezTo>
                <a:cubicBezTo>
                  <a:pt x="12183" y="1340"/>
                  <a:pt x="12183" y="1340"/>
                  <a:pt x="12183" y="1340"/>
                </a:cubicBezTo>
                <a:cubicBezTo>
                  <a:pt x="12183" y="1334"/>
                  <a:pt x="12189" y="1334"/>
                  <a:pt x="12195" y="1334"/>
                </a:cubicBezTo>
                <a:cubicBezTo>
                  <a:pt x="12195" y="1328"/>
                  <a:pt x="12195" y="1322"/>
                  <a:pt x="12195" y="1322"/>
                </a:cubicBezTo>
                <a:cubicBezTo>
                  <a:pt x="12195" y="1304"/>
                  <a:pt x="12189" y="1299"/>
                  <a:pt x="12195" y="1287"/>
                </a:cubicBezTo>
                <a:cubicBezTo>
                  <a:pt x="12195" y="1281"/>
                  <a:pt x="12201" y="1281"/>
                  <a:pt x="12207" y="1281"/>
                </a:cubicBezTo>
                <a:cubicBezTo>
                  <a:pt x="12213" y="1275"/>
                  <a:pt x="12219" y="1269"/>
                  <a:pt x="12225" y="1257"/>
                </a:cubicBezTo>
                <a:cubicBezTo>
                  <a:pt x="12231" y="1257"/>
                  <a:pt x="12225" y="1245"/>
                  <a:pt x="12231" y="1245"/>
                </a:cubicBezTo>
                <a:cubicBezTo>
                  <a:pt x="12231" y="1245"/>
                  <a:pt x="12237" y="1245"/>
                  <a:pt x="12243" y="1245"/>
                </a:cubicBezTo>
                <a:cubicBezTo>
                  <a:pt x="12243" y="1239"/>
                  <a:pt x="12248" y="1245"/>
                  <a:pt x="12254" y="1239"/>
                </a:cubicBezTo>
                <a:cubicBezTo>
                  <a:pt x="12254" y="1239"/>
                  <a:pt x="12248" y="1233"/>
                  <a:pt x="12254" y="1227"/>
                </a:cubicBezTo>
                <a:cubicBezTo>
                  <a:pt x="12254" y="1227"/>
                  <a:pt x="12260" y="1227"/>
                  <a:pt x="12266" y="1227"/>
                </a:cubicBezTo>
                <a:cubicBezTo>
                  <a:pt x="12272" y="1221"/>
                  <a:pt x="12278" y="1215"/>
                  <a:pt x="12284" y="1204"/>
                </a:cubicBezTo>
                <a:cubicBezTo>
                  <a:pt x="12284" y="1204"/>
                  <a:pt x="12284" y="1198"/>
                  <a:pt x="12284" y="1192"/>
                </a:cubicBezTo>
                <a:cubicBezTo>
                  <a:pt x="12284" y="1192"/>
                  <a:pt x="12290" y="1192"/>
                  <a:pt x="12296" y="1186"/>
                </a:cubicBezTo>
                <a:cubicBezTo>
                  <a:pt x="12296" y="1186"/>
                  <a:pt x="12296" y="1180"/>
                  <a:pt x="12302" y="1180"/>
                </a:cubicBezTo>
                <a:cubicBezTo>
                  <a:pt x="12302" y="1174"/>
                  <a:pt x="12308" y="1180"/>
                  <a:pt x="12314" y="1180"/>
                </a:cubicBezTo>
                <a:cubicBezTo>
                  <a:pt x="12320" y="1174"/>
                  <a:pt x="12325" y="1168"/>
                  <a:pt x="12332" y="1156"/>
                </a:cubicBezTo>
                <a:cubicBezTo>
                  <a:pt x="12332" y="1156"/>
                  <a:pt x="12332" y="1150"/>
                  <a:pt x="12332" y="1144"/>
                </a:cubicBezTo>
                <a:cubicBezTo>
                  <a:pt x="12332" y="1144"/>
                  <a:pt x="12337" y="1138"/>
                  <a:pt x="12337" y="1132"/>
                </a:cubicBezTo>
                <a:cubicBezTo>
                  <a:pt x="12343" y="1132"/>
                  <a:pt x="12349" y="1132"/>
                  <a:pt x="12349" y="1127"/>
                </a:cubicBezTo>
                <a:cubicBezTo>
                  <a:pt x="12349" y="1121"/>
                  <a:pt x="12355" y="1121"/>
                  <a:pt x="12355" y="1115"/>
                </a:cubicBezTo>
                <a:cubicBezTo>
                  <a:pt x="12361" y="1109"/>
                  <a:pt x="12355" y="1109"/>
                  <a:pt x="12355" y="1103"/>
                </a:cubicBezTo>
                <a:cubicBezTo>
                  <a:pt x="12367" y="1103"/>
                  <a:pt x="12373" y="1103"/>
                  <a:pt x="12385" y="1103"/>
                </a:cubicBezTo>
                <a:cubicBezTo>
                  <a:pt x="12391" y="1103"/>
                  <a:pt x="12391" y="1103"/>
                  <a:pt x="12397" y="1103"/>
                </a:cubicBezTo>
                <a:cubicBezTo>
                  <a:pt x="12403" y="1103"/>
                  <a:pt x="12403" y="1091"/>
                  <a:pt x="12409" y="1091"/>
                </a:cubicBezTo>
                <a:cubicBezTo>
                  <a:pt x="12409" y="1091"/>
                  <a:pt x="12414" y="1091"/>
                  <a:pt x="12420" y="1091"/>
                </a:cubicBezTo>
                <a:cubicBezTo>
                  <a:pt x="12426" y="1091"/>
                  <a:pt x="12432" y="1091"/>
                  <a:pt x="12432" y="1085"/>
                </a:cubicBezTo>
                <a:cubicBezTo>
                  <a:pt x="12438" y="1079"/>
                  <a:pt x="12432" y="1073"/>
                  <a:pt x="12432" y="1073"/>
                </a:cubicBezTo>
                <a:cubicBezTo>
                  <a:pt x="12438" y="1067"/>
                  <a:pt x="12444" y="1067"/>
                  <a:pt x="12444" y="1067"/>
                </a:cubicBezTo>
                <a:cubicBezTo>
                  <a:pt x="12450" y="1067"/>
                  <a:pt x="12456" y="1067"/>
                  <a:pt x="12456" y="1067"/>
                </a:cubicBezTo>
                <a:cubicBezTo>
                  <a:pt x="12462" y="1067"/>
                  <a:pt x="12468" y="1067"/>
                  <a:pt x="12468" y="1067"/>
                </a:cubicBezTo>
                <a:cubicBezTo>
                  <a:pt x="12474" y="1061"/>
                  <a:pt x="12474" y="1061"/>
                  <a:pt x="12480" y="1055"/>
                </a:cubicBezTo>
                <a:cubicBezTo>
                  <a:pt x="12486" y="1055"/>
                  <a:pt x="12486" y="1050"/>
                  <a:pt x="12486" y="1044"/>
                </a:cubicBezTo>
                <a:cubicBezTo>
                  <a:pt x="12492" y="1044"/>
                  <a:pt x="12492" y="1044"/>
                  <a:pt x="12498" y="1038"/>
                </a:cubicBezTo>
                <a:cubicBezTo>
                  <a:pt x="12503" y="1038"/>
                  <a:pt x="12509" y="1038"/>
                  <a:pt x="12509" y="1032"/>
                </a:cubicBezTo>
                <a:cubicBezTo>
                  <a:pt x="12509" y="1020"/>
                  <a:pt x="12509" y="1014"/>
                  <a:pt x="12503" y="1008"/>
                </a:cubicBezTo>
                <a:cubicBezTo>
                  <a:pt x="12515" y="1008"/>
                  <a:pt x="12521" y="1008"/>
                  <a:pt x="12527" y="1008"/>
                </a:cubicBezTo>
                <a:cubicBezTo>
                  <a:pt x="12545" y="1008"/>
                  <a:pt x="12557" y="1008"/>
                  <a:pt x="12575" y="1002"/>
                </a:cubicBezTo>
                <a:cubicBezTo>
                  <a:pt x="12580" y="1002"/>
                  <a:pt x="12580" y="996"/>
                  <a:pt x="12580" y="990"/>
                </a:cubicBezTo>
                <a:cubicBezTo>
                  <a:pt x="12586" y="990"/>
                  <a:pt x="12592" y="984"/>
                  <a:pt x="12598" y="978"/>
                </a:cubicBezTo>
                <a:cubicBezTo>
                  <a:pt x="12598" y="978"/>
                  <a:pt x="12604" y="978"/>
                  <a:pt x="12610" y="978"/>
                </a:cubicBezTo>
                <a:cubicBezTo>
                  <a:pt x="12616" y="978"/>
                  <a:pt x="12622" y="972"/>
                  <a:pt x="12634" y="972"/>
                </a:cubicBezTo>
                <a:cubicBezTo>
                  <a:pt x="12699" y="972"/>
                  <a:pt x="12699" y="972"/>
                  <a:pt x="12699" y="972"/>
                </a:cubicBezTo>
                <a:cubicBezTo>
                  <a:pt x="12705" y="972"/>
                  <a:pt x="12711" y="966"/>
                  <a:pt x="12711" y="966"/>
                </a:cubicBezTo>
                <a:cubicBezTo>
                  <a:pt x="12717" y="961"/>
                  <a:pt x="12717" y="955"/>
                  <a:pt x="12723" y="955"/>
                </a:cubicBezTo>
                <a:cubicBezTo>
                  <a:pt x="12729" y="955"/>
                  <a:pt x="12735" y="955"/>
                  <a:pt x="12747" y="955"/>
                </a:cubicBezTo>
                <a:cubicBezTo>
                  <a:pt x="12752" y="955"/>
                  <a:pt x="12758" y="955"/>
                  <a:pt x="12770" y="955"/>
                </a:cubicBezTo>
                <a:cubicBezTo>
                  <a:pt x="12782" y="949"/>
                  <a:pt x="12782" y="937"/>
                  <a:pt x="12794" y="937"/>
                </a:cubicBezTo>
                <a:cubicBezTo>
                  <a:pt x="12847" y="937"/>
                  <a:pt x="12847" y="937"/>
                  <a:pt x="12847" y="937"/>
                </a:cubicBezTo>
                <a:cubicBezTo>
                  <a:pt x="12853" y="937"/>
                  <a:pt x="12859" y="931"/>
                  <a:pt x="12859" y="931"/>
                </a:cubicBezTo>
                <a:cubicBezTo>
                  <a:pt x="12871" y="925"/>
                  <a:pt x="12871" y="913"/>
                  <a:pt x="12883" y="907"/>
                </a:cubicBezTo>
                <a:cubicBezTo>
                  <a:pt x="12883" y="901"/>
                  <a:pt x="12883" y="895"/>
                  <a:pt x="12889" y="895"/>
                </a:cubicBezTo>
                <a:cubicBezTo>
                  <a:pt x="12889" y="895"/>
                  <a:pt x="12895" y="895"/>
                  <a:pt x="12895" y="889"/>
                </a:cubicBezTo>
                <a:cubicBezTo>
                  <a:pt x="12907" y="889"/>
                  <a:pt x="12913" y="889"/>
                  <a:pt x="12918" y="889"/>
                </a:cubicBezTo>
                <a:cubicBezTo>
                  <a:pt x="12924" y="884"/>
                  <a:pt x="12924" y="884"/>
                  <a:pt x="12924" y="877"/>
                </a:cubicBezTo>
                <a:cubicBezTo>
                  <a:pt x="12924" y="872"/>
                  <a:pt x="12918" y="866"/>
                  <a:pt x="12918" y="866"/>
                </a:cubicBezTo>
                <a:cubicBezTo>
                  <a:pt x="12918" y="860"/>
                  <a:pt x="12913" y="854"/>
                  <a:pt x="12913" y="854"/>
                </a:cubicBezTo>
                <a:cubicBezTo>
                  <a:pt x="12913" y="848"/>
                  <a:pt x="12913" y="842"/>
                  <a:pt x="12907" y="842"/>
                </a:cubicBezTo>
                <a:cubicBezTo>
                  <a:pt x="12901" y="836"/>
                  <a:pt x="12895" y="842"/>
                  <a:pt x="12883" y="842"/>
                </a:cubicBezTo>
                <a:cubicBezTo>
                  <a:pt x="12877" y="842"/>
                  <a:pt x="12877" y="836"/>
                  <a:pt x="12871" y="836"/>
                </a:cubicBezTo>
                <a:cubicBezTo>
                  <a:pt x="12859" y="836"/>
                  <a:pt x="12859" y="836"/>
                  <a:pt x="12859" y="836"/>
                </a:cubicBezTo>
                <a:cubicBezTo>
                  <a:pt x="12847" y="836"/>
                  <a:pt x="12847" y="836"/>
                  <a:pt x="12847" y="836"/>
                </a:cubicBezTo>
                <a:cubicBezTo>
                  <a:pt x="12841" y="836"/>
                  <a:pt x="12841" y="836"/>
                  <a:pt x="12835" y="836"/>
                </a:cubicBezTo>
                <a:cubicBezTo>
                  <a:pt x="12824" y="836"/>
                  <a:pt x="12818" y="836"/>
                  <a:pt x="12812" y="836"/>
                </a:cubicBezTo>
                <a:cubicBezTo>
                  <a:pt x="12800" y="842"/>
                  <a:pt x="12794" y="842"/>
                  <a:pt x="12788" y="848"/>
                </a:cubicBezTo>
                <a:cubicBezTo>
                  <a:pt x="12788" y="854"/>
                  <a:pt x="12788" y="860"/>
                  <a:pt x="12788" y="860"/>
                </a:cubicBezTo>
                <a:cubicBezTo>
                  <a:pt x="12782" y="866"/>
                  <a:pt x="12782" y="866"/>
                  <a:pt x="12782" y="872"/>
                </a:cubicBezTo>
                <a:cubicBezTo>
                  <a:pt x="12776" y="877"/>
                  <a:pt x="12776" y="877"/>
                  <a:pt x="12770" y="877"/>
                </a:cubicBezTo>
                <a:cubicBezTo>
                  <a:pt x="12758" y="884"/>
                  <a:pt x="12752" y="877"/>
                  <a:pt x="12747" y="877"/>
                </a:cubicBezTo>
                <a:cubicBezTo>
                  <a:pt x="12741" y="877"/>
                  <a:pt x="12741" y="877"/>
                  <a:pt x="12735" y="877"/>
                </a:cubicBezTo>
                <a:cubicBezTo>
                  <a:pt x="12729" y="884"/>
                  <a:pt x="12729" y="884"/>
                  <a:pt x="12723" y="884"/>
                </a:cubicBezTo>
                <a:cubicBezTo>
                  <a:pt x="12717" y="889"/>
                  <a:pt x="12717" y="895"/>
                  <a:pt x="12711" y="895"/>
                </a:cubicBezTo>
                <a:cubicBezTo>
                  <a:pt x="12705" y="895"/>
                  <a:pt x="12705" y="901"/>
                  <a:pt x="12699" y="901"/>
                </a:cubicBezTo>
                <a:cubicBezTo>
                  <a:pt x="12699" y="901"/>
                  <a:pt x="12693" y="901"/>
                  <a:pt x="12687" y="901"/>
                </a:cubicBezTo>
                <a:cubicBezTo>
                  <a:pt x="12681" y="901"/>
                  <a:pt x="12675" y="901"/>
                  <a:pt x="12664" y="901"/>
                </a:cubicBezTo>
                <a:cubicBezTo>
                  <a:pt x="12658" y="901"/>
                  <a:pt x="12658" y="901"/>
                  <a:pt x="12652" y="901"/>
                </a:cubicBezTo>
                <a:cubicBezTo>
                  <a:pt x="12646" y="907"/>
                  <a:pt x="12640" y="907"/>
                  <a:pt x="12640" y="907"/>
                </a:cubicBezTo>
                <a:cubicBezTo>
                  <a:pt x="12634" y="913"/>
                  <a:pt x="12628" y="913"/>
                  <a:pt x="12628" y="913"/>
                </a:cubicBezTo>
                <a:cubicBezTo>
                  <a:pt x="12622" y="913"/>
                  <a:pt x="12622" y="919"/>
                  <a:pt x="12616" y="919"/>
                </a:cubicBezTo>
                <a:cubicBezTo>
                  <a:pt x="12610" y="919"/>
                  <a:pt x="12610" y="919"/>
                  <a:pt x="12604" y="919"/>
                </a:cubicBezTo>
                <a:cubicBezTo>
                  <a:pt x="12586" y="925"/>
                  <a:pt x="12580" y="919"/>
                  <a:pt x="12563" y="919"/>
                </a:cubicBezTo>
                <a:cubicBezTo>
                  <a:pt x="12557" y="919"/>
                  <a:pt x="12551" y="919"/>
                  <a:pt x="12539" y="919"/>
                </a:cubicBezTo>
                <a:cubicBezTo>
                  <a:pt x="12527" y="919"/>
                  <a:pt x="12527" y="919"/>
                  <a:pt x="12527" y="919"/>
                </a:cubicBezTo>
                <a:cubicBezTo>
                  <a:pt x="12521" y="919"/>
                  <a:pt x="12521" y="919"/>
                  <a:pt x="12515" y="919"/>
                </a:cubicBezTo>
                <a:cubicBezTo>
                  <a:pt x="12503" y="919"/>
                  <a:pt x="12498" y="919"/>
                  <a:pt x="12492" y="919"/>
                </a:cubicBezTo>
                <a:cubicBezTo>
                  <a:pt x="12486" y="919"/>
                  <a:pt x="12480" y="925"/>
                  <a:pt x="12480" y="925"/>
                </a:cubicBezTo>
                <a:cubicBezTo>
                  <a:pt x="12468" y="931"/>
                  <a:pt x="12462" y="931"/>
                  <a:pt x="12456" y="937"/>
                </a:cubicBezTo>
                <a:cubicBezTo>
                  <a:pt x="12450" y="937"/>
                  <a:pt x="12450" y="943"/>
                  <a:pt x="12450" y="949"/>
                </a:cubicBezTo>
                <a:cubicBezTo>
                  <a:pt x="12444" y="955"/>
                  <a:pt x="12438" y="961"/>
                  <a:pt x="12432" y="966"/>
                </a:cubicBezTo>
                <a:cubicBezTo>
                  <a:pt x="12355" y="966"/>
                  <a:pt x="12355" y="966"/>
                  <a:pt x="12355" y="966"/>
                </a:cubicBezTo>
                <a:cubicBezTo>
                  <a:pt x="12349" y="972"/>
                  <a:pt x="12349" y="972"/>
                  <a:pt x="12343" y="978"/>
                </a:cubicBezTo>
                <a:cubicBezTo>
                  <a:pt x="12337" y="978"/>
                  <a:pt x="12337" y="984"/>
                  <a:pt x="12337" y="990"/>
                </a:cubicBezTo>
                <a:cubicBezTo>
                  <a:pt x="12332" y="990"/>
                  <a:pt x="12332" y="996"/>
                  <a:pt x="12325" y="1002"/>
                </a:cubicBezTo>
                <a:cubicBezTo>
                  <a:pt x="12325" y="1002"/>
                  <a:pt x="12320" y="1002"/>
                  <a:pt x="12314" y="1002"/>
                </a:cubicBezTo>
                <a:cubicBezTo>
                  <a:pt x="12308" y="1008"/>
                  <a:pt x="12302" y="1002"/>
                  <a:pt x="12296" y="1008"/>
                </a:cubicBezTo>
                <a:cubicBezTo>
                  <a:pt x="12296" y="1008"/>
                  <a:pt x="12290" y="1008"/>
                  <a:pt x="12284" y="1008"/>
                </a:cubicBezTo>
                <a:cubicBezTo>
                  <a:pt x="12284" y="1014"/>
                  <a:pt x="12278" y="1014"/>
                  <a:pt x="12272" y="1020"/>
                </a:cubicBezTo>
                <a:cubicBezTo>
                  <a:pt x="12272" y="1020"/>
                  <a:pt x="12272" y="1026"/>
                  <a:pt x="12272" y="1032"/>
                </a:cubicBezTo>
                <a:cubicBezTo>
                  <a:pt x="12272" y="1038"/>
                  <a:pt x="12272" y="1044"/>
                  <a:pt x="12272" y="1055"/>
                </a:cubicBezTo>
                <a:cubicBezTo>
                  <a:pt x="12266" y="1055"/>
                  <a:pt x="12266" y="1050"/>
                  <a:pt x="12260" y="1050"/>
                </a:cubicBezTo>
                <a:cubicBezTo>
                  <a:pt x="12243" y="1050"/>
                  <a:pt x="12237" y="1050"/>
                  <a:pt x="12225" y="1050"/>
                </a:cubicBezTo>
                <a:cubicBezTo>
                  <a:pt x="12219" y="1050"/>
                  <a:pt x="12219" y="1055"/>
                  <a:pt x="12213" y="1055"/>
                </a:cubicBezTo>
                <a:cubicBezTo>
                  <a:pt x="12213" y="1061"/>
                  <a:pt x="12219" y="1061"/>
                  <a:pt x="12219" y="1067"/>
                </a:cubicBezTo>
                <a:cubicBezTo>
                  <a:pt x="12219" y="1079"/>
                  <a:pt x="12213" y="1085"/>
                  <a:pt x="12207" y="1091"/>
                </a:cubicBezTo>
                <a:cubicBezTo>
                  <a:pt x="12201" y="1097"/>
                  <a:pt x="12195" y="1097"/>
                  <a:pt x="12195" y="1103"/>
                </a:cubicBezTo>
                <a:lnTo>
                  <a:pt x="12195" y="1109"/>
                </a:lnTo>
                <a:cubicBezTo>
                  <a:pt x="12195" y="1121"/>
                  <a:pt x="12195" y="1121"/>
                  <a:pt x="12195" y="1121"/>
                </a:cubicBezTo>
                <a:cubicBezTo>
                  <a:pt x="12195" y="1144"/>
                  <a:pt x="12195" y="1144"/>
                  <a:pt x="12195" y="1144"/>
                </a:cubicBezTo>
                <a:cubicBezTo>
                  <a:pt x="12189" y="1144"/>
                  <a:pt x="12183" y="1150"/>
                  <a:pt x="12177" y="1150"/>
                </a:cubicBezTo>
                <a:cubicBezTo>
                  <a:pt x="12166" y="1150"/>
                  <a:pt x="12154" y="1144"/>
                  <a:pt x="12142" y="1150"/>
                </a:cubicBezTo>
                <a:cubicBezTo>
                  <a:pt x="12136" y="1150"/>
                  <a:pt x="12124" y="1150"/>
                  <a:pt x="12118" y="1156"/>
                </a:cubicBezTo>
                <a:cubicBezTo>
                  <a:pt x="12112" y="1162"/>
                  <a:pt x="12106" y="1162"/>
                  <a:pt x="12106" y="1168"/>
                </a:cubicBezTo>
                <a:cubicBezTo>
                  <a:pt x="12094" y="1174"/>
                  <a:pt x="12088" y="1180"/>
                  <a:pt x="12088" y="1186"/>
                </a:cubicBezTo>
                <a:cubicBezTo>
                  <a:pt x="12088" y="1192"/>
                  <a:pt x="12094" y="1198"/>
                  <a:pt x="12094" y="1204"/>
                </a:cubicBezTo>
                <a:cubicBezTo>
                  <a:pt x="12100" y="1204"/>
                  <a:pt x="12100" y="1204"/>
                  <a:pt x="12106" y="1198"/>
                </a:cubicBezTo>
                <a:cubicBezTo>
                  <a:pt x="12112" y="1198"/>
                  <a:pt x="12118" y="1192"/>
                  <a:pt x="12124" y="1192"/>
                </a:cubicBezTo>
                <a:cubicBezTo>
                  <a:pt x="12130" y="1192"/>
                  <a:pt x="12136" y="1192"/>
                  <a:pt x="12142" y="1192"/>
                </a:cubicBezTo>
                <a:cubicBezTo>
                  <a:pt x="12136" y="1204"/>
                  <a:pt x="12136" y="1204"/>
                  <a:pt x="12136" y="1210"/>
                </a:cubicBezTo>
                <a:cubicBezTo>
                  <a:pt x="12136" y="1215"/>
                  <a:pt x="12136" y="1215"/>
                  <a:pt x="12136" y="1215"/>
                </a:cubicBezTo>
                <a:cubicBezTo>
                  <a:pt x="12136" y="1221"/>
                  <a:pt x="12142" y="1227"/>
                  <a:pt x="12142" y="1227"/>
                </a:cubicBezTo>
                <a:cubicBezTo>
                  <a:pt x="12136" y="1227"/>
                  <a:pt x="12118" y="1233"/>
                  <a:pt x="12112" y="1233"/>
                </a:cubicBezTo>
                <a:close/>
                <a:moveTo>
                  <a:pt x="12972" y="1263"/>
                </a:moveTo>
                <a:lnTo>
                  <a:pt x="12972" y="1263"/>
                </a:lnTo>
                <a:cubicBezTo>
                  <a:pt x="12978" y="1263"/>
                  <a:pt x="12984" y="1257"/>
                  <a:pt x="12990" y="1257"/>
                </a:cubicBezTo>
                <a:cubicBezTo>
                  <a:pt x="12990" y="1257"/>
                  <a:pt x="12996" y="1257"/>
                  <a:pt x="13002" y="1257"/>
                </a:cubicBezTo>
                <a:cubicBezTo>
                  <a:pt x="13002" y="1257"/>
                  <a:pt x="13007" y="1251"/>
                  <a:pt x="13013" y="1251"/>
                </a:cubicBezTo>
                <a:cubicBezTo>
                  <a:pt x="13019" y="1251"/>
                  <a:pt x="13025" y="1251"/>
                  <a:pt x="13037" y="1251"/>
                </a:cubicBezTo>
                <a:cubicBezTo>
                  <a:pt x="13043" y="1251"/>
                  <a:pt x="13043" y="1251"/>
                  <a:pt x="13043" y="1251"/>
                </a:cubicBezTo>
                <a:cubicBezTo>
                  <a:pt x="13049" y="1251"/>
                  <a:pt x="13055" y="1245"/>
                  <a:pt x="13055" y="1245"/>
                </a:cubicBezTo>
                <a:cubicBezTo>
                  <a:pt x="13055" y="1239"/>
                  <a:pt x="13061" y="1233"/>
                  <a:pt x="13055" y="1233"/>
                </a:cubicBezTo>
                <a:cubicBezTo>
                  <a:pt x="13055" y="1227"/>
                  <a:pt x="13055" y="1221"/>
                  <a:pt x="13049" y="1221"/>
                </a:cubicBezTo>
                <a:cubicBezTo>
                  <a:pt x="13043" y="1215"/>
                  <a:pt x="13043" y="1215"/>
                  <a:pt x="13037" y="1215"/>
                </a:cubicBezTo>
                <a:cubicBezTo>
                  <a:pt x="13031" y="1215"/>
                  <a:pt x="13031" y="1210"/>
                  <a:pt x="13025" y="1210"/>
                </a:cubicBezTo>
                <a:cubicBezTo>
                  <a:pt x="13019" y="1210"/>
                  <a:pt x="13019" y="1210"/>
                  <a:pt x="13013" y="1210"/>
                </a:cubicBezTo>
                <a:cubicBezTo>
                  <a:pt x="13002" y="1210"/>
                  <a:pt x="13002" y="1215"/>
                  <a:pt x="12990" y="1221"/>
                </a:cubicBezTo>
                <a:cubicBezTo>
                  <a:pt x="12984" y="1221"/>
                  <a:pt x="12984" y="1227"/>
                  <a:pt x="12978" y="1233"/>
                </a:cubicBezTo>
                <a:cubicBezTo>
                  <a:pt x="12972" y="1239"/>
                  <a:pt x="12966" y="1245"/>
                  <a:pt x="12960" y="1251"/>
                </a:cubicBezTo>
                <a:cubicBezTo>
                  <a:pt x="12960" y="1257"/>
                  <a:pt x="12966" y="1263"/>
                  <a:pt x="12972" y="1263"/>
                </a:cubicBezTo>
                <a:close/>
                <a:moveTo>
                  <a:pt x="12563" y="356"/>
                </a:moveTo>
                <a:lnTo>
                  <a:pt x="12563" y="356"/>
                </a:lnTo>
                <a:cubicBezTo>
                  <a:pt x="12569" y="368"/>
                  <a:pt x="12569" y="368"/>
                  <a:pt x="12569" y="368"/>
                </a:cubicBezTo>
                <a:cubicBezTo>
                  <a:pt x="12575" y="374"/>
                  <a:pt x="12580" y="379"/>
                  <a:pt x="12592" y="386"/>
                </a:cubicBezTo>
                <a:cubicBezTo>
                  <a:pt x="12598" y="391"/>
                  <a:pt x="12598" y="391"/>
                  <a:pt x="12604" y="397"/>
                </a:cubicBezTo>
                <a:cubicBezTo>
                  <a:pt x="12610" y="403"/>
                  <a:pt x="12622" y="403"/>
                  <a:pt x="12634" y="403"/>
                </a:cubicBezTo>
                <a:cubicBezTo>
                  <a:pt x="12640" y="403"/>
                  <a:pt x="12646" y="403"/>
                  <a:pt x="12652" y="403"/>
                </a:cubicBezTo>
                <a:cubicBezTo>
                  <a:pt x="12652" y="397"/>
                  <a:pt x="12658" y="397"/>
                  <a:pt x="12658" y="397"/>
                </a:cubicBezTo>
                <a:cubicBezTo>
                  <a:pt x="12664" y="391"/>
                  <a:pt x="12669" y="391"/>
                  <a:pt x="12669" y="391"/>
                </a:cubicBezTo>
                <a:cubicBezTo>
                  <a:pt x="12675" y="386"/>
                  <a:pt x="12675" y="379"/>
                  <a:pt x="12675" y="379"/>
                </a:cubicBezTo>
                <a:cubicBezTo>
                  <a:pt x="12681" y="374"/>
                  <a:pt x="12681" y="368"/>
                  <a:pt x="12687" y="368"/>
                </a:cubicBezTo>
                <a:cubicBezTo>
                  <a:pt x="12687" y="362"/>
                  <a:pt x="12693" y="368"/>
                  <a:pt x="12699" y="362"/>
                </a:cubicBezTo>
                <a:cubicBezTo>
                  <a:pt x="12699" y="362"/>
                  <a:pt x="12705" y="362"/>
                  <a:pt x="12711" y="356"/>
                </a:cubicBezTo>
                <a:cubicBezTo>
                  <a:pt x="12711" y="356"/>
                  <a:pt x="12717" y="356"/>
                  <a:pt x="12723" y="350"/>
                </a:cubicBezTo>
                <a:cubicBezTo>
                  <a:pt x="12729" y="350"/>
                  <a:pt x="12735" y="350"/>
                  <a:pt x="12741" y="344"/>
                </a:cubicBezTo>
                <a:cubicBezTo>
                  <a:pt x="12741" y="338"/>
                  <a:pt x="12741" y="338"/>
                  <a:pt x="12741" y="338"/>
                </a:cubicBezTo>
                <a:cubicBezTo>
                  <a:pt x="12735" y="332"/>
                  <a:pt x="12735" y="332"/>
                  <a:pt x="12729" y="332"/>
                </a:cubicBezTo>
                <a:cubicBezTo>
                  <a:pt x="12717" y="332"/>
                  <a:pt x="12717" y="332"/>
                  <a:pt x="12717" y="332"/>
                </a:cubicBezTo>
                <a:cubicBezTo>
                  <a:pt x="12717" y="332"/>
                  <a:pt x="12711" y="326"/>
                  <a:pt x="12705" y="326"/>
                </a:cubicBezTo>
                <a:cubicBezTo>
                  <a:pt x="12699" y="326"/>
                  <a:pt x="12693" y="326"/>
                  <a:pt x="12687" y="326"/>
                </a:cubicBezTo>
                <a:cubicBezTo>
                  <a:pt x="12681" y="326"/>
                  <a:pt x="12675" y="326"/>
                  <a:pt x="12669" y="326"/>
                </a:cubicBezTo>
                <a:cubicBezTo>
                  <a:pt x="12669" y="326"/>
                  <a:pt x="12664" y="326"/>
                  <a:pt x="12658" y="332"/>
                </a:cubicBezTo>
                <a:cubicBezTo>
                  <a:pt x="12658" y="332"/>
                  <a:pt x="12664" y="338"/>
                  <a:pt x="12658" y="338"/>
                </a:cubicBezTo>
                <a:cubicBezTo>
                  <a:pt x="12652" y="344"/>
                  <a:pt x="12652" y="338"/>
                  <a:pt x="12646" y="338"/>
                </a:cubicBezTo>
                <a:cubicBezTo>
                  <a:pt x="12634" y="344"/>
                  <a:pt x="12622" y="338"/>
                  <a:pt x="12610" y="338"/>
                </a:cubicBezTo>
                <a:cubicBezTo>
                  <a:pt x="12610" y="344"/>
                  <a:pt x="12604" y="344"/>
                  <a:pt x="12598" y="344"/>
                </a:cubicBezTo>
                <a:cubicBezTo>
                  <a:pt x="12598" y="344"/>
                  <a:pt x="12592" y="350"/>
                  <a:pt x="12586" y="350"/>
                </a:cubicBezTo>
                <a:cubicBezTo>
                  <a:pt x="12586" y="356"/>
                  <a:pt x="12580" y="362"/>
                  <a:pt x="12580" y="362"/>
                </a:cubicBezTo>
                <a:cubicBezTo>
                  <a:pt x="12575" y="362"/>
                  <a:pt x="12569" y="356"/>
                  <a:pt x="12563" y="356"/>
                </a:cubicBezTo>
                <a:close/>
                <a:moveTo>
                  <a:pt x="12426" y="356"/>
                </a:moveTo>
                <a:lnTo>
                  <a:pt x="12426" y="356"/>
                </a:lnTo>
                <a:cubicBezTo>
                  <a:pt x="12426" y="362"/>
                  <a:pt x="12426" y="362"/>
                  <a:pt x="12426" y="368"/>
                </a:cubicBezTo>
                <a:cubicBezTo>
                  <a:pt x="12420" y="368"/>
                  <a:pt x="12426" y="374"/>
                  <a:pt x="12426" y="379"/>
                </a:cubicBezTo>
                <a:cubicBezTo>
                  <a:pt x="12420" y="379"/>
                  <a:pt x="12414" y="379"/>
                  <a:pt x="12414" y="379"/>
                </a:cubicBezTo>
                <a:cubicBezTo>
                  <a:pt x="12403" y="386"/>
                  <a:pt x="12397" y="391"/>
                  <a:pt x="12391" y="397"/>
                </a:cubicBezTo>
                <a:cubicBezTo>
                  <a:pt x="12385" y="397"/>
                  <a:pt x="12385" y="403"/>
                  <a:pt x="12385" y="409"/>
                </a:cubicBezTo>
                <a:cubicBezTo>
                  <a:pt x="12397" y="415"/>
                  <a:pt x="12397" y="415"/>
                  <a:pt x="12397" y="415"/>
                </a:cubicBezTo>
                <a:cubicBezTo>
                  <a:pt x="12397" y="415"/>
                  <a:pt x="12403" y="421"/>
                  <a:pt x="12409" y="421"/>
                </a:cubicBezTo>
                <a:cubicBezTo>
                  <a:pt x="12414" y="421"/>
                  <a:pt x="12414" y="421"/>
                  <a:pt x="12426" y="421"/>
                </a:cubicBezTo>
                <a:lnTo>
                  <a:pt x="12426" y="421"/>
                </a:lnTo>
                <a:cubicBezTo>
                  <a:pt x="12432" y="421"/>
                  <a:pt x="12438" y="415"/>
                  <a:pt x="12438" y="415"/>
                </a:cubicBezTo>
                <a:cubicBezTo>
                  <a:pt x="12444" y="415"/>
                  <a:pt x="12450" y="415"/>
                  <a:pt x="12456" y="415"/>
                </a:cubicBezTo>
                <a:cubicBezTo>
                  <a:pt x="12474" y="415"/>
                  <a:pt x="12474" y="415"/>
                  <a:pt x="12474" y="415"/>
                </a:cubicBezTo>
                <a:cubicBezTo>
                  <a:pt x="12480" y="415"/>
                  <a:pt x="12486" y="415"/>
                  <a:pt x="12492" y="415"/>
                </a:cubicBezTo>
                <a:cubicBezTo>
                  <a:pt x="12503" y="421"/>
                  <a:pt x="12515" y="421"/>
                  <a:pt x="12533" y="415"/>
                </a:cubicBezTo>
                <a:cubicBezTo>
                  <a:pt x="12539" y="415"/>
                  <a:pt x="12539" y="415"/>
                  <a:pt x="12545" y="415"/>
                </a:cubicBezTo>
                <a:cubicBezTo>
                  <a:pt x="12539" y="409"/>
                  <a:pt x="12533" y="403"/>
                  <a:pt x="12533" y="403"/>
                </a:cubicBezTo>
                <a:cubicBezTo>
                  <a:pt x="12527" y="397"/>
                  <a:pt x="12527" y="397"/>
                  <a:pt x="12521" y="391"/>
                </a:cubicBezTo>
                <a:cubicBezTo>
                  <a:pt x="12521" y="386"/>
                  <a:pt x="12527" y="379"/>
                  <a:pt x="12521" y="379"/>
                </a:cubicBezTo>
                <a:cubicBezTo>
                  <a:pt x="12521" y="368"/>
                  <a:pt x="12509" y="362"/>
                  <a:pt x="12509" y="356"/>
                </a:cubicBezTo>
                <a:cubicBezTo>
                  <a:pt x="12509" y="350"/>
                  <a:pt x="12509" y="338"/>
                  <a:pt x="12509" y="332"/>
                </a:cubicBezTo>
                <a:cubicBezTo>
                  <a:pt x="12492" y="332"/>
                  <a:pt x="12492" y="332"/>
                  <a:pt x="12492" y="332"/>
                </a:cubicBezTo>
                <a:cubicBezTo>
                  <a:pt x="12486" y="332"/>
                  <a:pt x="12486" y="332"/>
                  <a:pt x="12480" y="332"/>
                </a:cubicBezTo>
                <a:cubicBezTo>
                  <a:pt x="12474" y="338"/>
                  <a:pt x="12474" y="338"/>
                  <a:pt x="12474" y="344"/>
                </a:cubicBezTo>
                <a:cubicBezTo>
                  <a:pt x="12468" y="350"/>
                  <a:pt x="12468" y="350"/>
                  <a:pt x="12462" y="356"/>
                </a:cubicBezTo>
                <a:cubicBezTo>
                  <a:pt x="12456" y="356"/>
                  <a:pt x="12450" y="356"/>
                  <a:pt x="12450" y="356"/>
                </a:cubicBezTo>
                <a:cubicBezTo>
                  <a:pt x="12444" y="362"/>
                  <a:pt x="12444" y="362"/>
                  <a:pt x="12438" y="362"/>
                </a:cubicBezTo>
                <a:lnTo>
                  <a:pt x="12426" y="356"/>
                </a:lnTo>
                <a:close/>
                <a:moveTo>
                  <a:pt x="12403" y="457"/>
                </a:moveTo>
                <a:lnTo>
                  <a:pt x="12403" y="457"/>
                </a:lnTo>
                <a:cubicBezTo>
                  <a:pt x="12397" y="457"/>
                  <a:pt x="12397" y="463"/>
                  <a:pt x="12391" y="463"/>
                </a:cubicBezTo>
                <a:cubicBezTo>
                  <a:pt x="12379" y="463"/>
                  <a:pt x="12379" y="463"/>
                  <a:pt x="12379" y="463"/>
                </a:cubicBezTo>
                <a:cubicBezTo>
                  <a:pt x="12373" y="463"/>
                  <a:pt x="12373" y="468"/>
                  <a:pt x="12367" y="468"/>
                </a:cubicBezTo>
                <a:cubicBezTo>
                  <a:pt x="12355" y="468"/>
                  <a:pt x="12355" y="468"/>
                  <a:pt x="12355" y="468"/>
                </a:cubicBezTo>
                <a:cubicBezTo>
                  <a:pt x="12361" y="468"/>
                  <a:pt x="12355" y="474"/>
                  <a:pt x="12355" y="480"/>
                </a:cubicBezTo>
                <a:cubicBezTo>
                  <a:pt x="12361" y="480"/>
                  <a:pt x="12361" y="486"/>
                  <a:pt x="12361" y="492"/>
                </a:cubicBezTo>
                <a:cubicBezTo>
                  <a:pt x="12367" y="492"/>
                  <a:pt x="12373" y="492"/>
                  <a:pt x="12379" y="492"/>
                </a:cubicBezTo>
                <a:cubicBezTo>
                  <a:pt x="12379" y="492"/>
                  <a:pt x="12385" y="492"/>
                  <a:pt x="12391" y="492"/>
                </a:cubicBezTo>
                <a:cubicBezTo>
                  <a:pt x="12391" y="486"/>
                  <a:pt x="12397" y="486"/>
                  <a:pt x="12403" y="486"/>
                </a:cubicBezTo>
                <a:cubicBezTo>
                  <a:pt x="12409" y="480"/>
                  <a:pt x="12414" y="480"/>
                  <a:pt x="12426" y="480"/>
                </a:cubicBezTo>
                <a:cubicBezTo>
                  <a:pt x="12420" y="474"/>
                  <a:pt x="12426" y="468"/>
                  <a:pt x="12426" y="468"/>
                </a:cubicBezTo>
                <a:cubicBezTo>
                  <a:pt x="12420" y="463"/>
                  <a:pt x="12414" y="463"/>
                  <a:pt x="12414" y="457"/>
                </a:cubicBezTo>
                <a:cubicBezTo>
                  <a:pt x="12409" y="457"/>
                  <a:pt x="12409" y="457"/>
                  <a:pt x="12403" y="457"/>
                </a:cubicBezTo>
                <a:close/>
                <a:moveTo>
                  <a:pt x="12201" y="439"/>
                </a:moveTo>
                <a:lnTo>
                  <a:pt x="12201" y="439"/>
                </a:lnTo>
                <a:cubicBezTo>
                  <a:pt x="12201" y="474"/>
                  <a:pt x="12201" y="474"/>
                  <a:pt x="12201" y="474"/>
                </a:cubicBezTo>
                <a:cubicBezTo>
                  <a:pt x="12254" y="474"/>
                  <a:pt x="12254" y="474"/>
                  <a:pt x="12254" y="474"/>
                </a:cubicBezTo>
                <a:cubicBezTo>
                  <a:pt x="12260" y="468"/>
                  <a:pt x="12266" y="468"/>
                  <a:pt x="12266" y="463"/>
                </a:cubicBezTo>
                <a:cubicBezTo>
                  <a:pt x="12266" y="463"/>
                  <a:pt x="12266" y="457"/>
                  <a:pt x="12266" y="451"/>
                </a:cubicBezTo>
                <a:cubicBezTo>
                  <a:pt x="12266" y="451"/>
                  <a:pt x="12272" y="451"/>
                  <a:pt x="12272" y="445"/>
                </a:cubicBezTo>
                <a:cubicBezTo>
                  <a:pt x="12272" y="457"/>
                  <a:pt x="12272" y="468"/>
                  <a:pt x="12278" y="474"/>
                </a:cubicBezTo>
                <a:cubicBezTo>
                  <a:pt x="12284" y="480"/>
                  <a:pt x="12290" y="480"/>
                  <a:pt x="12296" y="480"/>
                </a:cubicBezTo>
                <a:cubicBezTo>
                  <a:pt x="12302" y="480"/>
                  <a:pt x="12302" y="474"/>
                  <a:pt x="12308" y="474"/>
                </a:cubicBezTo>
                <a:cubicBezTo>
                  <a:pt x="12314" y="474"/>
                  <a:pt x="12314" y="474"/>
                  <a:pt x="12320" y="474"/>
                </a:cubicBezTo>
                <a:cubicBezTo>
                  <a:pt x="12320" y="463"/>
                  <a:pt x="12320" y="457"/>
                  <a:pt x="12320" y="439"/>
                </a:cubicBezTo>
                <a:cubicBezTo>
                  <a:pt x="12367" y="439"/>
                  <a:pt x="12367" y="439"/>
                  <a:pt x="12367" y="439"/>
                </a:cubicBezTo>
                <a:cubicBezTo>
                  <a:pt x="12367" y="427"/>
                  <a:pt x="12367" y="427"/>
                  <a:pt x="12367" y="427"/>
                </a:cubicBezTo>
                <a:cubicBezTo>
                  <a:pt x="12367" y="427"/>
                  <a:pt x="12367" y="421"/>
                  <a:pt x="12367" y="415"/>
                </a:cubicBezTo>
                <a:cubicBezTo>
                  <a:pt x="12284" y="415"/>
                  <a:pt x="12284" y="415"/>
                  <a:pt x="12284" y="415"/>
                </a:cubicBezTo>
                <a:cubicBezTo>
                  <a:pt x="12272" y="415"/>
                  <a:pt x="12266" y="421"/>
                  <a:pt x="12260" y="427"/>
                </a:cubicBezTo>
                <a:cubicBezTo>
                  <a:pt x="12254" y="427"/>
                  <a:pt x="12248" y="433"/>
                  <a:pt x="12243" y="433"/>
                </a:cubicBezTo>
                <a:cubicBezTo>
                  <a:pt x="12237" y="433"/>
                  <a:pt x="12237" y="439"/>
                  <a:pt x="12231" y="439"/>
                </a:cubicBezTo>
                <a:cubicBezTo>
                  <a:pt x="12225" y="445"/>
                  <a:pt x="12213" y="445"/>
                  <a:pt x="12201" y="451"/>
                </a:cubicBezTo>
                <a:lnTo>
                  <a:pt x="12201" y="439"/>
                </a:lnTo>
                <a:close/>
                <a:moveTo>
                  <a:pt x="12041" y="445"/>
                </a:moveTo>
                <a:lnTo>
                  <a:pt x="12041" y="445"/>
                </a:lnTo>
                <a:cubicBezTo>
                  <a:pt x="12041" y="445"/>
                  <a:pt x="12053" y="445"/>
                  <a:pt x="12053" y="439"/>
                </a:cubicBezTo>
                <a:cubicBezTo>
                  <a:pt x="12053" y="439"/>
                  <a:pt x="12053" y="433"/>
                  <a:pt x="12053" y="427"/>
                </a:cubicBezTo>
                <a:cubicBezTo>
                  <a:pt x="12053" y="427"/>
                  <a:pt x="12053" y="421"/>
                  <a:pt x="12059" y="415"/>
                </a:cubicBezTo>
                <a:cubicBezTo>
                  <a:pt x="12065" y="415"/>
                  <a:pt x="12071" y="421"/>
                  <a:pt x="12082" y="415"/>
                </a:cubicBezTo>
                <a:cubicBezTo>
                  <a:pt x="12082" y="415"/>
                  <a:pt x="12088" y="415"/>
                  <a:pt x="12094" y="415"/>
                </a:cubicBezTo>
                <a:cubicBezTo>
                  <a:pt x="12100" y="415"/>
                  <a:pt x="12100" y="409"/>
                  <a:pt x="12106" y="409"/>
                </a:cubicBezTo>
                <a:cubicBezTo>
                  <a:pt x="12112" y="403"/>
                  <a:pt x="12118" y="409"/>
                  <a:pt x="12124" y="409"/>
                </a:cubicBezTo>
                <a:cubicBezTo>
                  <a:pt x="12130" y="403"/>
                  <a:pt x="12136" y="397"/>
                  <a:pt x="12136" y="397"/>
                </a:cubicBezTo>
                <a:cubicBezTo>
                  <a:pt x="12142" y="397"/>
                  <a:pt x="12148" y="397"/>
                  <a:pt x="12148" y="397"/>
                </a:cubicBezTo>
                <a:cubicBezTo>
                  <a:pt x="12159" y="397"/>
                  <a:pt x="12166" y="397"/>
                  <a:pt x="12171" y="397"/>
                </a:cubicBezTo>
                <a:cubicBezTo>
                  <a:pt x="12177" y="397"/>
                  <a:pt x="12177" y="391"/>
                  <a:pt x="12183" y="391"/>
                </a:cubicBezTo>
                <a:cubicBezTo>
                  <a:pt x="12189" y="391"/>
                  <a:pt x="12183" y="379"/>
                  <a:pt x="12189" y="379"/>
                </a:cubicBezTo>
                <a:cubicBezTo>
                  <a:pt x="12201" y="379"/>
                  <a:pt x="12201" y="386"/>
                  <a:pt x="12213" y="391"/>
                </a:cubicBezTo>
                <a:cubicBezTo>
                  <a:pt x="12213" y="391"/>
                  <a:pt x="12219" y="391"/>
                  <a:pt x="12225" y="391"/>
                </a:cubicBezTo>
                <a:cubicBezTo>
                  <a:pt x="12231" y="391"/>
                  <a:pt x="12231" y="397"/>
                  <a:pt x="12237" y="397"/>
                </a:cubicBezTo>
                <a:cubicBezTo>
                  <a:pt x="12260" y="397"/>
                  <a:pt x="12260" y="397"/>
                  <a:pt x="12260" y="397"/>
                </a:cubicBezTo>
                <a:cubicBezTo>
                  <a:pt x="12260" y="391"/>
                  <a:pt x="12260" y="386"/>
                  <a:pt x="12260" y="386"/>
                </a:cubicBezTo>
                <a:cubicBezTo>
                  <a:pt x="12260" y="374"/>
                  <a:pt x="12254" y="368"/>
                  <a:pt x="12254" y="362"/>
                </a:cubicBezTo>
                <a:cubicBezTo>
                  <a:pt x="12254" y="350"/>
                  <a:pt x="12266" y="344"/>
                  <a:pt x="12272" y="344"/>
                </a:cubicBezTo>
                <a:cubicBezTo>
                  <a:pt x="12284" y="344"/>
                  <a:pt x="12284" y="350"/>
                  <a:pt x="12290" y="350"/>
                </a:cubicBezTo>
                <a:cubicBezTo>
                  <a:pt x="12296" y="356"/>
                  <a:pt x="12302" y="356"/>
                  <a:pt x="12302" y="356"/>
                </a:cubicBezTo>
                <a:cubicBezTo>
                  <a:pt x="12308" y="356"/>
                  <a:pt x="12308" y="362"/>
                  <a:pt x="12308" y="368"/>
                </a:cubicBezTo>
                <a:cubicBezTo>
                  <a:pt x="12320" y="374"/>
                  <a:pt x="12325" y="379"/>
                  <a:pt x="12337" y="379"/>
                </a:cubicBezTo>
                <a:cubicBezTo>
                  <a:pt x="12349" y="379"/>
                  <a:pt x="12355" y="374"/>
                  <a:pt x="12367" y="374"/>
                </a:cubicBezTo>
                <a:cubicBezTo>
                  <a:pt x="12367" y="368"/>
                  <a:pt x="12373" y="368"/>
                  <a:pt x="12373" y="362"/>
                </a:cubicBezTo>
                <a:cubicBezTo>
                  <a:pt x="12373" y="356"/>
                  <a:pt x="12367" y="356"/>
                  <a:pt x="12367" y="350"/>
                </a:cubicBezTo>
                <a:cubicBezTo>
                  <a:pt x="12367" y="338"/>
                  <a:pt x="12367" y="338"/>
                  <a:pt x="12367" y="338"/>
                </a:cubicBezTo>
                <a:cubicBezTo>
                  <a:pt x="12361" y="338"/>
                  <a:pt x="12355" y="332"/>
                  <a:pt x="12343" y="338"/>
                </a:cubicBezTo>
                <a:cubicBezTo>
                  <a:pt x="12337" y="338"/>
                  <a:pt x="12337" y="338"/>
                  <a:pt x="12332" y="338"/>
                </a:cubicBezTo>
                <a:cubicBezTo>
                  <a:pt x="12325" y="338"/>
                  <a:pt x="12320" y="338"/>
                  <a:pt x="12308" y="338"/>
                </a:cubicBezTo>
                <a:cubicBezTo>
                  <a:pt x="12308" y="338"/>
                  <a:pt x="12302" y="338"/>
                  <a:pt x="12296" y="338"/>
                </a:cubicBezTo>
                <a:cubicBezTo>
                  <a:pt x="12302" y="326"/>
                  <a:pt x="12302" y="326"/>
                  <a:pt x="12308" y="320"/>
                </a:cubicBezTo>
                <a:cubicBezTo>
                  <a:pt x="12314" y="314"/>
                  <a:pt x="12320" y="314"/>
                  <a:pt x="12325" y="308"/>
                </a:cubicBezTo>
                <a:cubicBezTo>
                  <a:pt x="12332" y="302"/>
                  <a:pt x="12332" y="297"/>
                  <a:pt x="12337" y="291"/>
                </a:cubicBezTo>
                <a:cubicBezTo>
                  <a:pt x="12332" y="279"/>
                  <a:pt x="12332" y="279"/>
                  <a:pt x="12332" y="279"/>
                </a:cubicBezTo>
                <a:cubicBezTo>
                  <a:pt x="12325" y="279"/>
                  <a:pt x="12325" y="279"/>
                  <a:pt x="12320" y="279"/>
                </a:cubicBezTo>
                <a:cubicBezTo>
                  <a:pt x="12314" y="279"/>
                  <a:pt x="12314" y="285"/>
                  <a:pt x="12308" y="285"/>
                </a:cubicBezTo>
                <a:cubicBezTo>
                  <a:pt x="12302" y="285"/>
                  <a:pt x="12296" y="285"/>
                  <a:pt x="12296" y="285"/>
                </a:cubicBezTo>
                <a:cubicBezTo>
                  <a:pt x="12284" y="285"/>
                  <a:pt x="12284" y="285"/>
                  <a:pt x="12284" y="285"/>
                </a:cubicBezTo>
                <a:cubicBezTo>
                  <a:pt x="12278" y="285"/>
                  <a:pt x="12278" y="291"/>
                  <a:pt x="12272" y="291"/>
                </a:cubicBezTo>
                <a:cubicBezTo>
                  <a:pt x="12266" y="291"/>
                  <a:pt x="12260" y="291"/>
                  <a:pt x="12260" y="291"/>
                </a:cubicBezTo>
                <a:cubicBezTo>
                  <a:pt x="12254" y="297"/>
                  <a:pt x="12248" y="297"/>
                  <a:pt x="12248" y="302"/>
                </a:cubicBezTo>
                <a:cubicBezTo>
                  <a:pt x="12248" y="302"/>
                  <a:pt x="12248" y="308"/>
                  <a:pt x="12248" y="314"/>
                </a:cubicBezTo>
                <a:cubicBezTo>
                  <a:pt x="12248" y="314"/>
                  <a:pt x="12248" y="320"/>
                  <a:pt x="12248" y="326"/>
                </a:cubicBezTo>
                <a:cubicBezTo>
                  <a:pt x="12248" y="332"/>
                  <a:pt x="12248" y="332"/>
                  <a:pt x="12248" y="338"/>
                </a:cubicBezTo>
                <a:cubicBezTo>
                  <a:pt x="12237" y="338"/>
                  <a:pt x="12231" y="338"/>
                  <a:pt x="12219" y="338"/>
                </a:cubicBezTo>
                <a:cubicBezTo>
                  <a:pt x="12219" y="338"/>
                  <a:pt x="12213" y="338"/>
                  <a:pt x="12207" y="338"/>
                </a:cubicBezTo>
                <a:cubicBezTo>
                  <a:pt x="12195" y="338"/>
                  <a:pt x="12195" y="338"/>
                  <a:pt x="12195" y="338"/>
                </a:cubicBezTo>
                <a:cubicBezTo>
                  <a:pt x="12183" y="338"/>
                  <a:pt x="12183" y="338"/>
                  <a:pt x="12183" y="338"/>
                </a:cubicBezTo>
                <a:cubicBezTo>
                  <a:pt x="12177" y="338"/>
                  <a:pt x="12171" y="332"/>
                  <a:pt x="12171" y="338"/>
                </a:cubicBezTo>
                <a:cubicBezTo>
                  <a:pt x="12166" y="338"/>
                  <a:pt x="12159" y="338"/>
                  <a:pt x="12159" y="344"/>
                </a:cubicBezTo>
                <a:cubicBezTo>
                  <a:pt x="12159" y="350"/>
                  <a:pt x="12166" y="356"/>
                  <a:pt x="12166" y="356"/>
                </a:cubicBezTo>
                <a:cubicBezTo>
                  <a:pt x="12159" y="362"/>
                  <a:pt x="12154" y="362"/>
                  <a:pt x="12154" y="362"/>
                </a:cubicBezTo>
                <a:cubicBezTo>
                  <a:pt x="12154" y="368"/>
                  <a:pt x="12159" y="368"/>
                  <a:pt x="12159" y="374"/>
                </a:cubicBezTo>
                <a:cubicBezTo>
                  <a:pt x="12159" y="397"/>
                  <a:pt x="12159" y="397"/>
                  <a:pt x="12159" y="397"/>
                </a:cubicBezTo>
                <a:cubicBezTo>
                  <a:pt x="12142" y="397"/>
                  <a:pt x="12130" y="397"/>
                  <a:pt x="12112" y="397"/>
                </a:cubicBezTo>
                <a:cubicBezTo>
                  <a:pt x="12106" y="397"/>
                  <a:pt x="12100" y="397"/>
                  <a:pt x="12100" y="403"/>
                </a:cubicBezTo>
                <a:cubicBezTo>
                  <a:pt x="12094" y="403"/>
                  <a:pt x="12088" y="403"/>
                  <a:pt x="12088" y="403"/>
                </a:cubicBezTo>
                <a:cubicBezTo>
                  <a:pt x="12082" y="403"/>
                  <a:pt x="12082" y="409"/>
                  <a:pt x="12077" y="409"/>
                </a:cubicBezTo>
                <a:cubicBezTo>
                  <a:pt x="12071" y="409"/>
                  <a:pt x="12065" y="409"/>
                  <a:pt x="12065" y="409"/>
                </a:cubicBezTo>
                <a:cubicBezTo>
                  <a:pt x="12059" y="409"/>
                  <a:pt x="12059" y="415"/>
                  <a:pt x="12053" y="415"/>
                </a:cubicBezTo>
                <a:cubicBezTo>
                  <a:pt x="12047" y="415"/>
                  <a:pt x="12047" y="421"/>
                  <a:pt x="12041" y="427"/>
                </a:cubicBezTo>
                <a:cubicBezTo>
                  <a:pt x="12029" y="439"/>
                  <a:pt x="12029" y="439"/>
                  <a:pt x="12029" y="439"/>
                </a:cubicBezTo>
                <a:lnTo>
                  <a:pt x="12041" y="445"/>
                </a:lnTo>
                <a:close/>
                <a:moveTo>
                  <a:pt x="11810" y="368"/>
                </a:moveTo>
                <a:lnTo>
                  <a:pt x="11810" y="368"/>
                </a:lnTo>
                <a:cubicBezTo>
                  <a:pt x="11804" y="368"/>
                  <a:pt x="11798" y="368"/>
                  <a:pt x="11792" y="368"/>
                </a:cubicBezTo>
                <a:cubicBezTo>
                  <a:pt x="11786" y="368"/>
                  <a:pt x="11780" y="374"/>
                  <a:pt x="11780" y="374"/>
                </a:cubicBezTo>
                <a:cubicBezTo>
                  <a:pt x="11774" y="379"/>
                  <a:pt x="11774" y="379"/>
                  <a:pt x="11768" y="379"/>
                </a:cubicBezTo>
                <a:cubicBezTo>
                  <a:pt x="11762" y="379"/>
                  <a:pt x="11762" y="379"/>
                  <a:pt x="11762" y="379"/>
                </a:cubicBezTo>
                <a:cubicBezTo>
                  <a:pt x="11756" y="379"/>
                  <a:pt x="11750" y="379"/>
                  <a:pt x="11745" y="379"/>
                </a:cubicBezTo>
                <a:cubicBezTo>
                  <a:pt x="11739" y="379"/>
                  <a:pt x="11739" y="374"/>
                  <a:pt x="11733" y="374"/>
                </a:cubicBezTo>
                <a:cubicBezTo>
                  <a:pt x="11727" y="374"/>
                  <a:pt x="11721" y="374"/>
                  <a:pt x="11721" y="368"/>
                </a:cubicBezTo>
                <a:cubicBezTo>
                  <a:pt x="11715" y="374"/>
                  <a:pt x="11715" y="379"/>
                  <a:pt x="11709" y="386"/>
                </a:cubicBezTo>
                <a:lnTo>
                  <a:pt x="11709" y="397"/>
                </a:lnTo>
                <a:cubicBezTo>
                  <a:pt x="11703" y="397"/>
                  <a:pt x="11703" y="403"/>
                  <a:pt x="11697" y="403"/>
                </a:cubicBezTo>
                <a:cubicBezTo>
                  <a:pt x="11691" y="403"/>
                  <a:pt x="11691" y="391"/>
                  <a:pt x="11685" y="391"/>
                </a:cubicBezTo>
                <a:cubicBezTo>
                  <a:pt x="11679" y="391"/>
                  <a:pt x="11679" y="391"/>
                  <a:pt x="11673" y="391"/>
                </a:cubicBezTo>
                <a:cubicBezTo>
                  <a:pt x="11661" y="386"/>
                  <a:pt x="11656" y="386"/>
                  <a:pt x="11650" y="386"/>
                </a:cubicBezTo>
                <a:cubicBezTo>
                  <a:pt x="11626" y="386"/>
                  <a:pt x="11626" y="386"/>
                  <a:pt x="11626" y="386"/>
                </a:cubicBezTo>
                <a:cubicBezTo>
                  <a:pt x="11626" y="391"/>
                  <a:pt x="11626" y="403"/>
                  <a:pt x="11632" y="409"/>
                </a:cubicBezTo>
                <a:cubicBezTo>
                  <a:pt x="11638" y="421"/>
                  <a:pt x="11644" y="427"/>
                  <a:pt x="11656" y="427"/>
                </a:cubicBezTo>
                <a:cubicBezTo>
                  <a:pt x="11668" y="427"/>
                  <a:pt x="11668" y="421"/>
                  <a:pt x="11679" y="415"/>
                </a:cubicBezTo>
                <a:cubicBezTo>
                  <a:pt x="11679" y="415"/>
                  <a:pt x="11685" y="415"/>
                  <a:pt x="11691" y="415"/>
                </a:cubicBezTo>
                <a:cubicBezTo>
                  <a:pt x="11697" y="415"/>
                  <a:pt x="11697" y="409"/>
                  <a:pt x="11703" y="409"/>
                </a:cubicBezTo>
                <a:cubicBezTo>
                  <a:pt x="11709" y="409"/>
                  <a:pt x="11709" y="403"/>
                  <a:pt x="11715" y="403"/>
                </a:cubicBezTo>
                <a:cubicBezTo>
                  <a:pt x="11727" y="403"/>
                  <a:pt x="11733" y="403"/>
                  <a:pt x="11739" y="403"/>
                </a:cubicBezTo>
                <a:cubicBezTo>
                  <a:pt x="11750" y="403"/>
                  <a:pt x="11750" y="403"/>
                  <a:pt x="11762" y="403"/>
                </a:cubicBezTo>
                <a:cubicBezTo>
                  <a:pt x="11768" y="403"/>
                  <a:pt x="11768" y="409"/>
                  <a:pt x="11774" y="409"/>
                </a:cubicBezTo>
                <a:cubicBezTo>
                  <a:pt x="11774" y="409"/>
                  <a:pt x="11780" y="403"/>
                  <a:pt x="11786" y="403"/>
                </a:cubicBezTo>
                <a:cubicBezTo>
                  <a:pt x="11786" y="421"/>
                  <a:pt x="11786" y="421"/>
                  <a:pt x="11786" y="421"/>
                </a:cubicBezTo>
                <a:cubicBezTo>
                  <a:pt x="11780" y="427"/>
                  <a:pt x="11780" y="433"/>
                  <a:pt x="11774" y="433"/>
                </a:cubicBezTo>
                <a:cubicBezTo>
                  <a:pt x="11768" y="433"/>
                  <a:pt x="11762" y="433"/>
                  <a:pt x="11750" y="433"/>
                </a:cubicBezTo>
                <a:cubicBezTo>
                  <a:pt x="11750" y="457"/>
                  <a:pt x="11750" y="457"/>
                  <a:pt x="11750" y="457"/>
                </a:cubicBezTo>
                <a:cubicBezTo>
                  <a:pt x="11750" y="463"/>
                  <a:pt x="11750" y="463"/>
                  <a:pt x="11756" y="468"/>
                </a:cubicBezTo>
                <a:cubicBezTo>
                  <a:pt x="11762" y="474"/>
                  <a:pt x="11762" y="474"/>
                  <a:pt x="11768" y="480"/>
                </a:cubicBezTo>
                <a:cubicBezTo>
                  <a:pt x="11780" y="486"/>
                  <a:pt x="11780" y="486"/>
                  <a:pt x="11780" y="486"/>
                </a:cubicBezTo>
                <a:cubicBezTo>
                  <a:pt x="11792" y="492"/>
                  <a:pt x="11798" y="492"/>
                  <a:pt x="11816" y="492"/>
                </a:cubicBezTo>
                <a:cubicBezTo>
                  <a:pt x="11822" y="492"/>
                  <a:pt x="11827" y="492"/>
                  <a:pt x="11834" y="492"/>
                </a:cubicBezTo>
                <a:cubicBezTo>
                  <a:pt x="11839" y="486"/>
                  <a:pt x="11845" y="486"/>
                  <a:pt x="11845" y="480"/>
                </a:cubicBezTo>
                <a:cubicBezTo>
                  <a:pt x="11851" y="474"/>
                  <a:pt x="11857" y="468"/>
                  <a:pt x="11857" y="463"/>
                </a:cubicBezTo>
                <a:cubicBezTo>
                  <a:pt x="11857" y="457"/>
                  <a:pt x="11851" y="451"/>
                  <a:pt x="11851" y="439"/>
                </a:cubicBezTo>
                <a:cubicBezTo>
                  <a:pt x="11851" y="427"/>
                  <a:pt x="11851" y="427"/>
                  <a:pt x="11851" y="427"/>
                </a:cubicBezTo>
                <a:cubicBezTo>
                  <a:pt x="11863" y="427"/>
                  <a:pt x="11875" y="427"/>
                  <a:pt x="11887" y="427"/>
                </a:cubicBezTo>
                <a:cubicBezTo>
                  <a:pt x="11893" y="427"/>
                  <a:pt x="11893" y="427"/>
                  <a:pt x="11899" y="427"/>
                </a:cubicBezTo>
                <a:cubicBezTo>
                  <a:pt x="11905" y="427"/>
                  <a:pt x="11905" y="427"/>
                  <a:pt x="11905" y="427"/>
                </a:cubicBezTo>
                <a:cubicBezTo>
                  <a:pt x="11911" y="427"/>
                  <a:pt x="11916" y="427"/>
                  <a:pt x="11922" y="427"/>
                </a:cubicBezTo>
                <a:cubicBezTo>
                  <a:pt x="11928" y="427"/>
                  <a:pt x="11928" y="421"/>
                  <a:pt x="11934" y="415"/>
                </a:cubicBezTo>
                <a:cubicBezTo>
                  <a:pt x="11940" y="415"/>
                  <a:pt x="11940" y="415"/>
                  <a:pt x="11946" y="415"/>
                </a:cubicBezTo>
                <a:cubicBezTo>
                  <a:pt x="11952" y="409"/>
                  <a:pt x="11952" y="403"/>
                  <a:pt x="11952" y="397"/>
                </a:cubicBezTo>
                <a:cubicBezTo>
                  <a:pt x="11952" y="379"/>
                  <a:pt x="11952" y="379"/>
                  <a:pt x="11952" y="379"/>
                </a:cubicBezTo>
                <a:cubicBezTo>
                  <a:pt x="11940" y="374"/>
                  <a:pt x="11934" y="374"/>
                  <a:pt x="11922" y="374"/>
                </a:cubicBezTo>
                <a:cubicBezTo>
                  <a:pt x="11922" y="338"/>
                  <a:pt x="11922" y="338"/>
                  <a:pt x="11922" y="338"/>
                </a:cubicBezTo>
                <a:cubicBezTo>
                  <a:pt x="11916" y="338"/>
                  <a:pt x="11916" y="338"/>
                  <a:pt x="11911" y="338"/>
                </a:cubicBezTo>
                <a:cubicBezTo>
                  <a:pt x="11905" y="338"/>
                  <a:pt x="11905" y="338"/>
                  <a:pt x="11899" y="338"/>
                </a:cubicBezTo>
                <a:cubicBezTo>
                  <a:pt x="11887" y="338"/>
                  <a:pt x="11881" y="338"/>
                  <a:pt x="11875" y="338"/>
                </a:cubicBezTo>
                <a:cubicBezTo>
                  <a:pt x="11875" y="344"/>
                  <a:pt x="11875" y="350"/>
                  <a:pt x="11875" y="350"/>
                </a:cubicBezTo>
                <a:cubicBezTo>
                  <a:pt x="11875" y="356"/>
                  <a:pt x="11869" y="356"/>
                  <a:pt x="11863" y="362"/>
                </a:cubicBezTo>
                <a:cubicBezTo>
                  <a:pt x="11863" y="368"/>
                  <a:pt x="11857" y="368"/>
                  <a:pt x="11851" y="374"/>
                </a:cubicBezTo>
                <a:cubicBezTo>
                  <a:pt x="11839" y="379"/>
                  <a:pt x="11827" y="368"/>
                  <a:pt x="11810" y="368"/>
                </a:cubicBezTo>
                <a:close/>
                <a:moveTo>
                  <a:pt x="10179" y="468"/>
                </a:moveTo>
                <a:lnTo>
                  <a:pt x="10179" y="468"/>
                </a:lnTo>
                <a:cubicBezTo>
                  <a:pt x="10179" y="474"/>
                  <a:pt x="10185" y="468"/>
                  <a:pt x="10191" y="474"/>
                </a:cubicBezTo>
                <a:cubicBezTo>
                  <a:pt x="10197" y="474"/>
                  <a:pt x="10197" y="474"/>
                  <a:pt x="10203" y="480"/>
                </a:cubicBezTo>
                <a:cubicBezTo>
                  <a:pt x="10215" y="480"/>
                  <a:pt x="10215" y="480"/>
                  <a:pt x="10215" y="480"/>
                </a:cubicBezTo>
                <a:cubicBezTo>
                  <a:pt x="10215" y="480"/>
                  <a:pt x="10221" y="480"/>
                  <a:pt x="10227" y="480"/>
                </a:cubicBezTo>
                <a:cubicBezTo>
                  <a:pt x="10233" y="480"/>
                  <a:pt x="10233" y="486"/>
                  <a:pt x="10245" y="486"/>
                </a:cubicBezTo>
                <a:cubicBezTo>
                  <a:pt x="10250" y="486"/>
                  <a:pt x="10256" y="486"/>
                  <a:pt x="10262" y="486"/>
                </a:cubicBezTo>
                <a:cubicBezTo>
                  <a:pt x="10268" y="480"/>
                  <a:pt x="10268" y="480"/>
                  <a:pt x="10274" y="480"/>
                </a:cubicBezTo>
                <a:cubicBezTo>
                  <a:pt x="10286" y="480"/>
                  <a:pt x="10286" y="480"/>
                  <a:pt x="10292" y="480"/>
                </a:cubicBezTo>
                <a:cubicBezTo>
                  <a:pt x="10298" y="480"/>
                  <a:pt x="10304" y="480"/>
                  <a:pt x="10304" y="486"/>
                </a:cubicBezTo>
                <a:cubicBezTo>
                  <a:pt x="10310" y="486"/>
                  <a:pt x="10310" y="486"/>
                  <a:pt x="10316" y="492"/>
                </a:cubicBezTo>
                <a:cubicBezTo>
                  <a:pt x="10322" y="492"/>
                  <a:pt x="10316" y="498"/>
                  <a:pt x="10322" y="504"/>
                </a:cubicBezTo>
                <a:cubicBezTo>
                  <a:pt x="10233" y="504"/>
                  <a:pt x="10233" y="504"/>
                  <a:pt x="10233" y="504"/>
                </a:cubicBezTo>
                <a:cubicBezTo>
                  <a:pt x="10233" y="528"/>
                  <a:pt x="10233" y="528"/>
                  <a:pt x="10233" y="528"/>
                </a:cubicBezTo>
                <a:cubicBezTo>
                  <a:pt x="10245" y="534"/>
                  <a:pt x="10250" y="534"/>
                  <a:pt x="10256" y="540"/>
                </a:cubicBezTo>
                <a:cubicBezTo>
                  <a:pt x="10268" y="540"/>
                  <a:pt x="10268" y="552"/>
                  <a:pt x="10280" y="552"/>
                </a:cubicBezTo>
                <a:cubicBezTo>
                  <a:pt x="10339" y="552"/>
                  <a:pt x="10339" y="552"/>
                  <a:pt x="10339" y="552"/>
                </a:cubicBezTo>
                <a:cubicBezTo>
                  <a:pt x="10345" y="552"/>
                  <a:pt x="10351" y="545"/>
                  <a:pt x="10351" y="545"/>
                </a:cubicBezTo>
                <a:cubicBezTo>
                  <a:pt x="10363" y="545"/>
                  <a:pt x="10369" y="545"/>
                  <a:pt x="10375" y="552"/>
                </a:cubicBezTo>
                <a:cubicBezTo>
                  <a:pt x="10381" y="552"/>
                  <a:pt x="10381" y="557"/>
                  <a:pt x="10387" y="563"/>
                </a:cubicBezTo>
                <a:cubicBezTo>
                  <a:pt x="10387" y="563"/>
                  <a:pt x="10393" y="563"/>
                  <a:pt x="10399" y="569"/>
                </a:cubicBezTo>
                <a:cubicBezTo>
                  <a:pt x="10404" y="569"/>
                  <a:pt x="10404" y="569"/>
                  <a:pt x="10411" y="569"/>
                </a:cubicBezTo>
                <a:cubicBezTo>
                  <a:pt x="10416" y="569"/>
                  <a:pt x="10422" y="569"/>
                  <a:pt x="10428" y="569"/>
                </a:cubicBezTo>
                <a:cubicBezTo>
                  <a:pt x="10440" y="569"/>
                  <a:pt x="10446" y="569"/>
                  <a:pt x="10458" y="569"/>
                </a:cubicBezTo>
                <a:cubicBezTo>
                  <a:pt x="10464" y="563"/>
                  <a:pt x="10464" y="563"/>
                  <a:pt x="10470" y="563"/>
                </a:cubicBezTo>
                <a:cubicBezTo>
                  <a:pt x="10476" y="557"/>
                  <a:pt x="10476" y="557"/>
                  <a:pt x="10482" y="552"/>
                </a:cubicBezTo>
                <a:cubicBezTo>
                  <a:pt x="10488" y="552"/>
                  <a:pt x="10488" y="540"/>
                  <a:pt x="10493" y="540"/>
                </a:cubicBezTo>
                <a:cubicBezTo>
                  <a:pt x="10511" y="540"/>
                  <a:pt x="10517" y="552"/>
                  <a:pt x="10529" y="552"/>
                </a:cubicBezTo>
                <a:cubicBezTo>
                  <a:pt x="10541" y="552"/>
                  <a:pt x="10553" y="552"/>
                  <a:pt x="10559" y="545"/>
                </a:cubicBezTo>
                <a:cubicBezTo>
                  <a:pt x="10565" y="540"/>
                  <a:pt x="10570" y="540"/>
                  <a:pt x="10570" y="540"/>
                </a:cubicBezTo>
                <a:cubicBezTo>
                  <a:pt x="10577" y="534"/>
                  <a:pt x="10570" y="522"/>
                  <a:pt x="10570" y="516"/>
                </a:cubicBezTo>
                <a:cubicBezTo>
                  <a:pt x="10577" y="504"/>
                  <a:pt x="10577" y="498"/>
                  <a:pt x="10588" y="498"/>
                </a:cubicBezTo>
                <a:cubicBezTo>
                  <a:pt x="10594" y="498"/>
                  <a:pt x="10594" y="498"/>
                  <a:pt x="10600" y="498"/>
                </a:cubicBezTo>
                <a:cubicBezTo>
                  <a:pt x="10606" y="498"/>
                  <a:pt x="10606" y="498"/>
                  <a:pt x="10612" y="492"/>
                </a:cubicBezTo>
                <a:cubicBezTo>
                  <a:pt x="10618" y="492"/>
                  <a:pt x="10618" y="486"/>
                  <a:pt x="10624" y="486"/>
                </a:cubicBezTo>
                <a:cubicBezTo>
                  <a:pt x="10636" y="480"/>
                  <a:pt x="10636" y="480"/>
                  <a:pt x="10636" y="480"/>
                </a:cubicBezTo>
                <a:cubicBezTo>
                  <a:pt x="10630" y="474"/>
                  <a:pt x="10624" y="463"/>
                  <a:pt x="10618" y="463"/>
                </a:cubicBezTo>
                <a:cubicBezTo>
                  <a:pt x="10606" y="457"/>
                  <a:pt x="10600" y="457"/>
                  <a:pt x="10594" y="457"/>
                </a:cubicBezTo>
                <a:cubicBezTo>
                  <a:pt x="10588" y="457"/>
                  <a:pt x="10582" y="457"/>
                  <a:pt x="10577" y="457"/>
                </a:cubicBezTo>
                <a:cubicBezTo>
                  <a:pt x="10570" y="457"/>
                  <a:pt x="10565" y="468"/>
                  <a:pt x="10559" y="468"/>
                </a:cubicBezTo>
                <a:cubicBezTo>
                  <a:pt x="10535" y="468"/>
                  <a:pt x="10535" y="468"/>
                  <a:pt x="10535" y="468"/>
                </a:cubicBezTo>
                <a:cubicBezTo>
                  <a:pt x="10535" y="463"/>
                  <a:pt x="10535" y="457"/>
                  <a:pt x="10535" y="451"/>
                </a:cubicBezTo>
                <a:cubicBezTo>
                  <a:pt x="10535" y="445"/>
                  <a:pt x="10529" y="445"/>
                  <a:pt x="10529" y="439"/>
                </a:cubicBezTo>
                <a:cubicBezTo>
                  <a:pt x="10523" y="433"/>
                  <a:pt x="10517" y="433"/>
                  <a:pt x="10511" y="427"/>
                </a:cubicBezTo>
                <a:cubicBezTo>
                  <a:pt x="10511" y="427"/>
                  <a:pt x="10505" y="421"/>
                  <a:pt x="10505" y="415"/>
                </a:cubicBezTo>
                <a:cubicBezTo>
                  <a:pt x="10499" y="421"/>
                  <a:pt x="10499" y="421"/>
                  <a:pt x="10493" y="421"/>
                </a:cubicBezTo>
                <a:cubicBezTo>
                  <a:pt x="10488" y="421"/>
                  <a:pt x="10488" y="427"/>
                  <a:pt x="10488" y="433"/>
                </a:cubicBezTo>
                <a:cubicBezTo>
                  <a:pt x="10482" y="433"/>
                  <a:pt x="10476" y="439"/>
                  <a:pt x="10476" y="445"/>
                </a:cubicBezTo>
                <a:cubicBezTo>
                  <a:pt x="10464" y="451"/>
                  <a:pt x="10458" y="457"/>
                  <a:pt x="10446" y="457"/>
                </a:cubicBezTo>
                <a:cubicBezTo>
                  <a:pt x="10446" y="457"/>
                  <a:pt x="10440" y="463"/>
                  <a:pt x="10434" y="463"/>
                </a:cubicBezTo>
                <a:cubicBezTo>
                  <a:pt x="10428" y="463"/>
                  <a:pt x="10428" y="457"/>
                  <a:pt x="10422" y="451"/>
                </a:cubicBezTo>
                <a:cubicBezTo>
                  <a:pt x="10446" y="427"/>
                  <a:pt x="10446" y="427"/>
                  <a:pt x="10446" y="427"/>
                </a:cubicBezTo>
                <a:cubicBezTo>
                  <a:pt x="10446" y="421"/>
                  <a:pt x="10446" y="421"/>
                  <a:pt x="10446" y="421"/>
                </a:cubicBezTo>
                <a:cubicBezTo>
                  <a:pt x="10446" y="415"/>
                  <a:pt x="10446" y="415"/>
                  <a:pt x="10446" y="409"/>
                </a:cubicBezTo>
                <a:cubicBezTo>
                  <a:pt x="10440" y="409"/>
                  <a:pt x="10440" y="409"/>
                  <a:pt x="10434" y="415"/>
                </a:cubicBezTo>
                <a:cubicBezTo>
                  <a:pt x="10428" y="415"/>
                  <a:pt x="10428" y="421"/>
                  <a:pt x="10422" y="421"/>
                </a:cubicBezTo>
                <a:cubicBezTo>
                  <a:pt x="10416" y="421"/>
                  <a:pt x="10416" y="421"/>
                  <a:pt x="10416" y="421"/>
                </a:cubicBezTo>
                <a:cubicBezTo>
                  <a:pt x="10411" y="427"/>
                  <a:pt x="10411" y="415"/>
                  <a:pt x="10404" y="415"/>
                </a:cubicBezTo>
                <a:cubicBezTo>
                  <a:pt x="10369" y="415"/>
                  <a:pt x="10369" y="415"/>
                  <a:pt x="10369" y="415"/>
                </a:cubicBezTo>
                <a:cubicBezTo>
                  <a:pt x="10369" y="427"/>
                  <a:pt x="10369" y="433"/>
                  <a:pt x="10369" y="445"/>
                </a:cubicBezTo>
                <a:cubicBezTo>
                  <a:pt x="10369" y="457"/>
                  <a:pt x="10369" y="463"/>
                  <a:pt x="10363" y="468"/>
                </a:cubicBezTo>
                <a:cubicBezTo>
                  <a:pt x="10363" y="474"/>
                  <a:pt x="10357" y="474"/>
                  <a:pt x="10357" y="480"/>
                </a:cubicBezTo>
                <a:cubicBezTo>
                  <a:pt x="10345" y="480"/>
                  <a:pt x="10345" y="480"/>
                  <a:pt x="10345" y="480"/>
                </a:cubicBezTo>
                <a:cubicBezTo>
                  <a:pt x="10345" y="463"/>
                  <a:pt x="10345" y="457"/>
                  <a:pt x="10339" y="445"/>
                </a:cubicBezTo>
                <a:cubicBezTo>
                  <a:pt x="10339" y="439"/>
                  <a:pt x="10333" y="439"/>
                  <a:pt x="10327" y="433"/>
                </a:cubicBezTo>
                <a:cubicBezTo>
                  <a:pt x="10327" y="433"/>
                  <a:pt x="10322" y="433"/>
                  <a:pt x="10316" y="427"/>
                </a:cubicBezTo>
                <a:cubicBezTo>
                  <a:pt x="10310" y="427"/>
                  <a:pt x="10310" y="427"/>
                  <a:pt x="10304" y="427"/>
                </a:cubicBezTo>
                <a:cubicBezTo>
                  <a:pt x="10268" y="427"/>
                  <a:pt x="10250" y="421"/>
                  <a:pt x="10209" y="421"/>
                </a:cubicBezTo>
                <a:cubicBezTo>
                  <a:pt x="10209" y="421"/>
                  <a:pt x="10203" y="427"/>
                  <a:pt x="10197" y="427"/>
                </a:cubicBezTo>
                <a:lnTo>
                  <a:pt x="10191" y="427"/>
                </a:lnTo>
                <a:cubicBezTo>
                  <a:pt x="10179" y="433"/>
                  <a:pt x="10173" y="439"/>
                  <a:pt x="10173" y="445"/>
                </a:cubicBezTo>
                <a:cubicBezTo>
                  <a:pt x="10173" y="457"/>
                  <a:pt x="10173" y="463"/>
                  <a:pt x="10179" y="468"/>
                </a:cubicBezTo>
                <a:close/>
                <a:moveTo>
                  <a:pt x="10061" y="682"/>
                </a:moveTo>
                <a:lnTo>
                  <a:pt x="10061" y="682"/>
                </a:lnTo>
                <a:cubicBezTo>
                  <a:pt x="10061" y="688"/>
                  <a:pt x="10067" y="688"/>
                  <a:pt x="10067" y="688"/>
                </a:cubicBezTo>
                <a:cubicBezTo>
                  <a:pt x="10067" y="688"/>
                  <a:pt x="10067" y="700"/>
                  <a:pt x="10061" y="700"/>
                </a:cubicBezTo>
                <a:cubicBezTo>
                  <a:pt x="10055" y="700"/>
                  <a:pt x="10049" y="694"/>
                  <a:pt x="10037" y="694"/>
                </a:cubicBezTo>
                <a:cubicBezTo>
                  <a:pt x="10025" y="694"/>
                  <a:pt x="10025" y="694"/>
                  <a:pt x="10025" y="694"/>
                </a:cubicBezTo>
                <a:cubicBezTo>
                  <a:pt x="10019" y="694"/>
                  <a:pt x="10013" y="694"/>
                  <a:pt x="10013" y="694"/>
                </a:cubicBezTo>
                <a:cubicBezTo>
                  <a:pt x="10001" y="694"/>
                  <a:pt x="9995" y="688"/>
                  <a:pt x="9990" y="694"/>
                </a:cubicBezTo>
                <a:cubicBezTo>
                  <a:pt x="9983" y="694"/>
                  <a:pt x="9983" y="694"/>
                  <a:pt x="9978" y="700"/>
                </a:cubicBezTo>
                <a:cubicBezTo>
                  <a:pt x="9972" y="700"/>
                  <a:pt x="9972" y="706"/>
                  <a:pt x="9966" y="706"/>
                </a:cubicBezTo>
                <a:cubicBezTo>
                  <a:pt x="9954" y="706"/>
                  <a:pt x="9942" y="700"/>
                  <a:pt x="9930" y="706"/>
                </a:cubicBezTo>
                <a:cubicBezTo>
                  <a:pt x="9912" y="706"/>
                  <a:pt x="9906" y="706"/>
                  <a:pt x="9895" y="718"/>
                </a:cubicBezTo>
                <a:cubicBezTo>
                  <a:pt x="9889" y="718"/>
                  <a:pt x="9889" y="723"/>
                  <a:pt x="9889" y="729"/>
                </a:cubicBezTo>
                <a:cubicBezTo>
                  <a:pt x="9889" y="753"/>
                  <a:pt x="9889" y="753"/>
                  <a:pt x="9889" y="753"/>
                </a:cubicBezTo>
                <a:cubicBezTo>
                  <a:pt x="9906" y="747"/>
                  <a:pt x="9912" y="747"/>
                  <a:pt x="9924" y="747"/>
                </a:cubicBezTo>
                <a:cubicBezTo>
                  <a:pt x="9936" y="747"/>
                  <a:pt x="9936" y="747"/>
                  <a:pt x="9936" y="747"/>
                </a:cubicBezTo>
                <a:cubicBezTo>
                  <a:pt x="9942" y="747"/>
                  <a:pt x="9942" y="747"/>
                  <a:pt x="9948" y="747"/>
                </a:cubicBezTo>
                <a:cubicBezTo>
                  <a:pt x="9954" y="747"/>
                  <a:pt x="9960" y="753"/>
                  <a:pt x="9966" y="753"/>
                </a:cubicBezTo>
                <a:cubicBezTo>
                  <a:pt x="9978" y="753"/>
                  <a:pt x="9990" y="753"/>
                  <a:pt x="9995" y="747"/>
                </a:cubicBezTo>
                <a:cubicBezTo>
                  <a:pt x="10007" y="741"/>
                  <a:pt x="10013" y="735"/>
                  <a:pt x="10019" y="729"/>
                </a:cubicBezTo>
                <a:cubicBezTo>
                  <a:pt x="10025" y="729"/>
                  <a:pt x="10031" y="723"/>
                  <a:pt x="10037" y="723"/>
                </a:cubicBezTo>
                <a:cubicBezTo>
                  <a:pt x="10043" y="723"/>
                  <a:pt x="10043" y="723"/>
                  <a:pt x="10043" y="723"/>
                </a:cubicBezTo>
                <a:cubicBezTo>
                  <a:pt x="10049" y="723"/>
                  <a:pt x="10049" y="723"/>
                  <a:pt x="10055" y="723"/>
                </a:cubicBezTo>
                <a:cubicBezTo>
                  <a:pt x="10061" y="729"/>
                  <a:pt x="10055" y="735"/>
                  <a:pt x="10061" y="735"/>
                </a:cubicBezTo>
                <a:cubicBezTo>
                  <a:pt x="10055" y="741"/>
                  <a:pt x="10055" y="747"/>
                  <a:pt x="10049" y="747"/>
                </a:cubicBezTo>
                <a:cubicBezTo>
                  <a:pt x="10049" y="747"/>
                  <a:pt x="10043" y="747"/>
                  <a:pt x="10037" y="747"/>
                </a:cubicBezTo>
                <a:cubicBezTo>
                  <a:pt x="10037" y="753"/>
                  <a:pt x="10031" y="753"/>
                  <a:pt x="10031" y="753"/>
                </a:cubicBezTo>
                <a:cubicBezTo>
                  <a:pt x="10025" y="753"/>
                  <a:pt x="10025" y="759"/>
                  <a:pt x="10019" y="765"/>
                </a:cubicBezTo>
                <a:cubicBezTo>
                  <a:pt x="10013" y="765"/>
                  <a:pt x="10007" y="771"/>
                  <a:pt x="10001" y="771"/>
                </a:cubicBezTo>
                <a:cubicBezTo>
                  <a:pt x="9995" y="771"/>
                  <a:pt x="9990" y="771"/>
                  <a:pt x="9983" y="771"/>
                </a:cubicBezTo>
                <a:cubicBezTo>
                  <a:pt x="9972" y="771"/>
                  <a:pt x="9960" y="771"/>
                  <a:pt x="9948" y="771"/>
                </a:cubicBezTo>
                <a:cubicBezTo>
                  <a:pt x="9942" y="771"/>
                  <a:pt x="9936" y="771"/>
                  <a:pt x="9936" y="771"/>
                </a:cubicBezTo>
                <a:cubicBezTo>
                  <a:pt x="9930" y="771"/>
                  <a:pt x="9924" y="771"/>
                  <a:pt x="9924" y="777"/>
                </a:cubicBezTo>
                <a:cubicBezTo>
                  <a:pt x="9918" y="777"/>
                  <a:pt x="9912" y="777"/>
                  <a:pt x="9912" y="777"/>
                </a:cubicBezTo>
                <a:cubicBezTo>
                  <a:pt x="9906" y="783"/>
                  <a:pt x="9906" y="783"/>
                  <a:pt x="9906" y="789"/>
                </a:cubicBezTo>
                <a:cubicBezTo>
                  <a:pt x="9906" y="795"/>
                  <a:pt x="9912" y="795"/>
                  <a:pt x="9912" y="800"/>
                </a:cubicBezTo>
                <a:cubicBezTo>
                  <a:pt x="9918" y="812"/>
                  <a:pt x="9924" y="818"/>
                  <a:pt x="9930" y="818"/>
                </a:cubicBezTo>
                <a:cubicBezTo>
                  <a:pt x="9936" y="824"/>
                  <a:pt x="9936" y="818"/>
                  <a:pt x="9942" y="818"/>
                </a:cubicBezTo>
                <a:cubicBezTo>
                  <a:pt x="9954" y="824"/>
                  <a:pt x="9960" y="818"/>
                  <a:pt x="9966" y="818"/>
                </a:cubicBezTo>
                <a:cubicBezTo>
                  <a:pt x="9972" y="818"/>
                  <a:pt x="9972" y="824"/>
                  <a:pt x="9978" y="824"/>
                </a:cubicBezTo>
                <a:cubicBezTo>
                  <a:pt x="9983" y="824"/>
                  <a:pt x="9990" y="830"/>
                  <a:pt x="10001" y="836"/>
                </a:cubicBezTo>
                <a:cubicBezTo>
                  <a:pt x="10001" y="836"/>
                  <a:pt x="10007" y="842"/>
                  <a:pt x="10013" y="842"/>
                </a:cubicBezTo>
                <a:cubicBezTo>
                  <a:pt x="10013" y="848"/>
                  <a:pt x="10013" y="854"/>
                  <a:pt x="10019" y="854"/>
                </a:cubicBezTo>
                <a:cubicBezTo>
                  <a:pt x="10019" y="860"/>
                  <a:pt x="10025" y="860"/>
                  <a:pt x="10025" y="866"/>
                </a:cubicBezTo>
                <a:cubicBezTo>
                  <a:pt x="10031" y="877"/>
                  <a:pt x="10037" y="877"/>
                  <a:pt x="10043" y="889"/>
                </a:cubicBezTo>
                <a:cubicBezTo>
                  <a:pt x="10055" y="884"/>
                  <a:pt x="10055" y="884"/>
                  <a:pt x="10055" y="884"/>
                </a:cubicBezTo>
                <a:lnTo>
                  <a:pt x="10055" y="877"/>
                </a:lnTo>
                <a:cubicBezTo>
                  <a:pt x="10055" y="872"/>
                  <a:pt x="10061" y="866"/>
                  <a:pt x="10061" y="866"/>
                </a:cubicBezTo>
                <a:cubicBezTo>
                  <a:pt x="10067" y="860"/>
                  <a:pt x="10072" y="860"/>
                  <a:pt x="10072" y="860"/>
                </a:cubicBezTo>
                <a:cubicBezTo>
                  <a:pt x="10084" y="854"/>
                  <a:pt x="10090" y="854"/>
                  <a:pt x="10096" y="842"/>
                </a:cubicBezTo>
                <a:cubicBezTo>
                  <a:pt x="10096" y="842"/>
                  <a:pt x="10096" y="836"/>
                  <a:pt x="10102" y="830"/>
                </a:cubicBezTo>
                <a:cubicBezTo>
                  <a:pt x="10102" y="824"/>
                  <a:pt x="10096" y="818"/>
                  <a:pt x="10102" y="806"/>
                </a:cubicBezTo>
                <a:cubicBezTo>
                  <a:pt x="10102" y="800"/>
                  <a:pt x="10102" y="800"/>
                  <a:pt x="10108" y="795"/>
                </a:cubicBezTo>
                <a:cubicBezTo>
                  <a:pt x="10108" y="789"/>
                  <a:pt x="10114" y="789"/>
                  <a:pt x="10114" y="783"/>
                </a:cubicBezTo>
                <a:cubicBezTo>
                  <a:pt x="10120" y="783"/>
                  <a:pt x="10126" y="777"/>
                  <a:pt x="10126" y="777"/>
                </a:cubicBezTo>
                <a:cubicBezTo>
                  <a:pt x="10138" y="777"/>
                  <a:pt x="10144" y="777"/>
                  <a:pt x="10150" y="777"/>
                </a:cubicBezTo>
                <a:cubicBezTo>
                  <a:pt x="10150" y="723"/>
                  <a:pt x="10150" y="723"/>
                  <a:pt x="10150" y="723"/>
                </a:cubicBezTo>
                <a:cubicBezTo>
                  <a:pt x="10156" y="723"/>
                  <a:pt x="10161" y="723"/>
                  <a:pt x="10173" y="723"/>
                </a:cubicBezTo>
                <a:cubicBezTo>
                  <a:pt x="10179" y="718"/>
                  <a:pt x="10185" y="711"/>
                  <a:pt x="10197" y="706"/>
                </a:cubicBezTo>
                <a:cubicBezTo>
                  <a:pt x="10191" y="700"/>
                  <a:pt x="10185" y="700"/>
                  <a:pt x="10185" y="694"/>
                </a:cubicBezTo>
                <a:cubicBezTo>
                  <a:pt x="10185" y="688"/>
                  <a:pt x="10185" y="688"/>
                  <a:pt x="10185" y="682"/>
                </a:cubicBezTo>
                <a:cubicBezTo>
                  <a:pt x="10185" y="682"/>
                  <a:pt x="10185" y="676"/>
                  <a:pt x="10185" y="670"/>
                </a:cubicBezTo>
                <a:cubicBezTo>
                  <a:pt x="10185" y="670"/>
                  <a:pt x="10191" y="664"/>
                  <a:pt x="10191" y="658"/>
                </a:cubicBezTo>
                <a:cubicBezTo>
                  <a:pt x="10191" y="658"/>
                  <a:pt x="10185" y="652"/>
                  <a:pt x="10185" y="646"/>
                </a:cubicBezTo>
                <a:cubicBezTo>
                  <a:pt x="10268" y="646"/>
                  <a:pt x="10268" y="646"/>
                  <a:pt x="10268" y="646"/>
                </a:cubicBezTo>
                <a:cubicBezTo>
                  <a:pt x="10268" y="652"/>
                  <a:pt x="10268" y="658"/>
                  <a:pt x="10268" y="664"/>
                </a:cubicBezTo>
                <a:cubicBezTo>
                  <a:pt x="10268" y="670"/>
                  <a:pt x="10262" y="676"/>
                  <a:pt x="10262" y="688"/>
                </a:cubicBezTo>
                <a:cubicBezTo>
                  <a:pt x="10262" y="694"/>
                  <a:pt x="10262" y="694"/>
                  <a:pt x="10262" y="700"/>
                </a:cubicBezTo>
                <a:cubicBezTo>
                  <a:pt x="10268" y="700"/>
                  <a:pt x="10274" y="700"/>
                  <a:pt x="10286" y="700"/>
                </a:cubicBezTo>
                <a:cubicBezTo>
                  <a:pt x="10292" y="700"/>
                  <a:pt x="10298" y="700"/>
                  <a:pt x="10298" y="706"/>
                </a:cubicBezTo>
                <a:cubicBezTo>
                  <a:pt x="10304" y="706"/>
                  <a:pt x="10310" y="706"/>
                  <a:pt x="10310" y="711"/>
                </a:cubicBezTo>
                <a:cubicBezTo>
                  <a:pt x="10310" y="718"/>
                  <a:pt x="10310" y="718"/>
                  <a:pt x="10310" y="723"/>
                </a:cubicBezTo>
                <a:cubicBezTo>
                  <a:pt x="10310" y="729"/>
                  <a:pt x="10310" y="741"/>
                  <a:pt x="10310" y="747"/>
                </a:cubicBezTo>
                <a:cubicBezTo>
                  <a:pt x="10304" y="753"/>
                  <a:pt x="10298" y="747"/>
                  <a:pt x="10298" y="753"/>
                </a:cubicBezTo>
                <a:cubicBezTo>
                  <a:pt x="10286" y="759"/>
                  <a:pt x="10280" y="765"/>
                  <a:pt x="10280" y="777"/>
                </a:cubicBezTo>
                <a:cubicBezTo>
                  <a:pt x="10280" y="783"/>
                  <a:pt x="10280" y="789"/>
                  <a:pt x="10280" y="795"/>
                </a:cubicBezTo>
                <a:cubicBezTo>
                  <a:pt x="10310" y="795"/>
                  <a:pt x="10310" y="795"/>
                  <a:pt x="10310" y="795"/>
                </a:cubicBezTo>
                <a:cubicBezTo>
                  <a:pt x="10322" y="795"/>
                  <a:pt x="10327" y="783"/>
                  <a:pt x="10345" y="771"/>
                </a:cubicBezTo>
                <a:cubicBezTo>
                  <a:pt x="10351" y="765"/>
                  <a:pt x="10357" y="759"/>
                  <a:pt x="10363" y="759"/>
                </a:cubicBezTo>
                <a:cubicBezTo>
                  <a:pt x="10369" y="759"/>
                  <a:pt x="10375" y="765"/>
                  <a:pt x="10375" y="771"/>
                </a:cubicBezTo>
                <a:cubicBezTo>
                  <a:pt x="10381" y="771"/>
                  <a:pt x="10375" y="777"/>
                  <a:pt x="10375" y="783"/>
                </a:cubicBezTo>
                <a:cubicBezTo>
                  <a:pt x="10375" y="789"/>
                  <a:pt x="10375" y="795"/>
                  <a:pt x="10375" y="800"/>
                </a:cubicBezTo>
                <a:cubicBezTo>
                  <a:pt x="10411" y="800"/>
                  <a:pt x="10411" y="800"/>
                  <a:pt x="10411" y="800"/>
                </a:cubicBezTo>
                <a:cubicBezTo>
                  <a:pt x="10411" y="800"/>
                  <a:pt x="10416" y="800"/>
                  <a:pt x="10422" y="800"/>
                </a:cubicBezTo>
                <a:cubicBezTo>
                  <a:pt x="10422" y="795"/>
                  <a:pt x="10422" y="789"/>
                  <a:pt x="10422" y="789"/>
                </a:cubicBezTo>
                <a:cubicBezTo>
                  <a:pt x="10422" y="783"/>
                  <a:pt x="10428" y="777"/>
                  <a:pt x="10428" y="777"/>
                </a:cubicBezTo>
                <a:cubicBezTo>
                  <a:pt x="10493" y="777"/>
                  <a:pt x="10493" y="777"/>
                  <a:pt x="10493" y="777"/>
                </a:cubicBezTo>
                <a:cubicBezTo>
                  <a:pt x="10517" y="771"/>
                  <a:pt x="10517" y="771"/>
                  <a:pt x="10517" y="771"/>
                </a:cubicBezTo>
                <a:cubicBezTo>
                  <a:pt x="10517" y="759"/>
                  <a:pt x="10517" y="759"/>
                  <a:pt x="10517" y="759"/>
                </a:cubicBezTo>
                <a:cubicBezTo>
                  <a:pt x="10511" y="747"/>
                  <a:pt x="10505" y="735"/>
                  <a:pt x="10488" y="735"/>
                </a:cubicBezTo>
                <a:cubicBezTo>
                  <a:pt x="10482" y="735"/>
                  <a:pt x="10482" y="735"/>
                  <a:pt x="10476" y="735"/>
                </a:cubicBezTo>
                <a:cubicBezTo>
                  <a:pt x="10464" y="735"/>
                  <a:pt x="10458" y="735"/>
                  <a:pt x="10452" y="735"/>
                </a:cubicBezTo>
                <a:cubicBezTo>
                  <a:pt x="10446" y="723"/>
                  <a:pt x="10446" y="718"/>
                  <a:pt x="10446" y="711"/>
                </a:cubicBezTo>
                <a:cubicBezTo>
                  <a:pt x="10446" y="706"/>
                  <a:pt x="10452" y="700"/>
                  <a:pt x="10452" y="700"/>
                </a:cubicBezTo>
                <a:cubicBezTo>
                  <a:pt x="10375" y="700"/>
                  <a:pt x="10375" y="700"/>
                  <a:pt x="10375" y="700"/>
                </a:cubicBezTo>
                <a:cubicBezTo>
                  <a:pt x="10375" y="682"/>
                  <a:pt x="10381" y="664"/>
                  <a:pt x="10369" y="652"/>
                </a:cubicBezTo>
                <a:cubicBezTo>
                  <a:pt x="10363" y="652"/>
                  <a:pt x="10363" y="652"/>
                  <a:pt x="10357" y="652"/>
                </a:cubicBezTo>
                <a:cubicBezTo>
                  <a:pt x="10351" y="652"/>
                  <a:pt x="10351" y="646"/>
                  <a:pt x="10345" y="646"/>
                </a:cubicBezTo>
                <a:cubicBezTo>
                  <a:pt x="10345" y="646"/>
                  <a:pt x="10339" y="640"/>
                  <a:pt x="10339" y="634"/>
                </a:cubicBezTo>
                <a:lnTo>
                  <a:pt x="10339" y="623"/>
                </a:lnTo>
                <a:cubicBezTo>
                  <a:pt x="10327" y="617"/>
                  <a:pt x="10322" y="617"/>
                  <a:pt x="10310" y="617"/>
                </a:cubicBezTo>
                <a:cubicBezTo>
                  <a:pt x="10310" y="617"/>
                  <a:pt x="10304" y="617"/>
                  <a:pt x="10298" y="617"/>
                </a:cubicBezTo>
                <a:cubicBezTo>
                  <a:pt x="10292" y="617"/>
                  <a:pt x="10292" y="611"/>
                  <a:pt x="10286" y="611"/>
                </a:cubicBezTo>
                <a:cubicBezTo>
                  <a:pt x="10280" y="605"/>
                  <a:pt x="10286" y="593"/>
                  <a:pt x="10274" y="587"/>
                </a:cubicBezTo>
                <a:cubicBezTo>
                  <a:pt x="10274" y="587"/>
                  <a:pt x="10268" y="587"/>
                  <a:pt x="10268" y="581"/>
                </a:cubicBezTo>
                <a:cubicBezTo>
                  <a:pt x="10262" y="581"/>
                  <a:pt x="10256" y="581"/>
                  <a:pt x="10256" y="581"/>
                </a:cubicBezTo>
                <a:cubicBezTo>
                  <a:pt x="10250" y="581"/>
                  <a:pt x="10245" y="581"/>
                  <a:pt x="10245" y="581"/>
                </a:cubicBezTo>
                <a:cubicBezTo>
                  <a:pt x="10233" y="587"/>
                  <a:pt x="10233" y="593"/>
                  <a:pt x="10227" y="593"/>
                </a:cubicBezTo>
                <a:cubicBezTo>
                  <a:pt x="10215" y="593"/>
                  <a:pt x="10209" y="593"/>
                  <a:pt x="10203" y="587"/>
                </a:cubicBezTo>
                <a:cubicBezTo>
                  <a:pt x="10197" y="587"/>
                  <a:pt x="10197" y="593"/>
                  <a:pt x="10191" y="587"/>
                </a:cubicBezTo>
                <a:cubicBezTo>
                  <a:pt x="10185" y="587"/>
                  <a:pt x="10185" y="581"/>
                  <a:pt x="10179" y="581"/>
                </a:cubicBezTo>
                <a:cubicBezTo>
                  <a:pt x="10179" y="545"/>
                  <a:pt x="10179" y="545"/>
                  <a:pt x="10179" y="545"/>
                </a:cubicBezTo>
                <a:lnTo>
                  <a:pt x="10185" y="552"/>
                </a:lnTo>
                <a:cubicBezTo>
                  <a:pt x="10179" y="552"/>
                  <a:pt x="10173" y="552"/>
                  <a:pt x="10167" y="552"/>
                </a:cubicBezTo>
                <a:cubicBezTo>
                  <a:pt x="10161" y="552"/>
                  <a:pt x="10156" y="552"/>
                  <a:pt x="10150" y="552"/>
                </a:cubicBezTo>
                <a:cubicBezTo>
                  <a:pt x="10144" y="552"/>
                  <a:pt x="10144" y="552"/>
                  <a:pt x="10138" y="545"/>
                </a:cubicBezTo>
                <a:cubicBezTo>
                  <a:pt x="10138" y="545"/>
                  <a:pt x="10138" y="540"/>
                  <a:pt x="10138" y="534"/>
                </a:cubicBezTo>
                <a:cubicBezTo>
                  <a:pt x="10144" y="528"/>
                  <a:pt x="10156" y="522"/>
                  <a:pt x="10156" y="510"/>
                </a:cubicBezTo>
                <a:cubicBezTo>
                  <a:pt x="10156" y="510"/>
                  <a:pt x="10156" y="504"/>
                  <a:pt x="10156" y="498"/>
                </a:cubicBezTo>
                <a:cubicBezTo>
                  <a:pt x="10055" y="486"/>
                  <a:pt x="10055" y="486"/>
                  <a:pt x="10055" y="486"/>
                </a:cubicBezTo>
                <a:cubicBezTo>
                  <a:pt x="10055" y="486"/>
                  <a:pt x="10049" y="480"/>
                  <a:pt x="10043" y="486"/>
                </a:cubicBezTo>
                <a:cubicBezTo>
                  <a:pt x="10037" y="486"/>
                  <a:pt x="10037" y="492"/>
                  <a:pt x="10037" y="492"/>
                </a:cubicBezTo>
                <a:cubicBezTo>
                  <a:pt x="10031" y="504"/>
                  <a:pt x="10031" y="510"/>
                  <a:pt x="10031" y="516"/>
                </a:cubicBezTo>
                <a:cubicBezTo>
                  <a:pt x="10031" y="528"/>
                  <a:pt x="10031" y="528"/>
                  <a:pt x="10031" y="528"/>
                </a:cubicBezTo>
                <a:cubicBezTo>
                  <a:pt x="10031" y="534"/>
                  <a:pt x="10031" y="540"/>
                  <a:pt x="10031" y="540"/>
                </a:cubicBezTo>
                <a:cubicBezTo>
                  <a:pt x="10031" y="545"/>
                  <a:pt x="10037" y="552"/>
                  <a:pt x="10037" y="557"/>
                </a:cubicBezTo>
                <a:cubicBezTo>
                  <a:pt x="10037" y="569"/>
                  <a:pt x="10037" y="569"/>
                  <a:pt x="10031" y="575"/>
                </a:cubicBezTo>
                <a:cubicBezTo>
                  <a:pt x="10025" y="581"/>
                  <a:pt x="10019" y="587"/>
                  <a:pt x="10013" y="587"/>
                </a:cubicBezTo>
                <a:cubicBezTo>
                  <a:pt x="10007" y="587"/>
                  <a:pt x="10001" y="587"/>
                  <a:pt x="9995" y="581"/>
                </a:cubicBezTo>
                <a:cubicBezTo>
                  <a:pt x="9990" y="575"/>
                  <a:pt x="9990" y="563"/>
                  <a:pt x="9990" y="557"/>
                </a:cubicBezTo>
                <a:cubicBezTo>
                  <a:pt x="9990" y="545"/>
                  <a:pt x="9990" y="545"/>
                  <a:pt x="9990" y="545"/>
                </a:cubicBezTo>
                <a:cubicBezTo>
                  <a:pt x="9990" y="540"/>
                  <a:pt x="9983" y="534"/>
                  <a:pt x="9983" y="534"/>
                </a:cubicBezTo>
                <a:cubicBezTo>
                  <a:pt x="9983" y="522"/>
                  <a:pt x="9983" y="522"/>
                  <a:pt x="9983" y="522"/>
                </a:cubicBezTo>
                <a:cubicBezTo>
                  <a:pt x="9983" y="510"/>
                  <a:pt x="9983" y="510"/>
                  <a:pt x="9983" y="498"/>
                </a:cubicBezTo>
                <a:cubicBezTo>
                  <a:pt x="9960" y="498"/>
                  <a:pt x="9960" y="498"/>
                  <a:pt x="9960" y="498"/>
                </a:cubicBezTo>
                <a:cubicBezTo>
                  <a:pt x="9954" y="504"/>
                  <a:pt x="9942" y="504"/>
                  <a:pt x="9936" y="510"/>
                </a:cubicBezTo>
                <a:cubicBezTo>
                  <a:pt x="9936" y="510"/>
                  <a:pt x="9936" y="516"/>
                  <a:pt x="9930" y="522"/>
                </a:cubicBezTo>
                <a:cubicBezTo>
                  <a:pt x="9930" y="522"/>
                  <a:pt x="9924" y="528"/>
                  <a:pt x="9918" y="528"/>
                </a:cubicBezTo>
                <a:cubicBezTo>
                  <a:pt x="9918" y="534"/>
                  <a:pt x="9912" y="540"/>
                  <a:pt x="9906" y="540"/>
                </a:cubicBezTo>
                <a:cubicBezTo>
                  <a:pt x="9871" y="540"/>
                  <a:pt x="9871" y="540"/>
                  <a:pt x="9871" y="540"/>
                </a:cubicBezTo>
                <a:cubicBezTo>
                  <a:pt x="9871" y="516"/>
                  <a:pt x="9871" y="516"/>
                  <a:pt x="9871" y="516"/>
                </a:cubicBezTo>
                <a:cubicBezTo>
                  <a:pt x="9877" y="516"/>
                  <a:pt x="9871" y="510"/>
                  <a:pt x="9877" y="504"/>
                </a:cubicBezTo>
                <a:cubicBezTo>
                  <a:pt x="9883" y="504"/>
                  <a:pt x="9883" y="510"/>
                  <a:pt x="9889" y="504"/>
                </a:cubicBezTo>
                <a:cubicBezTo>
                  <a:pt x="9895" y="504"/>
                  <a:pt x="9895" y="498"/>
                  <a:pt x="9901" y="498"/>
                </a:cubicBezTo>
                <a:cubicBezTo>
                  <a:pt x="9895" y="486"/>
                  <a:pt x="9895" y="486"/>
                  <a:pt x="9895" y="486"/>
                </a:cubicBezTo>
                <a:cubicBezTo>
                  <a:pt x="9895" y="486"/>
                  <a:pt x="9889" y="486"/>
                  <a:pt x="9883" y="486"/>
                </a:cubicBezTo>
                <a:lnTo>
                  <a:pt x="9877" y="492"/>
                </a:lnTo>
                <a:cubicBezTo>
                  <a:pt x="9871" y="498"/>
                  <a:pt x="9865" y="498"/>
                  <a:pt x="9865" y="498"/>
                </a:cubicBezTo>
                <a:cubicBezTo>
                  <a:pt x="9859" y="504"/>
                  <a:pt x="9859" y="510"/>
                  <a:pt x="9859" y="510"/>
                </a:cubicBezTo>
                <a:cubicBezTo>
                  <a:pt x="9783" y="510"/>
                  <a:pt x="9783" y="510"/>
                  <a:pt x="9783" y="510"/>
                </a:cubicBezTo>
                <a:cubicBezTo>
                  <a:pt x="9777" y="510"/>
                  <a:pt x="9777" y="516"/>
                  <a:pt x="9771" y="516"/>
                </a:cubicBezTo>
                <a:cubicBezTo>
                  <a:pt x="9765" y="516"/>
                  <a:pt x="9753" y="516"/>
                  <a:pt x="9747" y="516"/>
                </a:cubicBezTo>
                <a:cubicBezTo>
                  <a:pt x="9741" y="516"/>
                  <a:pt x="9741" y="522"/>
                  <a:pt x="9736" y="522"/>
                </a:cubicBezTo>
                <a:cubicBezTo>
                  <a:pt x="9736" y="534"/>
                  <a:pt x="9736" y="540"/>
                  <a:pt x="9736" y="545"/>
                </a:cubicBezTo>
                <a:cubicBezTo>
                  <a:pt x="9741" y="552"/>
                  <a:pt x="9747" y="552"/>
                  <a:pt x="9747" y="557"/>
                </a:cubicBezTo>
                <a:cubicBezTo>
                  <a:pt x="9753" y="563"/>
                  <a:pt x="9753" y="569"/>
                  <a:pt x="9759" y="569"/>
                </a:cubicBezTo>
                <a:cubicBezTo>
                  <a:pt x="9771" y="569"/>
                  <a:pt x="9777" y="569"/>
                  <a:pt x="9795" y="569"/>
                </a:cubicBezTo>
                <a:cubicBezTo>
                  <a:pt x="9795" y="569"/>
                  <a:pt x="9800" y="569"/>
                  <a:pt x="9806" y="569"/>
                </a:cubicBezTo>
                <a:cubicBezTo>
                  <a:pt x="9806" y="575"/>
                  <a:pt x="9806" y="581"/>
                  <a:pt x="9806" y="581"/>
                </a:cubicBezTo>
                <a:cubicBezTo>
                  <a:pt x="9800" y="587"/>
                  <a:pt x="9800" y="593"/>
                  <a:pt x="9800" y="593"/>
                </a:cubicBezTo>
                <a:cubicBezTo>
                  <a:pt x="9800" y="599"/>
                  <a:pt x="9789" y="599"/>
                  <a:pt x="9789" y="605"/>
                </a:cubicBezTo>
                <a:cubicBezTo>
                  <a:pt x="9789" y="611"/>
                  <a:pt x="9789" y="617"/>
                  <a:pt x="9795" y="623"/>
                </a:cubicBezTo>
                <a:cubicBezTo>
                  <a:pt x="9795" y="623"/>
                  <a:pt x="9800" y="623"/>
                  <a:pt x="9806" y="629"/>
                </a:cubicBezTo>
                <a:cubicBezTo>
                  <a:pt x="9806" y="634"/>
                  <a:pt x="9806" y="640"/>
                  <a:pt x="9806" y="646"/>
                </a:cubicBezTo>
                <a:cubicBezTo>
                  <a:pt x="9806" y="652"/>
                  <a:pt x="9806" y="658"/>
                  <a:pt x="9800" y="664"/>
                </a:cubicBezTo>
                <a:cubicBezTo>
                  <a:pt x="9795" y="664"/>
                  <a:pt x="9795" y="664"/>
                  <a:pt x="9789" y="658"/>
                </a:cubicBezTo>
                <a:cubicBezTo>
                  <a:pt x="9789" y="658"/>
                  <a:pt x="9783" y="658"/>
                  <a:pt x="9777" y="652"/>
                </a:cubicBezTo>
                <a:lnTo>
                  <a:pt x="9777" y="646"/>
                </a:lnTo>
                <a:cubicBezTo>
                  <a:pt x="9771" y="640"/>
                  <a:pt x="9771" y="634"/>
                  <a:pt x="9771" y="629"/>
                </a:cubicBezTo>
                <a:cubicBezTo>
                  <a:pt x="9765" y="629"/>
                  <a:pt x="9765" y="623"/>
                  <a:pt x="9759" y="623"/>
                </a:cubicBezTo>
                <a:cubicBezTo>
                  <a:pt x="9753" y="617"/>
                  <a:pt x="9753" y="617"/>
                  <a:pt x="9747" y="617"/>
                </a:cubicBezTo>
                <a:cubicBezTo>
                  <a:pt x="9741" y="611"/>
                  <a:pt x="9741" y="617"/>
                  <a:pt x="9736" y="617"/>
                </a:cubicBezTo>
                <a:cubicBezTo>
                  <a:pt x="9741" y="623"/>
                  <a:pt x="9747" y="629"/>
                  <a:pt x="9747" y="640"/>
                </a:cubicBezTo>
                <a:lnTo>
                  <a:pt x="9747" y="646"/>
                </a:lnTo>
                <a:cubicBezTo>
                  <a:pt x="9747" y="652"/>
                  <a:pt x="9747" y="658"/>
                  <a:pt x="9747" y="658"/>
                </a:cubicBezTo>
                <a:cubicBezTo>
                  <a:pt x="9753" y="664"/>
                  <a:pt x="9759" y="670"/>
                  <a:pt x="9759" y="670"/>
                </a:cubicBezTo>
                <a:cubicBezTo>
                  <a:pt x="9765" y="676"/>
                  <a:pt x="9765" y="682"/>
                  <a:pt x="9771" y="682"/>
                </a:cubicBezTo>
                <a:cubicBezTo>
                  <a:pt x="9783" y="688"/>
                  <a:pt x="9789" y="694"/>
                  <a:pt x="9800" y="694"/>
                </a:cubicBezTo>
                <a:cubicBezTo>
                  <a:pt x="9806" y="694"/>
                  <a:pt x="9806" y="688"/>
                  <a:pt x="9812" y="688"/>
                </a:cubicBezTo>
                <a:cubicBezTo>
                  <a:pt x="9812" y="682"/>
                  <a:pt x="9806" y="676"/>
                  <a:pt x="9806" y="664"/>
                </a:cubicBezTo>
                <a:cubicBezTo>
                  <a:pt x="9806" y="664"/>
                  <a:pt x="9812" y="658"/>
                  <a:pt x="9812" y="652"/>
                </a:cubicBezTo>
                <a:cubicBezTo>
                  <a:pt x="9818" y="658"/>
                  <a:pt x="9829" y="652"/>
                  <a:pt x="9835" y="658"/>
                </a:cubicBezTo>
                <a:cubicBezTo>
                  <a:pt x="9841" y="664"/>
                  <a:pt x="9835" y="676"/>
                  <a:pt x="9841" y="682"/>
                </a:cubicBezTo>
                <a:cubicBezTo>
                  <a:pt x="9847" y="688"/>
                  <a:pt x="9847" y="688"/>
                  <a:pt x="9853" y="688"/>
                </a:cubicBezTo>
                <a:cubicBezTo>
                  <a:pt x="9859" y="694"/>
                  <a:pt x="9859" y="694"/>
                  <a:pt x="9865" y="694"/>
                </a:cubicBezTo>
                <a:cubicBezTo>
                  <a:pt x="9871" y="700"/>
                  <a:pt x="9883" y="694"/>
                  <a:pt x="9889" y="694"/>
                </a:cubicBezTo>
                <a:cubicBezTo>
                  <a:pt x="9901" y="694"/>
                  <a:pt x="9901" y="694"/>
                  <a:pt x="9901" y="694"/>
                </a:cubicBezTo>
                <a:cubicBezTo>
                  <a:pt x="9906" y="694"/>
                  <a:pt x="9906" y="700"/>
                  <a:pt x="9912" y="694"/>
                </a:cubicBezTo>
                <a:cubicBezTo>
                  <a:pt x="9918" y="694"/>
                  <a:pt x="9918" y="688"/>
                  <a:pt x="9918" y="682"/>
                </a:cubicBezTo>
                <a:cubicBezTo>
                  <a:pt x="9924" y="682"/>
                  <a:pt x="9918" y="676"/>
                  <a:pt x="9918" y="670"/>
                </a:cubicBezTo>
                <a:cubicBezTo>
                  <a:pt x="9924" y="670"/>
                  <a:pt x="9924" y="664"/>
                  <a:pt x="9930" y="658"/>
                </a:cubicBezTo>
                <a:cubicBezTo>
                  <a:pt x="9930" y="658"/>
                  <a:pt x="9936" y="664"/>
                  <a:pt x="9942" y="658"/>
                </a:cubicBezTo>
                <a:cubicBezTo>
                  <a:pt x="9942" y="658"/>
                  <a:pt x="9948" y="658"/>
                  <a:pt x="9954" y="652"/>
                </a:cubicBezTo>
                <a:cubicBezTo>
                  <a:pt x="9948" y="652"/>
                  <a:pt x="9948" y="646"/>
                  <a:pt x="9948" y="646"/>
                </a:cubicBezTo>
                <a:cubicBezTo>
                  <a:pt x="9948" y="629"/>
                  <a:pt x="9948" y="629"/>
                  <a:pt x="9948" y="629"/>
                </a:cubicBezTo>
                <a:cubicBezTo>
                  <a:pt x="9972" y="623"/>
                  <a:pt x="9972" y="623"/>
                  <a:pt x="9972" y="623"/>
                </a:cubicBezTo>
                <a:cubicBezTo>
                  <a:pt x="9972" y="629"/>
                  <a:pt x="9983" y="629"/>
                  <a:pt x="9983" y="634"/>
                </a:cubicBezTo>
                <a:cubicBezTo>
                  <a:pt x="9983" y="634"/>
                  <a:pt x="9983" y="640"/>
                  <a:pt x="9983" y="646"/>
                </a:cubicBezTo>
                <a:cubicBezTo>
                  <a:pt x="9983" y="652"/>
                  <a:pt x="9983" y="658"/>
                  <a:pt x="9983" y="664"/>
                </a:cubicBezTo>
                <a:cubicBezTo>
                  <a:pt x="10031" y="664"/>
                  <a:pt x="10031" y="664"/>
                  <a:pt x="10031" y="664"/>
                </a:cubicBezTo>
                <a:cubicBezTo>
                  <a:pt x="10049" y="646"/>
                  <a:pt x="10049" y="646"/>
                  <a:pt x="10049" y="646"/>
                </a:cubicBezTo>
                <a:cubicBezTo>
                  <a:pt x="10061" y="658"/>
                  <a:pt x="10061" y="658"/>
                  <a:pt x="10061" y="658"/>
                </a:cubicBezTo>
                <a:cubicBezTo>
                  <a:pt x="10061" y="670"/>
                  <a:pt x="10061" y="676"/>
                  <a:pt x="10061" y="682"/>
                </a:cubicBezTo>
                <a:close/>
                <a:moveTo>
                  <a:pt x="17122" y="2532"/>
                </a:moveTo>
                <a:lnTo>
                  <a:pt x="17122" y="2532"/>
                </a:lnTo>
                <a:cubicBezTo>
                  <a:pt x="17134" y="2532"/>
                  <a:pt x="17134" y="2532"/>
                  <a:pt x="17140" y="2526"/>
                </a:cubicBezTo>
                <a:cubicBezTo>
                  <a:pt x="17146" y="2526"/>
                  <a:pt x="17152" y="2520"/>
                  <a:pt x="17152" y="2520"/>
                </a:cubicBezTo>
                <a:cubicBezTo>
                  <a:pt x="17294" y="2520"/>
                  <a:pt x="17294" y="2520"/>
                  <a:pt x="17294" y="2520"/>
                </a:cubicBezTo>
                <a:cubicBezTo>
                  <a:pt x="17294" y="2496"/>
                  <a:pt x="17294" y="2496"/>
                  <a:pt x="17294" y="2496"/>
                </a:cubicBezTo>
                <a:cubicBezTo>
                  <a:pt x="17300" y="2490"/>
                  <a:pt x="17294" y="2478"/>
                  <a:pt x="17300" y="2473"/>
                </a:cubicBezTo>
                <a:cubicBezTo>
                  <a:pt x="17306" y="2466"/>
                  <a:pt x="17312" y="2466"/>
                  <a:pt x="17312" y="2466"/>
                </a:cubicBezTo>
                <a:cubicBezTo>
                  <a:pt x="17318" y="2466"/>
                  <a:pt x="17324" y="2473"/>
                  <a:pt x="17330" y="2478"/>
                </a:cubicBezTo>
                <a:cubicBezTo>
                  <a:pt x="17336" y="2478"/>
                  <a:pt x="17336" y="2484"/>
                  <a:pt x="17348" y="2484"/>
                </a:cubicBezTo>
                <a:cubicBezTo>
                  <a:pt x="17353" y="2484"/>
                  <a:pt x="17359" y="2478"/>
                  <a:pt x="17365" y="2478"/>
                </a:cubicBezTo>
                <a:cubicBezTo>
                  <a:pt x="17377" y="2478"/>
                  <a:pt x="17377" y="2484"/>
                  <a:pt x="17383" y="2484"/>
                </a:cubicBezTo>
                <a:cubicBezTo>
                  <a:pt x="17389" y="2490"/>
                  <a:pt x="17389" y="2496"/>
                  <a:pt x="17395" y="2496"/>
                </a:cubicBezTo>
                <a:cubicBezTo>
                  <a:pt x="17401" y="2496"/>
                  <a:pt x="17407" y="2496"/>
                  <a:pt x="17407" y="2496"/>
                </a:cubicBezTo>
                <a:cubicBezTo>
                  <a:pt x="17413" y="2502"/>
                  <a:pt x="17413" y="2508"/>
                  <a:pt x="17419" y="2508"/>
                </a:cubicBezTo>
                <a:cubicBezTo>
                  <a:pt x="17419" y="2514"/>
                  <a:pt x="17419" y="2514"/>
                  <a:pt x="17419" y="2520"/>
                </a:cubicBezTo>
                <a:cubicBezTo>
                  <a:pt x="17413" y="2526"/>
                  <a:pt x="17407" y="2526"/>
                  <a:pt x="17407" y="2532"/>
                </a:cubicBezTo>
                <a:cubicBezTo>
                  <a:pt x="17407" y="2538"/>
                  <a:pt x="17407" y="2544"/>
                  <a:pt x="17413" y="2550"/>
                </a:cubicBezTo>
                <a:cubicBezTo>
                  <a:pt x="17413" y="2555"/>
                  <a:pt x="17419" y="2555"/>
                  <a:pt x="17425" y="2555"/>
                </a:cubicBezTo>
                <a:cubicBezTo>
                  <a:pt x="17478" y="2555"/>
                  <a:pt x="17478" y="2555"/>
                  <a:pt x="17478" y="2555"/>
                </a:cubicBezTo>
                <a:cubicBezTo>
                  <a:pt x="17490" y="2555"/>
                  <a:pt x="17496" y="2544"/>
                  <a:pt x="17502" y="2538"/>
                </a:cubicBezTo>
                <a:cubicBezTo>
                  <a:pt x="17508" y="2532"/>
                  <a:pt x="17508" y="2532"/>
                  <a:pt x="17508" y="2526"/>
                </a:cubicBezTo>
                <a:cubicBezTo>
                  <a:pt x="17514" y="2520"/>
                  <a:pt x="17514" y="2514"/>
                  <a:pt x="17519" y="2514"/>
                </a:cubicBezTo>
                <a:cubicBezTo>
                  <a:pt x="17537" y="2514"/>
                  <a:pt x="17537" y="2526"/>
                  <a:pt x="17549" y="2538"/>
                </a:cubicBezTo>
                <a:cubicBezTo>
                  <a:pt x="17555" y="2544"/>
                  <a:pt x="17561" y="2544"/>
                  <a:pt x="17561" y="2550"/>
                </a:cubicBezTo>
                <a:cubicBezTo>
                  <a:pt x="17561" y="2544"/>
                  <a:pt x="17561" y="2538"/>
                  <a:pt x="17561" y="2538"/>
                </a:cubicBezTo>
                <a:cubicBezTo>
                  <a:pt x="17561" y="2532"/>
                  <a:pt x="17567" y="2532"/>
                  <a:pt x="17567" y="2526"/>
                </a:cubicBezTo>
                <a:cubicBezTo>
                  <a:pt x="17573" y="2526"/>
                  <a:pt x="17573" y="2526"/>
                  <a:pt x="17579" y="2526"/>
                </a:cubicBezTo>
                <a:cubicBezTo>
                  <a:pt x="17585" y="2532"/>
                  <a:pt x="17585" y="2538"/>
                  <a:pt x="17591" y="2538"/>
                </a:cubicBezTo>
                <a:cubicBezTo>
                  <a:pt x="17626" y="2538"/>
                  <a:pt x="17626" y="2538"/>
                  <a:pt x="17626" y="2538"/>
                </a:cubicBezTo>
                <a:cubicBezTo>
                  <a:pt x="17626" y="2532"/>
                  <a:pt x="17626" y="2526"/>
                  <a:pt x="17626" y="2526"/>
                </a:cubicBezTo>
                <a:cubicBezTo>
                  <a:pt x="17620" y="2520"/>
                  <a:pt x="17620" y="2520"/>
                  <a:pt x="17614" y="2514"/>
                </a:cubicBezTo>
                <a:cubicBezTo>
                  <a:pt x="17614" y="2508"/>
                  <a:pt x="17614" y="2508"/>
                  <a:pt x="17614" y="2502"/>
                </a:cubicBezTo>
                <a:cubicBezTo>
                  <a:pt x="17603" y="2502"/>
                  <a:pt x="17597" y="2502"/>
                  <a:pt x="17591" y="2502"/>
                </a:cubicBezTo>
                <a:cubicBezTo>
                  <a:pt x="17585" y="2502"/>
                  <a:pt x="17585" y="2502"/>
                  <a:pt x="17579" y="2502"/>
                </a:cubicBezTo>
                <a:cubicBezTo>
                  <a:pt x="17579" y="2473"/>
                  <a:pt x="17579" y="2473"/>
                  <a:pt x="17579" y="2473"/>
                </a:cubicBezTo>
                <a:cubicBezTo>
                  <a:pt x="17579" y="2461"/>
                  <a:pt x="17591" y="2461"/>
                  <a:pt x="17597" y="2455"/>
                </a:cubicBezTo>
                <a:cubicBezTo>
                  <a:pt x="17603" y="2449"/>
                  <a:pt x="17603" y="2455"/>
                  <a:pt x="17608" y="2455"/>
                </a:cubicBezTo>
                <a:cubicBezTo>
                  <a:pt x="17614" y="2449"/>
                  <a:pt x="17614" y="2449"/>
                  <a:pt x="17614" y="2443"/>
                </a:cubicBezTo>
                <a:cubicBezTo>
                  <a:pt x="17620" y="2437"/>
                  <a:pt x="17620" y="2437"/>
                  <a:pt x="17620" y="2431"/>
                </a:cubicBezTo>
                <a:cubicBezTo>
                  <a:pt x="17626" y="2425"/>
                  <a:pt x="17626" y="2425"/>
                  <a:pt x="17632" y="2419"/>
                </a:cubicBezTo>
                <a:cubicBezTo>
                  <a:pt x="17632" y="2413"/>
                  <a:pt x="17638" y="2413"/>
                  <a:pt x="17638" y="2407"/>
                </a:cubicBezTo>
                <a:cubicBezTo>
                  <a:pt x="17644" y="2401"/>
                  <a:pt x="17644" y="2395"/>
                  <a:pt x="17650" y="2395"/>
                </a:cubicBezTo>
                <a:cubicBezTo>
                  <a:pt x="17656" y="2395"/>
                  <a:pt x="17656" y="2395"/>
                  <a:pt x="17662" y="2395"/>
                </a:cubicBezTo>
                <a:cubicBezTo>
                  <a:pt x="17674" y="2389"/>
                  <a:pt x="17674" y="2389"/>
                  <a:pt x="17674" y="2389"/>
                </a:cubicBezTo>
                <a:cubicBezTo>
                  <a:pt x="17680" y="2389"/>
                  <a:pt x="17680" y="2384"/>
                  <a:pt x="17680" y="2378"/>
                </a:cubicBezTo>
                <a:cubicBezTo>
                  <a:pt x="17691" y="2366"/>
                  <a:pt x="17697" y="2360"/>
                  <a:pt x="17703" y="2348"/>
                </a:cubicBezTo>
                <a:cubicBezTo>
                  <a:pt x="17715" y="2336"/>
                  <a:pt x="17721" y="2324"/>
                  <a:pt x="17739" y="2318"/>
                </a:cubicBezTo>
                <a:cubicBezTo>
                  <a:pt x="17745" y="2307"/>
                  <a:pt x="17751" y="2307"/>
                  <a:pt x="17763" y="2307"/>
                </a:cubicBezTo>
                <a:cubicBezTo>
                  <a:pt x="17769" y="2307"/>
                  <a:pt x="17774" y="2307"/>
                  <a:pt x="17780" y="2307"/>
                </a:cubicBezTo>
                <a:cubicBezTo>
                  <a:pt x="17786" y="2307"/>
                  <a:pt x="17792" y="2312"/>
                  <a:pt x="17798" y="2312"/>
                </a:cubicBezTo>
                <a:cubicBezTo>
                  <a:pt x="17804" y="2312"/>
                  <a:pt x="17804" y="2312"/>
                  <a:pt x="17804" y="2312"/>
                </a:cubicBezTo>
                <a:cubicBezTo>
                  <a:pt x="17810" y="2312"/>
                  <a:pt x="17810" y="2312"/>
                  <a:pt x="17816" y="2307"/>
                </a:cubicBezTo>
                <a:cubicBezTo>
                  <a:pt x="17822" y="2307"/>
                  <a:pt x="17822" y="2295"/>
                  <a:pt x="17828" y="2295"/>
                </a:cubicBezTo>
                <a:cubicBezTo>
                  <a:pt x="17834" y="2295"/>
                  <a:pt x="17834" y="2295"/>
                  <a:pt x="17834" y="2295"/>
                </a:cubicBezTo>
                <a:cubicBezTo>
                  <a:pt x="17840" y="2295"/>
                  <a:pt x="17840" y="2307"/>
                  <a:pt x="17840" y="2307"/>
                </a:cubicBezTo>
                <a:cubicBezTo>
                  <a:pt x="17846" y="2312"/>
                  <a:pt x="17846" y="2318"/>
                  <a:pt x="17851" y="2318"/>
                </a:cubicBezTo>
                <a:cubicBezTo>
                  <a:pt x="17851" y="2318"/>
                  <a:pt x="17858" y="2324"/>
                  <a:pt x="17863" y="2324"/>
                </a:cubicBezTo>
                <a:cubicBezTo>
                  <a:pt x="17863" y="2324"/>
                  <a:pt x="17869" y="2324"/>
                  <a:pt x="17875" y="2324"/>
                </a:cubicBezTo>
                <a:cubicBezTo>
                  <a:pt x="17875" y="2324"/>
                  <a:pt x="17881" y="2330"/>
                  <a:pt x="17887" y="2330"/>
                </a:cubicBezTo>
                <a:cubicBezTo>
                  <a:pt x="17881" y="2336"/>
                  <a:pt x="17875" y="2342"/>
                  <a:pt x="17875" y="2348"/>
                </a:cubicBezTo>
                <a:cubicBezTo>
                  <a:pt x="17875" y="2354"/>
                  <a:pt x="17875" y="2354"/>
                  <a:pt x="17875" y="2354"/>
                </a:cubicBezTo>
                <a:cubicBezTo>
                  <a:pt x="17875" y="2360"/>
                  <a:pt x="17875" y="2360"/>
                  <a:pt x="17881" y="2366"/>
                </a:cubicBezTo>
                <a:cubicBezTo>
                  <a:pt x="17881" y="2366"/>
                  <a:pt x="17887" y="2366"/>
                  <a:pt x="17893" y="2372"/>
                </a:cubicBezTo>
                <a:cubicBezTo>
                  <a:pt x="17893" y="2372"/>
                  <a:pt x="17893" y="2378"/>
                  <a:pt x="17893" y="2384"/>
                </a:cubicBezTo>
                <a:cubicBezTo>
                  <a:pt x="17893" y="2389"/>
                  <a:pt x="17893" y="2395"/>
                  <a:pt x="17893" y="2407"/>
                </a:cubicBezTo>
                <a:cubicBezTo>
                  <a:pt x="17905" y="2407"/>
                  <a:pt x="17905" y="2407"/>
                  <a:pt x="17905" y="2407"/>
                </a:cubicBezTo>
                <a:cubicBezTo>
                  <a:pt x="17911" y="2407"/>
                  <a:pt x="17917" y="2407"/>
                  <a:pt x="17917" y="2401"/>
                </a:cubicBezTo>
                <a:cubicBezTo>
                  <a:pt x="17923" y="2395"/>
                  <a:pt x="17923" y="2395"/>
                  <a:pt x="17929" y="2389"/>
                </a:cubicBezTo>
                <a:cubicBezTo>
                  <a:pt x="17935" y="2384"/>
                  <a:pt x="17940" y="2378"/>
                  <a:pt x="17952" y="2372"/>
                </a:cubicBezTo>
                <a:cubicBezTo>
                  <a:pt x="17958" y="2372"/>
                  <a:pt x="17958" y="2372"/>
                  <a:pt x="17964" y="2372"/>
                </a:cubicBezTo>
                <a:cubicBezTo>
                  <a:pt x="17970" y="2366"/>
                  <a:pt x="17970" y="2366"/>
                  <a:pt x="17976" y="2360"/>
                </a:cubicBezTo>
                <a:cubicBezTo>
                  <a:pt x="17982" y="2360"/>
                  <a:pt x="17982" y="2354"/>
                  <a:pt x="17982" y="2348"/>
                </a:cubicBezTo>
                <a:cubicBezTo>
                  <a:pt x="17988" y="2348"/>
                  <a:pt x="17994" y="2342"/>
                  <a:pt x="17994" y="2342"/>
                </a:cubicBezTo>
                <a:cubicBezTo>
                  <a:pt x="18000" y="2336"/>
                  <a:pt x="18000" y="2330"/>
                  <a:pt x="18006" y="2330"/>
                </a:cubicBezTo>
                <a:cubicBezTo>
                  <a:pt x="18012" y="2324"/>
                  <a:pt x="18017" y="2324"/>
                  <a:pt x="18029" y="2324"/>
                </a:cubicBezTo>
                <a:cubicBezTo>
                  <a:pt x="18029" y="2324"/>
                  <a:pt x="18035" y="2324"/>
                  <a:pt x="18041" y="2324"/>
                </a:cubicBezTo>
                <a:cubicBezTo>
                  <a:pt x="18041" y="2324"/>
                  <a:pt x="18041" y="2318"/>
                  <a:pt x="18047" y="2312"/>
                </a:cubicBezTo>
                <a:cubicBezTo>
                  <a:pt x="18047" y="2312"/>
                  <a:pt x="18047" y="2307"/>
                  <a:pt x="18047" y="2300"/>
                </a:cubicBezTo>
                <a:cubicBezTo>
                  <a:pt x="18053" y="2300"/>
                  <a:pt x="18053" y="2295"/>
                  <a:pt x="18053" y="2289"/>
                </a:cubicBezTo>
                <a:cubicBezTo>
                  <a:pt x="18059" y="2283"/>
                  <a:pt x="18053" y="2277"/>
                  <a:pt x="18053" y="2265"/>
                </a:cubicBezTo>
                <a:cubicBezTo>
                  <a:pt x="18059" y="2259"/>
                  <a:pt x="18059" y="2253"/>
                  <a:pt x="18059" y="2247"/>
                </a:cubicBezTo>
                <a:cubicBezTo>
                  <a:pt x="18071" y="2247"/>
                  <a:pt x="18077" y="2247"/>
                  <a:pt x="18083" y="2247"/>
                </a:cubicBezTo>
                <a:cubicBezTo>
                  <a:pt x="18095" y="2241"/>
                  <a:pt x="18101" y="2235"/>
                  <a:pt x="18106" y="2235"/>
                </a:cubicBezTo>
                <a:cubicBezTo>
                  <a:pt x="18166" y="2235"/>
                  <a:pt x="18166" y="2235"/>
                  <a:pt x="18166" y="2235"/>
                </a:cubicBezTo>
                <a:cubicBezTo>
                  <a:pt x="18166" y="2253"/>
                  <a:pt x="18166" y="2253"/>
                  <a:pt x="18166" y="2253"/>
                </a:cubicBezTo>
                <a:cubicBezTo>
                  <a:pt x="18160" y="2259"/>
                  <a:pt x="18160" y="2259"/>
                  <a:pt x="18154" y="2265"/>
                </a:cubicBezTo>
                <a:cubicBezTo>
                  <a:pt x="18130" y="2271"/>
                  <a:pt x="18130" y="2271"/>
                  <a:pt x="18130" y="2271"/>
                </a:cubicBezTo>
                <a:cubicBezTo>
                  <a:pt x="18124" y="2277"/>
                  <a:pt x="18124" y="2277"/>
                  <a:pt x="18118" y="2277"/>
                </a:cubicBezTo>
                <a:cubicBezTo>
                  <a:pt x="18112" y="2283"/>
                  <a:pt x="18106" y="2283"/>
                  <a:pt x="18106" y="2289"/>
                </a:cubicBezTo>
                <a:cubicBezTo>
                  <a:pt x="18106" y="2295"/>
                  <a:pt x="18101" y="2300"/>
                  <a:pt x="18101" y="2300"/>
                </a:cubicBezTo>
                <a:cubicBezTo>
                  <a:pt x="18101" y="2307"/>
                  <a:pt x="18101" y="2312"/>
                  <a:pt x="18101" y="2312"/>
                </a:cubicBezTo>
                <a:cubicBezTo>
                  <a:pt x="18101" y="2318"/>
                  <a:pt x="18101" y="2324"/>
                  <a:pt x="18101" y="2324"/>
                </a:cubicBezTo>
                <a:cubicBezTo>
                  <a:pt x="18101" y="2330"/>
                  <a:pt x="18095" y="2330"/>
                  <a:pt x="18095" y="2336"/>
                </a:cubicBezTo>
                <a:cubicBezTo>
                  <a:pt x="18095" y="2348"/>
                  <a:pt x="18089" y="2354"/>
                  <a:pt x="18083" y="2360"/>
                </a:cubicBezTo>
                <a:cubicBezTo>
                  <a:pt x="18083" y="2366"/>
                  <a:pt x="18083" y="2372"/>
                  <a:pt x="18083" y="2372"/>
                </a:cubicBezTo>
                <a:cubicBezTo>
                  <a:pt x="18083" y="2378"/>
                  <a:pt x="18083" y="2384"/>
                  <a:pt x="18077" y="2384"/>
                </a:cubicBezTo>
                <a:cubicBezTo>
                  <a:pt x="18077" y="2389"/>
                  <a:pt x="18077" y="2395"/>
                  <a:pt x="18071" y="2395"/>
                </a:cubicBezTo>
                <a:cubicBezTo>
                  <a:pt x="18065" y="2395"/>
                  <a:pt x="18065" y="2395"/>
                  <a:pt x="18059" y="2401"/>
                </a:cubicBezTo>
                <a:cubicBezTo>
                  <a:pt x="18053" y="2401"/>
                  <a:pt x="18047" y="2401"/>
                  <a:pt x="18047" y="2407"/>
                </a:cubicBezTo>
                <a:cubicBezTo>
                  <a:pt x="18041" y="2407"/>
                  <a:pt x="18035" y="2407"/>
                  <a:pt x="18035" y="2407"/>
                </a:cubicBezTo>
                <a:cubicBezTo>
                  <a:pt x="18029" y="2413"/>
                  <a:pt x="18029" y="2413"/>
                  <a:pt x="18029" y="2419"/>
                </a:cubicBezTo>
                <a:cubicBezTo>
                  <a:pt x="18029" y="2425"/>
                  <a:pt x="18029" y="2425"/>
                  <a:pt x="18029" y="2431"/>
                </a:cubicBezTo>
                <a:cubicBezTo>
                  <a:pt x="18024" y="2443"/>
                  <a:pt x="18012" y="2443"/>
                  <a:pt x="18006" y="2449"/>
                </a:cubicBezTo>
                <a:cubicBezTo>
                  <a:pt x="17994" y="2455"/>
                  <a:pt x="17982" y="2466"/>
                  <a:pt x="17970" y="2473"/>
                </a:cubicBezTo>
                <a:cubicBezTo>
                  <a:pt x="17958" y="2484"/>
                  <a:pt x="17946" y="2490"/>
                  <a:pt x="17935" y="2496"/>
                </a:cubicBezTo>
                <a:cubicBezTo>
                  <a:pt x="17917" y="2502"/>
                  <a:pt x="17911" y="2514"/>
                  <a:pt x="17899" y="2520"/>
                </a:cubicBezTo>
                <a:cubicBezTo>
                  <a:pt x="17887" y="2532"/>
                  <a:pt x="17881" y="2544"/>
                  <a:pt x="17869" y="2555"/>
                </a:cubicBezTo>
                <a:cubicBezTo>
                  <a:pt x="17869" y="2561"/>
                  <a:pt x="17863" y="2567"/>
                  <a:pt x="17863" y="2567"/>
                </a:cubicBezTo>
                <a:cubicBezTo>
                  <a:pt x="17851" y="2573"/>
                  <a:pt x="17846" y="2573"/>
                  <a:pt x="17840" y="2579"/>
                </a:cubicBezTo>
                <a:cubicBezTo>
                  <a:pt x="17834" y="2585"/>
                  <a:pt x="17840" y="2591"/>
                  <a:pt x="17834" y="2591"/>
                </a:cubicBezTo>
                <a:cubicBezTo>
                  <a:pt x="17834" y="2597"/>
                  <a:pt x="17828" y="2603"/>
                  <a:pt x="17822" y="2603"/>
                </a:cubicBezTo>
                <a:lnTo>
                  <a:pt x="17816" y="2603"/>
                </a:lnTo>
                <a:cubicBezTo>
                  <a:pt x="17810" y="2603"/>
                  <a:pt x="17804" y="2603"/>
                  <a:pt x="17798" y="2603"/>
                </a:cubicBezTo>
                <a:cubicBezTo>
                  <a:pt x="17792" y="2603"/>
                  <a:pt x="17792" y="2609"/>
                  <a:pt x="17786" y="2609"/>
                </a:cubicBezTo>
                <a:cubicBezTo>
                  <a:pt x="17786" y="2609"/>
                  <a:pt x="17780" y="2615"/>
                  <a:pt x="17774" y="2615"/>
                </a:cubicBezTo>
                <a:cubicBezTo>
                  <a:pt x="17769" y="2615"/>
                  <a:pt x="17763" y="2621"/>
                  <a:pt x="17751" y="2627"/>
                </a:cubicBezTo>
                <a:cubicBezTo>
                  <a:pt x="17745" y="2627"/>
                  <a:pt x="17745" y="2627"/>
                  <a:pt x="17739" y="2632"/>
                </a:cubicBezTo>
                <a:cubicBezTo>
                  <a:pt x="17733" y="2632"/>
                  <a:pt x="17733" y="2627"/>
                  <a:pt x="17727" y="2632"/>
                </a:cubicBezTo>
                <a:cubicBezTo>
                  <a:pt x="17721" y="2632"/>
                  <a:pt x="17721" y="2632"/>
                  <a:pt x="17715" y="2639"/>
                </a:cubicBezTo>
                <a:cubicBezTo>
                  <a:pt x="17715" y="2639"/>
                  <a:pt x="17709" y="2644"/>
                  <a:pt x="17709" y="2650"/>
                </a:cubicBezTo>
                <a:cubicBezTo>
                  <a:pt x="17709" y="2656"/>
                  <a:pt x="17715" y="2656"/>
                  <a:pt x="17715" y="2662"/>
                </a:cubicBezTo>
                <a:cubicBezTo>
                  <a:pt x="17715" y="2674"/>
                  <a:pt x="17715" y="2686"/>
                  <a:pt x="17709" y="2698"/>
                </a:cubicBezTo>
                <a:cubicBezTo>
                  <a:pt x="17709" y="2704"/>
                  <a:pt x="17703" y="2704"/>
                  <a:pt x="17697" y="2710"/>
                </a:cubicBezTo>
                <a:cubicBezTo>
                  <a:pt x="17697" y="2710"/>
                  <a:pt x="17691" y="2710"/>
                  <a:pt x="17685" y="2716"/>
                </a:cubicBezTo>
                <a:cubicBezTo>
                  <a:pt x="17685" y="2721"/>
                  <a:pt x="17685" y="2721"/>
                  <a:pt x="17685" y="2727"/>
                </a:cubicBezTo>
                <a:cubicBezTo>
                  <a:pt x="17685" y="2733"/>
                  <a:pt x="17680" y="2733"/>
                  <a:pt x="17674" y="2739"/>
                </a:cubicBezTo>
                <a:cubicBezTo>
                  <a:pt x="17674" y="2745"/>
                  <a:pt x="17674" y="2751"/>
                  <a:pt x="17674" y="2757"/>
                </a:cubicBezTo>
                <a:cubicBezTo>
                  <a:pt x="17674" y="2763"/>
                  <a:pt x="17680" y="2769"/>
                  <a:pt x="17674" y="2781"/>
                </a:cubicBezTo>
                <a:cubicBezTo>
                  <a:pt x="17674" y="2787"/>
                  <a:pt x="17662" y="2793"/>
                  <a:pt x="17662" y="2805"/>
                </a:cubicBezTo>
                <a:cubicBezTo>
                  <a:pt x="17662" y="2810"/>
                  <a:pt x="17662" y="2816"/>
                  <a:pt x="17662" y="2828"/>
                </a:cubicBezTo>
                <a:cubicBezTo>
                  <a:pt x="17662" y="2834"/>
                  <a:pt x="17662" y="2840"/>
                  <a:pt x="17662" y="2852"/>
                </a:cubicBezTo>
                <a:cubicBezTo>
                  <a:pt x="17662" y="2899"/>
                  <a:pt x="17668" y="2923"/>
                  <a:pt x="17668" y="2971"/>
                </a:cubicBezTo>
                <a:cubicBezTo>
                  <a:pt x="17668" y="2976"/>
                  <a:pt x="17668" y="2982"/>
                  <a:pt x="17668" y="2988"/>
                </a:cubicBezTo>
                <a:cubicBezTo>
                  <a:pt x="17668" y="2994"/>
                  <a:pt x="17662" y="2994"/>
                  <a:pt x="17656" y="3000"/>
                </a:cubicBezTo>
                <a:cubicBezTo>
                  <a:pt x="17685" y="3048"/>
                  <a:pt x="17685" y="3048"/>
                  <a:pt x="17685" y="3048"/>
                </a:cubicBezTo>
                <a:cubicBezTo>
                  <a:pt x="17685" y="3142"/>
                  <a:pt x="17685" y="3142"/>
                  <a:pt x="17685" y="3142"/>
                </a:cubicBezTo>
                <a:cubicBezTo>
                  <a:pt x="17691" y="3142"/>
                  <a:pt x="17691" y="3148"/>
                  <a:pt x="17697" y="3148"/>
                </a:cubicBezTo>
                <a:cubicBezTo>
                  <a:pt x="17703" y="3148"/>
                  <a:pt x="17703" y="3142"/>
                  <a:pt x="17709" y="3137"/>
                </a:cubicBezTo>
                <a:cubicBezTo>
                  <a:pt x="17715" y="3137"/>
                  <a:pt x="17721" y="3137"/>
                  <a:pt x="17721" y="3137"/>
                </a:cubicBezTo>
                <a:cubicBezTo>
                  <a:pt x="17727" y="3137"/>
                  <a:pt x="17727" y="3131"/>
                  <a:pt x="17733" y="3131"/>
                </a:cubicBezTo>
                <a:cubicBezTo>
                  <a:pt x="17739" y="3131"/>
                  <a:pt x="17739" y="3125"/>
                  <a:pt x="17745" y="3125"/>
                </a:cubicBezTo>
                <a:cubicBezTo>
                  <a:pt x="17751" y="3125"/>
                  <a:pt x="17757" y="3125"/>
                  <a:pt x="17763" y="3125"/>
                </a:cubicBezTo>
                <a:cubicBezTo>
                  <a:pt x="17763" y="3113"/>
                  <a:pt x="17763" y="3107"/>
                  <a:pt x="17763" y="3095"/>
                </a:cubicBezTo>
                <a:cubicBezTo>
                  <a:pt x="17763" y="3089"/>
                  <a:pt x="17763" y="3083"/>
                  <a:pt x="17763" y="3083"/>
                </a:cubicBezTo>
                <a:cubicBezTo>
                  <a:pt x="17769" y="3077"/>
                  <a:pt x="17769" y="3071"/>
                  <a:pt x="17774" y="3071"/>
                </a:cubicBezTo>
                <a:cubicBezTo>
                  <a:pt x="17774" y="3065"/>
                  <a:pt x="17780" y="3065"/>
                  <a:pt x="17786" y="3065"/>
                </a:cubicBezTo>
                <a:cubicBezTo>
                  <a:pt x="17786" y="3059"/>
                  <a:pt x="17792" y="3059"/>
                  <a:pt x="17792" y="3054"/>
                </a:cubicBezTo>
                <a:cubicBezTo>
                  <a:pt x="17798" y="3048"/>
                  <a:pt x="17798" y="3048"/>
                  <a:pt x="17804" y="3042"/>
                </a:cubicBezTo>
                <a:cubicBezTo>
                  <a:pt x="17810" y="3030"/>
                  <a:pt x="17810" y="3030"/>
                  <a:pt x="17810" y="3030"/>
                </a:cubicBezTo>
                <a:cubicBezTo>
                  <a:pt x="17810" y="3024"/>
                  <a:pt x="17810" y="3024"/>
                  <a:pt x="17816" y="3018"/>
                </a:cubicBezTo>
                <a:cubicBezTo>
                  <a:pt x="17816" y="3012"/>
                  <a:pt x="17822" y="3006"/>
                  <a:pt x="17828" y="3006"/>
                </a:cubicBezTo>
                <a:cubicBezTo>
                  <a:pt x="17834" y="3006"/>
                  <a:pt x="17834" y="3006"/>
                  <a:pt x="17834" y="3006"/>
                </a:cubicBezTo>
                <a:cubicBezTo>
                  <a:pt x="17840" y="3006"/>
                  <a:pt x="17840" y="3012"/>
                  <a:pt x="17846" y="3012"/>
                </a:cubicBezTo>
                <a:cubicBezTo>
                  <a:pt x="17858" y="3012"/>
                  <a:pt x="17858" y="3012"/>
                  <a:pt x="17858" y="3012"/>
                </a:cubicBezTo>
                <a:cubicBezTo>
                  <a:pt x="17858" y="3012"/>
                  <a:pt x="17863" y="3012"/>
                  <a:pt x="17869" y="3012"/>
                </a:cubicBezTo>
                <a:cubicBezTo>
                  <a:pt x="17869" y="3012"/>
                  <a:pt x="17875" y="3006"/>
                  <a:pt x="17875" y="3000"/>
                </a:cubicBezTo>
                <a:cubicBezTo>
                  <a:pt x="17881" y="3000"/>
                  <a:pt x="17881" y="2994"/>
                  <a:pt x="17881" y="2988"/>
                </a:cubicBezTo>
                <a:cubicBezTo>
                  <a:pt x="17881" y="2935"/>
                  <a:pt x="17881" y="2935"/>
                  <a:pt x="17881" y="2935"/>
                </a:cubicBezTo>
                <a:cubicBezTo>
                  <a:pt x="17887" y="2923"/>
                  <a:pt x="17893" y="2917"/>
                  <a:pt x="17899" y="2911"/>
                </a:cubicBezTo>
                <a:cubicBezTo>
                  <a:pt x="17905" y="2905"/>
                  <a:pt x="17911" y="2905"/>
                  <a:pt x="17911" y="2899"/>
                </a:cubicBezTo>
                <a:cubicBezTo>
                  <a:pt x="17994" y="2899"/>
                  <a:pt x="17994" y="2899"/>
                  <a:pt x="17994" y="2899"/>
                </a:cubicBezTo>
                <a:cubicBezTo>
                  <a:pt x="17994" y="2870"/>
                  <a:pt x="17994" y="2870"/>
                  <a:pt x="17994" y="2870"/>
                </a:cubicBezTo>
                <a:cubicBezTo>
                  <a:pt x="17994" y="2858"/>
                  <a:pt x="17988" y="2858"/>
                  <a:pt x="17982" y="2846"/>
                </a:cubicBezTo>
                <a:cubicBezTo>
                  <a:pt x="17982" y="2840"/>
                  <a:pt x="17976" y="2840"/>
                  <a:pt x="17976" y="2834"/>
                </a:cubicBezTo>
                <a:cubicBezTo>
                  <a:pt x="17976" y="2822"/>
                  <a:pt x="17976" y="2822"/>
                  <a:pt x="17976" y="2822"/>
                </a:cubicBezTo>
                <a:cubicBezTo>
                  <a:pt x="17976" y="2810"/>
                  <a:pt x="17976" y="2810"/>
                  <a:pt x="17976" y="2810"/>
                </a:cubicBezTo>
                <a:lnTo>
                  <a:pt x="17982" y="2805"/>
                </a:lnTo>
                <a:cubicBezTo>
                  <a:pt x="17988" y="2799"/>
                  <a:pt x="17994" y="2793"/>
                  <a:pt x="17994" y="2787"/>
                </a:cubicBezTo>
                <a:cubicBezTo>
                  <a:pt x="18000" y="2781"/>
                  <a:pt x="18000" y="2781"/>
                  <a:pt x="18000" y="2775"/>
                </a:cubicBezTo>
                <a:cubicBezTo>
                  <a:pt x="18006" y="2769"/>
                  <a:pt x="18006" y="2763"/>
                  <a:pt x="18012" y="2763"/>
                </a:cubicBezTo>
                <a:cubicBezTo>
                  <a:pt x="18017" y="2763"/>
                  <a:pt x="18024" y="2763"/>
                  <a:pt x="18029" y="2769"/>
                </a:cubicBezTo>
                <a:cubicBezTo>
                  <a:pt x="18035" y="2769"/>
                  <a:pt x="18029" y="2775"/>
                  <a:pt x="18035" y="2781"/>
                </a:cubicBezTo>
                <a:cubicBezTo>
                  <a:pt x="18035" y="2781"/>
                  <a:pt x="18041" y="2781"/>
                  <a:pt x="18047" y="2787"/>
                </a:cubicBezTo>
                <a:cubicBezTo>
                  <a:pt x="18065" y="2787"/>
                  <a:pt x="18065" y="2787"/>
                  <a:pt x="18065" y="2787"/>
                </a:cubicBezTo>
                <a:cubicBezTo>
                  <a:pt x="18071" y="2763"/>
                  <a:pt x="18071" y="2763"/>
                  <a:pt x="18071" y="2763"/>
                </a:cubicBezTo>
                <a:cubicBezTo>
                  <a:pt x="18065" y="2763"/>
                  <a:pt x="18065" y="2757"/>
                  <a:pt x="18059" y="2751"/>
                </a:cubicBezTo>
                <a:cubicBezTo>
                  <a:pt x="18053" y="2745"/>
                  <a:pt x="18047" y="2745"/>
                  <a:pt x="18041" y="2733"/>
                </a:cubicBezTo>
                <a:cubicBezTo>
                  <a:pt x="18041" y="2727"/>
                  <a:pt x="18041" y="2727"/>
                  <a:pt x="18041" y="2721"/>
                </a:cubicBezTo>
                <a:cubicBezTo>
                  <a:pt x="18041" y="2716"/>
                  <a:pt x="18041" y="2716"/>
                  <a:pt x="18041" y="2710"/>
                </a:cubicBezTo>
                <a:cubicBezTo>
                  <a:pt x="18041" y="2704"/>
                  <a:pt x="18035" y="2704"/>
                  <a:pt x="18035" y="2698"/>
                </a:cubicBezTo>
                <a:cubicBezTo>
                  <a:pt x="18035" y="2692"/>
                  <a:pt x="18035" y="2686"/>
                  <a:pt x="18035" y="2674"/>
                </a:cubicBezTo>
                <a:cubicBezTo>
                  <a:pt x="18035" y="2668"/>
                  <a:pt x="18029" y="2668"/>
                  <a:pt x="18035" y="2662"/>
                </a:cubicBezTo>
                <a:cubicBezTo>
                  <a:pt x="18035" y="2656"/>
                  <a:pt x="18041" y="2662"/>
                  <a:pt x="18047" y="2656"/>
                </a:cubicBezTo>
                <a:cubicBezTo>
                  <a:pt x="18047" y="2656"/>
                  <a:pt x="18053" y="2656"/>
                  <a:pt x="18053" y="2650"/>
                </a:cubicBezTo>
                <a:cubicBezTo>
                  <a:pt x="18053" y="2650"/>
                  <a:pt x="18059" y="2644"/>
                  <a:pt x="18053" y="2644"/>
                </a:cubicBezTo>
                <a:cubicBezTo>
                  <a:pt x="18053" y="2639"/>
                  <a:pt x="18047" y="2632"/>
                  <a:pt x="18047" y="2632"/>
                </a:cubicBezTo>
                <a:cubicBezTo>
                  <a:pt x="18041" y="2632"/>
                  <a:pt x="18041" y="2627"/>
                  <a:pt x="18035" y="2632"/>
                </a:cubicBezTo>
                <a:cubicBezTo>
                  <a:pt x="18029" y="2632"/>
                  <a:pt x="18029" y="2644"/>
                  <a:pt x="18029" y="2644"/>
                </a:cubicBezTo>
                <a:cubicBezTo>
                  <a:pt x="18006" y="2644"/>
                  <a:pt x="18006" y="2644"/>
                  <a:pt x="18006" y="2644"/>
                </a:cubicBezTo>
                <a:cubicBezTo>
                  <a:pt x="18006" y="2632"/>
                  <a:pt x="18000" y="2627"/>
                  <a:pt x="18006" y="2615"/>
                </a:cubicBezTo>
                <a:cubicBezTo>
                  <a:pt x="18006" y="2609"/>
                  <a:pt x="18012" y="2603"/>
                  <a:pt x="18017" y="2591"/>
                </a:cubicBezTo>
                <a:cubicBezTo>
                  <a:pt x="18017" y="2591"/>
                  <a:pt x="18017" y="2585"/>
                  <a:pt x="18017" y="2579"/>
                </a:cubicBezTo>
                <a:cubicBezTo>
                  <a:pt x="18024" y="2579"/>
                  <a:pt x="18024" y="2573"/>
                  <a:pt x="18029" y="2573"/>
                </a:cubicBezTo>
                <a:cubicBezTo>
                  <a:pt x="18035" y="2561"/>
                  <a:pt x="18041" y="2567"/>
                  <a:pt x="18047" y="2561"/>
                </a:cubicBezTo>
                <a:cubicBezTo>
                  <a:pt x="18053" y="2555"/>
                  <a:pt x="18059" y="2550"/>
                  <a:pt x="18059" y="2550"/>
                </a:cubicBezTo>
                <a:cubicBezTo>
                  <a:pt x="18059" y="2544"/>
                  <a:pt x="18059" y="2538"/>
                  <a:pt x="18059" y="2538"/>
                </a:cubicBezTo>
                <a:cubicBezTo>
                  <a:pt x="18065" y="2532"/>
                  <a:pt x="18065" y="2532"/>
                  <a:pt x="18065" y="2526"/>
                </a:cubicBezTo>
                <a:cubicBezTo>
                  <a:pt x="18071" y="2520"/>
                  <a:pt x="18071" y="2520"/>
                  <a:pt x="18071" y="2514"/>
                </a:cubicBezTo>
                <a:cubicBezTo>
                  <a:pt x="18071" y="2502"/>
                  <a:pt x="18071" y="2496"/>
                  <a:pt x="18071" y="2490"/>
                </a:cubicBezTo>
                <a:cubicBezTo>
                  <a:pt x="18071" y="2484"/>
                  <a:pt x="18071" y="2478"/>
                  <a:pt x="18071" y="2478"/>
                </a:cubicBezTo>
                <a:cubicBezTo>
                  <a:pt x="18071" y="2473"/>
                  <a:pt x="18071" y="2466"/>
                  <a:pt x="18077" y="2466"/>
                </a:cubicBezTo>
                <a:cubicBezTo>
                  <a:pt x="18077" y="2461"/>
                  <a:pt x="18083" y="2455"/>
                  <a:pt x="18083" y="2455"/>
                </a:cubicBezTo>
                <a:cubicBezTo>
                  <a:pt x="18089" y="2449"/>
                  <a:pt x="18095" y="2449"/>
                  <a:pt x="18095" y="2449"/>
                </a:cubicBezTo>
                <a:cubicBezTo>
                  <a:pt x="18101" y="2449"/>
                  <a:pt x="18101" y="2449"/>
                  <a:pt x="18106" y="2449"/>
                </a:cubicBezTo>
                <a:cubicBezTo>
                  <a:pt x="18118" y="2449"/>
                  <a:pt x="18124" y="2455"/>
                  <a:pt x="18130" y="2461"/>
                </a:cubicBezTo>
                <a:cubicBezTo>
                  <a:pt x="18136" y="2461"/>
                  <a:pt x="18130" y="2466"/>
                  <a:pt x="18136" y="2473"/>
                </a:cubicBezTo>
                <a:cubicBezTo>
                  <a:pt x="18142" y="2473"/>
                  <a:pt x="18148" y="2478"/>
                  <a:pt x="18154" y="2478"/>
                </a:cubicBezTo>
                <a:cubicBezTo>
                  <a:pt x="18160" y="2478"/>
                  <a:pt x="18166" y="2478"/>
                  <a:pt x="18172" y="2473"/>
                </a:cubicBezTo>
                <a:cubicBezTo>
                  <a:pt x="18172" y="2473"/>
                  <a:pt x="18178" y="2466"/>
                  <a:pt x="18178" y="2461"/>
                </a:cubicBezTo>
                <a:cubicBezTo>
                  <a:pt x="18183" y="2461"/>
                  <a:pt x="18183" y="2455"/>
                  <a:pt x="18190" y="2449"/>
                </a:cubicBezTo>
                <a:cubicBezTo>
                  <a:pt x="18190" y="2449"/>
                  <a:pt x="18195" y="2449"/>
                  <a:pt x="18201" y="2443"/>
                </a:cubicBezTo>
                <a:cubicBezTo>
                  <a:pt x="18201" y="2449"/>
                  <a:pt x="18207" y="2449"/>
                  <a:pt x="18207" y="2455"/>
                </a:cubicBezTo>
                <a:cubicBezTo>
                  <a:pt x="18213" y="2455"/>
                  <a:pt x="18207" y="2461"/>
                  <a:pt x="18207" y="2466"/>
                </a:cubicBezTo>
                <a:cubicBezTo>
                  <a:pt x="18213" y="2473"/>
                  <a:pt x="18219" y="2473"/>
                  <a:pt x="18219" y="2478"/>
                </a:cubicBezTo>
                <a:cubicBezTo>
                  <a:pt x="18219" y="2473"/>
                  <a:pt x="18225" y="2478"/>
                  <a:pt x="18231" y="2478"/>
                </a:cubicBezTo>
                <a:cubicBezTo>
                  <a:pt x="18237" y="2473"/>
                  <a:pt x="18237" y="2473"/>
                  <a:pt x="18243" y="2466"/>
                </a:cubicBezTo>
                <a:cubicBezTo>
                  <a:pt x="18243" y="2466"/>
                  <a:pt x="18249" y="2461"/>
                  <a:pt x="18255" y="2461"/>
                </a:cubicBezTo>
                <a:cubicBezTo>
                  <a:pt x="18260" y="2449"/>
                  <a:pt x="18260" y="2443"/>
                  <a:pt x="18272" y="2437"/>
                </a:cubicBezTo>
                <a:cubicBezTo>
                  <a:pt x="18272" y="2431"/>
                  <a:pt x="18272" y="2425"/>
                  <a:pt x="18278" y="2425"/>
                </a:cubicBezTo>
                <a:cubicBezTo>
                  <a:pt x="18284" y="2425"/>
                  <a:pt x="18290" y="2425"/>
                  <a:pt x="18296" y="2425"/>
                </a:cubicBezTo>
                <a:cubicBezTo>
                  <a:pt x="18302" y="2425"/>
                  <a:pt x="18308" y="2425"/>
                  <a:pt x="18314" y="2425"/>
                </a:cubicBezTo>
                <a:cubicBezTo>
                  <a:pt x="18320" y="2425"/>
                  <a:pt x="18320" y="2425"/>
                  <a:pt x="18326" y="2425"/>
                </a:cubicBezTo>
                <a:cubicBezTo>
                  <a:pt x="18326" y="2431"/>
                  <a:pt x="18332" y="2431"/>
                  <a:pt x="18338" y="2431"/>
                </a:cubicBezTo>
                <a:cubicBezTo>
                  <a:pt x="18421" y="2431"/>
                  <a:pt x="18421" y="2431"/>
                  <a:pt x="18421" y="2431"/>
                </a:cubicBezTo>
                <a:cubicBezTo>
                  <a:pt x="18421" y="2437"/>
                  <a:pt x="18415" y="2443"/>
                  <a:pt x="18421" y="2455"/>
                </a:cubicBezTo>
                <a:cubicBezTo>
                  <a:pt x="18421" y="2461"/>
                  <a:pt x="18415" y="2461"/>
                  <a:pt x="18421" y="2466"/>
                </a:cubicBezTo>
                <a:cubicBezTo>
                  <a:pt x="18421" y="2473"/>
                  <a:pt x="18427" y="2478"/>
                  <a:pt x="18433" y="2484"/>
                </a:cubicBezTo>
                <a:cubicBezTo>
                  <a:pt x="18438" y="2484"/>
                  <a:pt x="18444" y="2484"/>
                  <a:pt x="18444" y="2484"/>
                </a:cubicBezTo>
                <a:cubicBezTo>
                  <a:pt x="18444" y="2466"/>
                  <a:pt x="18444" y="2449"/>
                  <a:pt x="18456" y="2437"/>
                </a:cubicBezTo>
                <a:cubicBezTo>
                  <a:pt x="18462" y="2437"/>
                  <a:pt x="18468" y="2437"/>
                  <a:pt x="18468" y="2431"/>
                </a:cubicBezTo>
                <a:cubicBezTo>
                  <a:pt x="18474" y="2431"/>
                  <a:pt x="18474" y="2425"/>
                  <a:pt x="18480" y="2425"/>
                </a:cubicBezTo>
                <a:cubicBezTo>
                  <a:pt x="18486" y="2419"/>
                  <a:pt x="18486" y="2419"/>
                  <a:pt x="18492" y="2413"/>
                </a:cubicBezTo>
                <a:cubicBezTo>
                  <a:pt x="18498" y="2401"/>
                  <a:pt x="18498" y="2395"/>
                  <a:pt x="18510" y="2389"/>
                </a:cubicBezTo>
                <a:cubicBezTo>
                  <a:pt x="18510" y="2384"/>
                  <a:pt x="18515" y="2378"/>
                  <a:pt x="18515" y="2372"/>
                </a:cubicBezTo>
                <a:cubicBezTo>
                  <a:pt x="18522" y="2372"/>
                  <a:pt x="18522" y="2366"/>
                  <a:pt x="18527" y="2360"/>
                </a:cubicBezTo>
                <a:cubicBezTo>
                  <a:pt x="18533" y="2360"/>
                  <a:pt x="18539" y="2360"/>
                  <a:pt x="18551" y="2354"/>
                </a:cubicBezTo>
                <a:cubicBezTo>
                  <a:pt x="18557" y="2354"/>
                  <a:pt x="18557" y="2348"/>
                  <a:pt x="18563" y="2348"/>
                </a:cubicBezTo>
                <a:cubicBezTo>
                  <a:pt x="18581" y="2348"/>
                  <a:pt x="18581" y="2348"/>
                  <a:pt x="18581" y="2348"/>
                </a:cubicBezTo>
                <a:cubicBezTo>
                  <a:pt x="18587" y="2348"/>
                  <a:pt x="18593" y="2354"/>
                  <a:pt x="18604" y="2348"/>
                </a:cubicBezTo>
                <a:cubicBezTo>
                  <a:pt x="18610" y="2348"/>
                  <a:pt x="18610" y="2348"/>
                  <a:pt x="18616" y="2342"/>
                </a:cubicBezTo>
                <a:cubicBezTo>
                  <a:pt x="18622" y="2342"/>
                  <a:pt x="18628" y="2342"/>
                  <a:pt x="18640" y="2336"/>
                </a:cubicBezTo>
                <a:cubicBezTo>
                  <a:pt x="18646" y="2336"/>
                  <a:pt x="18646" y="2336"/>
                  <a:pt x="18652" y="2330"/>
                </a:cubicBezTo>
                <a:cubicBezTo>
                  <a:pt x="18658" y="2330"/>
                  <a:pt x="18658" y="2324"/>
                  <a:pt x="18658" y="2318"/>
                </a:cubicBezTo>
                <a:cubicBezTo>
                  <a:pt x="18664" y="2312"/>
                  <a:pt x="18664" y="2312"/>
                  <a:pt x="18670" y="2307"/>
                </a:cubicBezTo>
                <a:cubicBezTo>
                  <a:pt x="18676" y="2307"/>
                  <a:pt x="18676" y="2307"/>
                  <a:pt x="18682" y="2307"/>
                </a:cubicBezTo>
                <a:cubicBezTo>
                  <a:pt x="18693" y="2300"/>
                  <a:pt x="18699" y="2283"/>
                  <a:pt x="18717" y="2283"/>
                </a:cubicBezTo>
                <a:cubicBezTo>
                  <a:pt x="18723" y="2283"/>
                  <a:pt x="18729" y="2283"/>
                  <a:pt x="18741" y="2283"/>
                </a:cubicBezTo>
                <a:cubicBezTo>
                  <a:pt x="18747" y="2283"/>
                  <a:pt x="18753" y="2277"/>
                  <a:pt x="18753" y="2277"/>
                </a:cubicBezTo>
                <a:cubicBezTo>
                  <a:pt x="18759" y="2277"/>
                  <a:pt x="18765" y="2271"/>
                  <a:pt x="18770" y="2271"/>
                </a:cubicBezTo>
                <a:cubicBezTo>
                  <a:pt x="18782" y="2265"/>
                  <a:pt x="18782" y="2253"/>
                  <a:pt x="18794" y="2247"/>
                </a:cubicBezTo>
                <a:cubicBezTo>
                  <a:pt x="18794" y="2241"/>
                  <a:pt x="18800" y="2235"/>
                  <a:pt x="18806" y="2235"/>
                </a:cubicBezTo>
                <a:cubicBezTo>
                  <a:pt x="18812" y="2235"/>
                  <a:pt x="18818" y="2235"/>
                  <a:pt x="18824" y="2235"/>
                </a:cubicBezTo>
                <a:cubicBezTo>
                  <a:pt x="18842" y="2235"/>
                  <a:pt x="18848" y="2235"/>
                  <a:pt x="18859" y="2241"/>
                </a:cubicBezTo>
                <a:cubicBezTo>
                  <a:pt x="18865" y="2241"/>
                  <a:pt x="18865" y="2247"/>
                  <a:pt x="18871" y="2247"/>
                </a:cubicBezTo>
                <a:cubicBezTo>
                  <a:pt x="18877" y="2253"/>
                  <a:pt x="18877" y="2259"/>
                  <a:pt x="18883" y="2259"/>
                </a:cubicBezTo>
                <a:cubicBezTo>
                  <a:pt x="18889" y="2259"/>
                  <a:pt x="18889" y="2259"/>
                  <a:pt x="18895" y="2265"/>
                </a:cubicBezTo>
                <a:cubicBezTo>
                  <a:pt x="18907" y="2265"/>
                  <a:pt x="18913" y="2265"/>
                  <a:pt x="18925" y="2265"/>
                </a:cubicBezTo>
                <a:cubicBezTo>
                  <a:pt x="18942" y="2265"/>
                  <a:pt x="18942" y="2265"/>
                  <a:pt x="18942" y="2265"/>
                </a:cubicBezTo>
                <a:cubicBezTo>
                  <a:pt x="18948" y="2265"/>
                  <a:pt x="18948" y="2265"/>
                  <a:pt x="18954" y="2265"/>
                </a:cubicBezTo>
                <a:cubicBezTo>
                  <a:pt x="18954" y="2229"/>
                  <a:pt x="18954" y="2229"/>
                  <a:pt x="18954" y="2229"/>
                </a:cubicBezTo>
                <a:cubicBezTo>
                  <a:pt x="18948" y="2223"/>
                  <a:pt x="18948" y="2223"/>
                  <a:pt x="18942" y="2218"/>
                </a:cubicBezTo>
                <a:cubicBezTo>
                  <a:pt x="18942" y="2218"/>
                  <a:pt x="18937" y="2218"/>
                  <a:pt x="18931" y="2212"/>
                </a:cubicBezTo>
                <a:cubicBezTo>
                  <a:pt x="18931" y="2206"/>
                  <a:pt x="18931" y="2206"/>
                  <a:pt x="18931" y="2200"/>
                </a:cubicBezTo>
                <a:cubicBezTo>
                  <a:pt x="18925" y="2188"/>
                  <a:pt x="18925" y="2188"/>
                  <a:pt x="18925" y="2188"/>
                </a:cubicBezTo>
                <a:cubicBezTo>
                  <a:pt x="18919" y="2182"/>
                  <a:pt x="18919" y="2182"/>
                  <a:pt x="18913" y="2176"/>
                </a:cubicBezTo>
                <a:cubicBezTo>
                  <a:pt x="18913" y="2170"/>
                  <a:pt x="18907" y="2170"/>
                  <a:pt x="18907" y="2164"/>
                </a:cubicBezTo>
                <a:cubicBezTo>
                  <a:pt x="18907" y="2164"/>
                  <a:pt x="18907" y="2158"/>
                  <a:pt x="18901" y="2152"/>
                </a:cubicBezTo>
                <a:cubicBezTo>
                  <a:pt x="18901" y="2117"/>
                  <a:pt x="18901" y="2117"/>
                  <a:pt x="18901" y="2117"/>
                </a:cubicBezTo>
                <a:cubicBezTo>
                  <a:pt x="18889" y="2117"/>
                  <a:pt x="18877" y="2123"/>
                  <a:pt x="18871" y="2111"/>
                </a:cubicBezTo>
                <a:cubicBezTo>
                  <a:pt x="18865" y="2111"/>
                  <a:pt x="18865" y="2105"/>
                  <a:pt x="18865" y="2105"/>
                </a:cubicBezTo>
                <a:cubicBezTo>
                  <a:pt x="18859" y="2099"/>
                  <a:pt x="18865" y="2093"/>
                  <a:pt x="18859" y="2093"/>
                </a:cubicBezTo>
                <a:cubicBezTo>
                  <a:pt x="18859" y="2087"/>
                  <a:pt x="18859" y="2081"/>
                  <a:pt x="18853" y="2081"/>
                </a:cubicBezTo>
                <a:cubicBezTo>
                  <a:pt x="18853" y="2075"/>
                  <a:pt x="18848" y="2075"/>
                  <a:pt x="18842" y="2075"/>
                </a:cubicBezTo>
                <a:cubicBezTo>
                  <a:pt x="18782" y="2075"/>
                  <a:pt x="18782" y="2075"/>
                  <a:pt x="18782" y="2075"/>
                </a:cubicBezTo>
                <a:cubicBezTo>
                  <a:pt x="18776" y="2075"/>
                  <a:pt x="18776" y="2075"/>
                  <a:pt x="18770" y="2075"/>
                </a:cubicBezTo>
                <a:cubicBezTo>
                  <a:pt x="18765" y="2069"/>
                  <a:pt x="18770" y="2063"/>
                  <a:pt x="18765" y="2063"/>
                </a:cubicBezTo>
                <a:cubicBezTo>
                  <a:pt x="18770" y="2057"/>
                  <a:pt x="18770" y="2052"/>
                  <a:pt x="18776" y="2052"/>
                </a:cubicBezTo>
                <a:cubicBezTo>
                  <a:pt x="18776" y="2052"/>
                  <a:pt x="18782" y="2052"/>
                  <a:pt x="18788" y="2046"/>
                </a:cubicBezTo>
                <a:cubicBezTo>
                  <a:pt x="18794" y="2046"/>
                  <a:pt x="18794" y="2040"/>
                  <a:pt x="18800" y="2034"/>
                </a:cubicBezTo>
                <a:cubicBezTo>
                  <a:pt x="18800" y="2034"/>
                  <a:pt x="18806" y="2034"/>
                  <a:pt x="18812" y="2034"/>
                </a:cubicBezTo>
                <a:cubicBezTo>
                  <a:pt x="18818" y="2034"/>
                  <a:pt x="18818" y="2034"/>
                  <a:pt x="18818" y="2034"/>
                </a:cubicBezTo>
                <a:cubicBezTo>
                  <a:pt x="18830" y="2040"/>
                  <a:pt x="18836" y="2052"/>
                  <a:pt x="18842" y="2052"/>
                </a:cubicBezTo>
                <a:cubicBezTo>
                  <a:pt x="18913" y="2052"/>
                  <a:pt x="18913" y="2052"/>
                  <a:pt x="18913" y="2052"/>
                </a:cubicBezTo>
                <a:cubicBezTo>
                  <a:pt x="18925" y="2052"/>
                  <a:pt x="18931" y="2052"/>
                  <a:pt x="18937" y="2052"/>
                </a:cubicBezTo>
                <a:cubicBezTo>
                  <a:pt x="18948" y="2052"/>
                  <a:pt x="18954" y="2052"/>
                  <a:pt x="18960" y="2052"/>
                </a:cubicBezTo>
                <a:cubicBezTo>
                  <a:pt x="18972" y="2046"/>
                  <a:pt x="18972" y="2040"/>
                  <a:pt x="18978" y="2034"/>
                </a:cubicBezTo>
                <a:cubicBezTo>
                  <a:pt x="18984" y="2028"/>
                  <a:pt x="18990" y="2022"/>
                  <a:pt x="18990" y="2022"/>
                </a:cubicBezTo>
                <a:cubicBezTo>
                  <a:pt x="18996" y="2016"/>
                  <a:pt x="19002" y="2016"/>
                  <a:pt x="19002" y="2016"/>
                </a:cubicBezTo>
                <a:cubicBezTo>
                  <a:pt x="19008" y="2010"/>
                  <a:pt x="19002" y="2004"/>
                  <a:pt x="19002" y="1998"/>
                </a:cubicBezTo>
                <a:cubicBezTo>
                  <a:pt x="19002" y="1992"/>
                  <a:pt x="19008" y="1986"/>
                  <a:pt x="19002" y="1980"/>
                </a:cubicBezTo>
                <a:cubicBezTo>
                  <a:pt x="19002" y="1975"/>
                  <a:pt x="18996" y="1980"/>
                  <a:pt x="18990" y="1975"/>
                </a:cubicBezTo>
                <a:lnTo>
                  <a:pt x="18990" y="1968"/>
                </a:lnTo>
                <a:cubicBezTo>
                  <a:pt x="18990" y="1933"/>
                  <a:pt x="18990" y="1933"/>
                  <a:pt x="18990" y="1933"/>
                </a:cubicBezTo>
                <a:cubicBezTo>
                  <a:pt x="19002" y="1933"/>
                  <a:pt x="19008" y="1927"/>
                  <a:pt x="19020" y="1927"/>
                </a:cubicBezTo>
                <a:cubicBezTo>
                  <a:pt x="19031" y="1927"/>
                  <a:pt x="19043" y="1939"/>
                  <a:pt x="19049" y="1951"/>
                </a:cubicBezTo>
                <a:cubicBezTo>
                  <a:pt x="19049" y="1957"/>
                  <a:pt x="19043" y="1957"/>
                  <a:pt x="19049" y="1963"/>
                </a:cubicBezTo>
                <a:cubicBezTo>
                  <a:pt x="19049" y="1968"/>
                  <a:pt x="19049" y="1968"/>
                  <a:pt x="19049" y="1975"/>
                </a:cubicBezTo>
                <a:cubicBezTo>
                  <a:pt x="19055" y="1986"/>
                  <a:pt x="19061" y="1986"/>
                  <a:pt x="19067" y="1998"/>
                </a:cubicBezTo>
                <a:cubicBezTo>
                  <a:pt x="19162" y="1998"/>
                  <a:pt x="19162" y="1998"/>
                  <a:pt x="19162" y="1998"/>
                </a:cubicBezTo>
                <a:cubicBezTo>
                  <a:pt x="19168" y="1998"/>
                  <a:pt x="19168" y="1998"/>
                  <a:pt x="19174" y="1998"/>
                </a:cubicBezTo>
                <a:cubicBezTo>
                  <a:pt x="19180" y="1998"/>
                  <a:pt x="19186" y="2004"/>
                  <a:pt x="19192" y="2004"/>
                </a:cubicBezTo>
                <a:cubicBezTo>
                  <a:pt x="19192" y="2010"/>
                  <a:pt x="19197" y="2010"/>
                  <a:pt x="19203" y="2016"/>
                </a:cubicBezTo>
                <a:cubicBezTo>
                  <a:pt x="19203" y="2028"/>
                  <a:pt x="19203" y="2034"/>
                  <a:pt x="19203" y="2046"/>
                </a:cubicBezTo>
                <a:cubicBezTo>
                  <a:pt x="19257" y="2046"/>
                  <a:pt x="19257" y="2046"/>
                  <a:pt x="19257" y="2046"/>
                </a:cubicBezTo>
                <a:cubicBezTo>
                  <a:pt x="19263" y="2046"/>
                  <a:pt x="19269" y="2052"/>
                  <a:pt x="19280" y="2057"/>
                </a:cubicBezTo>
                <a:cubicBezTo>
                  <a:pt x="19280" y="2063"/>
                  <a:pt x="19280" y="2069"/>
                  <a:pt x="19286" y="2069"/>
                </a:cubicBezTo>
                <a:cubicBezTo>
                  <a:pt x="19292" y="2075"/>
                  <a:pt x="19298" y="2081"/>
                  <a:pt x="19310" y="2087"/>
                </a:cubicBezTo>
                <a:cubicBezTo>
                  <a:pt x="19316" y="2087"/>
                  <a:pt x="19316" y="2087"/>
                  <a:pt x="19322" y="2093"/>
                </a:cubicBezTo>
                <a:cubicBezTo>
                  <a:pt x="19328" y="2093"/>
                  <a:pt x="19334" y="2099"/>
                  <a:pt x="19340" y="2099"/>
                </a:cubicBezTo>
                <a:cubicBezTo>
                  <a:pt x="19346" y="2099"/>
                  <a:pt x="19346" y="2099"/>
                  <a:pt x="19346" y="2099"/>
                </a:cubicBezTo>
                <a:cubicBezTo>
                  <a:pt x="19352" y="2099"/>
                  <a:pt x="19358" y="2093"/>
                  <a:pt x="19358" y="2093"/>
                </a:cubicBezTo>
                <a:cubicBezTo>
                  <a:pt x="19358" y="2087"/>
                  <a:pt x="19358" y="2081"/>
                  <a:pt x="19358" y="2081"/>
                </a:cubicBezTo>
                <a:cubicBezTo>
                  <a:pt x="19358" y="2069"/>
                  <a:pt x="19358" y="2063"/>
                  <a:pt x="19358" y="2057"/>
                </a:cubicBezTo>
                <a:cubicBezTo>
                  <a:pt x="19358" y="2052"/>
                  <a:pt x="19358" y="2052"/>
                  <a:pt x="19358" y="2046"/>
                </a:cubicBezTo>
                <a:cubicBezTo>
                  <a:pt x="19369" y="2046"/>
                  <a:pt x="19369" y="2046"/>
                  <a:pt x="19369" y="2046"/>
                </a:cubicBezTo>
                <a:cubicBezTo>
                  <a:pt x="19375" y="2046"/>
                  <a:pt x="19381" y="2046"/>
                  <a:pt x="19387" y="2040"/>
                </a:cubicBezTo>
                <a:cubicBezTo>
                  <a:pt x="19387" y="2028"/>
                  <a:pt x="19393" y="2022"/>
                  <a:pt x="19387" y="2010"/>
                </a:cubicBezTo>
                <a:cubicBezTo>
                  <a:pt x="19387" y="2004"/>
                  <a:pt x="19387" y="1998"/>
                  <a:pt x="19387" y="1998"/>
                </a:cubicBezTo>
                <a:cubicBezTo>
                  <a:pt x="19387" y="1992"/>
                  <a:pt x="19387" y="1986"/>
                  <a:pt x="19387" y="1986"/>
                </a:cubicBezTo>
                <a:cubicBezTo>
                  <a:pt x="19387" y="1980"/>
                  <a:pt x="19387" y="1975"/>
                  <a:pt x="19387" y="1975"/>
                </a:cubicBezTo>
                <a:cubicBezTo>
                  <a:pt x="19393" y="1968"/>
                  <a:pt x="19399" y="1968"/>
                  <a:pt x="19399" y="1968"/>
                </a:cubicBezTo>
                <a:cubicBezTo>
                  <a:pt x="19411" y="1975"/>
                  <a:pt x="19411" y="1980"/>
                  <a:pt x="19423" y="1986"/>
                </a:cubicBezTo>
                <a:cubicBezTo>
                  <a:pt x="19429" y="1986"/>
                  <a:pt x="19429" y="1992"/>
                  <a:pt x="19435" y="1992"/>
                </a:cubicBezTo>
                <a:cubicBezTo>
                  <a:pt x="19446" y="1992"/>
                  <a:pt x="19446" y="1992"/>
                  <a:pt x="19446" y="1992"/>
                </a:cubicBezTo>
                <a:cubicBezTo>
                  <a:pt x="19452" y="1992"/>
                  <a:pt x="19452" y="1992"/>
                  <a:pt x="19458" y="1992"/>
                </a:cubicBezTo>
                <a:cubicBezTo>
                  <a:pt x="19464" y="1992"/>
                  <a:pt x="19464" y="1992"/>
                  <a:pt x="19470" y="1986"/>
                </a:cubicBezTo>
                <a:cubicBezTo>
                  <a:pt x="19470" y="1986"/>
                  <a:pt x="19476" y="1980"/>
                  <a:pt x="19476" y="1975"/>
                </a:cubicBezTo>
                <a:cubicBezTo>
                  <a:pt x="19482" y="1975"/>
                  <a:pt x="19488" y="1968"/>
                  <a:pt x="19488" y="1968"/>
                </a:cubicBezTo>
                <a:cubicBezTo>
                  <a:pt x="19494" y="1963"/>
                  <a:pt x="19494" y="1957"/>
                  <a:pt x="19494" y="1957"/>
                </a:cubicBezTo>
                <a:cubicBezTo>
                  <a:pt x="19500" y="1957"/>
                  <a:pt x="19500" y="1957"/>
                  <a:pt x="19506" y="1957"/>
                </a:cubicBezTo>
                <a:cubicBezTo>
                  <a:pt x="19512" y="1957"/>
                  <a:pt x="19512" y="1951"/>
                  <a:pt x="19518" y="1951"/>
                </a:cubicBezTo>
                <a:cubicBezTo>
                  <a:pt x="19524" y="1945"/>
                  <a:pt x="19529" y="1945"/>
                  <a:pt x="19529" y="1945"/>
                </a:cubicBezTo>
                <a:cubicBezTo>
                  <a:pt x="19529" y="1939"/>
                  <a:pt x="19529" y="1933"/>
                  <a:pt x="19529" y="1933"/>
                </a:cubicBezTo>
                <a:cubicBezTo>
                  <a:pt x="19529" y="1921"/>
                  <a:pt x="19524" y="1915"/>
                  <a:pt x="19512" y="1915"/>
                </a:cubicBezTo>
                <a:cubicBezTo>
                  <a:pt x="19512" y="1909"/>
                  <a:pt x="19506" y="1909"/>
                  <a:pt x="19506" y="1909"/>
                </a:cubicBezTo>
                <a:cubicBezTo>
                  <a:pt x="19494" y="1903"/>
                  <a:pt x="19488" y="1909"/>
                  <a:pt x="19482" y="1903"/>
                </a:cubicBezTo>
                <a:cubicBezTo>
                  <a:pt x="19476" y="1903"/>
                  <a:pt x="19482" y="1897"/>
                  <a:pt x="19476" y="1891"/>
                </a:cubicBezTo>
                <a:cubicBezTo>
                  <a:pt x="19476" y="1891"/>
                  <a:pt x="19470" y="1886"/>
                  <a:pt x="19470" y="1880"/>
                </a:cubicBezTo>
                <a:cubicBezTo>
                  <a:pt x="19464" y="1880"/>
                  <a:pt x="19464" y="1880"/>
                  <a:pt x="19458" y="1874"/>
                </a:cubicBezTo>
                <a:cubicBezTo>
                  <a:pt x="19452" y="1868"/>
                  <a:pt x="19440" y="1868"/>
                  <a:pt x="19435" y="1868"/>
                </a:cubicBezTo>
                <a:cubicBezTo>
                  <a:pt x="19423" y="1868"/>
                  <a:pt x="19423" y="1868"/>
                  <a:pt x="19423" y="1868"/>
                </a:cubicBezTo>
                <a:cubicBezTo>
                  <a:pt x="19411" y="1868"/>
                  <a:pt x="19411" y="1874"/>
                  <a:pt x="19399" y="1874"/>
                </a:cubicBezTo>
                <a:cubicBezTo>
                  <a:pt x="19387" y="1874"/>
                  <a:pt x="19381" y="1868"/>
                  <a:pt x="19369" y="1868"/>
                </a:cubicBezTo>
                <a:cubicBezTo>
                  <a:pt x="19358" y="1868"/>
                  <a:pt x="19358" y="1868"/>
                  <a:pt x="19358" y="1868"/>
                </a:cubicBezTo>
                <a:cubicBezTo>
                  <a:pt x="19352" y="1868"/>
                  <a:pt x="19352" y="1868"/>
                  <a:pt x="19346" y="1868"/>
                </a:cubicBezTo>
                <a:cubicBezTo>
                  <a:pt x="19340" y="1868"/>
                  <a:pt x="19334" y="1862"/>
                  <a:pt x="19334" y="1862"/>
                </a:cubicBezTo>
                <a:cubicBezTo>
                  <a:pt x="19328" y="1856"/>
                  <a:pt x="19328" y="1850"/>
                  <a:pt x="19322" y="1850"/>
                </a:cubicBezTo>
                <a:cubicBezTo>
                  <a:pt x="19316" y="1850"/>
                  <a:pt x="19310" y="1850"/>
                  <a:pt x="19310" y="1850"/>
                </a:cubicBezTo>
                <a:cubicBezTo>
                  <a:pt x="19304" y="1850"/>
                  <a:pt x="19298" y="1850"/>
                  <a:pt x="19292" y="1850"/>
                </a:cubicBezTo>
                <a:cubicBezTo>
                  <a:pt x="19292" y="1850"/>
                  <a:pt x="19286" y="1856"/>
                  <a:pt x="19280" y="1856"/>
                </a:cubicBezTo>
                <a:cubicBezTo>
                  <a:pt x="19286" y="1862"/>
                  <a:pt x="19286" y="1868"/>
                  <a:pt x="19292" y="1868"/>
                </a:cubicBezTo>
                <a:cubicBezTo>
                  <a:pt x="19298" y="1868"/>
                  <a:pt x="19298" y="1868"/>
                  <a:pt x="19304" y="1868"/>
                </a:cubicBezTo>
                <a:cubicBezTo>
                  <a:pt x="19304" y="1868"/>
                  <a:pt x="19310" y="1874"/>
                  <a:pt x="19316" y="1874"/>
                </a:cubicBezTo>
                <a:cubicBezTo>
                  <a:pt x="19322" y="1880"/>
                  <a:pt x="19316" y="1886"/>
                  <a:pt x="19316" y="1891"/>
                </a:cubicBezTo>
                <a:cubicBezTo>
                  <a:pt x="19316" y="1897"/>
                  <a:pt x="19316" y="1897"/>
                  <a:pt x="19316" y="1897"/>
                </a:cubicBezTo>
                <a:cubicBezTo>
                  <a:pt x="19316" y="1897"/>
                  <a:pt x="19316" y="1903"/>
                  <a:pt x="19316" y="1909"/>
                </a:cubicBezTo>
                <a:cubicBezTo>
                  <a:pt x="19310" y="1915"/>
                  <a:pt x="19304" y="1915"/>
                  <a:pt x="19298" y="1915"/>
                </a:cubicBezTo>
                <a:cubicBezTo>
                  <a:pt x="19280" y="1915"/>
                  <a:pt x="19274" y="1909"/>
                  <a:pt x="19269" y="1897"/>
                </a:cubicBezTo>
                <a:cubicBezTo>
                  <a:pt x="19269" y="1891"/>
                  <a:pt x="19269" y="1891"/>
                  <a:pt x="19269" y="1886"/>
                </a:cubicBezTo>
                <a:cubicBezTo>
                  <a:pt x="19269" y="1814"/>
                  <a:pt x="19269" y="1814"/>
                  <a:pt x="19269" y="1814"/>
                </a:cubicBezTo>
                <a:cubicBezTo>
                  <a:pt x="19269" y="1809"/>
                  <a:pt x="19263" y="1809"/>
                  <a:pt x="19257" y="1802"/>
                </a:cubicBezTo>
                <a:cubicBezTo>
                  <a:pt x="19251" y="1802"/>
                  <a:pt x="19251" y="1802"/>
                  <a:pt x="19245" y="1802"/>
                </a:cubicBezTo>
                <a:cubicBezTo>
                  <a:pt x="19239" y="1797"/>
                  <a:pt x="19239" y="1797"/>
                  <a:pt x="19233" y="1797"/>
                </a:cubicBezTo>
                <a:cubicBezTo>
                  <a:pt x="19221" y="1797"/>
                  <a:pt x="19221" y="1797"/>
                  <a:pt x="19221" y="1797"/>
                </a:cubicBezTo>
                <a:cubicBezTo>
                  <a:pt x="19215" y="1797"/>
                  <a:pt x="19215" y="1791"/>
                  <a:pt x="19209" y="1791"/>
                </a:cubicBezTo>
                <a:cubicBezTo>
                  <a:pt x="19197" y="1791"/>
                  <a:pt x="19192" y="1791"/>
                  <a:pt x="19186" y="1791"/>
                </a:cubicBezTo>
                <a:cubicBezTo>
                  <a:pt x="19180" y="1785"/>
                  <a:pt x="19180" y="1779"/>
                  <a:pt x="19174" y="1779"/>
                </a:cubicBezTo>
                <a:cubicBezTo>
                  <a:pt x="19168" y="1773"/>
                  <a:pt x="19162" y="1773"/>
                  <a:pt x="19162" y="1773"/>
                </a:cubicBezTo>
                <a:cubicBezTo>
                  <a:pt x="19156" y="1773"/>
                  <a:pt x="19150" y="1767"/>
                  <a:pt x="19144" y="1767"/>
                </a:cubicBezTo>
                <a:cubicBezTo>
                  <a:pt x="19138" y="1767"/>
                  <a:pt x="19132" y="1761"/>
                  <a:pt x="19126" y="1761"/>
                </a:cubicBezTo>
                <a:cubicBezTo>
                  <a:pt x="19120" y="1755"/>
                  <a:pt x="19114" y="1755"/>
                  <a:pt x="19114" y="1749"/>
                </a:cubicBezTo>
                <a:cubicBezTo>
                  <a:pt x="19108" y="1743"/>
                  <a:pt x="19103" y="1743"/>
                  <a:pt x="19103" y="1737"/>
                </a:cubicBezTo>
                <a:cubicBezTo>
                  <a:pt x="19097" y="1731"/>
                  <a:pt x="19103" y="1725"/>
                  <a:pt x="19097" y="1725"/>
                </a:cubicBezTo>
                <a:cubicBezTo>
                  <a:pt x="19097" y="1725"/>
                  <a:pt x="19091" y="1725"/>
                  <a:pt x="19085" y="1725"/>
                </a:cubicBezTo>
                <a:cubicBezTo>
                  <a:pt x="19079" y="1720"/>
                  <a:pt x="19079" y="1720"/>
                  <a:pt x="19073" y="1720"/>
                </a:cubicBezTo>
                <a:cubicBezTo>
                  <a:pt x="19061" y="1720"/>
                  <a:pt x="19055" y="1720"/>
                  <a:pt x="19049" y="1720"/>
                </a:cubicBezTo>
                <a:cubicBezTo>
                  <a:pt x="19043" y="1720"/>
                  <a:pt x="19037" y="1714"/>
                  <a:pt x="19037" y="1714"/>
                </a:cubicBezTo>
                <a:cubicBezTo>
                  <a:pt x="19025" y="1714"/>
                  <a:pt x="19020" y="1714"/>
                  <a:pt x="19008" y="1714"/>
                </a:cubicBezTo>
                <a:cubicBezTo>
                  <a:pt x="19008" y="1702"/>
                  <a:pt x="19014" y="1690"/>
                  <a:pt x="19002" y="1684"/>
                </a:cubicBezTo>
                <a:cubicBezTo>
                  <a:pt x="18996" y="1672"/>
                  <a:pt x="18984" y="1666"/>
                  <a:pt x="18972" y="1660"/>
                </a:cubicBezTo>
                <a:cubicBezTo>
                  <a:pt x="18960" y="1654"/>
                  <a:pt x="18960" y="1648"/>
                  <a:pt x="18954" y="1648"/>
                </a:cubicBezTo>
                <a:cubicBezTo>
                  <a:pt x="18948" y="1642"/>
                  <a:pt x="18942" y="1642"/>
                  <a:pt x="18931" y="1642"/>
                </a:cubicBezTo>
                <a:cubicBezTo>
                  <a:pt x="18925" y="1636"/>
                  <a:pt x="18919" y="1642"/>
                  <a:pt x="18907" y="1642"/>
                </a:cubicBezTo>
                <a:cubicBezTo>
                  <a:pt x="18901" y="1642"/>
                  <a:pt x="18901" y="1636"/>
                  <a:pt x="18895" y="1636"/>
                </a:cubicBezTo>
                <a:cubicBezTo>
                  <a:pt x="18889" y="1631"/>
                  <a:pt x="18883" y="1631"/>
                  <a:pt x="18883" y="1631"/>
                </a:cubicBezTo>
                <a:cubicBezTo>
                  <a:pt x="18877" y="1625"/>
                  <a:pt x="18877" y="1619"/>
                  <a:pt x="18871" y="1619"/>
                </a:cubicBezTo>
                <a:cubicBezTo>
                  <a:pt x="18865" y="1619"/>
                  <a:pt x="18859" y="1619"/>
                  <a:pt x="18859" y="1619"/>
                </a:cubicBezTo>
                <a:cubicBezTo>
                  <a:pt x="18853" y="1613"/>
                  <a:pt x="18853" y="1613"/>
                  <a:pt x="18848" y="1613"/>
                </a:cubicBezTo>
                <a:cubicBezTo>
                  <a:pt x="18836" y="1613"/>
                  <a:pt x="18836" y="1613"/>
                  <a:pt x="18836" y="1613"/>
                </a:cubicBezTo>
                <a:cubicBezTo>
                  <a:pt x="18824" y="1613"/>
                  <a:pt x="18824" y="1613"/>
                  <a:pt x="18824" y="1613"/>
                </a:cubicBezTo>
                <a:cubicBezTo>
                  <a:pt x="18818" y="1613"/>
                  <a:pt x="18818" y="1607"/>
                  <a:pt x="18812" y="1607"/>
                </a:cubicBezTo>
                <a:cubicBezTo>
                  <a:pt x="18806" y="1607"/>
                  <a:pt x="18800" y="1601"/>
                  <a:pt x="18800" y="1601"/>
                </a:cubicBezTo>
                <a:cubicBezTo>
                  <a:pt x="18788" y="1595"/>
                  <a:pt x="18776" y="1595"/>
                  <a:pt x="18770" y="1589"/>
                </a:cubicBezTo>
                <a:cubicBezTo>
                  <a:pt x="18765" y="1589"/>
                  <a:pt x="18765" y="1583"/>
                  <a:pt x="18759" y="1577"/>
                </a:cubicBezTo>
                <a:cubicBezTo>
                  <a:pt x="18747" y="1577"/>
                  <a:pt x="18735" y="1577"/>
                  <a:pt x="18723" y="1577"/>
                </a:cubicBezTo>
                <a:cubicBezTo>
                  <a:pt x="18705" y="1577"/>
                  <a:pt x="18705" y="1577"/>
                  <a:pt x="18705" y="1577"/>
                </a:cubicBezTo>
                <a:cubicBezTo>
                  <a:pt x="18699" y="1577"/>
                  <a:pt x="18699" y="1583"/>
                  <a:pt x="18693" y="1583"/>
                </a:cubicBezTo>
                <a:cubicBezTo>
                  <a:pt x="18687" y="1589"/>
                  <a:pt x="18687" y="1595"/>
                  <a:pt x="18682" y="1595"/>
                </a:cubicBezTo>
                <a:cubicBezTo>
                  <a:pt x="18676" y="1601"/>
                  <a:pt x="18670" y="1601"/>
                  <a:pt x="18664" y="1601"/>
                </a:cubicBezTo>
                <a:cubicBezTo>
                  <a:pt x="18652" y="1601"/>
                  <a:pt x="18646" y="1595"/>
                  <a:pt x="18634" y="1595"/>
                </a:cubicBezTo>
                <a:cubicBezTo>
                  <a:pt x="18622" y="1595"/>
                  <a:pt x="18622" y="1595"/>
                  <a:pt x="18622" y="1595"/>
                </a:cubicBezTo>
                <a:cubicBezTo>
                  <a:pt x="18616" y="1595"/>
                  <a:pt x="18610" y="1595"/>
                  <a:pt x="18604" y="1589"/>
                </a:cubicBezTo>
                <a:cubicBezTo>
                  <a:pt x="18599" y="1589"/>
                  <a:pt x="18599" y="1583"/>
                  <a:pt x="18593" y="1577"/>
                </a:cubicBezTo>
                <a:cubicBezTo>
                  <a:pt x="18593" y="1577"/>
                  <a:pt x="18587" y="1583"/>
                  <a:pt x="18587" y="1577"/>
                </a:cubicBezTo>
                <a:cubicBezTo>
                  <a:pt x="18575" y="1577"/>
                  <a:pt x="18569" y="1577"/>
                  <a:pt x="18557" y="1571"/>
                </a:cubicBezTo>
                <a:cubicBezTo>
                  <a:pt x="18551" y="1565"/>
                  <a:pt x="18545" y="1559"/>
                  <a:pt x="18533" y="1559"/>
                </a:cubicBezTo>
                <a:cubicBezTo>
                  <a:pt x="18533" y="1554"/>
                  <a:pt x="18527" y="1554"/>
                  <a:pt x="18522" y="1554"/>
                </a:cubicBezTo>
                <a:cubicBezTo>
                  <a:pt x="18515" y="1554"/>
                  <a:pt x="18515" y="1554"/>
                  <a:pt x="18510" y="1554"/>
                </a:cubicBezTo>
                <a:cubicBezTo>
                  <a:pt x="18498" y="1554"/>
                  <a:pt x="18498" y="1554"/>
                  <a:pt x="18492" y="1554"/>
                </a:cubicBezTo>
                <a:cubicBezTo>
                  <a:pt x="18486" y="1554"/>
                  <a:pt x="18480" y="1559"/>
                  <a:pt x="18480" y="1559"/>
                </a:cubicBezTo>
                <a:cubicBezTo>
                  <a:pt x="18474" y="1565"/>
                  <a:pt x="18468" y="1565"/>
                  <a:pt x="18468" y="1571"/>
                </a:cubicBezTo>
                <a:cubicBezTo>
                  <a:pt x="18468" y="1571"/>
                  <a:pt x="18474" y="1577"/>
                  <a:pt x="18468" y="1577"/>
                </a:cubicBezTo>
                <a:cubicBezTo>
                  <a:pt x="18468" y="1583"/>
                  <a:pt x="18462" y="1589"/>
                  <a:pt x="18462" y="1589"/>
                </a:cubicBezTo>
                <a:cubicBezTo>
                  <a:pt x="18462" y="1595"/>
                  <a:pt x="18456" y="1601"/>
                  <a:pt x="18456" y="1601"/>
                </a:cubicBezTo>
                <a:cubicBezTo>
                  <a:pt x="18450" y="1607"/>
                  <a:pt x="18450" y="1607"/>
                  <a:pt x="18444" y="1613"/>
                </a:cubicBezTo>
                <a:cubicBezTo>
                  <a:pt x="18450" y="1613"/>
                  <a:pt x="18450" y="1613"/>
                  <a:pt x="18456" y="1619"/>
                </a:cubicBezTo>
                <a:cubicBezTo>
                  <a:pt x="18462" y="1619"/>
                  <a:pt x="18462" y="1625"/>
                  <a:pt x="18468" y="1625"/>
                </a:cubicBezTo>
                <a:cubicBezTo>
                  <a:pt x="18468" y="1631"/>
                  <a:pt x="18474" y="1631"/>
                  <a:pt x="18480" y="1631"/>
                </a:cubicBezTo>
                <a:cubicBezTo>
                  <a:pt x="18486" y="1636"/>
                  <a:pt x="18486" y="1648"/>
                  <a:pt x="18486" y="1654"/>
                </a:cubicBezTo>
                <a:cubicBezTo>
                  <a:pt x="18486" y="1660"/>
                  <a:pt x="18486" y="1660"/>
                  <a:pt x="18486" y="1666"/>
                </a:cubicBezTo>
                <a:cubicBezTo>
                  <a:pt x="18480" y="1672"/>
                  <a:pt x="18474" y="1672"/>
                  <a:pt x="18474" y="1678"/>
                </a:cubicBezTo>
                <a:cubicBezTo>
                  <a:pt x="18468" y="1678"/>
                  <a:pt x="18468" y="1684"/>
                  <a:pt x="18468" y="1690"/>
                </a:cubicBezTo>
                <a:cubicBezTo>
                  <a:pt x="18462" y="1690"/>
                  <a:pt x="18462" y="1696"/>
                  <a:pt x="18456" y="1696"/>
                </a:cubicBezTo>
                <a:cubicBezTo>
                  <a:pt x="18409" y="1696"/>
                  <a:pt x="18409" y="1696"/>
                  <a:pt x="18409" y="1696"/>
                </a:cubicBezTo>
                <a:cubicBezTo>
                  <a:pt x="18409" y="1654"/>
                  <a:pt x="18409" y="1654"/>
                  <a:pt x="18409" y="1654"/>
                </a:cubicBezTo>
                <a:cubicBezTo>
                  <a:pt x="18349" y="1654"/>
                  <a:pt x="18349" y="1654"/>
                  <a:pt x="18349" y="1654"/>
                </a:cubicBezTo>
                <a:cubicBezTo>
                  <a:pt x="18349" y="1613"/>
                  <a:pt x="18349" y="1613"/>
                  <a:pt x="18349" y="1613"/>
                </a:cubicBezTo>
                <a:cubicBezTo>
                  <a:pt x="18356" y="1613"/>
                  <a:pt x="18356" y="1613"/>
                  <a:pt x="18356" y="1613"/>
                </a:cubicBezTo>
                <a:cubicBezTo>
                  <a:pt x="18373" y="1613"/>
                  <a:pt x="18379" y="1613"/>
                  <a:pt x="18391" y="1613"/>
                </a:cubicBezTo>
                <a:cubicBezTo>
                  <a:pt x="18403" y="1607"/>
                  <a:pt x="18409" y="1601"/>
                  <a:pt x="18415" y="1595"/>
                </a:cubicBezTo>
                <a:cubicBezTo>
                  <a:pt x="18415" y="1583"/>
                  <a:pt x="18415" y="1583"/>
                  <a:pt x="18415" y="1583"/>
                </a:cubicBezTo>
                <a:cubicBezTo>
                  <a:pt x="18409" y="1583"/>
                  <a:pt x="18403" y="1583"/>
                  <a:pt x="18403" y="1583"/>
                </a:cubicBezTo>
                <a:cubicBezTo>
                  <a:pt x="18397" y="1583"/>
                  <a:pt x="18397" y="1577"/>
                  <a:pt x="18391" y="1577"/>
                </a:cubicBezTo>
                <a:cubicBezTo>
                  <a:pt x="18314" y="1577"/>
                  <a:pt x="18314" y="1577"/>
                  <a:pt x="18314" y="1577"/>
                </a:cubicBezTo>
                <a:cubicBezTo>
                  <a:pt x="18314" y="1589"/>
                  <a:pt x="18314" y="1595"/>
                  <a:pt x="18314" y="1601"/>
                </a:cubicBezTo>
                <a:cubicBezTo>
                  <a:pt x="18314" y="1607"/>
                  <a:pt x="18314" y="1613"/>
                  <a:pt x="18314" y="1613"/>
                </a:cubicBezTo>
                <a:cubicBezTo>
                  <a:pt x="18314" y="1619"/>
                  <a:pt x="18308" y="1625"/>
                  <a:pt x="18308" y="1625"/>
                </a:cubicBezTo>
                <a:cubicBezTo>
                  <a:pt x="18302" y="1631"/>
                  <a:pt x="18296" y="1625"/>
                  <a:pt x="18296" y="1631"/>
                </a:cubicBezTo>
                <a:cubicBezTo>
                  <a:pt x="18290" y="1631"/>
                  <a:pt x="18284" y="1636"/>
                  <a:pt x="18278" y="1636"/>
                </a:cubicBezTo>
                <a:cubicBezTo>
                  <a:pt x="18272" y="1636"/>
                  <a:pt x="18272" y="1636"/>
                  <a:pt x="18272" y="1636"/>
                </a:cubicBezTo>
                <a:cubicBezTo>
                  <a:pt x="18267" y="1631"/>
                  <a:pt x="18260" y="1631"/>
                  <a:pt x="18260" y="1625"/>
                </a:cubicBezTo>
                <a:cubicBezTo>
                  <a:pt x="18249" y="1625"/>
                  <a:pt x="18243" y="1619"/>
                  <a:pt x="18237" y="1619"/>
                </a:cubicBezTo>
                <a:cubicBezTo>
                  <a:pt x="18213" y="1613"/>
                  <a:pt x="18195" y="1619"/>
                  <a:pt x="18172" y="1619"/>
                </a:cubicBezTo>
                <a:cubicBezTo>
                  <a:pt x="18124" y="1619"/>
                  <a:pt x="18124" y="1619"/>
                  <a:pt x="18124" y="1619"/>
                </a:cubicBezTo>
                <a:cubicBezTo>
                  <a:pt x="18118" y="1619"/>
                  <a:pt x="18112" y="1619"/>
                  <a:pt x="18106" y="1619"/>
                </a:cubicBezTo>
                <a:cubicBezTo>
                  <a:pt x="18095" y="1619"/>
                  <a:pt x="18089" y="1631"/>
                  <a:pt x="18077" y="1631"/>
                </a:cubicBezTo>
                <a:cubicBezTo>
                  <a:pt x="18071" y="1631"/>
                  <a:pt x="18071" y="1631"/>
                  <a:pt x="18059" y="1631"/>
                </a:cubicBezTo>
                <a:cubicBezTo>
                  <a:pt x="18053" y="1631"/>
                  <a:pt x="18053" y="1631"/>
                  <a:pt x="18047" y="1631"/>
                </a:cubicBezTo>
                <a:cubicBezTo>
                  <a:pt x="18041" y="1631"/>
                  <a:pt x="18035" y="1631"/>
                  <a:pt x="18029" y="1625"/>
                </a:cubicBezTo>
                <a:cubicBezTo>
                  <a:pt x="18024" y="1619"/>
                  <a:pt x="18024" y="1613"/>
                  <a:pt x="18017" y="1613"/>
                </a:cubicBezTo>
                <a:cubicBezTo>
                  <a:pt x="18017" y="1607"/>
                  <a:pt x="18012" y="1607"/>
                  <a:pt x="18006" y="1607"/>
                </a:cubicBezTo>
                <a:cubicBezTo>
                  <a:pt x="17982" y="1607"/>
                  <a:pt x="17982" y="1607"/>
                  <a:pt x="17982" y="1607"/>
                </a:cubicBezTo>
                <a:cubicBezTo>
                  <a:pt x="17982" y="1613"/>
                  <a:pt x="17982" y="1619"/>
                  <a:pt x="17982" y="1625"/>
                </a:cubicBezTo>
                <a:cubicBezTo>
                  <a:pt x="17982" y="1631"/>
                  <a:pt x="17982" y="1631"/>
                  <a:pt x="17982" y="1636"/>
                </a:cubicBezTo>
                <a:cubicBezTo>
                  <a:pt x="17982" y="1672"/>
                  <a:pt x="17982" y="1672"/>
                  <a:pt x="17982" y="1672"/>
                </a:cubicBezTo>
                <a:cubicBezTo>
                  <a:pt x="17970" y="1678"/>
                  <a:pt x="17970" y="1678"/>
                  <a:pt x="17970" y="1678"/>
                </a:cubicBezTo>
                <a:cubicBezTo>
                  <a:pt x="17958" y="1672"/>
                  <a:pt x="17958" y="1672"/>
                  <a:pt x="17958" y="1672"/>
                </a:cubicBezTo>
                <a:cubicBezTo>
                  <a:pt x="17958" y="1648"/>
                  <a:pt x="17958" y="1648"/>
                  <a:pt x="17958" y="1648"/>
                </a:cubicBezTo>
                <a:cubicBezTo>
                  <a:pt x="17958" y="1642"/>
                  <a:pt x="17958" y="1631"/>
                  <a:pt x="17952" y="1625"/>
                </a:cubicBezTo>
                <a:cubicBezTo>
                  <a:pt x="17952" y="1619"/>
                  <a:pt x="17946" y="1619"/>
                  <a:pt x="17940" y="1619"/>
                </a:cubicBezTo>
                <a:cubicBezTo>
                  <a:pt x="17940" y="1613"/>
                  <a:pt x="17935" y="1613"/>
                  <a:pt x="17929" y="1613"/>
                </a:cubicBezTo>
                <a:cubicBezTo>
                  <a:pt x="17929" y="1613"/>
                  <a:pt x="17923" y="1607"/>
                  <a:pt x="17917" y="1607"/>
                </a:cubicBezTo>
                <a:cubicBezTo>
                  <a:pt x="17917" y="1607"/>
                  <a:pt x="17911" y="1607"/>
                  <a:pt x="17905" y="1601"/>
                </a:cubicBezTo>
                <a:cubicBezTo>
                  <a:pt x="17905" y="1601"/>
                  <a:pt x="17899" y="1595"/>
                  <a:pt x="17893" y="1589"/>
                </a:cubicBezTo>
                <a:cubicBezTo>
                  <a:pt x="17893" y="1583"/>
                  <a:pt x="17887" y="1577"/>
                  <a:pt x="17887" y="1571"/>
                </a:cubicBezTo>
                <a:cubicBezTo>
                  <a:pt x="17887" y="1559"/>
                  <a:pt x="17893" y="1554"/>
                  <a:pt x="17893" y="1542"/>
                </a:cubicBezTo>
                <a:cubicBezTo>
                  <a:pt x="17893" y="1542"/>
                  <a:pt x="17899" y="1536"/>
                  <a:pt x="17899" y="1530"/>
                </a:cubicBezTo>
                <a:cubicBezTo>
                  <a:pt x="17899" y="1524"/>
                  <a:pt x="17893" y="1524"/>
                  <a:pt x="17893" y="1518"/>
                </a:cubicBezTo>
                <a:cubicBezTo>
                  <a:pt x="17893" y="1512"/>
                  <a:pt x="17887" y="1512"/>
                  <a:pt x="17887" y="1506"/>
                </a:cubicBezTo>
                <a:cubicBezTo>
                  <a:pt x="17881" y="1506"/>
                  <a:pt x="17881" y="1500"/>
                  <a:pt x="17881" y="1494"/>
                </a:cubicBezTo>
                <a:cubicBezTo>
                  <a:pt x="17875" y="1494"/>
                  <a:pt x="17869" y="1494"/>
                  <a:pt x="17869" y="1494"/>
                </a:cubicBezTo>
                <a:cubicBezTo>
                  <a:pt x="17863" y="1488"/>
                  <a:pt x="17858" y="1488"/>
                  <a:pt x="17858" y="1488"/>
                </a:cubicBezTo>
                <a:cubicBezTo>
                  <a:pt x="17851" y="1482"/>
                  <a:pt x="17858" y="1476"/>
                  <a:pt x="17851" y="1476"/>
                </a:cubicBezTo>
                <a:cubicBezTo>
                  <a:pt x="17851" y="1470"/>
                  <a:pt x="17846" y="1470"/>
                  <a:pt x="17840" y="1470"/>
                </a:cubicBezTo>
                <a:cubicBezTo>
                  <a:pt x="17840" y="1470"/>
                  <a:pt x="17834" y="1470"/>
                  <a:pt x="17828" y="1470"/>
                </a:cubicBezTo>
                <a:cubicBezTo>
                  <a:pt x="17828" y="1470"/>
                  <a:pt x="17822" y="1465"/>
                  <a:pt x="17816" y="1465"/>
                </a:cubicBezTo>
                <a:cubicBezTo>
                  <a:pt x="17816" y="1465"/>
                  <a:pt x="17810" y="1465"/>
                  <a:pt x="17804" y="1465"/>
                </a:cubicBezTo>
                <a:cubicBezTo>
                  <a:pt x="17798" y="1465"/>
                  <a:pt x="17798" y="1459"/>
                  <a:pt x="17792" y="1459"/>
                </a:cubicBezTo>
                <a:cubicBezTo>
                  <a:pt x="17786" y="1459"/>
                  <a:pt x="17780" y="1459"/>
                  <a:pt x="17769" y="1459"/>
                </a:cubicBezTo>
                <a:cubicBezTo>
                  <a:pt x="17763" y="1459"/>
                  <a:pt x="17757" y="1459"/>
                  <a:pt x="17745" y="1459"/>
                </a:cubicBezTo>
                <a:cubicBezTo>
                  <a:pt x="17739" y="1459"/>
                  <a:pt x="17739" y="1459"/>
                  <a:pt x="17733" y="1459"/>
                </a:cubicBezTo>
                <a:cubicBezTo>
                  <a:pt x="17727" y="1459"/>
                  <a:pt x="17727" y="1459"/>
                  <a:pt x="17721" y="1465"/>
                </a:cubicBezTo>
                <a:cubicBezTo>
                  <a:pt x="17715" y="1465"/>
                  <a:pt x="17715" y="1465"/>
                  <a:pt x="17709" y="1470"/>
                </a:cubicBezTo>
                <a:cubicBezTo>
                  <a:pt x="17703" y="1470"/>
                  <a:pt x="17709" y="1476"/>
                  <a:pt x="17703" y="1482"/>
                </a:cubicBezTo>
                <a:cubicBezTo>
                  <a:pt x="17697" y="1482"/>
                  <a:pt x="17691" y="1482"/>
                  <a:pt x="17685" y="1482"/>
                </a:cubicBezTo>
                <a:cubicBezTo>
                  <a:pt x="17685" y="1482"/>
                  <a:pt x="17680" y="1488"/>
                  <a:pt x="17674" y="1488"/>
                </a:cubicBezTo>
                <a:cubicBezTo>
                  <a:pt x="17650" y="1488"/>
                  <a:pt x="17650" y="1488"/>
                  <a:pt x="17650" y="1488"/>
                </a:cubicBezTo>
                <a:cubicBezTo>
                  <a:pt x="17644" y="1488"/>
                  <a:pt x="17638" y="1488"/>
                  <a:pt x="17638" y="1488"/>
                </a:cubicBezTo>
                <a:cubicBezTo>
                  <a:pt x="17620" y="1488"/>
                  <a:pt x="17614" y="1488"/>
                  <a:pt x="17597" y="1488"/>
                </a:cubicBezTo>
                <a:cubicBezTo>
                  <a:pt x="17585" y="1488"/>
                  <a:pt x="17579" y="1488"/>
                  <a:pt x="17573" y="1494"/>
                </a:cubicBezTo>
                <a:cubicBezTo>
                  <a:pt x="17567" y="1494"/>
                  <a:pt x="17567" y="1500"/>
                  <a:pt x="17561" y="1500"/>
                </a:cubicBezTo>
                <a:cubicBezTo>
                  <a:pt x="17549" y="1500"/>
                  <a:pt x="17549" y="1500"/>
                  <a:pt x="17549" y="1500"/>
                </a:cubicBezTo>
                <a:cubicBezTo>
                  <a:pt x="17543" y="1500"/>
                  <a:pt x="17537" y="1500"/>
                  <a:pt x="17537" y="1500"/>
                </a:cubicBezTo>
                <a:cubicBezTo>
                  <a:pt x="17531" y="1500"/>
                  <a:pt x="17531" y="1494"/>
                  <a:pt x="17525" y="1494"/>
                </a:cubicBezTo>
                <a:cubicBezTo>
                  <a:pt x="17519" y="1494"/>
                  <a:pt x="17519" y="1494"/>
                  <a:pt x="17514" y="1494"/>
                </a:cubicBezTo>
                <a:cubicBezTo>
                  <a:pt x="17508" y="1488"/>
                  <a:pt x="17508" y="1482"/>
                  <a:pt x="17502" y="1482"/>
                </a:cubicBezTo>
                <a:cubicBezTo>
                  <a:pt x="17496" y="1476"/>
                  <a:pt x="17496" y="1470"/>
                  <a:pt x="17490" y="1470"/>
                </a:cubicBezTo>
                <a:cubicBezTo>
                  <a:pt x="17484" y="1470"/>
                  <a:pt x="17478" y="1470"/>
                  <a:pt x="17478" y="1470"/>
                </a:cubicBezTo>
                <a:cubicBezTo>
                  <a:pt x="17448" y="1470"/>
                  <a:pt x="17448" y="1470"/>
                  <a:pt x="17448" y="1470"/>
                </a:cubicBezTo>
                <a:cubicBezTo>
                  <a:pt x="17442" y="1470"/>
                  <a:pt x="17442" y="1465"/>
                  <a:pt x="17436" y="1465"/>
                </a:cubicBezTo>
                <a:cubicBezTo>
                  <a:pt x="17431" y="1465"/>
                  <a:pt x="17425" y="1465"/>
                  <a:pt x="17419" y="1465"/>
                </a:cubicBezTo>
                <a:cubicBezTo>
                  <a:pt x="17413" y="1465"/>
                  <a:pt x="17407" y="1459"/>
                  <a:pt x="17401" y="1459"/>
                </a:cubicBezTo>
                <a:cubicBezTo>
                  <a:pt x="17395" y="1459"/>
                  <a:pt x="17395" y="1453"/>
                  <a:pt x="17389" y="1453"/>
                </a:cubicBezTo>
                <a:cubicBezTo>
                  <a:pt x="17401" y="1441"/>
                  <a:pt x="17401" y="1441"/>
                  <a:pt x="17401" y="1441"/>
                </a:cubicBezTo>
                <a:cubicBezTo>
                  <a:pt x="17389" y="1435"/>
                  <a:pt x="17383" y="1435"/>
                  <a:pt x="17377" y="1429"/>
                </a:cubicBezTo>
                <a:cubicBezTo>
                  <a:pt x="17371" y="1423"/>
                  <a:pt x="17371" y="1423"/>
                  <a:pt x="17365" y="1417"/>
                </a:cubicBezTo>
                <a:cubicBezTo>
                  <a:pt x="17359" y="1417"/>
                  <a:pt x="17365" y="1411"/>
                  <a:pt x="17359" y="1411"/>
                </a:cubicBezTo>
                <a:cubicBezTo>
                  <a:pt x="17353" y="1405"/>
                  <a:pt x="17348" y="1405"/>
                  <a:pt x="17336" y="1405"/>
                </a:cubicBezTo>
                <a:cubicBezTo>
                  <a:pt x="17312" y="1405"/>
                  <a:pt x="17312" y="1405"/>
                  <a:pt x="17312" y="1405"/>
                </a:cubicBezTo>
                <a:cubicBezTo>
                  <a:pt x="17306" y="1393"/>
                  <a:pt x="17306" y="1393"/>
                  <a:pt x="17306" y="1393"/>
                </a:cubicBezTo>
                <a:cubicBezTo>
                  <a:pt x="17312" y="1393"/>
                  <a:pt x="17312" y="1387"/>
                  <a:pt x="17318" y="1382"/>
                </a:cubicBezTo>
                <a:cubicBezTo>
                  <a:pt x="17324" y="1376"/>
                  <a:pt x="17330" y="1376"/>
                  <a:pt x="17342" y="1370"/>
                </a:cubicBezTo>
                <a:cubicBezTo>
                  <a:pt x="17336" y="1358"/>
                  <a:pt x="17336" y="1358"/>
                  <a:pt x="17336" y="1358"/>
                </a:cubicBezTo>
                <a:cubicBezTo>
                  <a:pt x="17330" y="1358"/>
                  <a:pt x="17324" y="1358"/>
                  <a:pt x="17324" y="1358"/>
                </a:cubicBezTo>
                <a:cubicBezTo>
                  <a:pt x="17318" y="1358"/>
                  <a:pt x="17312" y="1352"/>
                  <a:pt x="17306" y="1352"/>
                </a:cubicBezTo>
                <a:cubicBezTo>
                  <a:pt x="17164" y="1352"/>
                  <a:pt x="17164" y="1352"/>
                  <a:pt x="17164" y="1352"/>
                </a:cubicBezTo>
                <a:cubicBezTo>
                  <a:pt x="17164" y="1364"/>
                  <a:pt x="17164" y="1364"/>
                  <a:pt x="17164" y="1376"/>
                </a:cubicBezTo>
                <a:cubicBezTo>
                  <a:pt x="17164" y="1382"/>
                  <a:pt x="17158" y="1382"/>
                  <a:pt x="17152" y="1387"/>
                </a:cubicBezTo>
                <a:cubicBezTo>
                  <a:pt x="17146" y="1393"/>
                  <a:pt x="17146" y="1399"/>
                  <a:pt x="17134" y="1405"/>
                </a:cubicBezTo>
                <a:cubicBezTo>
                  <a:pt x="17128" y="1405"/>
                  <a:pt x="17128" y="1405"/>
                  <a:pt x="17122" y="1405"/>
                </a:cubicBezTo>
                <a:cubicBezTo>
                  <a:pt x="17110" y="1405"/>
                  <a:pt x="17110" y="1405"/>
                  <a:pt x="17110" y="1405"/>
                </a:cubicBezTo>
                <a:cubicBezTo>
                  <a:pt x="17104" y="1405"/>
                  <a:pt x="17104" y="1399"/>
                  <a:pt x="17099" y="1399"/>
                </a:cubicBezTo>
                <a:cubicBezTo>
                  <a:pt x="17104" y="1393"/>
                  <a:pt x="17104" y="1387"/>
                  <a:pt x="17104" y="1387"/>
                </a:cubicBezTo>
                <a:cubicBezTo>
                  <a:pt x="17104" y="1382"/>
                  <a:pt x="17110" y="1376"/>
                  <a:pt x="17110" y="1370"/>
                </a:cubicBezTo>
                <a:cubicBezTo>
                  <a:pt x="17110" y="1370"/>
                  <a:pt x="17110" y="1364"/>
                  <a:pt x="17110" y="1358"/>
                </a:cubicBezTo>
                <a:cubicBezTo>
                  <a:pt x="17110" y="1358"/>
                  <a:pt x="17116" y="1352"/>
                  <a:pt x="17122" y="1346"/>
                </a:cubicBezTo>
                <a:lnTo>
                  <a:pt x="17128" y="1346"/>
                </a:lnTo>
                <a:cubicBezTo>
                  <a:pt x="17134" y="1346"/>
                  <a:pt x="17128" y="1340"/>
                  <a:pt x="17128" y="1334"/>
                </a:cubicBezTo>
                <a:cubicBezTo>
                  <a:pt x="17122" y="1334"/>
                  <a:pt x="17116" y="1334"/>
                  <a:pt x="17110" y="1334"/>
                </a:cubicBezTo>
                <a:cubicBezTo>
                  <a:pt x="17104" y="1334"/>
                  <a:pt x="17099" y="1328"/>
                  <a:pt x="17093" y="1328"/>
                </a:cubicBezTo>
                <a:cubicBezTo>
                  <a:pt x="17087" y="1328"/>
                  <a:pt x="17087" y="1322"/>
                  <a:pt x="17081" y="1322"/>
                </a:cubicBezTo>
                <a:cubicBezTo>
                  <a:pt x="17075" y="1322"/>
                  <a:pt x="17075" y="1322"/>
                  <a:pt x="17069" y="1322"/>
                </a:cubicBezTo>
                <a:cubicBezTo>
                  <a:pt x="17057" y="1316"/>
                  <a:pt x="17057" y="1310"/>
                  <a:pt x="17045" y="1310"/>
                </a:cubicBezTo>
                <a:cubicBezTo>
                  <a:pt x="17039" y="1310"/>
                  <a:pt x="17039" y="1310"/>
                  <a:pt x="17033" y="1310"/>
                </a:cubicBezTo>
                <a:cubicBezTo>
                  <a:pt x="17027" y="1310"/>
                  <a:pt x="17027" y="1310"/>
                  <a:pt x="17021" y="1310"/>
                </a:cubicBezTo>
                <a:cubicBezTo>
                  <a:pt x="17010" y="1310"/>
                  <a:pt x="17004" y="1310"/>
                  <a:pt x="16992" y="1310"/>
                </a:cubicBezTo>
                <a:cubicBezTo>
                  <a:pt x="16986" y="1310"/>
                  <a:pt x="16980" y="1310"/>
                  <a:pt x="16968" y="1310"/>
                </a:cubicBezTo>
                <a:cubicBezTo>
                  <a:pt x="16962" y="1304"/>
                  <a:pt x="16962" y="1299"/>
                  <a:pt x="16956" y="1299"/>
                </a:cubicBezTo>
                <a:cubicBezTo>
                  <a:pt x="16950" y="1299"/>
                  <a:pt x="16944" y="1299"/>
                  <a:pt x="16938" y="1299"/>
                </a:cubicBezTo>
                <a:cubicBezTo>
                  <a:pt x="16933" y="1299"/>
                  <a:pt x="16926" y="1293"/>
                  <a:pt x="16915" y="1293"/>
                </a:cubicBezTo>
                <a:cubicBezTo>
                  <a:pt x="16903" y="1287"/>
                  <a:pt x="16891" y="1293"/>
                  <a:pt x="16879" y="1293"/>
                </a:cubicBezTo>
                <a:cubicBezTo>
                  <a:pt x="16873" y="1293"/>
                  <a:pt x="16867" y="1287"/>
                  <a:pt x="16855" y="1287"/>
                </a:cubicBezTo>
                <a:cubicBezTo>
                  <a:pt x="16855" y="1287"/>
                  <a:pt x="16849" y="1281"/>
                  <a:pt x="16844" y="1281"/>
                </a:cubicBezTo>
                <a:cubicBezTo>
                  <a:pt x="16838" y="1281"/>
                  <a:pt x="16838" y="1287"/>
                  <a:pt x="16832" y="1293"/>
                </a:cubicBezTo>
                <a:cubicBezTo>
                  <a:pt x="16832" y="1293"/>
                  <a:pt x="16838" y="1299"/>
                  <a:pt x="16832" y="1304"/>
                </a:cubicBezTo>
                <a:cubicBezTo>
                  <a:pt x="16832" y="1310"/>
                  <a:pt x="16832" y="1316"/>
                  <a:pt x="16832" y="1328"/>
                </a:cubicBezTo>
                <a:cubicBezTo>
                  <a:pt x="16767" y="1328"/>
                  <a:pt x="16767" y="1328"/>
                  <a:pt x="16767" y="1328"/>
                </a:cubicBezTo>
                <a:cubicBezTo>
                  <a:pt x="16760" y="1328"/>
                  <a:pt x="16755" y="1334"/>
                  <a:pt x="16743" y="1334"/>
                </a:cubicBezTo>
                <a:cubicBezTo>
                  <a:pt x="16743" y="1340"/>
                  <a:pt x="16743" y="1340"/>
                  <a:pt x="16743" y="1346"/>
                </a:cubicBezTo>
                <a:cubicBezTo>
                  <a:pt x="16743" y="1352"/>
                  <a:pt x="16743" y="1358"/>
                  <a:pt x="16749" y="1358"/>
                </a:cubicBezTo>
                <a:cubicBezTo>
                  <a:pt x="16749" y="1364"/>
                  <a:pt x="16755" y="1370"/>
                  <a:pt x="16755" y="1370"/>
                </a:cubicBezTo>
                <a:cubicBezTo>
                  <a:pt x="16760" y="1376"/>
                  <a:pt x="16767" y="1376"/>
                  <a:pt x="16767" y="1376"/>
                </a:cubicBezTo>
                <a:cubicBezTo>
                  <a:pt x="16772" y="1382"/>
                  <a:pt x="16778" y="1376"/>
                  <a:pt x="16778" y="1382"/>
                </a:cubicBezTo>
                <a:cubicBezTo>
                  <a:pt x="16784" y="1382"/>
                  <a:pt x="16784" y="1387"/>
                  <a:pt x="16784" y="1393"/>
                </a:cubicBezTo>
                <a:cubicBezTo>
                  <a:pt x="16790" y="1393"/>
                  <a:pt x="16796" y="1393"/>
                  <a:pt x="16796" y="1399"/>
                </a:cubicBezTo>
                <a:cubicBezTo>
                  <a:pt x="16796" y="1405"/>
                  <a:pt x="16796" y="1405"/>
                  <a:pt x="16802" y="1411"/>
                </a:cubicBezTo>
                <a:cubicBezTo>
                  <a:pt x="16802" y="1417"/>
                  <a:pt x="16802" y="1417"/>
                  <a:pt x="16802" y="1423"/>
                </a:cubicBezTo>
                <a:cubicBezTo>
                  <a:pt x="16802" y="1429"/>
                  <a:pt x="16802" y="1429"/>
                  <a:pt x="16802" y="1435"/>
                </a:cubicBezTo>
                <a:cubicBezTo>
                  <a:pt x="16790" y="1435"/>
                  <a:pt x="16790" y="1435"/>
                  <a:pt x="16790" y="1435"/>
                </a:cubicBezTo>
                <a:cubicBezTo>
                  <a:pt x="16778" y="1435"/>
                  <a:pt x="16772" y="1429"/>
                  <a:pt x="16767" y="1429"/>
                </a:cubicBezTo>
                <a:cubicBezTo>
                  <a:pt x="16760" y="1429"/>
                  <a:pt x="16760" y="1423"/>
                  <a:pt x="16755" y="1423"/>
                </a:cubicBezTo>
                <a:cubicBezTo>
                  <a:pt x="16749" y="1423"/>
                  <a:pt x="16743" y="1429"/>
                  <a:pt x="16737" y="1423"/>
                </a:cubicBezTo>
                <a:lnTo>
                  <a:pt x="16731" y="1423"/>
                </a:lnTo>
                <a:cubicBezTo>
                  <a:pt x="16725" y="1423"/>
                  <a:pt x="16719" y="1417"/>
                  <a:pt x="16719" y="1417"/>
                </a:cubicBezTo>
                <a:cubicBezTo>
                  <a:pt x="16713" y="1411"/>
                  <a:pt x="16707" y="1411"/>
                  <a:pt x="16707" y="1411"/>
                </a:cubicBezTo>
                <a:cubicBezTo>
                  <a:pt x="16701" y="1411"/>
                  <a:pt x="16701" y="1417"/>
                  <a:pt x="16695" y="1417"/>
                </a:cubicBezTo>
                <a:cubicBezTo>
                  <a:pt x="16683" y="1417"/>
                  <a:pt x="16678" y="1411"/>
                  <a:pt x="16666" y="1411"/>
                </a:cubicBezTo>
                <a:cubicBezTo>
                  <a:pt x="16666" y="1429"/>
                  <a:pt x="16666" y="1429"/>
                  <a:pt x="16666" y="1429"/>
                </a:cubicBezTo>
                <a:cubicBezTo>
                  <a:pt x="16678" y="1435"/>
                  <a:pt x="16678" y="1435"/>
                  <a:pt x="16678" y="1435"/>
                </a:cubicBezTo>
                <a:cubicBezTo>
                  <a:pt x="16683" y="1435"/>
                  <a:pt x="16683" y="1435"/>
                  <a:pt x="16689" y="1441"/>
                </a:cubicBezTo>
                <a:cubicBezTo>
                  <a:pt x="16695" y="1441"/>
                  <a:pt x="16701" y="1447"/>
                  <a:pt x="16701" y="1453"/>
                </a:cubicBezTo>
                <a:cubicBezTo>
                  <a:pt x="16701" y="1465"/>
                  <a:pt x="16695" y="1465"/>
                  <a:pt x="16695" y="1476"/>
                </a:cubicBezTo>
                <a:cubicBezTo>
                  <a:pt x="16683" y="1470"/>
                  <a:pt x="16678" y="1470"/>
                  <a:pt x="16666" y="1465"/>
                </a:cubicBezTo>
                <a:cubicBezTo>
                  <a:pt x="16666" y="1459"/>
                  <a:pt x="16660" y="1459"/>
                  <a:pt x="16660" y="1453"/>
                </a:cubicBezTo>
                <a:cubicBezTo>
                  <a:pt x="16654" y="1453"/>
                  <a:pt x="16648" y="1447"/>
                  <a:pt x="16648" y="1441"/>
                </a:cubicBezTo>
                <a:cubicBezTo>
                  <a:pt x="16642" y="1441"/>
                  <a:pt x="16636" y="1441"/>
                  <a:pt x="16636" y="1435"/>
                </a:cubicBezTo>
                <a:cubicBezTo>
                  <a:pt x="16630" y="1435"/>
                  <a:pt x="16630" y="1429"/>
                  <a:pt x="16624" y="1423"/>
                </a:cubicBezTo>
                <a:cubicBezTo>
                  <a:pt x="16624" y="1423"/>
                  <a:pt x="16630" y="1417"/>
                  <a:pt x="16624" y="1417"/>
                </a:cubicBezTo>
                <a:cubicBezTo>
                  <a:pt x="16624" y="1411"/>
                  <a:pt x="16618" y="1411"/>
                  <a:pt x="16612" y="1411"/>
                </a:cubicBezTo>
                <a:cubicBezTo>
                  <a:pt x="16606" y="1411"/>
                  <a:pt x="16601" y="1411"/>
                  <a:pt x="16589" y="1411"/>
                </a:cubicBezTo>
                <a:cubicBezTo>
                  <a:pt x="16583" y="1411"/>
                  <a:pt x="16583" y="1411"/>
                  <a:pt x="16577" y="1411"/>
                </a:cubicBezTo>
                <a:cubicBezTo>
                  <a:pt x="16571" y="1411"/>
                  <a:pt x="16571" y="1411"/>
                  <a:pt x="16565" y="1411"/>
                </a:cubicBezTo>
                <a:cubicBezTo>
                  <a:pt x="16565" y="1411"/>
                  <a:pt x="16565" y="1417"/>
                  <a:pt x="16565" y="1423"/>
                </a:cubicBezTo>
                <a:cubicBezTo>
                  <a:pt x="16565" y="1429"/>
                  <a:pt x="16559" y="1429"/>
                  <a:pt x="16553" y="1429"/>
                </a:cubicBezTo>
                <a:cubicBezTo>
                  <a:pt x="16547" y="1441"/>
                  <a:pt x="16535" y="1441"/>
                  <a:pt x="16517" y="1441"/>
                </a:cubicBezTo>
                <a:cubicBezTo>
                  <a:pt x="16506" y="1441"/>
                  <a:pt x="16500" y="1435"/>
                  <a:pt x="16488" y="1429"/>
                </a:cubicBezTo>
                <a:cubicBezTo>
                  <a:pt x="16476" y="1429"/>
                  <a:pt x="16470" y="1429"/>
                  <a:pt x="16458" y="1423"/>
                </a:cubicBezTo>
                <a:cubicBezTo>
                  <a:pt x="16458" y="1423"/>
                  <a:pt x="16452" y="1429"/>
                  <a:pt x="16446" y="1423"/>
                </a:cubicBezTo>
                <a:cubicBezTo>
                  <a:pt x="16446" y="1423"/>
                  <a:pt x="16446" y="1417"/>
                  <a:pt x="16440" y="1417"/>
                </a:cubicBezTo>
                <a:cubicBezTo>
                  <a:pt x="16435" y="1411"/>
                  <a:pt x="16435" y="1411"/>
                  <a:pt x="16428" y="1411"/>
                </a:cubicBezTo>
                <a:cubicBezTo>
                  <a:pt x="16423" y="1411"/>
                  <a:pt x="16423" y="1411"/>
                  <a:pt x="16417" y="1417"/>
                </a:cubicBezTo>
                <a:cubicBezTo>
                  <a:pt x="16411" y="1417"/>
                  <a:pt x="16417" y="1423"/>
                  <a:pt x="16411" y="1423"/>
                </a:cubicBezTo>
                <a:cubicBezTo>
                  <a:pt x="16393" y="1423"/>
                  <a:pt x="16393" y="1417"/>
                  <a:pt x="16375" y="1417"/>
                </a:cubicBezTo>
                <a:cubicBezTo>
                  <a:pt x="16369" y="1417"/>
                  <a:pt x="16363" y="1417"/>
                  <a:pt x="16357" y="1423"/>
                </a:cubicBezTo>
                <a:cubicBezTo>
                  <a:pt x="16357" y="1429"/>
                  <a:pt x="16363" y="1441"/>
                  <a:pt x="16363" y="1447"/>
                </a:cubicBezTo>
                <a:cubicBezTo>
                  <a:pt x="16363" y="1465"/>
                  <a:pt x="16363" y="1470"/>
                  <a:pt x="16363" y="1482"/>
                </a:cubicBezTo>
                <a:cubicBezTo>
                  <a:pt x="16363" y="1494"/>
                  <a:pt x="16363" y="1494"/>
                  <a:pt x="16357" y="1506"/>
                </a:cubicBezTo>
                <a:cubicBezTo>
                  <a:pt x="16298" y="1506"/>
                  <a:pt x="16298" y="1506"/>
                  <a:pt x="16298" y="1506"/>
                </a:cubicBezTo>
                <a:cubicBezTo>
                  <a:pt x="16298" y="1494"/>
                  <a:pt x="16304" y="1482"/>
                  <a:pt x="16292" y="1470"/>
                </a:cubicBezTo>
                <a:cubicBezTo>
                  <a:pt x="16292" y="1465"/>
                  <a:pt x="16286" y="1465"/>
                  <a:pt x="16280" y="1465"/>
                </a:cubicBezTo>
                <a:cubicBezTo>
                  <a:pt x="16280" y="1459"/>
                  <a:pt x="16274" y="1453"/>
                  <a:pt x="16269" y="1453"/>
                </a:cubicBezTo>
                <a:cubicBezTo>
                  <a:pt x="16262" y="1453"/>
                  <a:pt x="16262" y="1453"/>
                  <a:pt x="16257" y="1447"/>
                </a:cubicBezTo>
                <a:cubicBezTo>
                  <a:pt x="16251" y="1447"/>
                  <a:pt x="16251" y="1441"/>
                  <a:pt x="16245" y="1441"/>
                </a:cubicBezTo>
                <a:cubicBezTo>
                  <a:pt x="16239" y="1435"/>
                  <a:pt x="16239" y="1435"/>
                  <a:pt x="16233" y="1429"/>
                </a:cubicBezTo>
                <a:cubicBezTo>
                  <a:pt x="16227" y="1429"/>
                  <a:pt x="16227" y="1423"/>
                  <a:pt x="16221" y="1417"/>
                </a:cubicBezTo>
                <a:cubicBezTo>
                  <a:pt x="16209" y="1411"/>
                  <a:pt x="16203" y="1405"/>
                  <a:pt x="16203" y="1393"/>
                </a:cubicBezTo>
                <a:cubicBezTo>
                  <a:pt x="16203" y="1387"/>
                  <a:pt x="16203" y="1387"/>
                  <a:pt x="16203" y="1387"/>
                </a:cubicBezTo>
                <a:cubicBezTo>
                  <a:pt x="16203" y="1382"/>
                  <a:pt x="16203" y="1382"/>
                  <a:pt x="16203" y="1376"/>
                </a:cubicBezTo>
                <a:cubicBezTo>
                  <a:pt x="16203" y="1376"/>
                  <a:pt x="16215" y="1376"/>
                  <a:pt x="16215" y="1370"/>
                </a:cubicBezTo>
                <a:cubicBezTo>
                  <a:pt x="16215" y="1364"/>
                  <a:pt x="16209" y="1364"/>
                  <a:pt x="16209" y="1358"/>
                </a:cubicBezTo>
                <a:cubicBezTo>
                  <a:pt x="16209" y="1346"/>
                  <a:pt x="16209" y="1340"/>
                  <a:pt x="16209" y="1334"/>
                </a:cubicBezTo>
                <a:cubicBezTo>
                  <a:pt x="16209" y="1322"/>
                  <a:pt x="16209" y="1316"/>
                  <a:pt x="16209" y="1310"/>
                </a:cubicBezTo>
                <a:cubicBezTo>
                  <a:pt x="16209" y="1299"/>
                  <a:pt x="16203" y="1293"/>
                  <a:pt x="16203" y="1281"/>
                </a:cubicBezTo>
                <a:cubicBezTo>
                  <a:pt x="16203" y="1275"/>
                  <a:pt x="16209" y="1269"/>
                  <a:pt x="16203" y="1263"/>
                </a:cubicBezTo>
                <a:cubicBezTo>
                  <a:pt x="16203" y="1257"/>
                  <a:pt x="16203" y="1251"/>
                  <a:pt x="16203" y="1251"/>
                </a:cubicBezTo>
                <a:cubicBezTo>
                  <a:pt x="16197" y="1245"/>
                  <a:pt x="16191" y="1245"/>
                  <a:pt x="16191" y="1239"/>
                </a:cubicBezTo>
                <a:cubicBezTo>
                  <a:pt x="16185" y="1233"/>
                  <a:pt x="16180" y="1233"/>
                  <a:pt x="16174" y="1227"/>
                </a:cubicBezTo>
                <a:cubicBezTo>
                  <a:pt x="16168" y="1227"/>
                  <a:pt x="16168" y="1221"/>
                  <a:pt x="16162" y="1221"/>
                </a:cubicBezTo>
                <a:cubicBezTo>
                  <a:pt x="16156" y="1221"/>
                  <a:pt x="16150" y="1221"/>
                  <a:pt x="16138" y="1221"/>
                </a:cubicBezTo>
                <a:cubicBezTo>
                  <a:pt x="16132" y="1221"/>
                  <a:pt x="16126" y="1221"/>
                  <a:pt x="16120" y="1227"/>
                </a:cubicBezTo>
                <a:cubicBezTo>
                  <a:pt x="16120" y="1227"/>
                  <a:pt x="16120" y="1233"/>
                  <a:pt x="16114" y="1239"/>
                </a:cubicBezTo>
                <a:cubicBezTo>
                  <a:pt x="16114" y="1239"/>
                  <a:pt x="16114" y="1245"/>
                  <a:pt x="16114" y="1251"/>
                </a:cubicBezTo>
                <a:cubicBezTo>
                  <a:pt x="16108" y="1251"/>
                  <a:pt x="16102" y="1251"/>
                  <a:pt x="16091" y="1251"/>
                </a:cubicBezTo>
                <a:cubicBezTo>
                  <a:pt x="16079" y="1251"/>
                  <a:pt x="16067" y="1251"/>
                  <a:pt x="16061" y="1239"/>
                </a:cubicBezTo>
                <a:cubicBezTo>
                  <a:pt x="16061" y="1233"/>
                  <a:pt x="16061" y="1227"/>
                  <a:pt x="16055" y="1227"/>
                </a:cubicBezTo>
                <a:cubicBezTo>
                  <a:pt x="16055" y="1221"/>
                  <a:pt x="16049" y="1215"/>
                  <a:pt x="16049" y="1215"/>
                </a:cubicBezTo>
                <a:cubicBezTo>
                  <a:pt x="16043" y="1210"/>
                  <a:pt x="16043" y="1204"/>
                  <a:pt x="16037" y="1204"/>
                </a:cubicBezTo>
                <a:cubicBezTo>
                  <a:pt x="16031" y="1204"/>
                  <a:pt x="16031" y="1204"/>
                  <a:pt x="16025" y="1204"/>
                </a:cubicBezTo>
                <a:cubicBezTo>
                  <a:pt x="16014" y="1204"/>
                  <a:pt x="16008" y="1204"/>
                  <a:pt x="15996" y="1198"/>
                </a:cubicBezTo>
                <a:cubicBezTo>
                  <a:pt x="15990" y="1198"/>
                  <a:pt x="15996" y="1192"/>
                  <a:pt x="15990" y="1186"/>
                </a:cubicBezTo>
                <a:cubicBezTo>
                  <a:pt x="15978" y="1180"/>
                  <a:pt x="15972" y="1180"/>
                  <a:pt x="15960" y="1180"/>
                </a:cubicBezTo>
                <a:cubicBezTo>
                  <a:pt x="15954" y="1180"/>
                  <a:pt x="15948" y="1180"/>
                  <a:pt x="15942" y="1186"/>
                </a:cubicBezTo>
                <a:cubicBezTo>
                  <a:pt x="15936" y="1186"/>
                  <a:pt x="15930" y="1186"/>
                  <a:pt x="15925" y="1186"/>
                </a:cubicBezTo>
                <a:cubicBezTo>
                  <a:pt x="15919" y="1192"/>
                  <a:pt x="15919" y="1192"/>
                  <a:pt x="15913" y="1198"/>
                </a:cubicBezTo>
                <a:cubicBezTo>
                  <a:pt x="15907" y="1198"/>
                  <a:pt x="15901" y="1204"/>
                  <a:pt x="15895" y="1204"/>
                </a:cubicBezTo>
                <a:cubicBezTo>
                  <a:pt x="15889" y="1204"/>
                  <a:pt x="15889" y="1210"/>
                  <a:pt x="15883" y="1215"/>
                </a:cubicBezTo>
                <a:cubicBezTo>
                  <a:pt x="15895" y="1239"/>
                  <a:pt x="15895" y="1239"/>
                  <a:pt x="15895" y="1239"/>
                </a:cubicBezTo>
                <a:cubicBezTo>
                  <a:pt x="15895" y="1245"/>
                  <a:pt x="15901" y="1245"/>
                  <a:pt x="15901" y="1251"/>
                </a:cubicBezTo>
                <a:cubicBezTo>
                  <a:pt x="15907" y="1251"/>
                  <a:pt x="15913" y="1257"/>
                  <a:pt x="15913" y="1263"/>
                </a:cubicBezTo>
                <a:cubicBezTo>
                  <a:pt x="15913" y="1263"/>
                  <a:pt x="15913" y="1269"/>
                  <a:pt x="15913" y="1275"/>
                </a:cubicBezTo>
                <a:cubicBezTo>
                  <a:pt x="15913" y="1281"/>
                  <a:pt x="15913" y="1281"/>
                  <a:pt x="15913" y="1287"/>
                </a:cubicBezTo>
                <a:cubicBezTo>
                  <a:pt x="15836" y="1287"/>
                  <a:pt x="15836" y="1287"/>
                  <a:pt x="15836" y="1287"/>
                </a:cubicBezTo>
                <a:cubicBezTo>
                  <a:pt x="15830" y="1287"/>
                  <a:pt x="15830" y="1293"/>
                  <a:pt x="15824" y="1293"/>
                </a:cubicBezTo>
                <a:cubicBezTo>
                  <a:pt x="15812" y="1299"/>
                  <a:pt x="15806" y="1304"/>
                  <a:pt x="15788" y="1304"/>
                </a:cubicBezTo>
                <a:cubicBezTo>
                  <a:pt x="15776" y="1304"/>
                  <a:pt x="15770" y="1299"/>
                  <a:pt x="15759" y="1293"/>
                </a:cubicBezTo>
                <a:cubicBezTo>
                  <a:pt x="15753" y="1293"/>
                  <a:pt x="15747" y="1287"/>
                  <a:pt x="15741" y="1287"/>
                </a:cubicBezTo>
                <a:cubicBezTo>
                  <a:pt x="15729" y="1281"/>
                  <a:pt x="15723" y="1281"/>
                  <a:pt x="15717" y="1281"/>
                </a:cubicBezTo>
                <a:cubicBezTo>
                  <a:pt x="15711" y="1281"/>
                  <a:pt x="15711" y="1269"/>
                  <a:pt x="15705" y="1269"/>
                </a:cubicBezTo>
                <a:cubicBezTo>
                  <a:pt x="15699" y="1263"/>
                  <a:pt x="15693" y="1263"/>
                  <a:pt x="15687" y="1263"/>
                </a:cubicBezTo>
                <a:cubicBezTo>
                  <a:pt x="15681" y="1263"/>
                  <a:pt x="15681" y="1269"/>
                  <a:pt x="15676" y="1269"/>
                </a:cubicBezTo>
                <a:cubicBezTo>
                  <a:pt x="15670" y="1269"/>
                  <a:pt x="15670" y="1281"/>
                  <a:pt x="15664" y="1281"/>
                </a:cubicBezTo>
                <a:cubicBezTo>
                  <a:pt x="15658" y="1281"/>
                  <a:pt x="15652" y="1275"/>
                  <a:pt x="15646" y="1269"/>
                </a:cubicBezTo>
                <a:cubicBezTo>
                  <a:pt x="15640" y="1263"/>
                  <a:pt x="15646" y="1257"/>
                  <a:pt x="15646" y="1251"/>
                </a:cubicBezTo>
                <a:cubicBezTo>
                  <a:pt x="15646" y="1227"/>
                  <a:pt x="15646" y="1227"/>
                  <a:pt x="15646" y="1227"/>
                </a:cubicBezTo>
                <a:cubicBezTo>
                  <a:pt x="15640" y="1221"/>
                  <a:pt x="15634" y="1215"/>
                  <a:pt x="15628" y="1215"/>
                </a:cubicBezTo>
                <a:cubicBezTo>
                  <a:pt x="15622" y="1210"/>
                  <a:pt x="15622" y="1204"/>
                  <a:pt x="15616" y="1204"/>
                </a:cubicBezTo>
                <a:cubicBezTo>
                  <a:pt x="15616" y="1204"/>
                  <a:pt x="15610" y="1204"/>
                  <a:pt x="15604" y="1204"/>
                </a:cubicBezTo>
                <a:cubicBezTo>
                  <a:pt x="15604" y="1204"/>
                  <a:pt x="15598" y="1204"/>
                  <a:pt x="15592" y="1204"/>
                </a:cubicBezTo>
                <a:cubicBezTo>
                  <a:pt x="15592" y="1204"/>
                  <a:pt x="15587" y="1204"/>
                  <a:pt x="15581" y="1210"/>
                </a:cubicBezTo>
                <a:cubicBezTo>
                  <a:pt x="15581" y="1210"/>
                  <a:pt x="15581" y="1221"/>
                  <a:pt x="15575" y="1221"/>
                </a:cubicBezTo>
                <a:cubicBezTo>
                  <a:pt x="15569" y="1221"/>
                  <a:pt x="15563" y="1215"/>
                  <a:pt x="15557" y="1215"/>
                </a:cubicBezTo>
                <a:cubicBezTo>
                  <a:pt x="15545" y="1215"/>
                  <a:pt x="15545" y="1215"/>
                  <a:pt x="15545" y="1215"/>
                </a:cubicBezTo>
                <a:cubicBezTo>
                  <a:pt x="15539" y="1215"/>
                  <a:pt x="15539" y="1210"/>
                  <a:pt x="15533" y="1210"/>
                </a:cubicBezTo>
                <a:cubicBezTo>
                  <a:pt x="15474" y="1210"/>
                  <a:pt x="15474" y="1210"/>
                  <a:pt x="15474" y="1210"/>
                </a:cubicBezTo>
                <a:cubicBezTo>
                  <a:pt x="15450" y="1215"/>
                  <a:pt x="15450" y="1215"/>
                  <a:pt x="15450" y="1215"/>
                </a:cubicBezTo>
                <a:cubicBezTo>
                  <a:pt x="15438" y="1215"/>
                  <a:pt x="15432" y="1210"/>
                  <a:pt x="15421" y="1210"/>
                </a:cubicBezTo>
                <a:cubicBezTo>
                  <a:pt x="15415" y="1210"/>
                  <a:pt x="15415" y="1210"/>
                  <a:pt x="15409" y="1210"/>
                </a:cubicBezTo>
                <a:lnTo>
                  <a:pt x="15409" y="1221"/>
                </a:lnTo>
                <a:cubicBezTo>
                  <a:pt x="15403" y="1227"/>
                  <a:pt x="15397" y="1221"/>
                  <a:pt x="15385" y="1221"/>
                </a:cubicBezTo>
                <a:cubicBezTo>
                  <a:pt x="15367" y="1221"/>
                  <a:pt x="15367" y="1221"/>
                  <a:pt x="15367" y="1221"/>
                </a:cubicBezTo>
                <a:cubicBezTo>
                  <a:pt x="15367" y="1221"/>
                  <a:pt x="15361" y="1221"/>
                  <a:pt x="15355" y="1221"/>
                </a:cubicBezTo>
                <a:cubicBezTo>
                  <a:pt x="15355" y="1221"/>
                  <a:pt x="15349" y="1221"/>
                  <a:pt x="15344" y="1221"/>
                </a:cubicBezTo>
                <a:cubicBezTo>
                  <a:pt x="15344" y="1215"/>
                  <a:pt x="15349" y="1210"/>
                  <a:pt x="15349" y="1198"/>
                </a:cubicBezTo>
                <a:cubicBezTo>
                  <a:pt x="15349" y="1198"/>
                  <a:pt x="15344" y="1192"/>
                  <a:pt x="15344" y="1186"/>
                </a:cubicBezTo>
                <a:lnTo>
                  <a:pt x="15344" y="1180"/>
                </a:lnTo>
                <a:cubicBezTo>
                  <a:pt x="15326" y="1174"/>
                  <a:pt x="15326" y="1174"/>
                  <a:pt x="15326" y="1174"/>
                </a:cubicBezTo>
                <a:cubicBezTo>
                  <a:pt x="15326" y="1174"/>
                  <a:pt x="15320" y="1174"/>
                  <a:pt x="15314" y="1180"/>
                </a:cubicBezTo>
                <a:cubicBezTo>
                  <a:pt x="15314" y="1180"/>
                  <a:pt x="15314" y="1186"/>
                  <a:pt x="15308" y="1186"/>
                </a:cubicBezTo>
                <a:cubicBezTo>
                  <a:pt x="15302" y="1198"/>
                  <a:pt x="15296" y="1204"/>
                  <a:pt x="15278" y="1204"/>
                </a:cubicBezTo>
                <a:cubicBezTo>
                  <a:pt x="15272" y="1204"/>
                  <a:pt x="15272" y="1204"/>
                  <a:pt x="15266" y="1198"/>
                </a:cubicBezTo>
                <a:cubicBezTo>
                  <a:pt x="15260" y="1198"/>
                  <a:pt x="15255" y="1192"/>
                  <a:pt x="15255" y="1186"/>
                </a:cubicBezTo>
                <a:cubicBezTo>
                  <a:pt x="15255" y="1180"/>
                  <a:pt x="15255" y="1180"/>
                  <a:pt x="15255" y="1180"/>
                </a:cubicBezTo>
                <a:cubicBezTo>
                  <a:pt x="15266" y="1180"/>
                  <a:pt x="15272" y="1180"/>
                  <a:pt x="15278" y="1180"/>
                </a:cubicBezTo>
                <a:cubicBezTo>
                  <a:pt x="15284" y="1180"/>
                  <a:pt x="15284" y="1180"/>
                  <a:pt x="15290" y="1180"/>
                </a:cubicBezTo>
                <a:cubicBezTo>
                  <a:pt x="15296" y="1174"/>
                  <a:pt x="15296" y="1174"/>
                  <a:pt x="15302" y="1168"/>
                </a:cubicBezTo>
                <a:cubicBezTo>
                  <a:pt x="15302" y="1168"/>
                  <a:pt x="15302" y="1162"/>
                  <a:pt x="15308" y="1156"/>
                </a:cubicBezTo>
                <a:cubicBezTo>
                  <a:pt x="15308" y="1156"/>
                  <a:pt x="15314" y="1156"/>
                  <a:pt x="15320" y="1156"/>
                </a:cubicBezTo>
                <a:cubicBezTo>
                  <a:pt x="15320" y="1150"/>
                  <a:pt x="15326" y="1150"/>
                  <a:pt x="15332" y="1150"/>
                </a:cubicBezTo>
                <a:cubicBezTo>
                  <a:pt x="15337" y="1144"/>
                  <a:pt x="15337" y="1138"/>
                  <a:pt x="15337" y="1132"/>
                </a:cubicBezTo>
                <a:cubicBezTo>
                  <a:pt x="15337" y="1127"/>
                  <a:pt x="15337" y="1127"/>
                  <a:pt x="15337" y="1127"/>
                </a:cubicBezTo>
                <a:cubicBezTo>
                  <a:pt x="15337" y="1121"/>
                  <a:pt x="15337" y="1121"/>
                  <a:pt x="15332" y="1115"/>
                </a:cubicBezTo>
                <a:cubicBezTo>
                  <a:pt x="15326" y="1109"/>
                  <a:pt x="15320" y="1115"/>
                  <a:pt x="15314" y="1115"/>
                </a:cubicBezTo>
                <a:cubicBezTo>
                  <a:pt x="15302" y="1115"/>
                  <a:pt x="15296" y="1115"/>
                  <a:pt x="15284" y="1115"/>
                </a:cubicBezTo>
                <a:cubicBezTo>
                  <a:pt x="15284" y="1121"/>
                  <a:pt x="15278" y="1121"/>
                  <a:pt x="15278" y="1127"/>
                </a:cubicBezTo>
                <a:cubicBezTo>
                  <a:pt x="15272" y="1127"/>
                  <a:pt x="15266" y="1127"/>
                  <a:pt x="15266" y="1132"/>
                </a:cubicBezTo>
                <a:cubicBezTo>
                  <a:pt x="15260" y="1132"/>
                  <a:pt x="15260" y="1144"/>
                  <a:pt x="15260" y="1144"/>
                </a:cubicBezTo>
                <a:cubicBezTo>
                  <a:pt x="15255" y="1150"/>
                  <a:pt x="15255" y="1156"/>
                  <a:pt x="15249" y="1156"/>
                </a:cubicBezTo>
                <a:cubicBezTo>
                  <a:pt x="15249" y="1162"/>
                  <a:pt x="15243" y="1162"/>
                  <a:pt x="15237" y="1168"/>
                </a:cubicBezTo>
                <a:cubicBezTo>
                  <a:pt x="15231" y="1168"/>
                  <a:pt x="15231" y="1180"/>
                  <a:pt x="15225" y="1180"/>
                </a:cubicBezTo>
                <a:cubicBezTo>
                  <a:pt x="15154" y="1180"/>
                  <a:pt x="15154" y="1180"/>
                  <a:pt x="15154" y="1180"/>
                </a:cubicBezTo>
                <a:cubicBezTo>
                  <a:pt x="15142" y="1186"/>
                  <a:pt x="15142" y="1186"/>
                  <a:pt x="15142" y="1186"/>
                </a:cubicBezTo>
                <a:lnTo>
                  <a:pt x="15142" y="1192"/>
                </a:lnTo>
                <a:cubicBezTo>
                  <a:pt x="15148" y="1204"/>
                  <a:pt x="15154" y="1204"/>
                  <a:pt x="15154" y="1210"/>
                </a:cubicBezTo>
                <a:cubicBezTo>
                  <a:pt x="15154" y="1215"/>
                  <a:pt x="15154" y="1215"/>
                  <a:pt x="15154" y="1215"/>
                </a:cubicBezTo>
                <a:cubicBezTo>
                  <a:pt x="15154" y="1221"/>
                  <a:pt x="15142" y="1221"/>
                  <a:pt x="15142" y="1221"/>
                </a:cubicBezTo>
                <a:cubicBezTo>
                  <a:pt x="15136" y="1227"/>
                  <a:pt x="15136" y="1233"/>
                  <a:pt x="15130" y="1233"/>
                </a:cubicBezTo>
                <a:cubicBezTo>
                  <a:pt x="15124" y="1239"/>
                  <a:pt x="15118" y="1239"/>
                  <a:pt x="15112" y="1239"/>
                </a:cubicBezTo>
                <a:cubicBezTo>
                  <a:pt x="15106" y="1239"/>
                  <a:pt x="15106" y="1239"/>
                  <a:pt x="15106" y="1239"/>
                </a:cubicBezTo>
                <a:cubicBezTo>
                  <a:pt x="15100" y="1239"/>
                  <a:pt x="15100" y="1233"/>
                  <a:pt x="15094" y="1233"/>
                </a:cubicBezTo>
                <a:cubicBezTo>
                  <a:pt x="15089" y="1233"/>
                  <a:pt x="15083" y="1233"/>
                  <a:pt x="15071" y="1233"/>
                </a:cubicBezTo>
                <a:cubicBezTo>
                  <a:pt x="15065" y="1233"/>
                  <a:pt x="15065" y="1239"/>
                  <a:pt x="15059" y="1239"/>
                </a:cubicBezTo>
                <a:cubicBezTo>
                  <a:pt x="15053" y="1245"/>
                  <a:pt x="15053" y="1245"/>
                  <a:pt x="15047" y="1251"/>
                </a:cubicBezTo>
                <a:cubicBezTo>
                  <a:pt x="15041" y="1251"/>
                  <a:pt x="15035" y="1251"/>
                  <a:pt x="15023" y="1251"/>
                </a:cubicBezTo>
                <a:cubicBezTo>
                  <a:pt x="15000" y="1251"/>
                  <a:pt x="15000" y="1251"/>
                  <a:pt x="15000" y="1251"/>
                </a:cubicBezTo>
                <a:cubicBezTo>
                  <a:pt x="14988" y="1251"/>
                  <a:pt x="14982" y="1257"/>
                  <a:pt x="14970" y="1257"/>
                </a:cubicBezTo>
                <a:cubicBezTo>
                  <a:pt x="14964" y="1257"/>
                  <a:pt x="14964" y="1257"/>
                  <a:pt x="14964" y="1257"/>
                </a:cubicBezTo>
                <a:lnTo>
                  <a:pt x="14964" y="1251"/>
                </a:lnTo>
                <a:cubicBezTo>
                  <a:pt x="14970" y="1251"/>
                  <a:pt x="14976" y="1251"/>
                  <a:pt x="14976" y="1251"/>
                </a:cubicBezTo>
                <a:cubicBezTo>
                  <a:pt x="14982" y="1245"/>
                  <a:pt x="14982" y="1239"/>
                  <a:pt x="14988" y="1239"/>
                </a:cubicBezTo>
                <a:cubicBezTo>
                  <a:pt x="14988" y="1233"/>
                  <a:pt x="14994" y="1233"/>
                  <a:pt x="15000" y="1227"/>
                </a:cubicBezTo>
                <a:cubicBezTo>
                  <a:pt x="15000" y="1227"/>
                  <a:pt x="15005" y="1221"/>
                  <a:pt x="15005" y="1215"/>
                </a:cubicBezTo>
                <a:cubicBezTo>
                  <a:pt x="15012" y="1215"/>
                  <a:pt x="15012" y="1215"/>
                  <a:pt x="15017" y="1210"/>
                </a:cubicBezTo>
                <a:cubicBezTo>
                  <a:pt x="15023" y="1210"/>
                  <a:pt x="15035" y="1215"/>
                  <a:pt x="15041" y="1210"/>
                </a:cubicBezTo>
                <a:cubicBezTo>
                  <a:pt x="15047" y="1210"/>
                  <a:pt x="15047" y="1215"/>
                  <a:pt x="15053" y="1210"/>
                </a:cubicBezTo>
                <a:cubicBezTo>
                  <a:pt x="15059" y="1210"/>
                  <a:pt x="15053" y="1204"/>
                  <a:pt x="15059" y="1198"/>
                </a:cubicBezTo>
                <a:cubicBezTo>
                  <a:pt x="15065" y="1198"/>
                  <a:pt x="15065" y="1192"/>
                  <a:pt x="15071" y="1192"/>
                </a:cubicBezTo>
                <a:cubicBezTo>
                  <a:pt x="15077" y="1186"/>
                  <a:pt x="15089" y="1186"/>
                  <a:pt x="15094" y="1174"/>
                </a:cubicBezTo>
                <a:cubicBezTo>
                  <a:pt x="15100" y="1168"/>
                  <a:pt x="15100" y="1156"/>
                  <a:pt x="15106" y="1150"/>
                </a:cubicBezTo>
                <a:cubicBezTo>
                  <a:pt x="15112" y="1144"/>
                  <a:pt x="15118" y="1144"/>
                  <a:pt x="15130" y="1144"/>
                </a:cubicBezTo>
                <a:cubicBezTo>
                  <a:pt x="15142" y="1144"/>
                  <a:pt x="15142" y="1144"/>
                  <a:pt x="15142" y="1144"/>
                </a:cubicBezTo>
                <a:cubicBezTo>
                  <a:pt x="15148" y="1144"/>
                  <a:pt x="15148" y="1144"/>
                  <a:pt x="15154" y="1144"/>
                </a:cubicBezTo>
                <a:cubicBezTo>
                  <a:pt x="15154" y="1144"/>
                  <a:pt x="15160" y="1144"/>
                  <a:pt x="15166" y="1144"/>
                </a:cubicBezTo>
                <a:cubicBezTo>
                  <a:pt x="15166" y="1144"/>
                  <a:pt x="15171" y="1138"/>
                  <a:pt x="15178" y="1138"/>
                </a:cubicBezTo>
                <a:cubicBezTo>
                  <a:pt x="15178" y="1132"/>
                  <a:pt x="15178" y="1127"/>
                  <a:pt x="15178" y="1127"/>
                </a:cubicBezTo>
                <a:cubicBezTo>
                  <a:pt x="15183" y="1121"/>
                  <a:pt x="15183" y="1121"/>
                  <a:pt x="15189" y="1115"/>
                </a:cubicBezTo>
                <a:cubicBezTo>
                  <a:pt x="15195" y="1109"/>
                  <a:pt x="15201" y="1109"/>
                  <a:pt x="15207" y="1109"/>
                </a:cubicBezTo>
                <a:cubicBezTo>
                  <a:pt x="15219" y="1109"/>
                  <a:pt x="15219" y="1109"/>
                  <a:pt x="15219" y="1109"/>
                </a:cubicBezTo>
                <a:cubicBezTo>
                  <a:pt x="15225" y="1109"/>
                  <a:pt x="15231" y="1109"/>
                  <a:pt x="15231" y="1109"/>
                </a:cubicBezTo>
                <a:cubicBezTo>
                  <a:pt x="15237" y="1109"/>
                  <a:pt x="15243" y="1109"/>
                  <a:pt x="15249" y="1109"/>
                </a:cubicBezTo>
                <a:cubicBezTo>
                  <a:pt x="15249" y="1103"/>
                  <a:pt x="15255" y="1103"/>
                  <a:pt x="15260" y="1103"/>
                </a:cubicBezTo>
                <a:cubicBezTo>
                  <a:pt x="15260" y="1103"/>
                  <a:pt x="15266" y="1097"/>
                  <a:pt x="15272" y="1097"/>
                </a:cubicBezTo>
                <a:cubicBezTo>
                  <a:pt x="15272" y="1091"/>
                  <a:pt x="15278" y="1091"/>
                  <a:pt x="15278" y="1085"/>
                </a:cubicBezTo>
                <a:cubicBezTo>
                  <a:pt x="15284" y="1085"/>
                  <a:pt x="15278" y="1079"/>
                  <a:pt x="15278" y="1073"/>
                </a:cubicBezTo>
                <a:cubicBezTo>
                  <a:pt x="15284" y="1067"/>
                  <a:pt x="15284" y="1061"/>
                  <a:pt x="15284" y="1050"/>
                </a:cubicBezTo>
                <a:cubicBezTo>
                  <a:pt x="15344" y="1050"/>
                  <a:pt x="15344" y="1050"/>
                  <a:pt x="15344" y="1050"/>
                </a:cubicBezTo>
                <a:cubicBezTo>
                  <a:pt x="15344" y="1044"/>
                  <a:pt x="15344" y="1044"/>
                  <a:pt x="15349" y="1032"/>
                </a:cubicBezTo>
                <a:cubicBezTo>
                  <a:pt x="15349" y="1032"/>
                  <a:pt x="15344" y="1026"/>
                  <a:pt x="15349" y="1026"/>
                </a:cubicBezTo>
                <a:cubicBezTo>
                  <a:pt x="15349" y="1020"/>
                  <a:pt x="15349" y="1014"/>
                  <a:pt x="15349" y="1014"/>
                </a:cubicBezTo>
                <a:cubicBezTo>
                  <a:pt x="15355" y="1008"/>
                  <a:pt x="15361" y="1014"/>
                  <a:pt x="15361" y="1014"/>
                </a:cubicBezTo>
                <a:cubicBezTo>
                  <a:pt x="15367" y="1008"/>
                  <a:pt x="15367" y="1008"/>
                  <a:pt x="15367" y="1002"/>
                </a:cubicBezTo>
                <a:cubicBezTo>
                  <a:pt x="15367" y="996"/>
                  <a:pt x="15367" y="990"/>
                  <a:pt x="15367" y="990"/>
                </a:cubicBezTo>
                <a:cubicBezTo>
                  <a:pt x="15367" y="984"/>
                  <a:pt x="15367" y="978"/>
                  <a:pt x="15361" y="978"/>
                </a:cubicBezTo>
                <a:cubicBezTo>
                  <a:pt x="15361" y="972"/>
                  <a:pt x="15355" y="978"/>
                  <a:pt x="15349" y="972"/>
                </a:cubicBezTo>
                <a:cubicBezTo>
                  <a:pt x="15349" y="972"/>
                  <a:pt x="15355" y="966"/>
                  <a:pt x="15349" y="961"/>
                </a:cubicBezTo>
                <a:lnTo>
                  <a:pt x="15349" y="955"/>
                </a:lnTo>
                <a:cubicBezTo>
                  <a:pt x="15344" y="949"/>
                  <a:pt x="15337" y="955"/>
                  <a:pt x="15337" y="955"/>
                </a:cubicBezTo>
                <a:cubicBezTo>
                  <a:pt x="15332" y="949"/>
                  <a:pt x="15337" y="943"/>
                  <a:pt x="15337" y="943"/>
                </a:cubicBezTo>
                <a:cubicBezTo>
                  <a:pt x="15332" y="937"/>
                  <a:pt x="15332" y="931"/>
                  <a:pt x="15332" y="925"/>
                </a:cubicBezTo>
                <a:cubicBezTo>
                  <a:pt x="15326" y="919"/>
                  <a:pt x="15320" y="919"/>
                  <a:pt x="15314" y="913"/>
                </a:cubicBezTo>
                <a:cubicBezTo>
                  <a:pt x="15308" y="913"/>
                  <a:pt x="15308" y="907"/>
                  <a:pt x="15302" y="907"/>
                </a:cubicBezTo>
                <a:cubicBezTo>
                  <a:pt x="15296" y="907"/>
                  <a:pt x="15296" y="907"/>
                  <a:pt x="15290" y="907"/>
                </a:cubicBezTo>
                <a:cubicBezTo>
                  <a:pt x="15284" y="907"/>
                  <a:pt x="15284" y="901"/>
                  <a:pt x="15278" y="901"/>
                </a:cubicBezTo>
                <a:cubicBezTo>
                  <a:pt x="15278" y="889"/>
                  <a:pt x="15278" y="884"/>
                  <a:pt x="15278" y="872"/>
                </a:cubicBezTo>
                <a:cubicBezTo>
                  <a:pt x="15195" y="872"/>
                  <a:pt x="15195" y="872"/>
                  <a:pt x="15195" y="872"/>
                </a:cubicBezTo>
                <a:cubicBezTo>
                  <a:pt x="15183" y="872"/>
                  <a:pt x="15178" y="866"/>
                  <a:pt x="15171" y="866"/>
                </a:cubicBezTo>
                <a:cubicBezTo>
                  <a:pt x="15160" y="860"/>
                  <a:pt x="15154" y="860"/>
                  <a:pt x="15142" y="860"/>
                </a:cubicBezTo>
                <a:cubicBezTo>
                  <a:pt x="15142" y="860"/>
                  <a:pt x="15136" y="860"/>
                  <a:pt x="15130" y="860"/>
                </a:cubicBezTo>
                <a:cubicBezTo>
                  <a:pt x="15130" y="860"/>
                  <a:pt x="15124" y="866"/>
                  <a:pt x="15118" y="866"/>
                </a:cubicBezTo>
                <a:cubicBezTo>
                  <a:pt x="15118" y="866"/>
                  <a:pt x="15118" y="877"/>
                  <a:pt x="15112" y="877"/>
                </a:cubicBezTo>
                <a:cubicBezTo>
                  <a:pt x="15112" y="877"/>
                  <a:pt x="15106" y="877"/>
                  <a:pt x="15100" y="877"/>
                </a:cubicBezTo>
                <a:cubicBezTo>
                  <a:pt x="15094" y="872"/>
                  <a:pt x="15089" y="866"/>
                  <a:pt x="15083" y="860"/>
                </a:cubicBezTo>
                <a:cubicBezTo>
                  <a:pt x="15077" y="860"/>
                  <a:pt x="15071" y="860"/>
                  <a:pt x="15071" y="860"/>
                </a:cubicBezTo>
                <a:cubicBezTo>
                  <a:pt x="15065" y="854"/>
                  <a:pt x="15059" y="854"/>
                  <a:pt x="15053" y="854"/>
                </a:cubicBezTo>
                <a:cubicBezTo>
                  <a:pt x="15047" y="854"/>
                  <a:pt x="15041" y="860"/>
                  <a:pt x="15035" y="860"/>
                </a:cubicBezTo>
                <a:cubicBezTo>
                  <a:pt x="15035" y="889"/>
                  <a:pt x="15035" y="889"/>
                  <a:pt x="15035" y="889"/>
                </a:cubicBezTo>
                <a:cubicBezTo>
                  <a:pt x="15000" y="889"/>
                  <a:pt x="15000" y="889"/>
                  <a:pt x="15000" y="889"/>
                </a:cubicBezTo>
                <a:cubicBezTo>
                  <a:pt x="14988" y="884"/>
                  <a:pt x="14988" y="884"/>
                  <a:pt x="14988" y="884"/>
                </a:cubicBezTo>
                <a:cubicBezTo>
                  <a:pt x="14994" y="877"/>
                  <a:pt x="14994" y="872"/>
                  <a:pt x="14994" y="872"/>
                </a:cubicBezTo>
                <a:cubicBezTo>
                  <a:pt x="15000" y="872"/>
                  <a:pt x="15005" y="872"/>
                  <a:pt x="15005" y="872"/>
                </a:cubicBezTo>
                <a:cubicBezTo>
                  <a:pt x="15012" y="860"/>
                  <a:pt x="15017" y="854"/>
                  <a:pt x="15017" y="848"/>
                </a:cubicBezTo>
                <a:cubicBezTo>
                  <a:pt x="15017" y="842"/>
                  <a:pt x="15017" y="842"/>
                  <a:pt x="15017" y="836"/>
                </a:cubicBezTo>
                <a:cubicBezTo>
                  <a:pt x="14952" y="836"/>
                  <a:pt x="14952" y="836"/>
                  <a:pt x="14952" y="836"/>
                </a:cubicBezTo>
                <a:cubicBezTo>
                  <a:pt x="14946" y="836"/>
                  <a:pt x="14940" y="830"/>
                  <a:pt x="14928" y="830"/>
                </a:cubicBezTo>
                <a:cubicBezTo>
                  <a:pt x="14917" y="830"/>
                  <a:pt x="14911" y="830"/>
                  <a:pt x="14899" y="830"/>
                </a:cubicBezTo>
                <a:lnTo>
                  <a:pt x="14893" y="824"/>
                </a:lnTo>
                <a:cubicBezTo>
                  <a:pt x="14893" y="824"/>
                  <a:pt x="14893" y="818"/>
                  <a:pt x="14893" y="812"/>
                </a:cubicBezTo>
                <a:cubicBezTo>
                  <a:pt x="14899" y="806"/>
                  <a:pt x="14905" y="800"/>
                  <a:pt x="14917" y="795"/>
                </a:cubicBezTo>
                <a:cubicBezTo>
                  <a:pt x="14917" y="795"/>
                  <a:pt x="14923" y="795"/>
                  <a:pt x="14928" y="795"/>
                </a:cubicBezTo>
                <a:cubicBezTo>
                  <a:pt x="14934" y="795"/>
                  <a:pt x="14934" y="789"/>
                  <a:pt x="14940" y="789"/>
                </a:cubicBezTo>
                <a:cubicBezTo>
                  <a:pt x="14940" y="765"/>
                  <a:pt x="14940" y="765"/>
                  <a:pt x="14940" y="765"/>
                </a:cubicBezTo>
                <a:cubicBezTo>
                  <a:pt x="14810" y="765"/>
                  <a:pt x="14810" y="765"/>
                  <a:pt x="14810" y="765"/>
                </a:cubicBezTo>
                <a:cubicBezTo>
                  <a:pt x="14804" y="765"/>
                  <a:pt x="14798" y="765"/>
                  <a:pt x="14798" y="771"/>
                </a:cubicBezTo>
                <a:cubicBezTo>
                  <a:pt x="14786" y="771"/>
                  <a:pt x="14780" y="777"/>
                  <a:pt x="14774" y="777"/>
                </a:cubicBezTo>
                <a:cubicBezTo>
                  <a:pt x="14768" y="777"/>
                  <a:pt x="14762" y="777"/>
                  <a:pt x="14762" y="777"/>
                </a:cubicBezTo>
                <a:cubicBezTo>
                  <a:pt x="14751" y="783"/>
                  <a:pt x="14739" y="783"/>
                  <a:pt x="14727" y="789"/>
                </a:cubicBezTo>
                <a:cubicBezTo>
                  <a:pt x="14721" y="789"/>
                  <a:pt x="14721" y="789"/>
                  <a:pt x="14715" y="795"/>
                </a:cubicBezTo>
                <a:cubicBezTo>
                  <a:pt x="14709" y="795"/>
                  <a:pt x="14709" y="800"/>
                  <a:pt x="14703" y="800"/>
                </a:cubicBezTo>
                <a:cubicBezTo>
                  <a:pt x="14697" y="806"/>
                  <a:pt x="14697" y="806"/>
                  <a:pt x="14697" y="812"/>
                </a:cubicBezTo>
                <a:cubicBezTo>
                  <a:pt x="14697" y="818"/>
                  <a:pt x="14697" y="824"/>
                  <a:pt x="14697" y="824"/>
                </a:cubicBezTo>
                <a:cubicBezTo>
                  <a:pt x="14697" y="830"/>
                  <a:pt x="14697" y="836"/>
                  <a:pt x="14697" y="836"/>
                </a:cubicBezTo>
                <a:cubicBezTo>
                  <a:pt x="14691" y="842"/>
                  <a:pt x="14691" y="848"/>
                  <a:pt x="14685" y="848"/>
                </a:cubicBezTo>
                <a:cubicBezTo>
                  <a:pt x="14679" y="854"/>
                  <a:pt x="14673" y="854"/>
                  <a:pt x="14662" y="860"/>
                </a:cubicBezTo>
                <a:cubicBezTo>
                  <a:pt x="14668" y="866"/>
                  <a:pt x="14668" y="866"/>
                  <a:pt x="14668" y="872"/>
                </a:cubicBezTo>
                <a:cubicBezTo>
                  <a:pt x="14673" y="877"/>
                  <a:pt x="14679" y="877"/>
                  <a:pt x="14679" y="877"/>
                </a:cubicBezTo>
                <a:cubicBezTo>
                  <a:pt x="14679" y="889"/>
                  <a:pt x="14679" y="889"/>
                  <a:pt x="14679" y="889"/>
                </a:cubicBezTo>
                <a:cubicBezTo>
                  <a:pt x="14567" y="889"/>
                  <a:pt x="14567" y="889"/>
                  <a:pt x="14567" y="889"/>
                </a:cubicBezTo>
                <a:cubicBezTo>
                  <a:pt x="14561" y="901"/>
                  <a:pt x="14567" y="907"/>
                  <a:pt x="14561" y="913"/>
                </a:cubicBezTo>
                <a:cubicBezTo>
                  <a:pt x="14549" y="919"/>
                  <a:pt x="14543" y="913"/>
                  <a:pt x="14531" y="919"/>
                </a:cubicBezTo>
                <a:cubicBezTo>
                  <a:pt x="14531" y="925"/>
                  <a:pt x="14537" y="931"/>
                  <a:pt x="14531" y="931"/>
                </a:cubicBezTo>
                <a:cubicBezTo>
                  <a:pt x="14531" y="937"/>
                  <a:pt x="14525" y="943"/>
                  <a:pt x="14525" y="943"/>
                </a:cubicBezTo>
                <a:cubicBezTo>
                  <a:pt x="14519" y="949"/>
                  <a:pt x="14519" y="949"/>
                  <a:pt x="14513" y="949"/>
                </a:cubicBezTo>
                <a:cubicBezTo>
                  <a:pt x="14502" y="955"/>
                  <a:pt x="14496" y="955"/>
                  <a:pt x="14484" y="955"/>
                </a:cubicBezTo>
                <a:cubicBezTo>
                  <a:pt x="14472" y="955"/>
                  <a:pt x="14466" y="955"/>
                  <a:pt x="14460" y="955"/>
                </a:cubicBezTo>
                <a:cubicBezTo>
                  <a:pt x="14460" y="949"/>
                  <a:pt x="14454" y="949"/>
                  <a:pt x="14448" y="949"/>
                </a:cubicBezTo>
                <a:cubicBezTo>
                  <a:pt x="14448" y="943"/>
                  <a:pt x="14442" y="943"/>
                  <a:pt x="14436" y="937"/>
                </a:cubicBezTo>
                <a:cubicBezTo>
                  <a:pt x="14436" y="937"/>
                  <a:pt x="14436" y="931"/>
                  <a:pt x="14430" y="925"/>
                </a:cubicBezTo>
                <a:cubicBezTo>
                  <a:pt x="14424" y="925"/>
                  <a:pt x="14424" y="925"/>
                  <a:pt x="14419" y="925"/>
                </a:cubicBezTo>
                <a:cubicBezTo>
                  <a:pt x="14413" y="925"/>
                  <a:pt x="14413" y="925"/>
                  <a:pt x="14407" y="925"/>
                </a:cubicBezTo>
                <a:cubicBezTo>
                  <a:pt x="14395" y="925"/>
                  <a:pt x="14389" y="925"/>
                  <a:pt x="14377" y="925"/>
                </a:cubicBezTo>
                <a:cubicBezTo>
                  <a:pt x="14365" y="925"/>
                  <a:pt x="14365" y="925"/>
                  <a:pt x="14365" y="925"/>
                </a:cubicBezTo>
                <a:cubicBezTo>
                  <a:pt x="14359" y="925"/>
                  <a:pt x="14353" y="913"/>
                  <a:pt x="14341" y="913"/>
                </a:cubicBezTo>
                <a:cubicBezTo>
                  <a:pt x="14336" y="913"/>
                  <a:pt x="14330" y="919"/>
                  <a:pt x="14330" y="919"/>
                </a:cubicBezTo>
                <a:cubicBezTo>
                  <a:pt x="14324" y="919"/>
                  <a:pt x="14318" y="913"/>
                  <a:pt x="14312" y="919"/>
                </a:cubicBezTo>
                <a:cubicBezTo>
                  <a:pt x="14312" y="925"/>
                  <a:pt x="14306" y="925"/>
                  <a:pt x="14306" y="931"/>
                </a:cubicBezTo>
                <a:cubicBezTo>
                  <a:pt x="14300" y="937"/>
                  <a:pt x="14312" y="943"/>
                  <a:pt x="14306" y="949"/>
                </a:cubicBezTo>
                <a:lnTo>
                  <a:pt x="14306" y="955"/>
                </a:lnTo>
                <a:cubicBezTo>
                  <a:pt x="14306" y="961"/>
                  <a:pt x="14294" y="961"/>
                  <a:pt x="14294" y="961"/>
                </a:cubicBezTo>
                <a:cubicBezTo>
                  <a:pt x="14288" y="966"/>
                  <a:pt x="14282" y="966"/>
                  <a:pt x="14276" y="966"/>
                </a:cubicBezTo>
                <a:cubicBezTo>
                  <a:pt x="14217" y="966"/>
                  <a:pt x="14217" y="966"/>
                  <a:pt x="14217" y="966"/>
                </a:cubicBezTo>
                <a:cubicBezTo>
                  <a:pt x="14205" y="966"/>
                  <a:pt x="14199" y="972"/>
                  <a:pt x="14187" y="978"/>
                </a:cubicBezTo>
                <a:cubicBezTo>
                  <a:pt x="14181" y="984"/>
                  <a:pt x="14175" y="984"/>
                  <a:pt x="14175" y="984"/>
                </a:cubicBezTo>
                <a:cubicBezTo>
                  <a:pt x="14164" y="990"/>
                  <a:pt x="14158" y="996"/>
                  <a:pt x="14152" y="996"/>
                </a:cubicBezTo>
                <a:cubicBezTo>
                  <a:pt x="14146" y="996"/>
                  <a:pt x="14140" y="996"/>
                  <a:pt x="14140" y="1002"/>
                </a:cubicBezTo>
                <a:cubicBezTo>
                  <a:pt x="14134" y="1002"/>
                  <a:pt x="14134" y="1014"/>
                  <a:pt x="14122" y="1014"/>
                </a:cubicBezTo>
                <a:lnTo>
                  <a:pt x="14116" y="1008"/>
                </a:lnTo>
                <a:cubicBezTo>
                  <a:pt x="14110" y="1008"/>
                  <a:pt x="14110" y="996"/>
                  <a:pt x="14110" y="996"/>
                </a:cubicBezTo>
                <a:cubicBezTo>
                  <a:pt x="14104" y="996"/>
                  <a:pt x="14098" y="996"/>
                  <a:pt x="14092" y="996"/>
                </a:cubicBezTo>
                <a:cubicBezTo>
                  <a:pt x="14087" y="996"/>
                  <a:pt x="14081" y="996"/>
                  <a:pt x="14069" y="1002"/>
                </a:cubicBezTo>
                <a:cubicBezTo>
                  <a:pt x="14063" y="1002"/>
                  <a:pt x="14063" y="1008"/>
                  <a:pt x="14057" y="1008"/>
                </a:cubicBezTo>
                <a:cubicBezTo>
                  <a:pt x="14051" y="1014"/>
                  <a:pt x="14045" y="1014"/>
                  <a:pt x="14039" y="1020"/>
                </a:cubicBezTo>
                <a:cubicBezTo>
                  <a:pt x="14033" y="1026"/>
                  <a:pt x="14033" y="1032"/>
                  <a:pt x="14027" y="1032"/>
                </a:cubicBezTo>
                <a:cubicBezTo>
                  <a:pt x="14021" y="1032"/>
                  <a:pt x="14015" y="1032"/>
                  <a:pt x="14015" y="1032"/>
                </a:cubicBezTo>
                <a:cubicBezTo>
                  <a:pt x="14009" y="1038"/>
                  <a:pt x="14003" y="1032"/>
                  <a:pt x="13998" y="1032"/>
                </a:cubicBezTo>
                <a:cubicBezTo>
                  <a:pt x="13986" y="1032"/>
                  <a:pt x="13980" y="1032"/>
                  <a:pt x="13968" y="1038"/>
                </a:cubicBezTo>
                <a:cubicBezTo>
                  <a:pt x="13962" y="1038"/>
                  <a:pt x="13956" y="1044"/>
                  <a:pt x="13950" y="1050"/>
                </a:cubicBezTo>
                <a:cubicBezTo>
                  <a:pt x="13944" y="1050"/>
                  <a:pt x="13944" y="1055"/>
                  <a:pt x="13938" y="1061"/>
                </a:cubicBezTo>
                <a:cubicBezTo>
                  <a:pt x="13938" y="1067"/>
                  <a:pt x="13938" y="1073"/>
                  <a:pt x="13938" y="1073"/>
                </a:cubicBezTo>
                <a:cubicBezTo>
                  <a:pt x="13932" y="1079"/>
                  <a:pt x="13932" y="1085"/>
                  <a:pt x="13932" y="1085"/>
                </a:cubicBezTo>
                <a:cubicBezTo>
                  <a:pt x="13926" y="1085"/>
                  <a:pt x="13921" y="1085"/>
                  <a:pt x="13921" y="1085"/>
                </a:cubicBezTo>
                <a:cubicBezTo>
                  <a:pt x="13915" y="1085"/>
                  <a:pt x="13909" y="1085"/>
                  <a:pt x="13903" y="1085"/>
                </a:cubicBezTo>
                <a:cubicBezTo>
                  <a:pt x="13903" y="1085"/>
                  <a:pt x="13897" y="1091"/>
                  <a:pt x="13891" y="1091"/>
                </a:cubicBezTo>
                <a:lnTo>
                  <a:pt x="13885" y="1091"/>
                </a:lnTo>
                <a:cubicBezTo>
                  <a:pt x="13879" y="1091"/>
                  <a:pt x="13873" y="1091"/>
                  <a:pt x="13873" y="1097"/>
                </a:cubicBezTo>
                <a:cubicBezTo>
                  <a:pt x="13867" y="1097"/>
                  <a:pt x="13861" y="1097"/>
                  <a:pt x="13861" y="1109"/>
                </a:cubicBezTo>
                <a:cubicBezTo>
                  <a:pt x="13861" y="1115"/>
                  <a:pt x="13867" y="1121"/>
                  <a:pt x="13873" y="1127"/>
                </a:cubicBezTo>
                <a:cubicBezTo>
                  <a:pt x="13873" y="1132"/>
                  <a:pt x="13879" y="1132"/>
                  <a:pt x="13885" y="1132"/>
                </a:cubicBezTo>
                <a:cubicBezTo>
                  <a:pt x="13891" y="1138"/>
                  <a:pt x="13897" y="1138"/>
                  <a:pt x="13909" y="1144"/>
                </a:cubicBezTo>
                <a:cubicBezTo>
                  <a:pt x="13915" y="1144"/>
                  <a:pt x="13915" y="1144"/>
                  <a:pt x="13921" y="1150"/>
                </a:cubicBezTo>
                <a:cubicBezTo>
                  <a:pt x="13921" y="1150"/>
                  <a:pt x="13921" y="1156"/>
                  <a:pt x="13921" y="1162"/>
                </a:cubicBezTo>
                <a:cubicBezTo>
                  <a:pt x="13921" y="1174"/>
                  <a:pt x="13921" y="1174"/>
                  <a:pt x="13921" y="1174"/>
                </a:cubicBezTo>
                <a:cubicBezTo>
                  <a:pt x="13921" y="1174"/>
                  <a:pt x="13915" y="1180"/>
                  <a:pt x="13909" y="1186"/>
                </a:cubicBezTo>
                <a:cubicBezTo>
                  <a:pt x="13909" y="1180"/>
                  <a:pt x="13903" y="1180"/>
                  <a:pt x="13897" y="1180"/>
                </a:cubicBezTo>
                <a:cubicBezTo>
                  <a:pt x="13885" y="1180"/>
                  <a:pt x="13879" y="1174"/>
                  <a:pt x="13861" y="1174"/>
                </a:cubicBezTo>
                <a:cubicBezTo>
                  <a:pt x="13855" y="1174"/>
                  <a:pt x="13849" y="1174"/>
                  <a:pt x="13837" y="1180"/>
                </a:cubicBezTo>
                <a:cubicBezTo>
                  <a:pt x="13837" y="1180"/>
                  <a:pt x="13832" y="1180"/>
                  <a:pt x="13826" y="1180"/>
                </a:cubicBezTo>
                <a:cubicBezTo>
                  <a:pt x="13826" y="1180"/>
                  <a:pt x="13826" y="1186"/>
                  <a:pt x="13820" y="1192"/>
                </a:cubicBezTo>
                <a:cubicBezTo>
                  <a:pt x="13814" y="1192"/>
                  <a:pt x="13814" y="1198"/>
                  <a:pt x="13808" y="1198"/>
                </a:cubicBezTo>
                <a:cubicBezTo>
                  <a:pt x="13802" y="1204"/>
                  <a:pt x="13802" y="1198"/>
                  <a:pt x="13796" y="1198"/>
                </a:cubicBezTo>
                <a:cubicBezTo>
                  <a:pt x="13790" y="1198"/>
                  <a:pt x="13790" y="1204"/>
                  <a:pt x="13784" y="1198"/>
                </a:cubicBezTo>
                <a:cubicBezTo>
                  <a:pt x="13778" y="1198"/>
                  <a:pt x="13778" y="1186"/>
                  <a:pt x="13772" y="1186"/>
                </a:cubicBezTo>
                <a:cubicBezTo>
                  <a:pt x="13760" y="1186"/>
                  <a:pt x="13755" y="1192"/>
                  <a:pt x="13737" y="1192"/>
                </a:cubicBezTo>
                <a:cubicBezTo>
                  <a:pt x="13731" y="1192"/>
                  <a:pt x="13725" y="1192"/>
                  <a:pt x="13719" y="1192"/>
                </a:cubicBezTo>
                <a:cubicBezTo>
                  <a:pt x="13713" y="1192"/>
                  <a:pt x="13707" y="1192"/>
                  <a:pt x="13707" y="1192"/>
                </a:cubicBezTo>
                <a:cubicBezTo>
                  <a:pt x="13701" y="1198"/>
                  <a:pt x="13695" y="1198"/>
                  <a:pt x="13695" y="1198"/>
                </a:cubicBezTo>
                <a:cubicBezTo>
                  <a:pt x="13642" y="1198"/>
                  <a:pt x="13642" y="1198"/>
                  <a:pt x="13642" y="1198"/>
                </a:cubicBezTo>
                <a:cubicBezTo>
                  <a:pt x="13636" y="1198"/>
                  <a:pt x="13630" y="1198"/>
                  <a:pt x="13630" y="1198"/>
                </a:cubicBezTo>
                <a:cubicBezTo>
                  <a:pt x="13624" y="1198"/>
                  <a:pt x="13618" y="1198"/>
                  <a:pt x="13618" y="1198"/>
                </a:cubicBezTo>
                <a:cubicBezTo>
                  <a:pt x="13612" y="1204"/>
                  <a:pt x="13618" y="1210"/>
                  <a:pt x="13612" y="1210"/>
                </a:cubicBezTo>
                <a:cubicBezTo>
                  <a:pt x="13612" y="1215"/>
                  <a:pt x="13606" y="1221"/>
                  <a:pt x="13606" y="1221"/>
                </a:cubicBezTo>
                <a:cubicBezTo>
                  <a:pt x="13547" y="1221"/>
                  <a:pt x="13547" y="1221"/>
                  <a:pt x="13547" y="1221"/>
                </a:cubicBezTo>
                <a:cubicBezTo>
                  <a:pt x="13535" y="1221"/>
                  <a:pt x="13535" y="1233"/>
                  <a:pt x="13523" y="1239"/>
                </a:cubicBezTo>
                <a:cubicBezTo>
                  <a:pt x="13529" y="1245"/>
                  <a:pt x="13529" y="1245"/>
                  <a:pt x="13529" y="1251"/>
                </a:cubicBezTo>
                <a:cubicBezTo>
                  <a:pt x="13535" y="1257"/>
                  <a:pt x="13541" y="1257"/>
                  <a:pt x="13541" y="1263"/>
                </a:cubicBezTo>
                <a:cubicBezTo>
                  <a:pt x="13547" y="1269"/>
                  <a:pt x="13553" y="1269"/>
                  <a:pt x="13553" y="1275"/>
                </a:cubicBezTo>
                <a:cubicBezTo>
                  <a:pt x="13559" y="1281"/>
                  <a:pt x="13565" y="1281"/>
                  <a:pt x="13565" y="1281"/>
                </a:cubicBezTo>
                <a:cubicBezTo>
                  <a:pt x="13565" y="1293"/>
                  <a:pt x="13565" y="1299"/>
                  <a:pt x="13565" y="1304"/>
                </a:cubicBezTo>
                <a:cubicBezTo>
                  <a:pt x="13565" y="1310"/>
                  <a:pt x="13565" y="1316"/>
                  <a:pt x="13565" y="1316"/>
                </a:cubicBezTo>
                <a:cubicBezTo>
                  <a:pt x="13565" y="1322"/>
                  <a:pt x="13571" y="1322"/>
                  <a:pt x="13571" y="1328"/>
                </a:cubicBezTo>
                <a:cubicBezTo>
                  <a:pt x="13571" y="1334"/>
                  <a:pt x="13571" y="1340"/>
                  <a:pt x="13577" y="1340"/>
                </a:cubicBezTo>
                <a:cubicBezTo>
                  <a:pt x="13582" y="1346"/>
                  <a:pt x="13589" y="1340"/>
                  <a:pt x="13600" y="1340"/>
                </a:cubicBezTo>
                <a:cubicBezTo>
                  <a:pt x="13618" y="1340"/>
                  <a:pt x="13618" y="1340"/>
                  <a:pt x="13618" y="1340"/>
                </a:cubicBezTo>
                <a:cubicBezTo>
                  <a:pt x="13624" y="1340"/>
                  <a:pt x="13630" y="1340"/>
                  <a:pt x="13636" y="1340"/>
                </a:cubicBezTo>
                <a:cubicBezTo>
                  <a:pt x="13636" y="1340"/>
                  <a:pt x="13642" y="1346"/>
                  <a:pt x="13648" y="1346"/>
                </a:cubicBezTo>
                <a:cubicBezTo>
                  <a:pt x="13648" y="1346"/>
                  <a:pt x="13648" y="1352"/>
                  <a:pt x="13654" y="1358"/>
                </a:cubicBezTo>
                <a:cubicBezTo>
                  <a:pt x="13660" y="1364"/>
                  <a:pt x="13666" y="1364"/>
                  <a:pt x="13666" y="1370"/>
                </a:cubicBezTo>
                <a:cubicBezTo>
                  <a:pt x="13666" y="1370"/>
                  <a:pt x="13666" y="1376"/>
                  <a:pt x="13666" y="1382"/>
                </a:cubicBezTo>
                <a:cubicBezTo>
                  <a:pt x="13666" y="1393"/>
                  <a:pt x="13666" y="1393"/>
                  <a:pt x="13666" y="1393"/>
                </a:cubicBezTo>
                <a:cubicBezTo>
                  <a:pt x="13666" y="1405"/>
                  <a:pt x="13654" y="1411"/>
                  <a:pt x="13642" y="1411"/>
                </a:cubicBezTo>
                <a:cubicBezTo>
                  <a:pt x="13630" y="1411"/>
                  <a:pt x="13630" y="1405"/>
                  <a:pt x="13624" y="1405"/>
                </a:cubicBezTo>
                <a:cubicBezTo>
                  <a:pt x="13618" y="1399"/>
                  <a:pt x="13612" y="1399"/>
                  <a:pt x="13612" y="1399"/>
                </a:cubicBezTo>
                <a:cubicBezTo>
                  <a:pt x="13606" y="1393"/>
                  <a:pt x="13612" y="1387"/>
                  <a:pt x="13606" y="1387"/>
                </a:cubicBezTo>
                <a:cubicBezTo>
                  <a:pt x="13600" y="1382"/>
                  <a:pt x="13600" y="1387"/>
                  <a:pt x="13594" y="1387"/>
                </a:cubicBezTo>
                <a:cubicBezTo>
                  <a:pt x="13589" y="1382"/>
                  <a:pt x="13582" y="1382"/>
                  <a:pt x="13582" y="1382"/>
                </a:cubicBezTo>
                <a:cubicBezTo>
                  <a:pt x="13577" y="1382"/>
                  <a:pt x="13571" y="1382"/>
                  <a:pt x="13571" y="1376"/>
                </a:cubicBezTo>
                <a:cubicBezTo>
                  <a:pt x="13565" y="1376"/>
                  <a:pt x="13559" y="1376"/>
                  <a:pt x="13559" y="1376"/>
                </a:cubicBezTo>
                <a:cubicBezTo>
                  <a:pt x="13553" y="1370"/>
                  <a:pt x="13559" y="1364"/>
                  <a:pt x="13553" y="1364"/>
                </a:cubicBezTo>
                <a:cubicBezTo>
                  <a:pt x="13553" y="1358"/>
                  <a:pt x="13553" y="1358"/>
                  <a:pt x="13553" y="1352"/>
                </a:cubicBezTo>
                <a:cubicBezTo>
                  <a:pt x="13547" y="1346"/>
                  <a:pt x="13541" y="1346"/>
                  <a:pt x="13541" y="1346"/>
                </a:cubicBezTo>
                <a:cubicBezTo>
                  <a:pt x="13470" y="1346"/>
                  <a:pt x="13470" y="1346"/>
                  <a:pt x="13470" y="1346"/>
                </a:cubicBezTo>
                <a:cubicBezTo>
                  <a:pt x="13464" y="1346"/>
                  <a:pt x="13458" y="1340"/>
                  <a:pt x="13446" y="1334"/>
                </a:cubicBezTo>
                <a:lnTo>
                  <a:pt x="13446" y="1322"/>
                </a:lnTo>
                <a:cubicBezTo>
                  <a:pt x="13440" y="1316"/>
                  <a:pt x="13428" y="1316"/>
                  <a:pt x="13423" y="1316"/>
                </a:cubicBezTo>
                <a:cubicBezTo>
                  <a:pt x="13416" y="1316"/>
                  <a:pt x="13416" y="1316"/>
                  <a:pt x="13411" y="1316"/>
                </a:cubicBezTo>
                <a:cubicBezTo>
                  <a:pt x="13405" y="1316"/>
                  <a:pt x="13405" y="1322"/>
                  <a:pt x="13399" y="1328"/>
                </a:cubicBezTo>
                <a:cubicBezTo>
                  <a:pt x="13399" y="1328"/>
                  <a:pt x="13393" y="1328"/>
                  <a:pt x="13387" y="1328"/>
                </a:cubicBezTo>
                <a:cubicBezTo>
                  <a:pt x="13375" y="1334"/>
                  <a:pt x="13369" y="1334"/>
                  <a:pt x="13351" y="1340"/>
                </a:cubicBezTo>
                <a:cubicBezTo>
                  <a:pt x="13357" y="1346"/>
                  <a:pt x="13357" y="1346"/>
                  <a:pt x="13357" y="1346"/>
                </a:cubicBezTo>
                <a:cubicBezTo>
                  <a:pt x="13363" y="1352"/>
                  <a:pt x="13363" y="1352"/>
                  <a:pt x="13369" y="1352"/>
                </a:cubicBezTo>
                <a:cubicBezTo>
                  <a:pt x="13375" y="1352"/>
                  <a:pt x="13381" y="1352"/>
                  <a:pt x="13393" y="1352"/>
                </a:cubicBezTo>
                <a:cubicBezTo>
                  <a:pt x="13393" y="1352"/>
                  <a:pt x="13399" y="1352"/>
                  <a:pt x="13405" y="1352"/>
                </a:cubicBezTo>
                <a:cubicBezTo>
                  <a:pt x="13405" y="1352"/>
                  <a:pt x="13411" y="1358"/>
                  <a:pt x="13411" y="1364"/>
                </a:cubicBezTo>
                <a:cubicBezTo>
                  <a:pt x="13416" y="1370"/>
                  <a:pt x="13423" y="1370"/>
                  <a:pt x="13423" y="1376"/>
                </a:cubicBezTo>
                <a:cubicBezTo>
                  <a:pt x="13423" y="1382"/>
                  <a:pt x="13416" y="1382"/>
                  <a:pt x="13416" y="1387"/>
                </a:cubicBezTo>
                <a:cubicBezTo>
                  <a:pt x="13405" y="1387"/>
                  <a:pt x="13399" y="1387"/>
                  <a:pt x="13387" y="1382"/>
                </a:cubicBezTo>
                <a:cubicBezTo>
                  <a:pt x="13387" y="1382"/>
                  <a:pt x="13381" y="1382"/>
                  <a:pt x="13375" y="1382"/>
                </a:cubicBezTo>
                <a:cubicBezTo>
                  <a:pt x="13369" y="1376"/>
                  <a:pt x="13375" y="1370"/>
                  <a:pt x="13369" y="1370"/>
                </a:cubicBezTo>
                <a:cubicBezTo>
                  <a:pt x="13363" y="1364"/>
                  <a:pt x="13357" y="1370"/>
                  <a:pt x="13351" y="1370"/>
                </a:cubicBezTo>
                <a:cubicBezTo>
                  <a:pt x="13345" y="1370"/>
                  <a:pt x="13345" y="1370"/>
                  <a:pt x="13345" y="1370"/>
                </a:cubicBezTo>
                <a:cubicBezTo>
                  <a:pt x="13339" y="1370"/>
                  <a:pt x="13334" y="1364"/>
                  <a:pt x="13334" y="1370"/>
                </a:cubicBezTo>
                <a:cubicBezTo>
                  <a:pt x="13328" y="1370"/>
                  <a:pt x="13328" y="1376"/>
                  <a:pt x="13328" y="1382"/>
                </a:cubicBezTo>
                <a:cubicBezTo>
                  <a:pt x="13322" y="1382"/>
                  <a:pt x="13322" y="1387"/>
                  <a:pt x="13322" y="1393"/>
                </a:cubicBezTo>
                <a:cubicBezTo>
                  <a:pt x="13322" y="1399"/>
                  <a:pt x="13310" y="1399"/>
                  <a:pt x="13310" y="1405"/>
                </a:cubicBezTo>
                <a:cubicBezTo>
                  <a:pt x="13310" y="1417"/>
                  <a:pt x="13328" y="1429"/>
                  <a:pt x="13339" y="1429"/>
                </a:cubicBezTo>
                <a:cubicBezTo>
                  <a:pt x="13345" y="1429"/>
                  <a:pt x="13351" y="1429"/>
                  <a:pt x="13363" y="1429"/>
                </a:cubicBezTo>
                <a:cubicBezTo>
                  <a:pt x="13369" y="1429"/>
                  <a:pt x="13369" y="1429"/>
                  <a:pt x="13375" y="1429"/>
                </a:cubicBezTo>
                <a:cubicBezTo>
                  <a:pt x="13387" y="1435"/>
                  <a:pt x="13399" y="1441"/>
                  <a:pt x="13411" y="1447"/>
                </a:cubicBezTo>
                <a:cubicBezTo>
                  <a:pt x="13411" y="1447"/>
                  <a:pt x="13411" y="1453"/>
                  <a:pt x="13416" y="1459"/>
                </a:cubicBezTo>
                <a:cubicBezTo>
                  <a:pt x="13423" y="1459"/>
                  <a:pt x="13423" y="1459"/>
                  <a:pt x="13428" y="1459"/>
                </a:cubicBezTo>
                <a:cubicBezTo>
                  <a:pt x="13434" y="1465"/>
                  <a:pt x="13434" y="1465"/>
                  <a:pt x="13440" y="1465"/>
                </a:cubicBezTo>
                <a:cubicBezTo>
                  <a:pt x="13440" y="1470"/>
                  <a:pt x="13446" y="1470"/>
                  <a:pt x="13446" y="1476"/>
                </a:cubicBezTo>
                <a:cubicBezTo>
                  <a:pt x="13446" y="1482"/>
                  <a:pt x="13440" y="1482"/>
                  <a:pt x="13440" y="1488"/>
                </a:cubicBezTo>
                <a:cubicBezTo>
                  <a:pt x="13434" y="1482"/>
                  <a:pt x="13434" y="1476"/>
                  <a:pt x="13428" y="1470"/>
                </a:cubicBezTo>
                <a:cubicBezTo>
                  <a:pt x="13423" y="1470"/>
                  <a:pt x="13411" y="1470"/>
                  <a:pt x="13405" y="1470"/>
                </a:cubicBezTo>
                <a:cubicBezTo>
                  <a:pt x="13399" y="1465"/>
                  <a:pt x="13399" y="1459"/>
                  <a:pt x="13393" y="1459"/>
                </a:cubicBezTo>
                <a:cubicBezTo>
                  <a:pt x="13393" y="1459"/>
                  <a:pt x="13387" y="1459"/>
                  <a:pt x="13381" y="1459"/>
                </a:cubicBezTo>
                <a:cubicBezTo>
                  <a:pt x="13381" y="1459"/>
                  <a:pt x="13375" y="1459"/>
                  <a:pt x="13369" y="1459"/>
                </a:cubicBezTo>
                <a:cubicBezTo>
                  <a:pt x="13369" y="1459"/>
                  <a:pt x="13363" y="1453"/>
                  <a:pt x="13357" y="1453"/>
                </a:cubicBezTo>
                <a:lnTo>
                  <a:pt x="13351" y="1447"/>
                </a:lnTo>
                <a:cubicBezTo>
                  <a:pt x="13334" y="1447"/>
                  <a:pt x="13328" y="1453"/>
                  <a:pt x="13316" y="1447"/>
                </a:cubicBezTo>
                <a:cubicBezTo>
                  <a:pt x="13304" y="1447"/>
                  <a:pt x="13298" y="1447"/>
                  <a:pt x="13292" y="1441"/>
                </a:cubicBezTo>
                <a:cubicBezTo>
                  <a:pt x="13286" y="1435"/>
                  <a:pt x="13280" y="1435"/>
                  <a:pt x="13280" y="1429"/>
                </a:cubicBezTo>
                <a:cubicBezTo>
                  <a:pt x="13280" y="1423"/>
                  <a:pt x="13274" y="1423"/>
                  <a:pt x="13274" y="1417"/>
                </a:cubicBezTo>
                <a:cubicBezTo>
                  <a:pt x="13274" y="1411"/>
                  <a:pt x="13274" y="1411"/>
                  <a:pt x="13274" y="1405"/>
                </a:cubicBezTo>
                <a:cubicBezTo>
                  <a:pt x="13274" y="1382"/>
                  <a:pt x="13274" y="1382"/>
                  <a:pt x="13274" y="1382"/>
                </a:cubicBezTo>
                <a:cubicBezTo>
                  <a:pt x="13274" y="1376"/>
                  <a:pt x="13274" y="1370"/>
                  <a:pt x="13274" y="1358"/>
                </a:cubicBezTo>
                <a:cubicBezTo>
                  <a:pt x="13274" y="1358"/>
                  <a:pt x="13280" y="1352"/>
                  <a:pt x="13280" y="1346"/>
                </a:cubicBezTo>
                <a:cubicBezTo>
                  <a:pt x="13286" y="1346"/>
                  <a:pt x="13280" y="1340"/>
                  <a:pt x="13280" y="1340"/>
                </a:cubicBezTo>
                <a:cubicBezTo>
                  <a:pt x="13280" y="1334"/>
                  <a:pt x="13286" y="1328"/>
                  <a:pt x="13280" y="1328"/>
                </a:cubicBezTo>
                <a:cubicBezTo>
                  <a:pt x="13280" y="1322"/>
                  <a:pt x="13280" y="1316"/>
                  <a:pt x="13280" y="1316"/>
                </a:cubicBezTo>
                <a:cubicBezTo>
                  <a:pt x="13280" y="1310"/>
                  <a:pt x="13268" y="1310"/>
                  <a:pt x="13268" y="1310"/>
                </a:cubicBezTo>
                <a:cubicBezTo>
                  <a:pt x="13268" y="1304"/>
                  <a:pt x="13268" y="1299"/>
                  <a:pt x="13268" y="1299"/>
                </a:cubicBezTo>
                <a:cubicBezTo>
                  <a:pt x="13262" y="1287"/>
                  <a:pt x="13262" y="1281"/>
                  <a:pt x="13257" y="1275"/>
                </a:cubicBezTo>
                <a:cubicBezTo>
                  <a:pt x="13250" y="1275"/>
                  <a:pt x="13250" y="1281"/>
                  <a:pt x="13245" y="1281"/>
                </a:cubicBezTo>
                <a:cubicBezTo>
                  <a:pt x="13239" y="1281"/>
                  <a:pt x="13239" y="1281"/>
                  <a:pt x="13233" y="1281"/>
                </a:cubicBezTo>
                <a:cubicBezTo>
                  <a:pt x="13233" y="1287"/>
                  <a:pt x="13233" y="1293"/>
                  <a:pt x="13233" y="1299"/>
                </a:cubicBezTo>
                <a:cubicBezTo>
                  <a:pt x="13233" y="1299"/>
                  <a:pt x="13239" y="1304"/>
                  <a:pt x="13239" y="1310"/>
                </a:cubicBezTo>
                <a:cubicBezTo>
                  <a:pt x="13239" y="1322"/>
                  <a:pt x="13239" y="1328"/>
                  <a:pt x="13239" y="1340"/>
                </a:cubicBezTo>
                <a:cubicBezTo>
                  <a:pt x="13239" y="1346"/>
                  <a:pt x="13233" y="1352"/>
                  <a:pt x="13233" y="1352"/>
                </a:cubicBezTo>
                <a:cubicBezTo>
                  <a:pt x="13233" y="1370"/>
                  <a:pt x="13233" y="1370"/>
                  <a:pt x="13233" y="1370"/>
                </a:cubicBezTo>
                <a:cubicBezTo>
                  <a:pt x="13227" y="1370"/>
                  <a:pt x="13221" y="1364"/>
                  <a:pt x="13209" y="1364"/>
                </a:cubicBezTo>
                <a:cubicBezTo>
                  <a:pt x="13203" y="1364"/>
                  <a:pt x="13203" y="1370"/>
                  <a:pt x="13197" y="1370"/>
                </a:cubicBezTo>
                <a:cubicBezTo>
                  <a:pt x="13191" y="1370"/>
                  <a:pt x="13191" y="1370"/>
                  <a:pt x="13185" y="1370"/>
                </a:cubicBezTo>
                <a:cubicBezTo>
                  <a:pt x="13185" y="1376"/>
                  <a:pt x="13185" y="1382"/>
                  <a:pt x="13185" y="1387"/>
                </a:cubicBezTo>
                <a:cubicBezTo>
                  <a:pt x="13185" y="1387"/>
                  <a:pt x="13185" y="1393"/>
                  <a:pt x="13185" y="1399"/>
                </a:cubicBezTo>
                <a:cubicBezTo>
                  <a:pt x="13179" y="1399"/>
                  <a:pt x="13173" y="1399"/>
                  <a:pt x="13173" y="1405"/>
                </a:cubicBezTo>
                <a:cubicBezTo>
                  <a:pt x="13168" y="1405"/>
                  <a:pt x="13162" y="1405"/>
                  <a:pt x="13162" y="1405"/>
                </a:cubicBezTo>
                <a:cubicBezTo>
                  <a:pt x="13150" y="1411"/>
                  <a:pt x="13144" y="1417"/>
                  <a:pt x="13144" y="1429"/>
                </a:cubicBezTo>
                <a:cubicBezTo>
                  <a:pt x="13144" y="1435"/>
                  <a:pt x="13144" y="1435"/>
                  <a:pt x="13144" y="1435"/>
                </a:cubicBezTo>
                <a:cubicBezTo>
                  <a:pt x="13150" y="1453"/>
                  <a:pt x="13162" y="1459"/>
                  <a:pt x="13173" y="1470"/>
                </a:cubicBezTo>
                <a:cubicBezTo>
                  <a:pt x="13179" y="1476"/>
                  <a:pt x="13185" y="1476"/>
                  <a:pt x="13191" y="1488"/>
                </a:cubicBezTo>
                <a:cubicBezTo>
                  <a:pt x="13191" y="1494"/>
                  <a:pt x="13191" y="1494"/>
                  <a:pt x="13191" y="1500"/>
                </a:cubicBezTo>
                <a:cubicBezTo>
                  <a:pt x="13191" y="1506"/>
                  <a:pt x="13197" y="1512"/>
                  <a:pt x="13197" y="1524"/>
                </a:cubicBezTo>
                <a:cubicBezTo>
                  <a:pt x="13197" y="1530"/>
                  <a:pt x="13197" y="1530"/>
                  <a:pt x="13197" y="1536"/>
                </a:cubicBezTo>
                <a:cubicBezTo>
                  <a:pt x="13191" y="1536"/>
                  <a:pt x="13191" y="1542"/>
                  <a:pt x="13191" y="1548"/>
                </a:cubicBezTo>
                <a:cubicBezTo>
                  <a:pt x="13185" y="1554"/>
                  <a:pt x="13173" y="1554"/>
                  <a:pt x="13173" y="1565"/>
                </a:cubicBezTo>
                <a:cubicBezTo>
                  <a:pt x="13173" y="1571"/>
                  <a:pt x="13173" y="1571"/>
                  <a:pt x="13173" y="1571"/>
                </a:cubicBezTo>
                <a:lnTo>
                  <a:pt x="13179" y="1577"/>
                </a:lnTo>
                <a:cubicBezTo>
                  <a:pt x="13179" y="1583"/>
                  <a:pt x="13179" y="1589"/>
                  <a:pt x="13185" y="1595"/>
                </a:cubicBezTo>
                <a:cubicBezTo>
                  <a:pt x="13185" y="1595"/>
                  <a:pt x="13185" y="1601"/>
                  <a:pt x="13185" y="1607"/>
                </a:cubicBezTo>
                <a:cubicBezTo>
                  <a:pt x="13185" y="1613"/>
                  <a:pt x="13179" y="1613"/>
                  <a:pt x="13179" y="1619"/>
                </a:cubicBezTo>
                <a:cubicBezTo>
                  <a:pt x="13179" y="1619"/>
                  <a:pt x="13179" y="1625"/>
                  <a:pt x="13185" y="1631"/>
                </a:cubicBezTo>
                <a:cubicBezTo>
                  <a:pt x="13185" y="1636"/>
                  <a:pt x="13191" y="1642"/>
                  <a:pt x="13197" y="1648"/>
                </a:cubicBezTo>
                <a:cubicBezTo>
                  <a:pt x="13197" y="1654"/>
                  <a:pt x="13203" y="1654"/>
                  <a:pt x="13209" y="1654"/>
                </a:cubicBezTo>
                <a:cubicBezTo>
                  <a:pt x="13262" y="1654"/>
                  <a:pt x="13262" y="1654"/>
                  <a:pt x="13262" y="1654"/>
                </a:cubicBezTo>
                <a:cubicBezTo>
                  <a:pt x="13268" y="1654"/>
                  <a:pt x="13268" y="1648"/>
                  <a:pt x="13274" y="1648"/>
                </a:cubicBezTo>
                <a:cubicBezTo>
                  <a:pt x="13274" y="1642"/>
                  <a:pt x="13280" y="1642"/>
                  <a:pt x="13280" y="1636"/>
                </a:cubicBezTo>
                <a:cubicBezTo>
                  <a:pt x="13286" y="1631"/>
                  <a:pt x="13286" y="1625"/>
                  <a:pt x="13292" y="1625"/>
                </a:cubicBezTo>
                <a:cubicBezTo>
                  <a:pt x="13298" y="1625"/>
                  <a:pt x="13298" y="1625"/>
                  <a:pt x="13298" y="1625"/>
                </a:cubicBezTo>
                <a:cubicBezTo>
                  <a:pt x="13304" y="1625"/>
                  <a:pt x="13310" y="1625"/>
                  <a:pt x="13310" y="1631"/>
                </a:cubicBezTo>
                <a:cubicBezTo>
                  <a:pt x="13316" y="1631"/>
                  <a:pt x="13316" y="1636"/>
                  <a:pt x="13322" y="1642"/>
                </a:cubicBezTo>
                <a:cubicBezTo>
                  <a:pt x="13328" y="1648"/>
                  <a:pt x="13334" y="1648"/>
                  <a:pt x="13345" y="1654"/>
                </a:cubicBezTo>
                <a:lnTo>
                  <a:pt x="13351" y="1654"/>
                </a:lnTo>
                <a:cubicBezTo>
                  <a:pt x="13357" y="1660"/>
                  <a:pt x="13363" y="1660"/>
                  <a:pt x="13363" y="1666"/>
                </a:cubicBezTo>
                <a:cubicBezTo>
                  <a:pt x="13369" y="1672"/>
                  <a:pt x="13369" y="1678"/>
                  <a:pt x="13375" y="1690"/>
                </a:cubicBezTo>
                <a:cubicBezTo>
                  <a:pt x="13381" y="1696"/>
                  <a:pt x="13387" y="1702"/>
                  <a:pt x="13399" y="1708"/>
                </a:cubicBezTo>
                <a:cubicBezTo>
                  <a:pt x="13399" y="1714"/>
                  <a:pt x="13405" y="1714"/>
                  <a:pt x="13411" y="1720"/>
                </a:cubicBezTo>
                <a:lnTo>
                  <a:pt x="13416" y="1725"/>
                </a:lnTo>
                <a:cubicBezTo>
                  <a:pt x="13416" y="1737"/>
                  <a:pt x="13411" y="1743"/>
                  <a:pt x="13411" y="1749"/>
                </a:cubicBezTo>
                <a:cubicBezTo>
                  <a:pt x="13405" y="1755"/>
                  <a:pt x="13405" y="1761"/>
                  <a:pt x="13399" y="1761"/>
                </a:cubicBezTo>
                <a:cubicBezTo>
                  <a:pt x="13399" y="1767"/>
                  <a:pt x="13387" y="1767"/>
                  <a:pt x="13387" y="1773"/>
                </a:cubicBezTo>
                <a:cubicBezTo>
                  <a:pt x="13387" y="1779"/>
                  <a:pt x="13393" y="1779"/>
                  <a:pt x="13393" y="1785"/>
                </a:cubicBezTo>
                <a:cubicBezTo>
                  <a:pt x="13399" y="1785"/>
                  <a:pt x="13405" y="1779"/>
                  <a:pt x="13405" y="1785"/>
                </a:cubicBezTo>
                <a:cubicBezTo>
                  <a:pt x="13416" y="1791"/>
                  <a:pt x="13416" y="1791"/>
                  <a:pt x="13416" y="1791"/>
                </a:cubicBezTo>
                <a:cubicBezTo>
                  <a:pt x="13423" y="1791"/>
                  <a:pt x="13423" y="1797"/>
                  <a:pt x="13428" y="1802"/>
                </a:cubicBezTo>
                <a:cubicBezTo>
                  <a:pt x="13434" y="1802"/>
                  <a:pt x="13446" y="1802"/>
                  <a:pt x="13458" y="1802"/>
                </a:cubicBezTo>
                <a:cubicBezTo>
                  <a:pt x="13464" y="1802"/>
                  <a:pt x="13464" y="1802"/>
                  <a:pt x="13470" y="1802"/>
                </a:cubicBezTo>
                <a:cubicBezTo>
                  <a:pt x="13464" y="1814"/>
                  <a:pt x="13464" y="1814"/>
                  <a:pt x="13464" y="1814"/>
                </a:cubicBezTo>
                <a:cubicBezTo>
                  <a:pt x="13458" y="1820"/>
                  <a:pt x="13458" y="1820"/>
                  <a:pt x="13452" y="1820"/>
                </a:cubicBezTo>
                <a:cubicBezTo>
                  <a:pt x="13446" y="1826"/>
                  <a:pt x="13434" y="1826"/>
                  <a:pt x="13428" y="1826"/>
                </a:cubicBezTo>
                <a:cubicBezTo>
                  <a:pt x="13416" y="1826"/>
                  <a:pt x="13416" y="1826"/>
                  <a:pt x="13416" y="1826"/>
                </a:cubicBezTo>
                <a:cubicBezTo>
                  <a:pt x="13411" y="1826"/>
                  <a:pt x="13411" y="1820"/>
                  <a:pt x="13405" y="1814"/>
                </a:cubicBezTo>
                <a:cubicBezTo>
                  <a:pt x="13399" y="1814"/>
                  <a:pt x="13399" y="1809"/>
                  <a:pt x="13393" y="1809"/>
                </a:cubicBezTo>
                <a:cubicBezTo>
                  <a:pt x="13393" y="1809"/>
                  <a:pt x="13387" y="1809"/>
                  <a:pt x="13381" y="1802"/>
                </a:cubicBezTo>
                <a:cubicBezTo>
                  <a:pt x="13375" y="1802"/>
                  <a:pt x="13375" y="1791"/>
                  <a:pt x="13375" y="1779"/>
                </a:cubicBezTo>
                <a:cubicBezTo>
                  <a:pt x="13375" y="1761"/>
                  <a:pt x="13375" y="1761"/>
                  <a:pt x="13375" y="1761"/>
                </a:cubicBezTo>
                <a:cubicBezTo>
                  <a:pt x="13375" y="1755"/>
                  <a:pt x="13381" y="1755"/>
                  <a:pt x="13381" y="1749"/>
                </a:cubicBezTo>
                <a:cubicBezTo>
                  <a:pt x="13381" y="1737"/>
                  <a:pt x="13369" y="1731"/>
                  <a:pt x="13363" y="1725"/>
                </a:cubicBezTo>
                <a:cubicBezTo>
                  <a:pt x="13357" y="1720"/>
                  <a:pt x="13351" y="1725"/>
                  <a:pt x="13351" y="1720"/>
                </a:cubicBezTo>
                <a:cubicBezTo>
                  <a:pt x="13351" y="1714"/>
                  <a:pt x="13351" y="1714"/>
                  <a:pt x="13351" y="1708"/>
                </a:cubicBezTo>
                <a:cubicBezTo>
                  <a:pt x="13351" y="1702"/>
                  <a:pt x="13345" y="1702"/>
                  <a:pt x="13345" y="1696"/>
                </a:cubicBezTo>
                <a:cubicBezTo>
                  <a:pt x="13339" y="1696"/>
                  <a:pt x="13334" y="1696"/>
                  <a:pt x="13334" y="1696"/>
                </a:cubicBezTo>
                <a:cubicBezTo>
                  <a:pt x="13328" y="1690"/>
                  <a:pt x="13322" y="1690"/>
                  <a:pt x="13316" y="1690"/>
                </a:cubicBezTo>
                <a:cubicBezTo>
                  <a:pt x="13310" y="1690"/>
                  <a:pt x="13304" y="1690"/>
                  <a:pt x="13292" y="1690"/>
                </a:cubicBezTo>
                <a:cubicBezTo>
                  <a:pt x="13280" y="1690"/>
                  <a:pt x="13274" y="1690"/>
                  <a:pt x="13262" y="1690"/>
                </a:cubicBezTo>
                <a:cubicBezTo>
                  <a:pt x="13257" y="1690"/>
                  <a:pt x="13250" y="1690"/>
                  <a:pt x="13250" y="1690"/>
                </a:cubicBezTo>
                <a:cubicBezTo>
                  <a:pt x="13245" y="1690"/>
                  <a:pt x="13239" y="1696"/>
                  <a:pt x="13239" y="1696"/>
                </a:cubicBezTo>
                <a:cubicBezTo>
                  <a:pt x="13233" y="1696"/>
                  <a:pt x="13227" y="1702"/>
                  <a:pt x="13227" y="1702"/>
                </a:cubicBezTo>
                <a:cubicBezTo>
                  <a:pt x="13221" y="1708"/>
                  <a:pt x="13215" y="1708"/>
                  <a:pt x="13215" y="1714"/>
                </a:cubicBezTo>
                <a:cubicBezTo>
                  <a:pt x="13215" y="1720"/>
                  <a:pt x="13215" y="1720"/>
                  <a:pt x="13215" y="1725"/>
                </a:cubicBezTo>
                <a:cubicBezTo>
                  <a:pt x="13215" y="1731"/>
                  <a:pt x="13221" y="1731"/>
                  <a:pt x="13221" y="1737"/>
                </a:cubicBezTo>
                <a:cubicBezTo>
                  <a:pt x="13221" y="1749"/>
                  <a:pt x="13227" y="1755"/>
                  <a:pt x="13227" y="1767"/>
                </a:cubicBezTo>
                <a:cubicBezTo>
                  <a:pt x="13227" y="1779"/>
                  <a:pt x="13227" y="1785"/>
                  <a:pt x="13221" y="1797"/>
                </a:cubicBezTo>
                <a:lnTo>
                  <a:pt x="13221" y="1802"/>
                </a:lnTo>
                <a:cubicBezTo>
                  <a:pt x="13215" y="1809"/>
                  <a:pt x="13215" y="1814"/>
                  <a:pt x="13209" y="1814"/>
                </a:cubicBezTo>
                <a:cubicBezTo>
                  <a:pt x="13203" y="1820"/>
                  <a:pt x="13203" y="1820"/>
                  <a:pt x="13197" y="1826"/>
                </a:cubicBezTo>
                <a:cubicBezTo>
                  <a:pt x="13191" y="1832"/>
                  <a:pt x="13185" y="1832"/>
                  <a:pt x="13185" y="1838"/>
                </a:cubicBezTo>
                <a:cubicBezTo>
                  <a:pt x="13179" y="1838"/>
                  <a:pt x="13173" y="1838"/>
                  <a:pt x="13173" y="1844"/>
                </a:cubicBezTo>
                <a:cubicBezTo>
                  <a:pt x="13168" y="1856"/>
                  <a:pt x="13173" y="1862"/>
                  <a:pt x="13173" y="1874"/>
                </a:cubicBezTo>
                <a:cubicBezTo>
                  <a:pt x="13162" y="1874"/>
                  <a:pt x="13156" y="1874"/>
                  <a:pt x="13150" y="1874"/>
                </a:cubicBezTo>
                <a:cubicBezTo>
                  <a:pt x="13132" y="1880"/>
                  <a:pt x="13126" y="1886"/>
                  <a:pt x="13114" y="1891"/>
                </a:cubicBezTo>
                <a:cubicBezTo>
                  <a:pt x="13108" y="1897"/>
                  <a:pt x="13096" y="1897"/>
                  <a:pt x="13090" y="1909"/>
                </a:cubicBezTo>
                <a:cubicBezTo>
                  <a:pt x="13090" y="1909"/>
                  <a:pt x="13090" y="1915"/>
                  <a:pt x="13090" y="1921"/>
                </a:cubicBezTo>
                <a:cubicBezTo>
                  <a:pt x="13090" y="1921"/>
                  <a:pt x="13084" y="1927"/>
                  <a:pt x="13084" y="1933"/>
                </a:cubicBezTo>
                <a:cubicBezTo>
                  <a:pt x="13079" y="1933"/>
                  <a:pt x="13079" y="1933"/>
                  <a:pt x="13073" y="1933"/>
                </a:cubicBezTo>
                <a:cubicBezTo>
                  <a:pt x="13061" y="1933"/>
                  <a:pt x="13055" y="1933"/>
                  <a:pt x="13049" y="1927"/>
                </a:cubicBezTo>
                <a:cubicBezTo>
                  <a:pt x="13043" y="1927"/>
                  <a:pt x="13043" y="1921"/>
                  <a:pt x="13037" y="1921"/>
                </a:cubicBezTo>
                <a:cubicBezTo>
                  <a:pt x="13031" y="1921"/>
                  <a:pt x="13031" y="1921"/>
                  <a:pt x="13025" y="1921"/>
                </a:cubicBezTo>
                <a:cubicBezTo>
                  <a:pt x="13019" y="1915"/>
                  <a:pt x="13019" y="1909"/>
                  <a:pt x="13013" y="1909"/>
                </a:cubicBezTo>
                <a:cubicBezTo>
                  <a:pt x="12948" y="1909"/>
                  <a:pt x="12948" y="1909"/>
                  <a:pt x="12948" y="1909"/>
                </a:cubicBezTo>
                <a:cubicBezTo>
                  <a:pt x="12936" y="1903"/>
                  <a:pt x="12936" y="1903"/>
                  <a:pt x="12936" y="1903"/>
                </a:cubicBezTo>
                <a:cubicBezTo>
                  <a:pt x="12936" y="1903"/>
                  <a:pt x="12942" y="1897"/>
                  <a:pt x="12942" y="1891"/>
                </a:cubicBezTo>
                <a:cubicBezTo>
                  <a:pt x="12948" y="1891"/>
                  <a:pt x="12948" y="1886"/>
                  <a:pt x="12954" y="1880"/>
                </a:cubicBezTo>
                <a:cubicBezTo>
                  <a:pt x="12960" y="1880"/>
                  <a:pt x="12960" y="1880"/>
                  <a:pt x="12966" y="1880"/>
                </a:cubicBezTo>
                <a:cubicBezTo>
                  <a:pt x="12978" y="1880"/>
                  <a:pt x="12978" y="1880"/>
                  <a:pt x="12984" y="1880"/>
                </a:cubicBezTo>
                <a:cubicBezTo>
                  <a:pt x="12990" y="1886"/>
                  <a:pt x="12996" y="1886"/>
                  <a:pt x="12996" y="1886"/>
                </a:cubicBezTo>
                <a:cubicBezTo>
                  <a:pt x="13007" y="1891"/>
                  <a:pt x="13013" y="1886"/>
                  <a:pt x="13019" y="1886"/>
                </a:cubicBezTo>
                <a:cubicBezTo>
                  <a:pt x="13031" y="1886"/>
                  <a:pt x="13037" y="1891"/>
                  <a:pt x="13043" y="1886"/>
                </a:cubicBezTo>
                <a:cubicBezTo>
                  <a:pt x="13049" y="1886"/>
                  <a:pt x="13049" y="1880"/>
                  <a:pt x="13055" y="1880"/>
                </a:cubicBezTo>
                <a:cubicBezTo>
                  <a:pt x="13061" y="1880"/>
                  <a:pt x="13061" y="1874"/>
                  <a:pt x="13067" y="1874"/>
                </a:cubicBezTo>
                <a:cubicBezTo>
                  <a:pt x="13067" y="1868"/>
                  <a:pt x="13073" y="1868"/>
                  <a:pt x="13079" y="1862"/>
                </a:cubicBezTo>
                <a:cubicBezTo>
                  <a:pt x="13084" y="1856"/>
                  <a:pt x="13084" y="1844"/>
                  <a:pt x="13090" y="1838"/>
                </a:cubicBezTo>
                <a:cubicBezTo>
                  <a:pt x="13090" y="1838"/>
                  <a:pt x="13096" y="1838"/>
                  <a:pt x="13102" y="1832"/>
                </a:cubicBezTo>
                <a:cubicBezTo>
                  <a:pt x="13108" y="1826"/>
                  <a:pt x="13114" y="1820"/>
                  <a:pt x="13120" y="1814"/>
                </a:cubicBezTo>
                <a:cubicBezTo>
                  <a:pt x="13120" y="1809"/>
                  <a:pt x="13120" y="1802"/>
                  <a:pt x="13120" y="1802"/>
                </a:cubicBezTo>
                <a:cubicBezTo>
                  <a:pt x="13126" y="1797"/>
                  <a:pt x="13132" y="1802"/>
                  <a:pt x="13132" y="1797"/>
                </a:cubicBezTo>
                <a:cubicBezTo>
                  <a:pt x="13138" y="1797"/>
                  <a:pt x="13144" y="1797"/>
                  <a:pt x="13144" y="1791"/>
                </a:cubicBezTo>
                <a:cubicBezTo>
                  <a:pt x="13150" y="1791"/>
                  <a:pt x="13144" y="1785"/>
                  <a:pt x="13144" y="1779"/>
                </a:cubicBezTo>
                <a:cubicBezTo>
                  <a:pt x="13144" y="1779"/>
                  <a:pt x="13150" y="1773"/>
                  <a:pt x="13150" y="1767"/>
                </a:cubicBezTo>
                <a:cubicBezTo>
                  <a:pt x="13150" y="1761"/>
                  <a:pt x="13156" y="1755"/>
                  <a:pt x="13156" y="1743"/>
                </a:cubicBezTo>
                <a:cubicBezTo>
                  <a:pt x="13156" y="1743"/>
                  <a:pt x="13162" y="1737"/>
                  <a:pt x="13162" y="1731"/>
                </a:cubicBezTo>
                <a:lnTo>
                  <a:pt x="13162" y="1725"/>
                </a:lnTo>
                <a:cubicBezTo>
                  <a:pt x="13162" y="1720"/>
                  <a:pt x="13168" y="1720"/>
                  <a:pt x="13168" y="1714"/>
                </a:cubicBezTo>
                <a:cubicBezTo>
                  <a:pt x="13168" y="1708"/>
                  <a:pt x="13168" y="1702"/>
                  <a:pt x="13168" y="1696"/>
                </a:cubicBezTo>
                <a:cubicBezTo>
                  <a:pt x="13156" y="1696"/>
                  <a:pt x="13150" y="1702"/>
                  <a:pt x="13144" y="1702"/>
                </a:cubicBezTo>
                <a:cubicBezTo>
                  <a:pt x="13138" y="1702"/>
                  <a:pt x="13132" y="1696"/>
                  <a:pt x="13126" y="1696"/>
                </a:cubicBezTo>
                <a:cubicBezTo>
                  <a:pt x="13126" y="1696"/>
                  <a:pt x="13120" y="1690"/>
                  <a:pt x="13114" y="1690"/>
                </a:cubicBezTo>
                <a:cubicBezTo>
                  <a:pt x="13108" y="1690"/>
                  <a:pt x="13108" y="1684"/>
                  <a:pt x="13108" y="1678"/>
                </a:cubicBezTo>
                <a:cubicBezTo>
                  <a:pt x="13102" y="1672"/>
                  <a:pt x="13102" y="1666"/>
                  <a:pt x="13102" y="1660"/>
                </a:cubicBezTo>
                <a:cubicBezTo>
                  <a:pt x="13102" y="1648"/>
                  <a:pt x="13108" y="1648"/>
                  <a:pt x="13108" y="1636"/>
                </a:cubicBezTo>
                <a:cubicBezTo>
                  <a:pt x="13108" y="1619"/>
                  <a:pt x="13108" y="1613"/>
                  <a:pt x="13108" y="1601"/>
                </a:cubicBezTo>
                <a:cubicBezTo>
                  <a:pt x="13108" y="1589"/>
                  <a:pt x="13108" y="1589"/>
                  <a:pt x="13108" y="1589"/>
                </a:cubicBezTo>
                <a:cubicBezTo>
                  <a:pt x="13108" y="1577"/>
                  <a:pt x="13114" y="1571"/>
                  <a:pt x="13114" y="1565"/>
                </a:cubicBezTo>
                <a:cubicBezTo>
                  <a:pt x="13120" y="1554"/>
                  <a:pt x="13120" y="1548"/>
                  <a:pt x="13120" y="1530"/>
                </a:cubicBezTo>
                <a:cubicBezTo>
                  <a:pt x="13120" y="1530"/>
                  <a:pt x="13120" y="1524"/>
                  <a:pt x="13120" y="1518"/>
                </a:cubicBezTo>
                <a:cubicBezTo>
                  <a:pt x="13120" y="1512"/>
                  <a:pt x="13114" y="1506"/>
                  <a:pt x="13108" y="1494"/>
                </a:cubicBezTo>
                <a:lnTo>
                  <a:pt x="13108" y="1488"/>
                </a:lnTo>
                <a:cubicBezTo>
                  <a:pt x="13102" y="1476"/>
                  <a:pt x="13102" y="1470"/>
                  <a:pt x="13096" y="1465"/>
                </a:cubicBezTo>
                <a:cubicBezTo>
                  <a:pt x="13096" y="1459"/>
                  <a:pt x="13090" y="1453"/>
                  <a:pt x="13090" y="1453"/>
                </a:cubicBezTo>
                <a:cubicBezTo>
                  <a:pt x="13084" y="1447"/>
                  <a:pt x="13084" y="1447"/>
                  <a:pt x="13084" y="1441"/>
                </a:cubicBezTo>
                <a:cubicBezTo>
                  <a:pt x="13084" y="1370"/>
                  <a:pt x="13084" y="1370"/>
                  <a:pt x="13084" y="1370"/>
                </a:cubicBezTo>
                <a:cubicBezTo>
                  <a:pt x="13090" y="1370"/>
                  <a:pt x="13096" y="1370"/>
                  <a:pt x="13108" y="1370"/>
                </a:cubicBezTo>
                <a:cubicBezTo>
                  <a:pt x="13108" y="1370"/>
                  <a:pt x="13114" y="1370"/>
                  <a:pt x="13120" y="1370"/>
                </a:cubicBezTo>
                <a:lnTo>
                  <a:pt x="13120" y="1370"/>
                </a:lnTo>
                <a:cubicBezTo>
                  <a:pt x="13120" y="1299"/>
                  <a:pt x="13120" y="1299"/>
                  <a:pt x="13120" y="1299"/>
                </a:cubicBezTo>
                <a:cubicBezTo>
                  <a:pt x="13108" y="1299"/>
                  <a:pt x="13102" y="1299"/>
                  <a:pt x="13090" y="1299"/>
                </a:cubicBezTo>
                <a:cubicBezTo>
                  <a:pt x="13084" y="1299"/>
                  <a:pt x="13084" y="1287"/>
                  <a:pt x="13079" y="1287"/>
                </a:cubicBezTo>
                <a:cubicBezTo>
                  <a:pt x="13079" y="1287"/>
                  <a:pt x="13073" y="1281"/>
                  <a:pt x="13067" y="1281"/>
                </a:cubicBezTo>
                <a:cubicBezTo>
                  <a:pt x="13061" y="1281"/>
                  <a:pt x="13055" y="1281"/>
                  <a:pt x="13043" y="1281"/>
                </a:cubicBezTo>
                <a:cubicBezTo>
                  <a:pt x="13025" y="1281"/>
                  <a:pt x="13025" y="1281"/>
                  <a:pt x="13025" y="1281"/>
                </a:cubicBezTo>
                <a:cubicBezTo>
                  <a:pt x="13019" y="1281"/>
                  <a:pt x="13013" y="1281"/>
                  <a:pt x="13007" y="1281"/>
                </a:cubicBezTo>
                <a:cubicBezTo>
                  <a:pt x="12996" y="1281"/>
                  <a:pt x="12990" y="1281"/>
                  <a:pt x="12978" y="1287"/>
                </a:cubicBezTo>
                <a:cubicBezTo>
                  <a:pt x="12972" y="1287"/>
                  <a:pt x="12972" y="1293"/>
                  <a:pt x="12966" y="1293"/>
                </a:cubicBezTo>
                <a:cubicBezTo>
                  <a:pt x="12960" y="1299"/>
                  <a:pt x="12960" y="1299"/>
                  <a:pt x="12954" y="1299"/>
                </a:cubicBezTo>
                <a:cubicBezTo>
                  <a:pt x="12948" y="1299"/>
                  <a:pt x="12948" y="1299"/>
                  <a:pt x="12942" y="1299"/>
                </a:cubicBezTo>
                <a:cubicBezTo>
                  <a:pt x="12936" y="1299"/>
                  <a:pt x="12930" y="1299"/>
                  <a:pt x="12918" y="1299"/>
                </a:cubicBezTo>
                <a:cubicBezTo>
                  <a:pt x="12918" y="1299"/>
                  <a:pt x="12913" y="1304"/>
                  <a:pt x="12907" y="1304"/>
                </a:cubicBezTo>
                <a:cubicBezTo>
                  <a:pt x="12907" y="1316"/>
                  <a:pt x="12907" y="1322"/>
                  <a:pt x="12907" y="1340"/>
                </a:cubicBezTo>
                <a:cubicBezTo>
                  <a:pt x="12907" y="1340"/>
                  <a:pt x="12907" y="1346"/>
                  <a:pt x="12907" y="1352"/>
                </a:cubicBezTo>
                <a:cubicBezTo>
                  <a:pt x="12907" y="1358"/>
                  <a:pt x="12901" y="1364"/>
                  <a:pt x="12895" y="1376"/>
                </a:cubicBezTo>
                <a:cubicBezTo>
                  <a:pt x="12889" y="1382"/>
                  <a:pt x="12889" y="1382"/>
                  <a:pt x="12889" y="1387"/>
                </a:cubicBezTo>
                <a:cubicBezTo>
                  <a:pt x="12877" y="1393"/>
                  <a:pt x="12871" y="1399"/>
                  <a:pt x="12865" y="1411"/>
                </a:cubicBezTo>
                <a:cubicBezTo>
                  <a:pt x="12865" y="1417"/>
                  <a:pt x="12865" y="1423"/>
                  <a:pt x="12859" y="1429"/>
                </a:cubicBezTo>
                <a:cubicBezTo>
                  <a:pt x="12859" y="1435"/>
                  <a:pt x="12859" y="1441"/>
                  <a:pt x="12853" y="1447"/>
                </a:cubicBezTo>
                <a:cubicBezTo>
                  <a:pt x="12853" y="1447"/>
                  <a:pt x="12847" y="1447"/>
                  <a:pt x="12841" y="1447"/>
                </a:cubicBezTo>
                <a:cubicBezTo>
                  <a:pt x="12835" y="1453"/>
                  <a:pt x="12830" y="1447"/>
                  <a:pt x="12818" y="1447"/>
                </a:cubicBezTo>
                <a:cubicBezTo>
                  <a:pt x="12812" y="1447"/>
                  <a:pt x="12812" y="1447"/>
                  <a:pt x="12812" y="1447"/>
                </a:cubicBezTo>
                <a:cubicBezTo>
                  <a:pt x="12806" y="1447"/>
                  <a:pt x="12800" y="1453"/>
                  <a:pt x="12800" y="1453"/>
                </a:cubicBezTo>
                <a:cubicBezTo>
                  <a:pt x="12794" y="1459"/>
                  <a:pt x="12794" y="1465"/>
                  <a:pt x="12794" y="1470"/>
                </a:cubicBezTo>
                <a:cubicBezTo>
                  <a:pt x="12794" y="1476"/>
                  <a:pt x="12794" y="1476"/>
                  <a:pt x="12794" y="1476"/>
                </a:cubicBezTo>
                <a:cubicBezTo>
                  <a:pt x="12794" y="1482"/>
                  <a:pt x="12794" y="1488"/>
                  <a:pt x="12794" y="1494"/>
                </a:cubicBezTo>
                <a:cubicBezTo>
                  <a:pt x="12794" y="1494"/>
                  <a:pt x="12806" y="1488"/>
                  <a:pt x="12806" y="1494"/>
                </a:cubicBezTo>
                <a:cubicBezTo>
                  <a:pt x="12812" y="1500"/>
                  <a:pt x="12824" y="1500"/>
                  <a:pt x="12824" y="1512"/>
                </a:cubicBezTo>
                <a:cubicBezTo>
                  <a:pt x="12830" y="1518"/>
                  <a:pt x="12830" y="1524"/>
                  <a:pt x="12830" y="1536"/>
                </a:cubicBezTo>
                <a:cubicBezTo>
                  <a:pt x="12830" y="1542"/>
                  <a:pt x="12830" y="1554"/>
                  <a:pt x="12824" y="1559"/>
                </a:cubicBezTo>
                <a:cubicBezTo>
                  <a:pt x="12818" y="1559"/>
                  <a:pt x="12812" y="1559"/>
                  <a:pt x="12812" y="1559"/>
                </a:cubicBezTo>
                <a:cubicBezTo>
                  <a:pt x="12806" y="1565"/>
                  <a:pt x="12806" y="1565"/>
                  <a:pt x="12800" y="1565"/>
                </a:cubicBezTo>
                <a:cubicBezTo>
                  <a:pt x="12794" y="1571"/>
                  <a:pt x="12800" y="1577"/>
                  <a:pt x="12800" y="1583"/>
                </a:cubicBezTo>
                <a:cubicBezTo>
                  <a:pt x="12800" y="1589"/>
                  <a:pt x="12800" y="1595"/>
                  <a:pt x="12800" y="1607"/>
                </a:cubicBezTo>
                <a:cubicBezTo>
                  <a:pt x="12812" y="1607"/>
                  <a:pt x="12812" y="1607"/>
                  <a:pt x="12824" y="1607"/>
                </a:cubicBezTo>
                <a:cubicBezTo>
                  <a:pt x="12830" y="1607"/>
                  <a:pt x="12830" y="1601"/>
                  <a:pt x="12835" y="1607"/>
                </a:cubicBezTo>
                <a:cubicBezTo>
                  <a:pt x="12841" y="1607"/>
                  <a:pt x="12841" y="1613"/>
                  <a:pt x="12847" y="1613"/>
                </a:cubicBezTo>
                <a:cubicBezTo>
                  <a:pt x="12847" y="1619"/>
                  <a:pt x="12853" y="1619"/>
                  <a:pt x="12853" y="1625"/>
                </a:cubicBezTo>
                <a:cubicBezTo>
                  <a:pt x="12853" y="1631"/>
                  <a:pt x="12853" y="1631"/>
                  <a:pt x="12853" y="1636"/>
                </a:cubicBezTo>
                <a:cubicBezTo>
                  <a:pt x="12859" y="1642"/>
                  <a:pt x="12859" y="1642"/>
                  <a:pt x="12859" y="1648"/>
                </a:cubicBezTo>
                <a:cubicBezTo>
                  <a:pt x="12865" y="1654"/>
                  <a:pt x="12871" y="1648"/>
                  <a:pt x="12871" y="1654"/>
                </a:cubicBezTo>
                <a:cubicBezTo>
                  <a:pt x="12877" y="1660"/>
                  <a:pt x="12877" y="1660"/>
                  <a:pt x="12883" y="1666"/>
                </a:cubicBezTo>
                <a:lnTo>
                  <a:pt x="12889" y="1666"/>
                </a:lnTo>
                <a:cubicBezTo>
                  <a:pt x="12901" y="1672"/>
                  <a:pt x="12907" y="1684"/>
                  <a:pt x="12913" y="1690"/>
                </a:cubicBezTo>
                <a:cubicBezTo>
                  <a:pt x="12913" y="1690"/>
                  <a:pt x="12918" y="1690"/>
                  <a:pt x="12924" y="1696"/>
                </a:cubicBezTo>
                <a:cubicBezTo>
                  <a:pt x="12924" y="1696"/>
                  <a:pt x="12924" y="1702"/>
                  <a:pt x="12924" y="1708"/>
                </a:cubicBezTo>
                <a:cubicBezTo>
                  <a:pt x="12924" y="1708"/>
                  <a:pt x="12924" y="1714"/>
                  <a:pt x="12924" y="1720"/>
                </a:cubicBezTo>
                <a:cubicBezTo>
                  <a:pt x="12924" y="1725"/>
                  <a:pt x="12913" y="1725"/>
                  <a:pt x="12913" y="1725"/>
                </a:cubicBezTo>
                <a:cubicBezTo>
                  <a:pt x="12907" y="1731"/>
                  <a:pt x="12913" y="1737"/>
                  <a:pt x="12907" y="1737"/>
                </a:cubicBezTo>
                <a:cubicBezTo>
                  <a:pt x="12907" y="1743"/>
                  <a:pt x="12901" y="1737"/>
                  <a:pt x="12895" y="1737"/>
                </a:cubicBezTo>
                <a:cubicBezTo>
                  <a:pt x="12889" y="1737"/>
                  <a:pt x="12889" y="1737"/>
                  <a:pt x="12889" y="1737"/>
                </a:cubicBezTo>
                <a:cubicBezTo>
                  <a:pt x="12877" y="1737"/>
                  <a:pt x="12871" y="1743"/>
                  <a:pt x="12865" y="1737"/>
                </a:cubicBezTo>
                <a:cubicBezTo>
                  <a:pt x="12853" y="1737"/>
                  <a:pt x="12847" y="1731"/>
                  <a:pt x="12841" y="1725"/>
                </a:cubicBezTo>
                <a:cubicBezTo>
                  <a:pt x="12830" y="1720"/>
                  <a:pt x="12824" y="1708"/>
                  <a:pt x="12824" y="1690"/>
                </a:cubicBezTo>
                <a:cubicBezTo>
                  <a:pt x="12818" y="1690"/>
                  <a:pt x="12812" y="1684"/>
                  <a:pt x="12806" y="1684"/>
                </a:cubicBezTo>
                <a:cubicBezTo>
                  <a:pt x="12788" y="1684"/>
                  <a:pt x="12782" y="1684"/>
                  <a:pt x="12770" y="1678"/>
                </a:cubicBezTo>
                <a:cubicBezTo>
                  <a:pt x="12764" y="1678"/>
                  <a:pt x="12764" y="1672"/>
                  <a:pt x="12758" y="1666"/>
                </a:cubicBezTo>
                <a:cubicBezTo>
                  <a:pt x="12758" y="1666"/>
                  <a:pt x="12752" y="1660"/>
                  <a:pt x="12747" y="1660"/>
                </a:cubicBezTo>
                <a:cubicBezTo>
                  <a:pt x="12741" y="1654"/>
                  <a:pt x="12735" y="1660"/>
                  <a:pt x="12729" y="1660"/>
                </a:cubicBezTo>
                <a:cubicBezTo>
                  <a:pt x="12723" y="1660"/>
                  <a:pt x="12717" y="1654"/>
                  <a:pt x="12717" y="1654"/>
                </a:cubicBezTo>
                <a:cubicBezTo>
                  <a:pt x="12705" y="1654"/>
                  <a:pt x="12699" y="1654"/>
                  <a:pt x="12693" y="1654"/>
                </a:cubicBezTo>
                <a:cubicBezTo>
                  <a:pt x="12687" y="1654"/>
                  <a:pt x="12681" y="1648"/>
                  <a:pt x="12681" y="1642"/>
                </a:cubicBezTo>
                <a:cubicBezTo>
                  <a:pt x="12675" y="1636"/>
                  <a:pt x="12681" y="1631"/>
                  <a:pt x="12675" y="1631"/>
                </a:cubicBezTo>
                <a:cubicBezTo>
                  <a:pt x="12669" y="1625"/>
                  <a:pt x="12669" y="1625"/>
                  <a:pt x="12664" y="1625"/>
                </a:cubicBezTo>
                <a:cubicBezTo>
                  <a:pt x="12658" y="1625"/>
                  <a:pt x="12658" y="1625"/>
                  <a:pt x="12652" y="1625"/>
                </a:cubicBezTo>
                <a:cubicBezTo>
                  <a:pt x="12646" y="1619"/>
                  <a:pt x="12640" y="1619"/>
                  <a:pt x="12640" y="1613"/>
                </a:cubicBezTo>
                <a:cubicBezTo>
                  <a:pt x="12634" y="1613"/>
                  <a:pt x="12628" y="1607"/>
                  <a:pt x="12628" y="1607"/>
                </a:cubicBezTo>
                <a:cubicBezTo>
                  <a:pt x="12569" y="1607"/>
                  <a:pt x="12569" y="1607"/>
                  <a:pt x="12569" y="1607"/>
                </a:cubicBezTo>
                <a:cubicBezTo>
                  <a:pt x="12563" y="1607"/>
                  <a:pt x="12563" y="1607"/>
                  <a:pt x="12557" y="1601"/>
                </a:cubicBezTo>
                <a:cubicBezTo>
                  <a:pt x="12557" y="1601"/>
                  <a:pt x="12557" y="1595"/>
                  <a:pt x="12551" y="1589"/>
                </a:cubicBezTo>
                <a:cubicBezTo>
                  <a:pt x="12551" y="1589"/>
                  <a:pt x="12545" y="1583"/>
                  <a:pt x="12539" y="1583"/>
                </a:cubicBezTo>
                <a:cubicBezTo>
                  <a:pt x="12480" y="1583"/>
                  <a:pt x="12480" y="1583"/>
                  <a:pt x="12480" y="1583"/>
                </a:cubicBezTo>
                <a:cubicBezTo>
                  <a:pt x="12468" y="1583"/>
                  <a:pt x="12468" y="1577"/>
                  <a:pt x="12456" y="1571"/>
                </a:cubicBezTo>
                <a:cubicBezTo>
                  <a:pt x="12450" y="1565"/>
                  <a:pt x="12444" y="1559"/>
                  <a:pt x="12432" y="1559"/>
                </a:cubicBezTo>
                <a:cubicBezTo>
                  <a:pt x="12432" y="1554"/>
                  <a:pt x="12426" y="1554"/>
                  <a:pt x="12426" y="1554"/>
                </a:cubicBezTo>
                <a:cubicBezTo>
                  <a:pt x="12420" y="1554"/>
                  <a:pt x="12420" y="1548"/>
                  <a:pt x="12420" y="1542"/>
                </a:cubicBezTo>
                <a:cubicBezTo>
                  <a:pt x="12414" y="1542"/>
                  <a:pt x="12409" y="1542"/>
                  <a:pt x="12409" y="1542"/>
                </a:cubicBezTo>
                <a:cubicBezTo>
                  <a:pt x="12403" y="1536"/>
                  <a:pt x="12397" y="1536"/>
                  <a:pt x="12397" y="1530"/>
                </a:cubicBezTo>
                <a:cubicBezTo>
                  <a:pt x="12391" y="1530"/>
                  <a:pt x="12397" y="1524"/>
                  <a:pt x="12391" y="1518"/>
                </a:cubicBezTo>
                <a:cubicBezTo>
                  <a:pt x="12391" y="1518"/>
                  <a:pt x="12385" y="1518"/>
                  <a:pt x="12379" y="1518"/>
                </a:cubicBezTo>
                <a:cubicBezTo>
                  <a:pt x="12373" y="1518"/>
                  <a:pt x="12367" y="1518"/>
                  <a:pt x="12361" y="1518"/>
                </a:cubicBezTo>
                <a:cubicBezTo>
                  <a:pt x="12355" y="1518"/>
                  <a:pt x="12355" y="1518"/>
                  <a:pt x="12355" y="1518"/>
                </a:cubicBezTo>
                <a:cubicBezTo>
                  <a:pt x="12355" y="1518"/>
                  <a:pt x="12349" y="1518"/>
                  <a:pt x="12349" y="1524"/>
                </a:cubicBezTo>
                <a:cubicBezTo>
                  <a:pt x="12343" y="1524"/>
                  <a:pt x="12337" y="1530"/>
                  <a:pt x="12337" y="1536"/>
                </a:cubicBezTo>
                <a:cubicBezTo>
                  <a:pt x="12337" y="1542"/>
                  <a:pt x="12337" y="1548"/>
                  <a:pt x="12337" y="1554"/>
                </a:cubicBezTo>
                <a:cubicBezTo>
                  <a:pt x="12337" y="1559"/>
                  <a:pt x="12343" y="1559"/>
                  <a:pt x="12349" y="1565"/>
                </a:cubicBezTo>
                <a:cubicBezTo>
                  <a:pt x="12355" y="1565"/>
                  <a:pt x="12361" y="1565"/>
                  <a:pt x="12361" y="1571"/>
                </a:cubicBezTo>
                <a:cubicBezTo>
                  <a:pt x="12361" y="1577"/>
                  <a:pt x="12361" y="1577"/>
                  <a:pt x="12361" y="1583"/>
                </a:cubicBezTo>
                <a:cubicBezTo>
                  <a:pt x="12361" y="1589"/>
                  <a:pt x="12361" y="1589"/>
                  <a:pt x="12361" y="1595"/>
                </a:cubicBezTo>
                <a:cubicBezTo>
                  <a:pt x="12367" y="1595"/>
                  <a:pt x="12373" y="1595"/>
                  <a:pt x="12385" y="1595"/>
                </a:cubicBezTo>
                <a:cubicBezTo>
                  <a:pt x="12391" y="1595"/>
                  <a:pt x="12391" y="1601"/>
                  <a:pt x="12397" y="1601"/>
                </a:cubicBezTo>
                <a:cubicBezTo>
                  <a:pt x="12397" y="1601"/>
                  <a:pt x="12403" y="1601"/>
                  <a:pt x="12409" y="1601"/>
                </a:cubicBezTo>
                <a:cubicBezTo>
                  <a:pt x="12409" y="1601"/>
                  <a:pt x="12414" y="1601"/>
                  <a:pt x="12420" y="1607"/>
                </a:cubicBezTo>
                <a:cubicBezTo>
                  <a:pt x="12420" y="1607"/>
                  <a:pt x="12420" y="1613"/>
                  <a:pt x="12420" y="1619"/>
                </a:cubicBezTo>
                <a:cubicBezTo>
                  <a:pt x="12420" y="1625"/>
                  <a:pt x="12426" y="1625"/>
                  <a:pt x="12426" y="1631"/>
                </a:cubicBezTo>
                <a:cubicBezTo>
                  <a:pt x="12432" y="1636"/>
                  <a:pt x="12444" y="1636"/>
                  <a:pt x="12456" y="1642"/>
                </a:cubicBezTo>
                <a:cubicBezTo>
                  <a:pt x="12462" y="1642"/>
                  <a:pt x="12462" y="1642"/>
                  <a:pt x="12468" y="1648"/>
                </a:cubicBezTo>
                <a:cubicBezTo>
                  <a:pt x="12468" y="1648"/>
                  <a:pt x="12474" y="1648"/>
                  <a:pt x="12474" y="1654"/>
                </a:cubicBezTo>
                <a:cubicBezTo>
                  <a:pt x="12474" y="1660"/>
                  <a:pt x="12474" y="1666"/>
                  <a:pt x="12474" y="1666"/>
                </a:cubicBezTo>
                <a:cubicBezTo>
                  <a:pt x="12474" y="1672"/>
                  <a:pt x="12468" y="1678"/>
                  <a:pt x="12468" y="1678"/>
                </a:cubicBezTo>
                <a:cubicBezTo>
                  <a:pt x="12462" y="1690"/>
                  <a:pt x="12456" y="1696"/>
                  <a:pt x="12450" y="1702"/>
                </a:cubicBezTo>
                <a:cubicBezTo>
                  <a:pt x="12444" y="1702"/>
                  <a:pt x="12444" y="1702"/>
                  <a:pt x="12438" y="1702"/>
                </a:cubicBezTo>
                <a:cubicBezTo>
                  <a:pt x="12426" y="1702"/>
                  <a:pt x="12426" y="1702"/>
                  <a:pt x="12426" y="1702"/>
                </a:cubicBezTo>
                <a:cubicBezTo>
                  <a:pt x="12420" y="1702"/>
                  <a:pt x="12420" y="1696"/>
                  <a:pt x="12414" y="1702"/>
                </a:cubicBezTo>
                <a:cubicBezTo>
                  <a:pt x="12409" y="1702"/>
                  <a:pt x="12409" y="1708"/>
                  <a:pt x="12409" y="1714"/>
                </a:cubicBezTo>
                <a:cubicBezTo>
                  <a:pt x="12409" y="1714"/>
                  <a:pt x="12409" y="1720"/>
                  <a:pt x="12409" y="1725"/>
                </a:cubicBezTo>
                <a:cubicBezTo>
                  <a:pt x="12403" y="1725"/>
                  <a:pt x="12403" y="1731"/>
                  <a:pt x="12403" y="1731"/>
                </a:cubicBezTo>
                <a:cubicBezTo>
                  <a:pt x="12397" y="1737"/>
                  <a:pt x="12391" y="1737"/>
                  <a:pt x="12391" y="1737"/>
                </a:cubicBezTo>
                <a:cubicBezTo>
                  <a:pt x="12379" y="1737"/>
                  <a:pt x="12379" y="1737"/>
                  <a:pt x="12379" y="1737"/>
                </a:cubicBezTo>
                <a:cubicBezTo>
                  <a:pt x="12379" y="1725"/>
                  <a:pt x="12379" y="1725"/>
                  <a:pt x="12379" y="1714"/>
                </a:cubicBezTo>
                <a:cubicBezTo>
                  <a:pt x="12379" y="1708"/>
                  <a:pt x="12379" y="1708"/>
                  <a:pt x="12379" y="1702"/>
                </a:cubicBezTo>
                <a:cubicBezTo>
                  <a:pt x="12379" y="1696"/>
                  <a:pt x="12379" y="1690"/>
                  <a:pt x="12379" y="1678"/>
                </a:cubicBezTo>
                <a:cubicBezTo>
                  <a:pt x="12379" y="1672"/>
                  <a:pt x="12379" y="1672"/>
                  <a:pt x="12379" y="1666"/>
                </a:cubicBezTo>
                <a:cubicBezTo>
                  <a:pt x="12361" y="1666"/>
                  <a:pt x="12361" y="1666"/>
                  <a:pt x="12361" y="1666"/>
                </a:cubicBezTo>
                <a:cubicBezTo>
                  <a:pt x="12355" y="1672"/>
                  <a:pt x="12349" y="1666"/>
                  <a:pt x="12349" y="1672"/>
                </a:cubicBezTo>
                <a:cubicBezTo>
                  <a:pt x="12343" y="1672"/>
                  <a:pt x="12343" y="1678"/>
                  <a:pt x="12337" y="1678"/>
                </a:cubicBezTo>
                <a:cubicBezTo>
                  <a:pt x="12337" y="1684"/>
                  <a:pt x="12337" y="1690"/>
                  <a:pt x="12332" y="1690"/>
                </a:cubicBezTo>
                <a:cubicBezTo>
                  <a:pt x="12332" y="1696"/>
                  <a:pt x="12332" y="1702"/>
                  <a:pt x="12325" y="1702"/>
                </a:cubicBezTo>
                <a:cubicBezTo>
                  <a:pt x="12320" y="1708"/>
                  <a:pt x="12314" y="1702"/>
                  <a:pt x="12302" y="1702"/>
                </a:cubicBezTo>
                <a:cubicBezTo>
                  <a:pt x="12290" y="1702"/>
                  <a:pt x="12290" y="1702"/>
                  <a:pt x="12290" y="1702"/>
                </a:cubicBezTo>
                <a:cubicBezTo>
                  <a:pt x="12284" y="1702"/>
                  <a:pt x="12278" y="1702"/>
                  <a:pt x="12272" y="1702"/>
                </a:cubicBezTo>
                <a:cubicBezTo>
                  <a:pt x="12266" y="1702"/>
                  <a:pt x="12260" y="1696"/>
                  <a:pt x="12254" y="1702"/>
                </a:cubicBezTo>
                <a:cubicBezTo>
                  <a:pt x="12248" y="1702"/>
                  <a:pt x="12254" y="1708"/>
                  <a:pt x="12248" y="1714"/>
                </a:cubicBezTo>
                <a:cubicBezTo>
                  <a:pt x="12243" y="1714"/>
                  <a:pt x="12248" y="1720"/>
                  <a:pt x="12243" y="1725"/>
                </a:cubicBezTo>
                <a:cubicBezTo>
                  <a:pt x="12237" y="1725"/>
                  <a:pt x="12231" y="1725"/>
                  <a:pt x="12225" y="1725"/>
                </a:cubicBezTo>
                <a:cubicBezTo>
                  <a:pt x="12213" y="1725"/>
                  <a:pt x="12213" y="1725"/>
                  <a:pt x="12213" y="1725"/>
                </a:cubicBezTo>
                <a:cubicBezTo>
                  <a:pt x="12213" y="1725"/>
                  <a:pt x="12207" y="1720"/>
                  <a:pt x="12201" y="1720"/>
                </a:cubicBezTo>
                <a:cubicBezTo>
                  <a:pt x="12195" y="1720"/>
                  <a:pt x="12195" y="1720"/>
                  <a:pt x="12195" y="1720"/>
                </a:cubicBezTo>
                <a:cubicBezTo>
                  <a:pt x="12166" y="1720"/>
                  <a:pt x="12166" y="1720"/>
                  <a:pt x="12166" y="1720"/>
                </a:cubicBezTo>
                <a:cubicBezTo>
                  <a:pt x="12159" y="1720"/>
                  <a:pt x="12159" y="1720"/>
                  <a:pt x="12154" y="1720"/>
                </a:cubicBezTo>
                <a:cubicBezTo>
                  <a:pt x="12154" y="1749"/>
                  <a:pt x="12154" y="1749"/>
                  <a:pt x="12154" y="1749"/>
                </a:cubicBezTo>
                <a:cubicBezTo>
                  <a:pt x="12118" y="1749"/>
                  <a:pt x="12118" y="1749"/>
                  <a:pt x="12118" y="1749"/>
                </a:cubicBezTo>
                <a:lnTo>
                  <a:pt x="12112" y="1743"/>
                </a:lnTo>
                <a:cubicBezTo>
                  <a:pt x="12106" y="1737"/>
                  <a:pt x="12106" y="1737"/>
                  <a:pt x="12106" y="1731"/>
                </a:cubicBezTo>
                <a:cubicBezTo>
                  <a:pt x="12100" y="1725"/>
                  <a:pt x="12094" y="1731"/>
                  <a:pt x="12094" y="1725"/>
                </a:cubicBezTo>
                <a:lnTo>
                  <a:pt x="12100" y="1720"/>
                </a:lnTo>
                <a:cubicBezTo>
                  <a:pt x="12100" y="1714"/>
                  <a:pt x="12100" y="1708"/>
                  <a:pt x="12100" y="1708"/>
                </a:cubicBezTo>
                <a:cubicBezTo>
                  <a:pt x="12100" y="1696"/>
                  <a:pt x="12106" y="1690"/>
                  <a:pt x="12112" y="1684"/>
                </a:cubicBezTo>
                <a:cubicBezTo>
                  <a:pt x="12106" y="1672"/>
                  <a:pt x="12106" y="1672"/>
                  <a:pt x="12106" y="1672"/>
                </a:cubicBezTo>
                <a:cubicBezTo>
                  <a:pt x="12100" y="1672"/>
                  <a:pt x="12100" y="1672"/>
                  <a:pt x="12094" y="1672"/>
                </a:cubicBezTo>
                <a:cubicBezTo>
                  <a:pt x="12094" y="1678"/>
                  <a:pt x="12094" y="1684"/>
                  <a:pt x="12088" y="1684"/>
                </a:cubicBezTo>
                <a:cubicBezTo>
                  <a:pt x="12088" y="1690"/>
                  <a:pt x="12082" y="1690"/>
                  <a:pt x="12077" y="1690"/>
                </a:cubicBezTo>
                <a:cubicBezTo>
                  <a:pt x="12077" y="1690"/>
                  <a:pt x="12071" y="1690"/>
                  <a:pt x="12065" y="1690"/>
                </a:cubicBezTo>
                <a:cubicBezTo>
                  <a:pt x="12059" y="1690"/>
                  <a:pt x="12047" y="1690"/>
                  <a:pt x="12041" y="1696"/>
                </a:cubicBezTo>
                <a:cubicBezTo>
                  <a:pt x="12035" y="1696"/>
                  <a:pt x="12035" y="1702"/>
                  <a:pt x="12035" y="1708"/>
                </a:cubicBezTo>
                <a:cubicBezTo>
                  <a:pt x="12023" y="1708"/>
                  <a:pt x="12017" y="1714"/>
                  <a:pt x="12011" y="1720"/>
                </a:cubicBezTo>
                <a:cubicBezTo>
                  <a:pt x="11993" y="1720"/>
                  <a:pt x="11993" y="1720"/>
                  <a:pt x="11993" y="1720"/>
                </a:cubicBezTo>
                <a:cubicBezTo>
                  <a:pt x="11982" y="1720"/>
                  <a:pt x="11970" y="1714"/>
                  <a:pt x="11958" y="1720"/>
                </a:cubicBezTo>
                <a:cubicBezTo>
                  <a:pt x="11952" y="1720"/>
                  <a:pt x="11952" y="1725"/>
                  <a:pt x="11946" y="1725"/>
                </a:cubicBezTo>
                <a:lnTo>
                  <a:pt x="11946" y="1737"/>
                </a:lnTo>
                <a:cubicBezTo>
                  <a:pt x="11940" y="1737"/>
                  <a:pt x="11934" y="1743"/>
                  <a:pt x="11934" y="1743"/>
                </a:cubicBezTo>
                <a:cubicBezTo>
                  <a:pt x="11928" y="1743"/>
                  <a:pt x="11928" y="1743"/>
                  <a:pt x="11922" y="1743"/>
                </a:cubicBezTo>
                <a:cubicBezTo>
                  <a:pt x="11911" y="1743"/>
                  <a:pt x="11911" y="1743"/>
                  <a:pt x="11911" y="1743"/>
                </a:cubicBezTo>
                <a:cubicBezTo>
                  <a:pt x="11905" y="1743"/>
                  <a:pt x="11905" y="1743"/>
                  <a:pt x="11899" y="1743"/>
                </a:cubicBezTo>
                <a:cubicBezTo>
                  <a:pt x="11887" y="1749"/>
                  <a:pt x="11881" y="1749"/>
                  <a:pt x="11875" y="1749"/>
                </a:cubicBezTo>
                <a:cubicBezTo>
                  <a:pt x="11869" y="1755"/>
                  <a:pt x="11863" y="1755"/>
                  <a:pt x="11863" y="1761"/>
                </a:cubicBezTo>
                <a:cubicBezTo>
                  <a:pt x="11851" y="1767"/>
                  <a:pt x="11845" y="1773"/>
                  <a:pt x="11839" y="1779"/>
                </a:cubicBezTo>
                <a:cubicBezTo>
                  <a:pt x="11834" y="1785"/>
                  <a:pt x="11827" y="1785"/>
                  <a:pt x="11822" y="1791"/>
                </a:cubicBezTo>
                <a:cubicBezTo>
                  <a:pt x="11810" y="1791"/>
                  <a:pt x="11792" y="1785"/>
                  <a:pt x="11780" y="1791"/>
                </a:cubicBezTo>
                <a:cubicBezTo>
                  <a:pt x="11774" y="1791"/>
                  <a:pt x="11774" y="1797"/>
                  <a:pt x="11768" y="1802"/>
                </a:cubicBezTo>
                <a:cubicBezTo>
                  <a:pt x="11768" y="1809"/>
                  <a:pt x="11768" y="1809"/>
                  <a:pt x="11774" y="1814"/>
                </a:cubicBezTo>
                <a:cubicBezTo>
                  <a:pt x="11774" y="1820"/>
                  <a:pt x="11786" y="1820"/>
                  <a:pt x="11786" y="1826"/>
                </a:cubicBezTo>
                <a:cubicBezTo>
                  <a:pt x="11786" y="1838"/>
                  <a:pt x="11786" y="1838"/>
                  <a:pt x="11780" y="1844"/>
                </a:cubicBezTo>
                <a:cubicBezTo>
                  <a:pt x="11774" y="1850"/>
                  <a:pt x="11762" y="1850"/>
                  <a:pt x="11756" y="1856"/>
                </a:cubicBezTo>
                <a:cubicBezTo>
                  <a:pt x="11750" y="1862"/>
                  <a:pt x="11750" y="1862"/>
                  <a:pt x="11745" y="1868"/>
                </a:cubicBezTo>
                <a:cubicBezTo>
                  <a:pt x="11739" y="1868"/>
                  <a:pt x="11739" y="1868"/>
                  <a:pt x="11733" y="1868"/>
                </a:cubicBezTo>
                <a:cubicBezTo>
                  <a:pt x="11727" y="1868"/>
                  <a:pt x="11727" y="1868"/>
                  <a:pt x="11721" y="1868"/>
                </a:cubicBezTo>
                <a:cubicBezTo>
                  <a:pt x="11715" y="1868"/>
                  <a:pt x="11715" y="1868"/>
                  <a:pt x="11709" y="1868"/>
                </a:cubicBezTo>
                <a:cubicBezTo>
                  <a:pt x="11697" y="1868"/>
                  <a:pt x="11697" y="1880"/>
                  <a:pt x="11691" y="1880"/>
                </a:cubicBezTo>
                <a:cubicBezTo>
                  <a:pt x="11685" y="1880"/>
                  <a:pt x="11685" y="1880"/>
                  <a:pt x="11685" y="1880"/>
                </a:cubicBezTo>
                <a:cubicBezTo>
                  <a:pt x="11679" y="1880"/>
                  <a:pt x="11679" y="1868"/>
                  <a:pt x="11673" y="1868"/>
                </a:cubicBezTo>
                <a:cubicBezTo>
                  <a:pt x="11673" y="1862"/>
                  <a:pt x="11668" y="1862"/>
                  <a:pt x="11661" y="1862"/>
                </a:cubicBezTo>
                <a:cubicBezTo>
                  <a:pt x="11656" y="1856"/>
                  <a:pt x="11656" y="1850"/>
                  <a:pt x="11650" y="1850"/>
                </a:cubicBezTo>
                <a:cubicBezTo>
                  <a:pt x="11650" y="1844"/>
                  <a:pt x="11650" y="1838"/>
                  <a:pt x="11650" y="1838"/>
                </a:cubicBezTo>
                <a:cubicBezTo>
                  <a:pt x="11644" y="1832"/>
                  <a:pt x="11638" y="1826"/>
                  <a:pt x="11638" y="1820"/>
                </a:cubicBezTo>
                <a:cubicBezTo>
                  <a:pt x="11638" y="1809"/>
                  <a:pt x="11638" y="1802"/>
                  <a:pt x="11638" y="1791"/>
                </a:cubicBezTo>
                <a:cubicBezTo>
                  <a:pt x="11703" y="1791"/>
                  <a:pt x="11703" y="1791"/>
                  <a:pt x="11703" y="1791"/>
                </a:cubicBezTo>
                <a:cubicBezTo>
                  <a:pt x="11703" y="1755"/>
                  <a:pt x="11703" y="1755"/>
                  <a:pt x="11703" y="1755"/>
                </a:cubicBezTo>
                <a:cubicBezTo>
                  <a:pt x="11697" y="1755"/>
                  <a:pt x="11697" y="1749"/>
                  <a:pt x="11691" y="1743"/>
                </a:cubicBezTo>
                <a:cubicBezTo>
                  <a:pt x="11685" y="1743"/>
                  <a:pt x="11679" y="1743"/>
                  <a:pt x="11679" y="1743"/>
                </a:cubicBezTo>
                <a:cubicBezTo>
                  <a:pt x="11673" y="1737"/>
                  <a:pt x="11673" y="1737"/>
                  <a:pt x="11673" y="1731"/>
                </a:cubicBezTo>
                <a:cubicBezTo>
                  <a:pt x="11668" y="1725"/>
                  <a:pt x="11668" y="1725"/>
                  <a:pt x="11661" y="1720"/>
                </a:cubicBezTo>
                <a:cubicBezTo>
                  <a:pt x="11661" y="1714"/>
                  <a:pt x="11661" y="1708"/>
                  <a:pt x="11656" y="1708"/>
                </a:cubicBezTo>
                <a:cubicBezTo>
                  <a:pt x="11644" y="1708"/>
                  <a:pt x="11638" y="1714"/>
                  <a:pt x="11632" y="1714"/>
                </a:cubicBezTo>
                <a:cubicBezTo>
                  <a:pt x="11626" y="1714"/>
                  <a:pt x="11626" y="1714"/>
                  <a:pt x="11626" y="1714"/>
                </a:cubicBezTo>
                <a:cubicBezTo>
                  <a:pt x="11620" y="1714"/>
                  <a:pt x="11620" y="1708"/>
                  <a:pt x="11614" y="1702"/>
                </a:cubicBezTo>
                <a:cubicBezTo>
                  <a:pt x="11608" y="1702"/>
                  <a:pt x="11602" y="1702"/>
                  <a:pt x="11602" y="1702"/>
                </a:cubicBezTo>
                <a:cubicBezTo>
                  <a:pt x="11590" y="1696"/>
                  <a:pt x="11584" y="1702"/>
                  <a:pt x="11579" y="1702"/>
                </a:cubicBezTo>
                <a:cubicBezTo>
                  <a:pt x="11555" y="1702"/>
                  <a:pt x="11555" y="1702"/>
                  <a:pt x="11555" y="1702"/>
                </a:cubicBezTo>
                <a:cubicBezTo>
                  <a:pt x="11549" y="1702"/>
                  <a:pt x="11543" y="1702"/>
                  <a:pt x="11543" y="1702"/>
                </a:cubicBezTo>
                <a:cubicBezTo>
                  <a:pt x="11537" y="1702"/>
                  <a:pt x="11537" y="1702"/>
                  <a:pt x="11531" y="1702"/>
                </a:cubicBezTo>
                <a:cubicBezTo>
                  <a:pt x="11531" y="1725"/>
                  <a:pt x="11531" y="1725"/>
                  <a:pt x="11531" y="1725"/>
                </a:cubicBezTo>
                <a:cubicBezTo>
                  <a:pt x="11543" y="1725"/>
                  <a:pt x="11549" y="1725"/>
                  <a:pt x="11555" y="1725"/>
                </a:cubicBezTo>
                <a:cubicBezTo>
                  <a:pt x="11561" y="1725"/>
                  <a:pt x="11561" y="1731"/>
                  <a:pt x="11567" y="1731"/>
                </a:cubicBezTo>
                <a:cubicBezTo>
                  <a:pt x="11567" y="1802"/>
                  <a:pt x="11567" y="1802"/>
                  <a:pt x="11567" y="1802"/>
                </a:cubicBezTo>
                <a:cubicBezTo>
                  <a:pt x="11567" y="1809"/>
                  <a:pt x="11561" y="1809"/>
                  <a:pt x="11561" y="1814"/>
                </a:cubicBezTo>
                <a:cubicBezTo>
                  <a:pt x="11555" y="1820"/>
                  <a:pt x="11549" y="1814"/>
                  <a:pt x="11549" y="1820"/>
                </a:cubicBezTo>
                <a:cubicBezTo>
                  <a:pt x="11549" y="1826"/>
                  <a:pt x="11549" y="1832"/>
                  <a:pt x="11549" y="1832"/>
                </a:cubicBezTo>
                <a:cubicBezTo>
                  <a:pt x="11549" y="1838"/>
                  <a:pt x="11549" y="1844"/>
                  <a:pt x="11549" y="1844"/>
                </a:cubicBezTo>
                <a:cubicBezTo>
                  <a:pt x="11555" y="1850"/>
                  <a:pt x="11561" y="1844"/>
                  <a:pt x="11561" y="1850"/>
                </a:cubicBezTo>
                <a:cubicBezTo>
                  <a:pt x="11567" y="1850"/>
                  <a:pt x="11567" y="1850"/>
                  <a:pt x="11573" y="1856"/>
                </a:cubicBezTo>
                <a:cubicBezTo>
                  <a:pt x="11579" y="1856"/>
                  <a:pt x="11579" y="1862"/>
                  <a:pt x="11579" y="1868"/>
                </a:cubicBezTo>
                <a:cubicBezTo>
                  <a:pt x="11584" y="1868"/>
                  <a:pt x="11590" y="1874"/>
                  <a:pt x="11590" y="1880"/>
                </a:cubicBezTo>
                <a:cubicBezTo>
                  <a:pt x="11590" y="1886"/>
                  <a:pt x="11590" y="1886"/>
                  <a:pt x="11590" y="1886"/>
                </a:cubicBezTo>
                <a:cubicBezTo>
                  <a:pt x="11590" y="1891"/>
                  <a:pt x="11584" y="1886"/>
                  <a:pt x="11584" y="1891"/>
                </a:cubicBezTo>
                <a:cubicBezTo>
                  <a:pt x="11584" y="1897"/>
                  <a:pt x="11584" y="1897"/>
                  <a:pt x="11584" y="1903"/>
                </a:cubicBezTo>
                <a:cubicBezTo>
                  <a:pt x="11584" y="1915"/>
                  <a:pt x="11584" y="1921"/>
                  <a:pt x="11584" y="1939"/>
                </a:cubicBezTo>
                <a:cubicBezTo>
                  <a:pt x="11584" y="1939"/>
                  <a:pt x="11584" y="1939"/>
                  <a:pt x="11584" y="1945"/>
                </a:cubicBezTo>
                <a:cubicBezTo>
                  <a:pt x="11573" y="1939"/>
                  <a:pt x="11567" y="1939"/>
                  <a:pt x="11561" y="1939"/>
                </a:cubicBezTo>
                <a:cubicBezTo>
                  <a:pt x="11555" y="1939"/>
                  <a:pt x="11549" y="1939"/>
                  <a:pt x="11549" y="1939"/>
                </a:cubicBezTo>
                <a:cubicBezTo>
                  <a:pt x="11543" y="1939"/>
                  <a:pt x="11537" y="1933"/>
                  <a:pt x="11537" y="1933"/>
                </a:cubicBezTo>
                <a:cubicBezTo>
                  <a:pt x="11531" y="1927"/>
                  <a:pt x="11537" y="1921"/>
                  <a:pt x="11537" y="1921"/>
                </a:cubicBezTo>
                <a:cubicBezTo>
                  <a:pt x="11531" y="1915"/>
                  <a:pt x="11531" y="1909"/>
                  <a:pt x="11525" y="1909"/>
                </a:cubicBezTo>
                <a:cubicBezTo>
                  <a:pt x="11525" y="1903"/>
                  <a:pt x="11519" y="1909"/>
                  <a:pt x="11513" y="1909"/>
                </a:cubicBezTo>
                <a:cubicBezTo>
                  <a:pt x="11507" y="1909"/>
                  <a:pt x="11507" y="1909"/>
                  <a:pt x="11501" y="1909"/>
                </a:cubicBezTo>
                <a:cubicBezTo>
                  <a:pt x="11495" y="1909"/>
                  <a:pt x="11495" y="1915"/>
                  <a:pt x="11490" y="1915"/>
                </a:cubicBezTo>
                <a:cubicBezTo>
                  <a:pt x="11484" y="1915"/>
                  <a:pt x="11484" y="1915"/>
                  <a:pt x="11478" y="1915"/>
                </a:cubicBezTo>
                <a:cubicBezTo>
                  <a:pt x="11466" y="1915"/>
                  <a:pt x="11460" y="1915"/>
                  <a:pt x="11454" y="1915"/>
                </a:cubicBezTo>
                <a:cubicBezTo>
                  <a:pt x="11448" y="1915"/>
                  <a:pt x="11448" y="1921"/>
                  <a:pt x="11442" y="1921"/>
                </a:cubicBezTo>
                <a:cubicBezTo>
                  <a:pt x="11442" y="1921"/>
                  <a:pt x="11442" y="1927"/>
                  <a:pt x="11442" y="1933"/>
                </a:cubicBezTo>
                <a:cubicBezTo>
                  <a:pt x="11442" y="1933"/>
                  <a:pt x="11442" y="1939"/>
                  <a:pt x="11436" y="1945"/>
                </a:cubicBezTo>
                <a:cubicBezTo>
                  <a:pt x="11436" y="1945"/>
                  <a:pt x="11430" y="1945"/>
                  <a:pt x="11424" y="1951"/>
                </a:cubicBezTo>
                <a:lnTo>
                  <a:pt x="11418" y="1951"/>
                </a:lnTo>
                <a:cubicBezTo>
                  <a:pt x="11407" y="1951"/>
                  <a:pt x="11401" y="1957"/>
                  <a:pt x="11395" y="1957"/>
                </a:cubicBezTo>
                <a:cubicBezTo>
                  <a:pt x="11389" y="1957"/>
                  <a:pt x="11383" y="1957"/>
                  <a:pt x="11377" y="1957"/>
                </a:cubicBezTo>
                <a:cubicBezTo>
                  <a:pt x="11371" y="1963"/>
                  <a:pt x="11371" y="1963"/>
                  <a:pt x="11365" y="1968"/>
                </a:cubicBezTo>
                <a:cubicBezTo>
                  <a:pt x="11365" y="1975"/>
                  <a:pt x="11365" y="1975"/>
                  <a:pt x="11359" y="1980"/>
                </a:cubicBezTo>
                <a:cubicBezTo>
                  <a:pt x="11359" y="1980"/>
                  <a:pt x="11353" y="1986"/>
                  <a:pt x="11347" y="1986"/>
                </a:cubicBezTo>
                <a:cubicBezTo>
                  <a:pt x="11341" y="1992"/>
                  <a:pt x="11335" y="1992"/>
                  <a:pt x="11329" y="1992"/>
                </a:cubicBezTo>
                <a:cubicBezTo>
                  <a:pt x="11329" y="1992"/>
                  <a:pt x="11335" y="1986"/>
                  <a:pt x="11335" y="1992"/>
                </a:cubicBezTo>
                <a:cubicBezTo>
                  <a:pt x="11335" y="1998"/>
                  <a:pt x="11329" y="2004"/>
                  <a:pt x="11335" y="2016"/>
                </a:cubicBezTo>
                <a:cubicBezTo>
                  <a:pt x="11335" y="2016"/>
                  <a:pt x="11335" y="2022"/>
                  <a:pt x="11341" y="2028"/>
                </a:cubicBezTo>
                <a:lnTo>
                  <a:pt x="11341" y="2034"/>
                </a:lnTo>
                <a:cubicBezTo>
                  <a:pt x="11347" y="2040"/>
                  <a:pt x="11347" y="2040"/>
                  <a:pt x="11353" y="2040"/>
                </a:cubicBezTo>
                <a:cubicBezTo>
                  <a:pt x="11359" y="2040"/>
                  <a:pt x="11359" y="2046"/>
                  <a:pt x="11365" y="2046"/>
                </a:cubicBezTo>
                <a:cubicBezTo>
                  <a:pt x="11371" y="2052"/>
                  <a:pt x="11371" y="2057"/>
                  <a:pt x="11371" y="2063"/>
                </a:cubicBezTo>
                <a:cubicBezTo>
                  <a:pt x="11371" y="2069"/>
                  <a:pt x="11365" y="2075"/>
                  <a:pt x="11365" y="2081"/>
                </a:cubicBezTo>
                <a:cubicBezTo>
                  <a:pt x="11365" y="2081"/>
                  <a:pt x="11371" y="2075"/>
                  <a:pt x="11365" y="2075"/>
                </a:cubicBezTo>
                <a:cubicBezTo>
                  <a:pt x="11359" y="2069"/>
                  <a:pt x="11353" y="2075"/>
                  <a:pt x="11347" y="2075"/>
                </a:cubicBezTo>
                <a:cubicBezTo>
                  <a:pt x="11335" y="2075"/>
                  <a:pt x="11329" y="2075"/>
                  <a:pt x="11324" y="2075"/>
                </a:cubicBezTo>
                <a:cubicBezTo>
                  <a:pt x="11312" y="2075"/>
                  <a:pt x="11306" y="2069"/>
                  <a:pt x="11300" y="2069"/>
                </a:cubicBezTo>
                <a:cubicBezTo>
                  <a:pt x="11288" y="2069"/>
                  <a:pt x="11288" y="2069"/>
                  <a:pt x="11288" y="2069"/>
                </a:cubicBezTo>
                <a:cubicBezTo>
                  <a:pt x="11282" y="2069"/>
                  <a:pt x="11282" y="2063"/>
                  <a:pt x="11276" y="2063"/>
                </a:cubicBezTo>
                <a:cubicBezTo>
                  <a:pt x="11264" y="2063"/>
                  <a:pt x="11258" y="2063"/>
                  <a:pt x="11252" y="2063"/>
                </a:cubicBezTo>
                <a:cubicBezTo>
                  <a:pt x="11246" y="2063"/>
                  <a:pt x="11246" y="2057"/>
                  <a:pt x="11241" y="2052"/>
                </a:cubicBezTo>
                <a:cubicBezTo>
                  <a:pt x="11235" y="2052"/>
                  <a:pt x="11229" y="2052"/>
                  <a:pt x="11229" y="2052"/>
                </a:cubicBezTo>
                <a:cubicBezTo>
                  <a:pt x="11223" y="2052"/>
                  <a:pt x="11217" y="2052"/>
                  <a:pt x="11217" y="2052"/>
                </a:cubicBezTo>
                <a:cubicBezTo>
                  <a:pt x="11211" y="2052"/>
                  <a:pt x="11211" y="2046"/>
                  <a:pt x="11205" y="2040"/>
                </a:cubicBezTo>
                <a:cubicBezTo>
                  <a:pt x="11199" y="2040"/>
                  <a:pt x="11199" y="2034"/>
                  <a:pt x="11193" y="2028"/>
                </a:cubicBezTo>
                <a:cubicBezTo>
                  <a:pt x="11193" y="2016"/>
                  <a:pt x="11193" y="2016"/>
                  <a:pt x="11193" y="2016"/>
                </a:cubicBezTo>
                <a:cubicBezTo>
                  <a:pt x="11187" y="2016"/>
                  <a:pt x="11181" y="2022"/>
                  <a:pt x="11181" y="2022"/>
                </a:cubicBezTo>
                <a:cubicBezTo>
                  <a:pt x="11175" y="2028"/>
                  <a:pt x="11175" y="2034"/>
                  <a:pt x="11169" y="2034"/>
                </a:cubicBezTo>
                <a:cubicBezTo>
                  <a:pt x="11169" y="2034"/>
                  <a:pt x="11163" y="2034"/>
                  <a:pt x="11158" y="2034"/>
                </a:cubicBezTo>
                <a:cubicBezTo>
                  <a:pt x="11152" y="2034"/>
                  <a:pt x="11146" y="2040"/>
                  <a:pt x="11146" y="2046"/>
                </a:cubicBezTo>
                <a:cubicBezTo>
                  <a:pt x="11146" y="2057"/>
                  <a:pt x="11152" y="2057"/>
                  <a:pt x="11152" y="2063"/>
                </a:cubicBezTo>
                <a:cubicBezTo>
                  <a:pt x="11158" y="2069"/>
                  <a:pt x="11158" y="2069"/>
                  <a:pt x="11163" y="2075"/>
                </a:cubicBezTo>
                <a:cubicBezTo>
                  <a:pt x="11169" y="2075"/>
                  <a:pt x="11175" y="2075"/>
                  <a:pt x="11175" y="2075"/>
                </a:cubicBezTo>
                <a:cubicBezTo>
                  <a:pt x="11175" y="2081"/>
                  <a:pt x="11175" y="2087"/>
                  <a:pt x="11175" y="2087"/>
                </a:cubicBezTo>
                <a:cubicBezTo>
                  <a:pt x="11175" y="2093"/>
                  <a:pt x="11181" y="2093"/>
                  <a:pt x="11181" y="2099"/>
                </a:cubicBezTo>
                <a:cubicBezTo>
                  <a:pt x="11193" y="2099"/>
                  <a:pt x="11193" y="2099"/>
                  <a:pt x="11193" y="2099"/>
                </a:cubicBezTo>
                <a:cubicBezTo>
                  <a:pt x="11205" y="2099"/>
                  <a:pt x="11211" y="2093"/>
                  <a:pt x="11217" y="2099"/>
                </a:cubicBezTo>
                <a:cubicBezTo>
                  <a:pt x="11229" y="2099"/>
                  <a:pt x="11235" y="2105"/>
                  <a:pt x="11241" y="2111"/>
                </a:cubicBezTo>
                <a:cubicBezTo>
                  <a:pt x="11246" y="2117"/>
                  <a:pt x="11252" y="2117"/>
                  <a:pt x="11252" y="2123"/>
                </a:cubicBezTo>
                <a:cubicBezTo>
                  <a:pt x="11252" y="2129"/>
                  <a:pt x="11241" y="2129"/>
                  <a:pt x="11241" y="2134"/>
                </a:cubicBezTo>
                <a:cubicBezTo>
                  <a:pt x="11187" y="2134"/>
                  <a:pt x="11187" y="2134"/>
                  <a:pt x="11187" y="2134"/>
                </a:cubicBezTo>
                <a:cubicBezTo>
                  <a:pt x="11181" y="2141"/>
                  <a:pt x="11181" y="2146"/>
                  <a:pt x="11181" y="2146"/>
                </a:cubicBezTo>
                <a:cubicBezTo>
                  <a:pt x="11175" y="2146"/>
                  <a:pt x="11169" y="2152"/>
                  <a:pt x="11169" y="2152"/>
                </a:cubicBezTo>
                <a:cubicBezTo>
                  <a:pt x="11163" y="2152"/>
                  <a:pt x="11158" y="2152"/>
                  <a:pt x="11158" y="2146"/>
                </a:cubicBezTo>
                <a:cubicBezTo>
                  <a:pt x="11152" y="2146"/>
                  <a:pt x="11158" y="2141"/>
                  <a:pt x="11152" y="2134"/>
                </a:cubicBezTo>
                <a:cubicBezTo>
                  <a:pt x="11152" y="2134"/>
                  <a:pt x="11146" y="2129"/>
                  <a:pt x="11140" y="2129"/>
                </a:cubicBezTo>
                <a:cubicBezTo>
                  <a:pt x="11134" y="2117"/>
                  <a:pt x="11122" y="2117"/>
                  <a:pt x="11110" y="2111"/>
                </a:cubicBezTo>
                <a:cubicBezTo>
                  <a:pt x="11104" y="2111"/>
                  <a:pt x="11098" y="2117"/>
                  <a:pt x="11098" y="2111"/>
                </a:cubicBezTo>
                <a:cubicBezTo>
                  <a:pt x="11086" y="2111"/>
                  <a:pt x="11080" y="2105"/>
                  <a:pt x="11075" y="2099"/>
                </a:cubicBezTo>
                <a:cubicBezTo>
                  <a:pt x="11075" y="2093"/>
                  <a:pt x="11069" y="2087"/>
                  <a:pt x="11069" y="2087"/>
                </a:cubicBezTo>
                <a:cubicBezTo>
                  <a:pt x="11069" y="2081"/>
                  <a:pt x="11069" y="2075"/>
                  <a:pt x="11069" y="2075"/>
                </a:cubicBezTo>
                <a:cubicBezTo>
                  <a:pt x="11069" y="2057"/>
                  <a:pt x="11069" y="2052"/>
                  <a:pt x="11069" y="2040"/>
                </a:cubicBezTo>
                <a:cubicBezTo>
                  <a:pt x="11033" y="2040"/>
                  <a:pt x="11033" y="2040"/>
                  <a:pt x="11033" y="2040"/>
                </a:cubicBezTo>
                <a:cubicBezTo>
                  <a:pt x="11033" y="2004"/>
                  <a:pt x="11033" y="2004"/>
                  <a:pt x="11033" y="2004"/>
                </a:cubicBezTo>
                <a:cubicBezTo>
                  <a:pt x="11033" y="1986"/>
                  <a:pt x="11039" y="1968"/>
                  <a:pt x="11039" y="1957"/>
                </a:cubicBezTo>
                <a:cubicBezTo>
                  <a:pt x="11039" y="1945"/>
                  <a:pt x="11039" y="1939"/>
                  <a:pt x="11033" y="1933"/>
                </a:cubicBezTo>
                <a:cubicBezTo>
                  <a:pt x="11021" y="1921"/>
                  <a:pt x="11009" y="1927"/>
                  <a:pt x="10997" y="1927"/>
                </a:cubicBezTo>
                <a:cubicBezTo>
                  <a:pt x="10991" y="1927"/>
                  <a:pt x="10991" y="1915"/>
                  <a:pt x="10991" y="1915"/>
                </a:cubicBezTo>
                <a:cubicBezTo>
                  <a:pt x="10986" y="1909"/>
                  <a:pt x="10980" y="1909"/>
                  <a:pt x="10980" y="1903"/>
                </a:cubicBezTo>
                <a:cubicBezTo>
                  <a:pt x="10974" y="1897"/>
                  <a:pt x="10980" y="1886"/>
                  <a:pt x="10968" y="1880"/>
                </a:cubicBezTo>
                <a:cubicBezTo>
                  <a:pt x="10962" y="1874"/>
                  <a:pt x="10956" y="1880"/>
                  <a:pt x="10944" y="1880"/>
                </a:cubicBezTo>
                <a:cubicBezTo>
                  <a:pt x="10938" y="1874"/>
                  <a:pt x="10938" y="1868"/>
                  <a:pt x="10932" y="1868"/>
                </a:cubicBezTo>
                <a:cubicBezTo>
                  <a:pt x="10926" y="1862"/>
                  <a:pt x="10920" y="1856"/>
                  <a:pt x="10909" y="1856"/>
                </a:cubicBezTo>
                <a:cubicBezTo>
                  <a:pt x="10914" y="1844"/>
                  <a:pt x="10914" y="1844"/>
                  <a:pt x="10914" y="1844"/>
                </a:cubicBezTo>
                <a:cubicBezTo>
                  <a:pt x="10914" y="1844"/>
                  <a:pt x="10920" y="1844"/>
                  <a:pt x="10926" y="1844"/>
                </a:cubicBezTo>
                <a:cubicBezTo>
                  <a:pt x="10926" y="1844"/>
                  <a:pt x="10932" y="1844"/>
                  <a:pt x="10938" y="1850"/>
                </a:cubicBezTo>
                <a:cubicBezTo>
                  <a:pt x="10938" y="1850"/>
                  <a:pt x="10938" y="1856"/>
                  <a:pt x="10944" y="1862"/>
                </a:cubicBezTo>
                <a:cubicBezTo>
                  <a:pt x="10950" y="1862"/>
                  <a:pt x="10956" y="1862"/>
                  <a:pt x="10962" y="1868"/>
                </a:cubicBezTo>
                <a:cubicBezTo>
                  <a:pt x="10974" y="1874"/>
                  <a:pt x="10980" y="1880"/>
                  <a:pt x="10986" y="1880"/>
                </a:cubicBezTo>
                <a:cubicBezTo>
                  <a:pt x="10991" y="1886"/>
                  <a:pt x="10997" y="1886"/>
                  <a:pt x="10997" y="1886"/>
                </a:cubicBezTo>
                <a:cubicBezTo>
                  <a:pt x="11015" y="1891"/>
                  <a:pt x="11021" y="1886"/>
                  <a:pt x="11039" y="1886"/>
                </a:cubicBezTo>
                <a:cubicBezTo>
                  <a:pt x="11045" y="1886"/>
                  <a:pt x="11045" y="1886"/>
                  <a:pt x="11051" y="1886"/>
                </a:cubicBezTo>
                <a:cubicBezTo>
                  <a:pt x="11057" y="1891"/>
                  <a:pt x="11057" y="1897"/>
                  <a:pt x="11057" y="1897"/>
                </a:cubicBezTo>
                <a:cubicBezTo>
                  <a:pt x="11069" y="1903"/>
                  <a:pt x="11075" y="1909"/>
                  <a:pt x="11080" y="1909"/>
                </a:cubicBezTo>
                <a:cubicBezTo>
                  <a:pt x="11163" y="1909"/>
                  <a:pt x="11163" y="1909"/>
                  <a:pt x="11163" y="1909"/>
                </a:cubicBezTo>
                <a:cubicBezTo>
                  <a:pt x="11163" y="1909"/>
                  <a:pt x="11169" y="1915"/>
                  <a:pt x="11175" y="1915"/>
                </a:cubicBezTo>
                <a:cubicBezTo>
                  <a:pt x="11175" y="1915"/>
                  <a:pt x="11181" y="1915"/>
                  <a:pt x="11187" y="1915"/>
                </a:cubicBezTo>
                <a:cubicBezTo>
                  <a:pt x="11187" y="1921"/>
                  <a:pt x="11187" y="1927"/>
                  <a:pt x="11193" y="1927"/>
                </a:cubicBezTo>
                <a:lnTo>
                  <a:pt x="11199" y="1933"/>
                </a:lnTo>
                <a:cubicBezTo>
                  <a:pt x="11205" y="1933"/>
                  <a:pt x="11211" y="1933"/>
                  <a:pt x="11211" y="1933"/>
                </a:cubicBezTo>
                <a:cubicBezTo>
                  <a:pt x="11217" y="1933"/>
                  <a:pt x="11223" y="1933"/>
                  <a:pt x="11223" y="1933"/>
                </a:cubicBezTo>
                <a:cubicBezTo>
                  <a:pt x="11235" y="1933"/>
                  <a:pt x="11241" y="1933"/>
                  <a:pt x="11246" y="1933"/>
                </a:cubicBezTo>
                <a:cubicBezTo>
                  <a:pt x="11258" y="1933"/>
                  <a:pt x="11258" y="1933"/>
                  <a:pt x="11258" y="1933"/>
                </a:cubicBezTo>
                <a:cubicBezTo>
                  <a:pt x="11270" y="1933"/>
                  <a:pt x="11270" y="1933"/>
                  <a:pt x="11270" y="1933"/>
                </a:cubicBezTo>
                <a:cubicBezTo>
                  <a:pt x="11276" y="1933"/>
                  <a:pt x="11276" y="1927"/>
                  <a:pt x="11282" y="1927"/>
                </a:cubicBezTo>
                <a:cubicBezTo>
                  <a:pt x="11288" y="1927"/>
                  <a:pt x="11288" y="1927"/>
                  <a:pt x="11294" y="1927"/>
                </a:cubicBezTo>
                <a:cubicBezTo>
                  <a:pt x="11294" y="1927"/>
                  <a:pt x="11300" y="1927"/>
                  <a:pt x="11306" y="1927"/>
                </a:cubicBezTo>
                <a:cubicBezTo>
                  <a:pt x="11312" y="1921"/>
                  <a:pt x="11318" y="1915"/>
                  <a:pt x="11329" y="1915"/>
                </a:cubicBezTo>
                <a:cubicBezTo>
                  <a:pt x="11329" y="1915"/>
                  <a:pt x="11335" y="1915"/>
                  <a:pt x="11341" y="1915"/>
                </a:cubicBezTo>
                <a:cubicBezTo>
                  <a:pt x="11347" y="1915"/>
                  <a:pt x="11353" y="1915"/>
                  <a:pt x="11359" y="1909"/>
                </a:cubicBezTo>
                <a:cubicBezTo>
                  <a:pt x="11365" y="1909"/>
                  <a:pt x="11371" y="1903"/>
                  <a:pt x="11371" y="1903"/>
                </a:cubicBezTo>
                <a:cubicBezTo>
                  <a:pt x="11377" y="1897"/>
                  <a:pt x="11383" y="1897"/>
                  <a:pt x="11383" y="1891"/>
                </a:cubicBezTo>
                <a:cubicBezTo>
                  <a:pt x="11389" y="1891"/>
                  <a:pt x="11395" y="1891"/>
                  <a:pt x="11395" y="1886"/>
                </a:cubicBezTo>
                <a:cubicBezTo>
                  <a:pt x="11401" y="1880"/>
                  <a:pt x="11401" y="1880"/>
                  <a:pt x="11401" y="1874"/>
                </a:cubicBezTo>
                <a:cubicBezTo>
                  <a:pt x="11407" y="1868"/>
                  <a:pt x="11407" y="1862"/>
                  <a:pt x="11407" y="1850"/>
                </a:cubicBezTo>
                <a:cubicBezTo>
                  <a:pt x="11407" y="1838"/>
                  <a:pt x="11401" y="1832"/>
                  <a:pt x="11401" y="1814"/>
                </a:cubicBezTo>
                <a:cubicBezTo>
                  <a:pt x="11401" y="1814"/>
                  <a:pt x="11401" y="1809"/>
                  <a:pt x="11401" y="1802"/>
                </a:cubicBezTo>
                <a:cubicBezTo>
                  <a:pt x="11401" y="1797"/>
                  <a:pt x="11395" y="1791"/>
                  <a:pt x="11389" y="1785"/>
                </a:cubicBezTo>
                <a:cubicBezTo>
                  <a:pt x="11389" y="1779"/>
                  <a:pt x="11383" y="1779"/>
                  <a:pt x="11377" y="1773"/>
                </a:cubicBezTo>
                <a:cubicBezTo>
                  <a:pt x="11377" y="1767"/>
                  <a:pt x="11371" y="1767"/>
                  <a:pt x="11365" y="1761"/>
                </a:cubicBezTo>
                <a:cubicBezTo>
                  <a:pt x="11365" y="1761"/>
                  <a:pt x="11359" y="1761"/>
                  <a:pt x="11353" y="1761"/>
                </a:cubicBezTo>
                <a:cubicBezTo>
                  <a:pt x="11353" y="1761"/>
                  <a:pt x="11347" y="1755"/>
                  <a:pt x="11341" y="1755"/>
                </a:cubicBezTo>
                <a:cubicBezTo>
                  <a:pt x="11335" y="1755"/>
                  <a:pt x="11329" y="1755"/>
                  <a:pt x="11318" y="1755"/>
                </a:cubicBezTo>
                <a:cubicBezTo>
                  <a:pt x="11312" y="1755"/>
                  <a:pt x="11306" y="1761"/>
                  <a:pt x="11294" y="1755"/>
                </a:cubicBezTo>
                <a:cubicBezTo>
                  <a:pt x="11288" y="1755"/>
                  <a:pt x="11282" y="1749"/>
                  <a:pt x="11270" y="1743"/>
                </a:cubicBezTo>
                <a:lnTo>
                  <a:pt x="11264" y="1737"/>
                </a:lnTo>
                <a:cubicBezTo>
                  <a:pt x="11258" y="1731"/>
                  <a:pt x="11258" y="1725"/>
                  <a:pt x="11258" y="1725"/>
                </a:cubicBezTo>
                <a:cubicBezTo>
                  <a:pt x="11252" y="1725"/>
                  <a:pt x="11246" y="1725"/>
                  <a:pt x="11246" y="1720"/>
                </a:cubicBezTo>
                <a:cubicBezTo>
                  <a:pt x="11241" y="1720"/>
                  <a:pt x="11241" y="1708"/>
                  <a:pt x="11235" y="1708"/>
                </a:cubicBezTo>
                <a:cubicBezTo>
                  <a:pt x="11235" y="1708"/>
                  <a:pt x="11229" y="1708"/>
                  <a:pt x="11223" y="1708"/>
                </a:cubicBezTo>
                <a:cubicBezTo>
                  <a:pt x="11211" y="1702"/>
                  <a:pt x="11211" y="1702"/>
                  <a:pt x="11211" y="1702"/>
                </a:cubicBezTo>
                <a:cubicBezTo>
                  <a:pt x="11211" y="1702"/>
                  <a:pt x="11211" y="1696"/>
                  <a:pt x="11205" y="1690"/>
                </a:cubicBezTo>
                <a:cubicBezTo>
                  <a:pt x="11199" y="1690"/>
                  <a:pt x="11199" y="1690"/>
                  <a:pt x="11193" y="1690"/>
                </a:cubicBezTo>
                <a:cubicBezTo>
                  <a:pt x="11181" y="1684"/>
                  <a:pt x="11181" y="1684"/>
                  <a:pt x="11181" y="1684"/>
                </a:cubicBezTo>
                <a:cubicBezTo>
                  <a:pt x="11175" y="1678"/>
                  <a:pt x="11175" y="1678"/>
                  <a:pt x="11169" y="1672"/>
                </a:cubicBezTo>
                <a:cubicBezTo>
                  <a:pt x="11169" y="1672"/>
                  <a:pt x="11163" y="1672"/>
                  <a:pt x="11158" y="1672"/>
                </a:cubicBezTo>
                <a:cubicBezTo>
                  <a:pt x="11152" y="1666"/>
                  <a:pt x="11140" y="1666"/>
                  <a:pt x="11134" y="1666"/>
                </a:cubicBezTo>
                <a:cubicBezTo>
                  <a:pt x="11122" y="1666"/>
                  <a:pt x="11116" y="1672"/>
                  <a:pt x="11104" y="1672"/>
                </a:cubicBezTo>
                <a:cubicBezTo>
                  <a:pt x="11098" y="1672"/>
                  <a:pt x="11092" y="1672"/>
                  <a:pt x="11086" y="1672"/>
                </a:cubicBezTo>
                <a:cubicBezTo>
                  <a:pt x="11080" y="1672"/>
                  <a:pt x="11080" y="1672"/>
                  <a:pt x="11080" y="1672"/>
                </a:cubicBezTo>
                <a:cubicBezTo>
                  <a:pt x="11075" y="1672"/>
                  <a:pt x="11075" y="1666"/>
                  <a:pt x="11069" y="1666"/>
                </a:cubicBezTo>
                <a:cubicBezTo>
                  <a:pt x="11063" y="1666"/>
                  <a:pt x="11063" y="1660"/>
                  <a:pt x="11057" y="1660"/>
                </a:cubicBezTo>
                <a:cubicBezTo>
                  <a:pt x="11045" y="1654"/>
                  <a:pt x="11045" y="1648"/>
                  <a:pt x="11039" y="1642"/>
                </a:cubicBezTo>
                <a:cubicBezTo>
                  <a:pt x="11003" y="1642"/>
                  <a:pt x="11003" y="1642"/>
                  <a:pt x="11003" y="1642"/>
                </a:cubicBezTo>
                <a:cubicBezTo>
                  <a:pt x="11003" y="1648"/>
                  <a:pt x="11003" y="1654"/>
                  <a:pt x="11003" y="1654"/>
                </a:cubicBezTo>
                <a:cubicBezTo>
                  <a:pt x="10997" y="1660"/>
                  <a:pt x="11003" y="1666"/>
                  <a:pt x="10997" y="1666"/>
                </a:cubicBezTo>
                <a:cubicBezTo>
                  <a:pt x="10991" y="1666"/>
                  <a:pt x="10991" y="1666"/>
                  <a:pt x="10986" y="1666"/>
                </a:cubicBezTo>
                <a:cubicBezTo>
                  <a:pt x="10974" y="1666"/>
                  <a:pt x="10974" y="1666"/>
                  <a:pt x="10974" y="1666"/>
                </a:cubicBezTo>
                <a:cubicBezTo>
                  <a:pt x="10968" y="1666"/>
                  <a:pt x="10962" y="1660"/>
                  <a:pt x="10962" y="1660"/>
                </a:cubicBezTo>
                <a:cubicBezTo>
                  <a:pt x="10962" y="1654"/>
                  <a:pt x="10962" y="1654"/>
                  <a:pt x="10962" y="1648"/>
                </a:cubicBezTo>
                <a:cubicBezTo>
                  <a:pt x="10968" y="1642"/>
                  <a:pt x="10968" y="1636"/>
                  <a:pt x="10968" y="1631"/>
                </a:cubicBezTo>
                <a:cubicBezTo>
                  <a:pt x="10968" y="1631"/>
                  <a:pt x="10974" y="1625"/>
                  <a:pt x="10968" y="1625"/>
                </a:cubicBezTo>
                <a:cubicBezTo>
                  <a:pt x="10968" y="1625"/>
                  <a:pt x="10962" y="1625"/>
                  <a:pt x="10962" y="1619"/>
                </a:cubicBezTo>
                <a:cubicBezTo>
                  <a:pt x="10956" y="1619"/>
                  <a:pt x="10950" y="1619"/>
                  <a:pt x="10950" y="1613"/>
                </a:cubicBezTo>
                <a:cubicBezTo>
                  <a:pt x="10944" y="1613"/>
                  <a:pt x="10950" y="1607"/>
                  <a:pt x="10950" y="1601"/>
                </a:cubicBezTo>
                <a:cubicBezTo>
                  <a:pt x="10944" y="1595"/>
                  <a:pt x="10944" y="1595"/>
                  <a:pt x="10944" y="1589"/>
                </a:cubicBezTo>
                <a:cubicBezTo>
                  <a:pt x="10909" y="1589"/>
                  <a:pt x="10909" y="1589"/>
                  <a:pt x="10909" y="1589"/>
                </a:cubicBezTo>
                <a:cubicBezTo>
                  <a:pt x="10909" y="1589"/>
                  <a:pt x="10903" y="1589"/>
                  <a:pt x="10897" y="1595"/>
                </a:cubicBezTo>
                <a:cubicBezTo>
                  <a:pt x="10897" y="1595"/>
                  <a:pt x="10897" y="1607"/>
                  <a:pt x="10885" y="1607"/>
                </a:cubicBezTo>
                <a:cubicBezTo>
                  <a:pt x="10879" y="1607"/>
                  <a:pt x="10879" y="1601"/>
                  <a:pt x="10873" y="1601"/>
                </a:cubicBezTo>
                <a:cubicBezTo>
                  <a:pt x="10867" y="1595"/>
                  <a:pt x="10861" y="1595"/>
                  <a:pt x="10861" y="1595"/>
                </a:cubicBezTo>
                <a:cubicBezTo>
                  <a:pt x="10855" y="1589"/>
                  <a:pt x="10861" y="1589"/>
                  <a:pt x="10855" y="1583"/>
                </a:cubicBezTo>
                <a:cubicBezTo>
                  <a:pt x="10849" y="1583"/>
                  <a:pt x="10837" y="1589"/>
                  <a:pt x="10831" y="1583"/>
                </a:cubicBezTo>
                <a:cubicBezTo>
                  <a:pt x="10820" y="1583"/>
                  <a:pt x="10814" y="1583"/>
                  <a:pt x="10808" y="1577"/>
                </a:cubicBezTo>
                <a:cubicBezTo>
                  <a:pt x="10802" y="1577"/>
                  <a:pt x="10796" y="1577"/>
                  <a:pt x="10796" y="1577"/>
                </a:cubicBezTo>
                <a:cubicBezTo>
                  <a:pt x="10796" y="1565"/>
                  <a:pt x="10796" y="1565"/>
                  <a:pt x="10796" y="1565"/>
                </a:cubicBezTo>
                <a:cubicBezTo>
                  <a:pt x="10796" y="1565"/>
                  <a:pt x="10802" y="1565"/>
                  <a:pt x="10808" y="1565"/>
                </a:cubicBezTo>
                <a:lnTo>
                  <a:pt x="10814" y="1565"/>
                </a:lnTo>
                <a:cubicBezTo>
                  <a:pt x="10820" y="1565"/>
                  <a:pt x="10825" y="1565"/>
                  <a:pt x="10831" y="1565"/>
                </a:cubicBezTo>
                <a:cubicBezTo>
                  <a:pt x="10831" y="1542"/>
                  <a:pt x="10831" y="1542"/>
                  <a:pt x="10831" y="1542"/>
                </a:cubicBezTo>
                <a:cubicBezTo>
                  <a:pt x="10831" y="1536"/>
                  <a:pt x="10825" y="1530"/>
                  <a:pt x="10825" y="1530"/>
                </a:cubicBezTo>
                <a:cubicBezTo>
                  <a:pt x="10820" y="1524"/>
                  <a:pt x="10820" y="1518"/>
                  <a:pt x="10814" y="1518"/>
                </a:cubicBezTo>
                <a:lnTo>
                  <a:pt x="10808" y="1518"/>
                </a:lnTo>
                <a:cubicBezTo>
                  <a:pt x="10796" y="1518"/>
                  <a:pt x="10790" y="1518"/>
                  <a:pt x="10778" y="1518"/>
                </a:cubicBezTo>
                <a:cubicBezTo>
                  <a:pt x="10772" y="1518"/>
                  <a:pt x="10766" y="1518"/>
                  <a:pt x="10754" y="1512"/>
                </a:cubicBezTo>
                <a:cubicBezTo>
                  <a:pt x="10748" y="1512"/>
                  <a:pt x="10748" y="1506"/>
                  <a:pt x="10748" y="1500"/>
                </a:cubicBezTo>
                <a:cubicBezTo>
                  <a:pt x="10743" y="1500"/>
                  <a:pt x="10743" y="1494"/>
                  <a:pt x="10736" y="1494"/>
                </a:cubicBezTo>
                <a:cubicBezTo>
                  <a:pt x="10736" y="1488"/>
                  <a:pt x="10731" y="1488"/>
                  <a:pt x="10731" y="1488"/>
                </a:cubicBezTo>
                <a:cubicBezTo>
                  <a:pt x="10719" y="1494"/>
                  <a:pt x="10719" y="1494"/>
                  <a:pt x="10719" y="1494"/>
                </a:cubicBezTo>
                <a:cubicBezTo>
                  <a:pt x="10719" y="1524"/>
                  <a:pt x="10719" y="1524"/>
                  <a:pt x="10719" y="1524"/>
                </a:cubicBezTo>
                <a:cubicBezTo>
                  <a:pt x="10707" y="1530"/>
                  <a:pt x="10695" y="1530"/>
                  <a:pt x="10683" y="1530"/>
                </a:cubicBezTo>
                <a:cubicBezTo>
                  <a:pt x="10683" y="1506"/>
                  <a:pt x="10683" y="1506"/>
                  <a:pt x="10683" y="1506"/>
                </a:cubicBezTo>
                <a:cubicBezTo>
                  <a:pt x="10683" y="1500"/>
                  <a:pt x="10689" y="1500"/>
                  <a:pt x="10689" y="1494"/>
                </a:cubicBezTo>
                <a:cubicBezTo>
                  <a:pt x="10695" y="1488"/>
                  <a:pt x="10701" y="1488"/>
                  <a:pt x="10701" y="1482"/>
                </a:cubicBezTo>
                <a:cubicBezTo>
                  <a:pt x="10701" y="1482"/>
                  <a:pt x="10701" y="1476"/>
                  <a:pt x="10701" y="1470"/>
                </a:cubicBezTo>
                <a:cubicBezTo>
                  <a:pt x="10624" y="1470"/>
                  <a:pt x="10624" y="1470"/>
                  <a:pt x="10624" y="1470"/>
                </a:cubicBezTo>
                <a:cubicBezTo>
                  <a:pt x="10624" y="1488"/>
                  <a:pt x="10630" y="1494"/>
                  <a:pt x="10624" y="1506"/>
                </a:cubicBezTo>
                <a:cubicBezTo>
                  <a:pt x="10624" y="1512"/>
                  <a:pt x="10618" y="1512"/>
                  <a:pt x="10618" y="1518"/>
                </a:cubicBezTo>
                <a:cubicBezTo>
                  <a:pt x="10618" y="1530"/>
                  <a:pt x="10618" y="1530"/>
                  <a:pt x="10618" y="1530"/>
                </a:cubicBezTo>
                <a:cubicBezTo>
                  <a:pt x="10618" y="1536"/>
                  <a:pt x="10624" y="1536"/>
                  <a:pt x="10624" y="1542"/>
                </a:cubicBezTo>
                <a:cubicBezTo>
                  <a:pt x="10606" y="1542"/>
                  <a:pt x="10606" y="1542"/>
                  <a:pt x="10606" y="1542"/>
                </a:cubicBezTo>
                <a:cubicBezTo>
                  <a:pt x="10606" y="1536"/>
                  <a:pt x="10612" y="1536"/>
                  <a:pt x="10612" y="1530"/>
                </a:cubicBezTo>
                <a:cubicBezTo>
                  <a:pt x="10612" y="1524"/>
                  <a:pt x="10612" y="1518"/>
                  <a:pt x="10612" y="1512"/>
                </a:cubicBezTo>
                <a:cubicBezTo>
                  <a:pt x="10612" y="1506"/>
                  <a:pt x="10606" y="1500"/>
                  <a:pt x="10606" y="1494"/>
                </a:cubicBezTo>
                <a:cubicBezTo>
                  <a:pt x="10600" y="1488"/>
                  <a:pt x="10600" y="1488"/>
                  <a:pt x="10594" y="1488"/>
                </a:cubicBezTo>
                <a:cubicBezTo>
                  <a:pt x="10570" y="1488"/>
                  <a:pt x="10570" y="1488"/>
                  <a:pt x="10570" y="1488"/>
                </a:cubicBezTo>
                <a:cubicBezTo>
                  <a:pt x="10570" y="1548"/>
                  <a:pt x="10570" y="1548"/>
                  <a:pt x="10570" y="1548"/>
                </a:cubicBezTo>
                <a:cubicBezTo>
                  <a:pt x="10529" y="1548"/>
                  <a:pt x="10529" y="1548"/>
                  <a:pt x="10529" y="1548"/>
                </a:cubicBezTo>
                <a:cubicBezTo>
                  <a:pt x="10529" y="1536"/>
                  <a:pt x="10529" y="1530"/>
                  <a:pt x="10529" y="1512"/>
                </a:cubicBezTo>
                <a:cubicBezTo>
                  <a:pt x="10529" y="1512"/>
                  <a:pt x="10529" y="1506"/>
                  <a:pt x="10529" y="1500"/>
                </a:cubicBezTo>
                <a:cubicBezTo>
                  <a:pt x="10529" y="1500"/>
                  <a:pt x="10529" y="1500"/>
                  <a:pt x="10529" y="1494"/>
                </a:cubicBezTo>
                <a:cubicBezTo>
                  <a:pt x="10553" y="1494"/>
                  <a:pt x="10553" y="1494"/>
                  <a:pt x="10553" y="1494"/>
                </a:cubicBezTo>
                <a:cubicBezTo>
                  <a:pt x="10559" y="1494"/>
                  <a:pt x="10559" y="1494"/>
                  <a:pt x="10565" y="1494"/>
                </a:cubicBezTo>
                <a:lnTo>
                  <a:pt x="10570" y="1494"/>
                </a:lnTo>
                <a:cubicBezTo>
                  <a:pt x="10570" y="1459"/>
                  <a:pt x="10570" y="1459"/>
                  <a:pt x="10570" y="1459"/>
                </a:cubicBezTo>
                <a:cubicBezTo>
                  <a:pt x="10559" y="1459"/>
                  <a:pt x="10559" y="1459"/>
                  <a:pt x="10559" y="1459"/>
                </a:cubicBezTo>
                <a:cubicBezTo>
                  <a:pt x="10547" y="1465"/>
                  <a:pt x="10541" y="1470"/>
                  <a:pt x="10529" y="1476"/>
                </a:cubicBezTo>
                <a:cubicBezTo>
                  <a:pt x="10529" y="1476"/>
                  <a:pt x="10523" y="1482"/>
                  <a:pt x="10517" y="1482"/>
                </a:cubicBezTo>
                <a:cubicBezTo>
                  <a:pt x="10517" y="1482"/>
                  <a:pt x="10511" y="1476"/>
                  <a:pt x="10505" y="1476"/>
                </a:cubicBezTo>
                <a:lnTo>
                  <a:pt x="10499" y="1476"/>
                </a:lnTo>
                <a:cubicBezTo>
                  <a:pt x="10493" y="1476"/>
                  <a:pt x="10488" y="1482"/>
                  <a:pt x="10488" y="1488"/>
                </a:cubicBezTo>
                <a:cubicBezTo>
                  <a:pt x="10488" y="1500"/>
                  <a:pt x="10482" y="1506"/>
                  <a:pt x="10476" y="1512"/>
                </a:cubicBezTo>
                <a:cubicBezTo>
                  <a:pt x="10470" y="1518"/>
                  <a:pt x="10464" y="1518"/>
                  <a:pt x="10458" y="1518"/>
                </a:cubicBezTo>
                <a:cubicBezTo>
                  <a:pt x="10452" y="1518"/>
                  <a:pt x="10452" y="1518"/>
                  <a:pt x="10452" y="1518"/>
                </a:cubicBezTo>
                <a:cubicBezTo>
                  <a:pt x="10446" y="1518"/>
                  <a:pt x="10446" y="1518"/>
                  <a:pt x="10440" y="1518"/>
                </a:cubicBezTo>
                <a:cubicBezTo>
                  <a:pt x="10434" y="1518"/>
                  <a:pt x="10434" y="1506"/>
                  <a:pt x="10428" y="1506"/>
                </a:cubicBezTo>
                <a:cubicBezTo>
                  <a:pt x="10434" y="1500"/>
                  <a:pt x="10434" y="1500"/>
                  <a:pt x="10434" y="1494"/>
                </a:cubicBezTo>
                <a:cubicBezTo>
                  <a:pt x="10440" y="1488"/>
                  <a:pt x="10446" y="1488"/>
                  <a:pt x="10446" y="1488"/>
                </a:cubicBezTo>
                <a:cubicBezTo>
                  <a:pt x="10411" y="1488"/>
                  <a:pt x="10411" y="1488"/>
                  <a:pt x="10411" y="1488"/>
                </a:cubicBezTo>
                <a:cubicBezTo>
                  <a:pt x="10393" y="1488"/>
                  <a:pt x="10387" y="1488"/>
                  <a:pt x="10375" y="1494"/>
                </a:cubicBezTo>
                <a:cubicBezTo>
                  <a:pt x="10369" y="1494"/>
                  <a:pt x="10363" y="1500"/>
                  <a:pt x="10357" y="1500"/>
                </a:cubicBezTo>
                <a:cubicBezTo>
                  <a:pt x="10351" y="1500"/>
                  <a:pt x="10345" y="1500"/>
                  <a:pt x="10345" y="1506"/>
                </a:cubicBezTo>
                <a:cubicBezTo>
                  <a:pt x="10345" y="1512"/>
                  <a:pt x="10345" y="1518"/>
                  <a:pt x="10345" y="1518"/>
                </a:cubicBezTo>
                <a:cubicBezTo>
                  <a:pt x="10345" y="1524"/>
                  <a:pt x="10345" y="1530"/>
                  <a:pt x="10351" y="1530"/>
                </a:cubicBezTo>
                <a:cubicBezTo>
                  <a:pt x="10351" y="1536"/>
                  <a:pt x="10351" y="1542"/>
                  <a:pt x="10357" y="1542"/>
                </a:cubicBezTo>
                <a:cubicBezTo>
                  <a:pt x="10369" y="1548"/>
                  <a:pt x="10375" y="1548"/>
                  <a:pt x="10381" y="1548"/>
                </a:cubicBezTo>
                <a:cubicBezTo>
                  <a:pt x="10393" y="1548"/>
                  <a:pt x="10393" y="1548"/>
                  <a:pt x="10404" y="1548"/>
                </a:cubicBezTo>
                <a:cubicBezTo>
                  <a:pt x="10404" y="1571"/>
                  <a:pt x="10404" y="1571"/>
                  <a:pt x="10404" y="1571"/>
                </a:cubicBezTo>
                <a:cubicBezTo>
                  <a:pt x="10381" y="1571"/>
                  <a:pt x="10381" y="1571"/>
                  <a:pt x="10381" y="1571"/>
                </a:cubicBezTo>
                <a:cubicBezTo>
                  <a:pt x="10375" y="1571"/>
                  <a:pt x="10375" y="1565"/>
                  <a:pt x="10369" y="1565"/>
                </a:cubicBezTo>
                <a:cubicBezTo>
                  <a:pt x="10357" y="1565"/>
                  <a:pt x="10351" y="1565"/>
                  <a:pt x="10345" y="1565"/>
                </a:cubicBezTo>
                <a:cubicBezTo>
                  <a:pt x="10333" y="1565"/>
                  <a:pt x="10327" y="1565"/>
                  <a:pt x="10322" y="1565"/>
                </a:cubicBezTo>
                <a:cubicBezTo>
                  <a:pt x="10316" y="1559"/>
                  <a:pt x="10310" y="1559"/>
                  <a:pt x="10310" y="1559"/>
                </a:cubicBezTo>
                <a:cubicBezTo>
                  <a:pt x="10286" y="1559"/>
                  <a:pt x="10286" y="1559"/>
                  <a:pt x="10286" y="1559"/>
                </a:cubicBezTo>
                <a:cubicBezTo>
                  <a:pt x="10286" y="1571"/>
                  <a:pt x="10286" y="1577"/>
                  <a:pt x="10286" y="1589"/>
                </a:cubicBezTo>
                <a:cubicBezTo>
                  <a:pt x="10286" y="1595"/>
                  <a:pt x="10286" y="1601"/>
                  <a:pt x="10286" y="1601"/>
                </a:cubicBezTo>
                <a:cubicBezTo>
                  <a:pt x="10286" y="1607"/>
                  <a:pt x="10280" y="1607"/>
                  <a:pt x="10280" y="1613"/>
                </a:cubicBezTo>
                <a:cubicBezTo>
                  <a:pt x="10280" y="1619"/>
                  <a:pt x="10274" y="1619"/>
                  <a:pt x="10268" y="1619"/>
                </a:cubicBezTo>
                <a:cubicBezTo>
                  <a:pt x="10268" y="1613"/>
                  <a:pt x="10268" y="1607"/>
                  <a:pt x="10268" y="1595"/>
                </a:cubicBezTo>
                <a:cubicBezTo>
                  <a:pt x="10268" y="1595"/>
                  <a:pt x="10268" y="1589"/>
                  <a:pt x="10268" y="1583"/>
                </a:cubicBezTo>
                <a:cubicBezTo>
                  <a:pt x="10262" y="1583"/>
                  <a:pt x="10256" y="1583"/>
                  <a:pt x="10256" y="1577"/>
                </a:cubicBezTo>
                <a:cubicBezTo>
                  <a:pt x="10250" y="1577"/>
                  <a:pt x="10245" y="1583"/>
                  <a:pt x="10245" y="1577"/>
                </a:cubicBezTo>
                <a:cubicBezTo>
                  <a:pt x="10238" y="1577"/>
                  <a:pt x="10233" y="1571"/>
                  <a:pt x="10233" y="1571"/>
                </a:cubicBezTo>
                <a:cubicBezTo>
                  <a:pt x="10227" y="1571"/>
                  <a:pt x="10227" y="1565"/>
                  <a:pt x="10221" y="1559"/>
                </a:cubicBezTo>
                <a:cubicBezTo>
                  <a:pt x="10221" y="1559"/>
                  <a:pt x="10215" y="1559"/>
                  <a:pt x="10209" y="1559"/>
                </a:cubicBezTo>
                <a:cubicBezTo>
                  <a:pt x="10203" y="1554"/>
                  <a:pt x="10197" y="1542"/>
                  <a:pt x="10185" y="1542"/>
                </a:cubicBezTo>
                <a:cubicBezTo>
                  <a:pt x="10179" y="1542"/>
                  <a:pt x="10173" y="1548"/>
                  <a:pt x="10167" y="1548"/>
                </a:cubicBezTo>
                <a:cubicBezTo>
                  <a:pt x="10167" y="1565"/>
                  <a:pt x="10167" y="1565"/>
                  <a:pt x="10167" y="1565"/>
                </a:cubicBezTo>
                <a:cubicBezTo>
                  <a:pt x="10167" y="1571"/>
                  <a:pt x="10173" y="1577"/>
                  <a:pt x="10173" y="1577"/>
                </a:cubicBezTo>
                <a:cubicBezTo>
                  <a:pt x="10173" y="1583"/>
                  <a:pt x="10179" y="1589"/>
                  <a:pt x="10179" y="1595"/>
                </a:cubicBezTo>
                <a:cubicBezTo>
                  <a:pt x="10179" y="1601"/>
                  <a:pt x="10167" y="1607"/>
                  <a:pt x="10167" y="1619"/>
                </a:cubicBezTo>
                <a:cubicBezTo>
                  <a:pt x="10167" y="1619"/>
                  <a:pt x="10173" y="1625"/>
                  <a:pt x="10173" y="1631"/>
                </a:cubicBezTo>
                <a:cubicBezTo>
                  <a:pt x="10167" y="1631"/>
                  <a:pt x="10161" y="1631"/>
                  <a:pt x="10161" y="1636"/>
                </a:cubicBezTo>
                <a:cubicBezTo>
                  <a:pt x="10156" y="1642"/>
                  <a:pt x="10150" y="1648"/>
                  <a:pt x="10144" y="1648"/>
                </a:cubicBezTo>
                <a:cubicBezTo>
                  <a:pt x="10138" y="1648"/>
                  <a:pt x="10132" y="1648"/>
                  <a:pt x="10126" y="1642"/>
                </a:cubicBezTo>
                <a:cubicBezTo>
                  <a:pt x="10126" y="1642"/>
                  <a:pt x="10126" y="1636"/>
                  <a:pt x="10126" y="1631"/>
                </a:cubicBezTo>
                <a:cubicBezTo>
                  <a:pt x="10126" y="1625"/>
                  <a:pt x="10120" y="1625"/>
                  <a:pt x="10120" y="1619"/>
                </a:cubicBezTo>
                <a:cubicBezTo>
                  <a:pt x="10120" y="1619"/>
                  <a:pt x="10120" y="1613"/>
                  <a:pt x="10120" y="1607"/>
                </a:cubicBezTo>
                <a:cubicBezTo>
                  <a:pt x="10114" y="1613"/>
                  <a:pt x="10114" y="1613"/>
                  <a:pt x="10108" y="1613"/>
                </a:cubicBezTo>
                <a:cubicBezTo>
                  <a:pt x="10102" y="1619"/>
                  <a:pt x="10108" y="1625"/>
                  <a:pt x="10108" y="1631"/>
                </a:cubicBezTo>
                <a:cubicBezTo>
                  <a:pt x="10102" y="1631"/>
                  <a:pt x="10096" y="1631"/>
                  <a:pt x="10096" y="1631"/>
                </a:cubicBezTo>
                <a:cubicBezTo>
                  <a:pt x="10084" y="1631"/>
                  <a:pt x="10079" y="1631"/>
                  <a:pt x="10072" y="1631"/>
                </a:cubicBezTo>
                <a:cubicBezTo>
                  <a:pt x="10067" y="1648"/>
                  <a:pt x="10067" y="1648"/>
                  <a:pt x="10067" y="1648"/>
                </a:cubicBezTo>
                <a:cubicBezTo>
                  <a:pt x="10072" y="1654"/>
                  <a:pt x="10072" y="1660"/>
                  <a:pt x="10072" y="1660"/>
                </a:cubicBezTo>
                <a:cubicBezTo>
                  <a:pt x="10079" y="1666"/>
                  <a:pt x="10084" y="1660"/>
                  <a:pt x="10084" y="1660"/>
                </a:cubicBezTo>
                <a:cubicBezTo>
                  <a:pt x="10090" y="1666"/>
                  <a:pt x="10096" y="1666"/>
                  <a:pt x="10096" y="1666"/>
                </a:cubicBezTo>
                <a:cubicBezTo>
                  <a:pt x="10096" y="1672"/>
                  <a:pt x="10096" y="1678"/>
                  <a:pt x="10096" y="1678"/>
                </a:cubicBezTo>
                <a:cubicBezTo>
                  <a:pt x="10096" y="1690"/>
                  <a:pt x="10096" y="1690"/>
                  <a:pt x="10096" y="1690"/>
                </a:cubicBezTo>
                <a:cubicBezTo>
                  <a:pt x="10096" y="1696"/>
                  <a:pt x="10090" y="1696"/>
                  <a:pt x="10090" y="1702"/>
                </a:cubicBezTo>
                <a:cubicBezTo>
                  <a:pt x="10090" y="1702"/>
                  <a:pt x="10084" y="1702"/>
                  <a:pt x="10079" y="1702"/>
                </a:cubicBezTo>
                <a:cubicBezTo>
                  <a:pt x="10072" y="1696"/>
                  <a:pt x="10072" y="1690"/>
                  <a:pt x="10067" y="1690"/>
                </a:cubicBezTo>
                <a:cubicBezTo>
                  <a:pt x="10061" y="1684"/>
                  <a:pt x="10055" y="1690"/>
                  <a:pt x="10043" y="1690"/>
                </a:cubicBezTo>
                <a:cubicBezTo>
                  <a:pt x="10037" y="1690"/>
                  <a:pt x="10031" y="1684"/>
                  <a:pt x="10031" y="1684"/>
                </a:cubicBezTo>
                <a:cubicBezTo>
                  <a:pt x="10031" y="1672"/>
                  <a:pt x="10037" y="1660"/>
                  <a:pt x="10037" y="1648"/>
                </a:cubicBezTo>
                <a:cubicBezTo>
                  <a:pt x="10037" y="1642"/>
                  <a:pt x="10031" y="1642"/>
                  <a:pt x="10031" y="1636"/>
                </a:cubicBezTo>
                <a:cubicBezTo>
                  <a:pt x="10019" y="1636"/>
                  <a:pt x="10019" y="1642"/>
                  <a:pt x="10013" y="1642"/>
                </a:cubicBezTo>
                <a:cubicBezTo>
                  <a:pt x="10013" y="1678"/>
                  <a:pt x="10013" y="1678"/>
                  <a:pt x="10013" y="1678"/>
                </a:cubicBezTo>
                <a:cubicBezTo>
                  <a:pt x="10007" y="1678"/>
                  <a:pt x="10007" y="1684"/>
                  <a:pt x="10001" y="1684"/>
                </a:cubicBezTo>
                <a:cubicBezTo>
                  <a:pt x="9995" y="1684"/>
                  <a:pt x="9990" y="1678"/>
                  <a:pt x="9983" y="1678"/>
                </a:cubicBezTo>
                <a:cubicBezTo>
                  <a:pt x="9972" y="1678"/>
                  <a:pt x="9966" y="1684"/>
                  <a:pt x="9954" y="1690"/>
                </a:cubicBezTo>
                <a:cubicBezTo>
                  <a:pt x="9954" y="1690"/>
                  <a:pt x="9954" y="1696"/>
                  <a:pt x="9960" y="1702"/>
                </a:cubicBezTo>
                <a:cubicBezTo>
                  <a:pt x="9960" y="1702"/>
                  <a:pt x="9966" y="1702"/>
                  <a:pt x="9966" y="1708"/>
                </a:cubicBezTo>
                <a:cubicBezTo>
                  <a:pt x="9966" y="1708"/>
                  <a:pt x="9966" y="1714"/>
                  <a:pt x="9966" y="1720"/>
                </a:cubicBezTo>
                <a:cubicBezTo>
                  <a:pt x="9954" y="1720"/>
                  <a:pt x="9948" y="1714"/>
                  <a:pt x="9936" y="1720"/>
                </a:cubicBezTo>
                <a:cubicBezTo>
                  <a:pt x="9930" y="1720"/>
                  <a:pt x="9924" y="1720"/>
                  <a:pt x="9924" y="1720"/>
                </a:cubicBezTo>
                <a:cubicBezTo>
                  <a:pt x="9918" y="1720"/>
                  <a:pt x="9912" y="1720"/>
                  <a:pt x="9912" y="1720"/>
                </a:cubicBezTo>
                <a:cubicBezTo>
                  <a:pt x="9906" y="1720"/>
                  <a:pt x="9906" y="1725"/>
                  <a:pt x="9901" y="1725"/>
                </a:cubicBezTo>
                <a:cubicBezTo>
                  <a:pt x="9895" y="1731"/>
                  <a:pt x="9901" y="1737"/>
                  <a:pt x="9895" y="1737"/>
                </a:cubicBezTo>
                <a:cubicBezTo>
                  <a:pt x="9895" y="1743"/>
                  <a:pt x="9889" y="1743"/>
                  <a:pt x="9883" y="1743"/>
                </a:cubicBezTo>
                <a:cubicBezTo>
                  <a:pt x="9883" y="1743"/>
                  <a:pt x="9877" y="1749"/>
                  <a:pt x="9877" y="1755"/>
                </a:cubicBezTo>
                <a:cubicBezTo>
                  <a:pt x="9871" y="1755"/>
                  <a:pt x="9877" y="1761"/>
                  <a:pt x="9871" y="1767"/>
                </a:cubicBezTo>
                <a:cubicBezTo>
                  <a:pt x="9871" y="1767"/>
                  <a:pt x="9865" y="1761"/>
                  <a:pt x="9859" y="1767"/>
                </a:cubicBezTo>
                <a:cubicBezTo>
                  <a:pt x="9853" y="1767"/>
                  <a:pt x="9853" y="1773"/>
                  <a:pt x="9847" y="1779"/>
                </a:cubicBezTo>
                <a:cubicBezTo>
                  <a:pt x="9871" y="1779"/>
                  <a:pt x="9871" y="1779"/>
                  <a:pt x="9871" y="1779"/>
                </a:cubicBezTo>
                <a:cubicBezTo>
                  <a:pt x="9877" y="1779"/>
                  <a:pt x="9877" y="1779"/>
                  <a:pt x="9883" y="1773"/>
                </a:cubicBezTo>
                <a:cubicBezTo>
                  <a:pt x="9889" y="1773"/>
                  <a:pt x="9889" y="1767"/>
                  <a:pt x="9889" y="1761"/>
                </a:cubicBezTo>
                <a:cubicBezTo>
                  <a:pt x="9895" y="1761"/>
                  <a:pt x="9901" y="1761"/>
                  <a:pt x="9901" y="1755"/>
                </a:cubicBezTo>
                <a:cubicBezTo>
                  <a:pt x="9906" y="1755"/>
                  <a:pt x="9912" y="1755"/>
                  <a:pt x="9912" y="1755"/>
                </a:cubicBezTo>
                <a:cubicBezTo>
                  <a:pt x="9918" y="1755"/>
                  <a:pt x="9924" y="1755"/>
                  <a:pt x="9924" y="1755"/>
                </a:cubicBezTo>
                <a:cubicBezTo>
                  <a:pt x="9930" y="1755"/>
                  <a:pt x="9936" y="1761"/>
                  <a:pt x="9936" y="1755"/>
                </a:cubicBezTo>
                <a:cubicBezTo>
                  <a:pt x="9942" y="1755"/>
                  <a:pt x="9942" y="1749"/>
                  <a:pt x="9948" y="1749"/>
                </a:cubicBezTo>
                <a:cubicBezTo>
                  <a:pt x="9954" y="1743"/>
                  <a:pt x="9948" y="1737"/>
                  <a:pt x="9954" y="1737"/>
                </a:cubicBezTo>
                <a:cubicBezTo>
                  <a:pt x="9960" y="1737"/>
                  <a:pt x="9960" y="1737"/>
                  <a:pt x="9966" y="1737"/>
                </a:cubicBezTo>
                <a:cubicBezTo>
                  <a:pt x="9972" y="1737"/>
                  <a:pt x="9972" y="1737"/>
                  <a:pt x="9978" y="1737"/>
                </a:cubicBezTo>
                <a:cubicBezTo>
                  <a:pt x="9983" y="1737"/>
                  <a:pt x="9983" y="1731"/>
                  <a:pt x="9990" y="1725"/>
                </a:cubicBezTo>
                <a:cubicBezTo>
                  <a:pt x="10001" y="1725"/>
                  <a:pt x="10007" y="1725"/>
                  <a:pt x="10019" y="1725"/>
                </a:cubicBezTo>
                <a:cubicBezTo>
                  <a:pt x="10031" y="1725"/>
                  <a:pt x="10037" y="1725"/>
                  <a:pt x="10049" y="1725"/>
                </a:cubicBezTo>
                <a:cubicBezTo>
                  <a:pt x="10055" y="1731"/>
                  <a:pt x="10055" y="1737"/>
                  <a:pt x="10061" y="1737"/>
                </a:cubicBezTo>
                <a:cubicBezTo>
                  <a:pt x="10055" y="1749"/>
                  <a:pt x="10055" y="1749"/>
                  <a:pt x="10055" y="1749"/>
                </a:cubicBezTo>
                <a:cubicBezTo>
                  <a:pt x="10043" y="1749"/>
                  <a:pt x="10037" y="1749"/>
                  <a:pt x="10031" y="1749"/>
                </a:cubicBezTo>
                <a:cubicBezTo>
                  <a:pt x="10025" y="1749"/>
                  <a:pt x="10025" y="1749"/>
                  <a:pt x="10019" y="1749"/>
                </a:cubicBezTo>
                <a:lnTo>
                  <a:pt x="10019" y="1761"/>
                </a:lnTo>
                <a:cubicBezTo>
                  <a:pt x="10013" y="1761"/>
                  <a:pt x="10007" y="1761"/>
                  <a:pt x="10007" y="1761"/>
                </a:cubicBezTo>
                <a:cubicBezTo>
                  <a:pt x="10001" y="1761"/>
                  <a:pt x="9995" y="1761"/>
                  <a:pt x="9995" y="1761"/>
                </a:cubicBezTo>
                <a:cubicBezTo>
                  <a:pt x="9990" y="1761"/>
                  <a:pt x="9983" y="1767"/>
                  <a:pt x="9983" y="1767"/>
                </a:cubicBezTo>
                <a:cubicBezTo>
                  <a:pt x="9983" y="1773"/>
                  <a:pt x="9983" y="1779"/>
                  <a:pt x="9978" y="1779"/>
                </a:cubicBezTo>
                <a:cubicBezTo>
                  <a:pt x="9978" y="1785"/>
                  <a:pt x="9978" y="1785"/>
                  <a:pt x="9972" y="1791"/>
                </a:cubicBezTo>
                <a:cubicBezTo>
                  <a:pt x="9972" y="1797"/>
                  <a:pt x="9966" y="1791"/>
                  <a:pt x="9966" y="1797"/>
                </a:cubicBezTo>
                <a:cubicBezTo>
                  <a:pt x="9960" y="1802"/>
                  <a:pt x="9960" y="1802"/>
                  <a:pt x="9960" y="1809"/>
                </a:cubicBezTo>
                <a:cubicBezTo>
                  <a:pt x="9954" y="1814"/>
                  <a:pt x="9960" y="1814"/>
                  <a:pt x="9960" y="1820"/>
                </a:cubicBezTo>
                <a:cubicBezTo>
                  <a:pt x="9960" y="1826"/>
                  <a:pt x="9960" y="1832"/>
                  <a:pt x="9960" y="1844"/>
                </a:cubicBezTo>
                <a:cubicBezTo>
                  <a:pt x="9942" y="1844"/>
                  <a:pt x="9930" y="1838"/>
                  <a:pt x="9924" y="1850"/>
                </a:cubicBezTo>
                <a:cubicBezTo>
                  <a:pt x="9918" y="1856"/>
                  <a:pt x="9918" y="1862"/>
                  <a:pt x="9912" y="1874"/>
                </a:cubicBezTo>
                <a:cubicBezTo>
                  <a:pt x="9912" y="1874"/>
                  <a:pt x="9906" y="1874"/>
                  <a:pt x="9901" y="1880"/>
                </a:cubicBezTo>
                <a:cubicBezTo>
                  <a:pt x="9901" y="1880"/>
                  <a:pt x="9895" y="1880"/>
                  <a:pt x="9889" y="1886"/>
                </a:cubicBezTo>
                <a:cubicBezTo>
                  <a:pt x="9889" y="1886"/>
                  <a:pt x="9889" y="1891"/>
                  <a:pt x="9883" y="1897"/>
                </a:cubicBezTo>
                <a:cubicBezTo>
                  <a:pt x="9883" y="1897"/>
                  <a:pt x="9877" y="1897"/>
                  <a:pt x="9877" y="1903"/>
                </a:cubicBezTo>
                <a:cubicBezTo>
                  <a:pt x="9871" y="1903"/>
                  <a:pt x="9865" y="1909"/>
                  <a:pt x="9865" y="1909"/>
                </a:cubicBezTo>
                <a:cubicBezTo>
                  <a:pt x="9859" y="1915"/>
                  <a:pt x="9865" y="1921"/>
                  <a:pt x="9865" y="1921"/>
                </a:cubicBezTo>
                <a:cubicBezTo>
                  <a:pt x="9865" y="1927"/>
                  <a:pt x="9865" y="1933"/>
                  <a:pt x="9865" y="1933"/>
                </a:cubicBezTo>
                <a:cubicBezTo>
                  <a:pt x="9859" y="1939"/>
                  <a:pt x="9853" y="1939"/>
                  <a:pt x="9853" y="1945"/>
                </a:cubicBezTo>
                <a:cubicBezTo>
                  <a:pt x="9847" y="1951"/>
                  <a:pt x="9841" y="1951"/>
                  <a:pt x="9841" y="1957"/>
                </a:cubicBezTo>
                <a:cubicBezTo>
                  <a:pt x="9841" y="1963"/>
                  <a:pt x="9841" y="1975"/>
                  <a:pt x="9841" y="1980"/>
                </a:cubicBezTo>
                <a:cubicBezTo>
                  <a:pt x="9841" y="1986"/>
                  <a:pt x="9835" y="1986"/>
                  <a:pt x="9835" y="1992"/>
                </a:cubicBezTo>
                <a:cubicBezTo>
                  <a:pt x="9835" y="1992"/>
                  <a:pt x="9835" y="1998"/>
                  <a:pt x="9835" y="2004"/>
                </a:cubicBezTo>
                <a:cubicBezTo>
                  <a:pt x="9829" y="1992"/>
                  <a:pt x="9829" y="1992"/>
                  <a:pt x="9829" y="1992"/>
                </a:cubicBezTo>
                <a:cubicBezTo>
                  <a:pt x="9829" y="1992"/>
                  <a:pt x="9824" y="1998"/>
                  <a:pt x="9818" y="1998"/>
                </a:cubicBezTo>
                <a:cubicBezTo>
                  <a:pt x="9812" y="2004"/>
                  <a:pt x="9806" y="2004"/>
                  <a:pt x="9800" y="2010"/>
                </a:cubicBezTo>
                <a:cubicBezTo>
                  <a:pt x="9795" y="2010"/>
                  <a:pt x="9795" y="2016"/>
                  <a:pt x="9789" y="2022"/>
                </a:cubicBezTo>
                <a:cubicBezTo>
                  <a:pt x="9783" y="2022"/>
                  <a:pt x="9783" y="2028"/>
                  <a:pt x="9777" y="2028"/>
                </a:cubicBezTo>
                <a:cubicBezTo>
                  <a:pt x="9777" y="2028"/>
                  <a:pt x="9771" y="2028"/>
                  <a:pt x="9765" y="2028"/>
                </a:cubicBezTo>
                <a:cubicBezTo>
                  <a:pt x="9765" y="2028"/>
                  <a:pt x="9753" y="2034"/>
                  <a:pt x="9747" y="2034"/>
                </a:cubicBezTo>
                <a:cubicBezTo>
                  <a:pt x="9747" y="2034"/>
                  <a:pt x="9741" y="2040"/>
                  <a:pt x="9736" y="2040"/>
                </a:cubicBezTo>
                <a:cubicBezTo>
                  <a:pt x="9741" y="2057"/>
                  <a:pt x="9741" y="2057"/>
                  <a:pt x="9741" y="2057"/>
                </a:cubicBezTo>
                <a:cubicBezTo>
                  <a:pt x="9747" y="2057"/>
                  <a:pt x="9747" y="2057"/>
                  <a:pt x="9753" y="2057"/>
                </a:cubicBezTo>
                <a:cubicBezTo>
                  <a:pt x="9759" y="2057"/>
                  <a:pt x="9759" y="2057"/>
                  <a:pt x="9765" y="2057"/>
                </a:cubicBezTo>
                <a:cubicBezTo>
                  <a:pt x="9789" y="2057"/>
                  <a:pt x="9789" y="2057"/>
                  <a:pt x="9789" y="2057"/>
                </a:cubicBezTo>
                <a:cubicBezTo>
                  <a:pt x="9789" y="2063"/>
                  <a:pt x="9783" y="2063"/>
                  <a:pt x="9783" y="2069"/>
                </a:cubicBezTo>
                <a:cubicBezTo>
                  <a:pt x="9783" y="2075"/>
                  <a:pt x="9783" y="2081"/>
                  <a:pt x="9783" y="2081"/>
                </a:cubicBezTo>
                <a:cubicBezTo>
                  <a:pt x="9783" y="2087"/>
                  <a:pt x="9777" y="2087"/>
                  <a:pt x="9771" y="2087"/>
                </a:cubicBezTo>
                <a:cubicBezTo>
                  <a:pt x="9771" y="2087"/>
                  <a:pt x="9765" y="2093"/>
                  <a:pt x="9759" y="2093"/>
                </a:cubicBezTo>
                <a:cubicBezTo>
                  <a:pt x="9753" y="2093"/>
                  <a:pt x="9753" y="2099"/>
                  <a:pt x="9747" y="2105"/>
                </a:cubicBezTo>
                <a:cubicBezTo>
                  <a:pt x="9747" y="2105"/>
                  <a:pt x="9736" y="2105"/>
                  <a:pt x="9730" y="2105"/>
                </a:cubicBezTo>
                <a:cubicBezTo>
                  <a:pt x="9730" y="2111"/>
                  <a:pt x="9724" y="2111"/>
                  <a:pt x="9724" y="2117"/>
                </a:cubicBezTo>
                <a:cubicBezTo>
                  <a:pt x="9718" y="2117"/>
                  <a:pt x="9712" y="2123"/>
                  <a:pt x="9712" y="2123"/>
                </a:cubicBezTo>
                <a:cubicBezTo>
                  <a:pt x="9706" y="2129"/>
                  <a:pt x="9700" y="2129"/>
                  <a:pt x="9700" y="2129"/>
                </a:cubicBezTo>
                <a:cubicBezTo>
                  <a:pt x="9694" y="2129"/>
                  <a:pt x="9688" y="2134"/>
                  <a:pt x="9688" y="2134"/>
                </a:cubicBezTo>
                <a:cubicBezTo>
                  <a:pt x="9682" y="2141"/>
                  <a:pt x="9682" y="2146"/>
                  <a:pt x="9682" y="2146"/>
                </a:cubicBezTo>
                <a:cubicBezTo>
                  <a:pt x="9676" y="2152"/>
                  <a:pt x="9682" y="2158"/>
                  <a:pt x="9676" y="2158"/>
                </a:cubicBezTo>
                <a:cubicBezTo>
                  <a:pt x="9676" y="2164"/>
                  <a:pt x="9670" y="2170"/>
                  <a:pt x="9658" y="2170"/>
                </a:cubicBezTo>
                <a:cubicBezTo>
                  <a:pt x="9647" y="2170"/>
                  <a:pt x="9647" y="2158"/>
                  <a:pt x="9635" y="2158"/>
                </a:cubicBezTo>
                <a:cubicBezTo>
                  <a:pt x="9611" y="2158"/>
                  <a:pt x="9611" y="2158"/>
                  <a:pt x="9611" y="2158"/>
                </a:cubicBezTo>
                <a:cubicBezTo>
                  <a:pt x="9605" y="2182"/>
                  <a:pt x="9605" y="2182"/>
                  <a:pt x="9605" y="2182"/>
                </a:cubicBezTo>
                <a:cubicBezTo>
                  <a:pt x="9611" y="2188"/>
                  <a:pt x="9611" y="2194"/>
                  <a:pt x="9617" y="2200"/>
                </a:cubicBezTo>
                <a:cubicBezTo>
                  <a:pt x="9605" y="2206"/>
                  <a:pt x="9593" y="2206"/>
                  <a:pt x="9581" y="2212"/>
                </a:cubicBezTo>
                <a:cubicBezTo>
                  <a:pt x="9575" y="2212"/>
                  <a:pt x="9575" y="2212"/>
                  <a:pt x="9570" y="2212"/>
                </a:cubicBezTo>
                <a:cubicBezTo>
                  <a:pt x="9558" y="2212"/>
                  <a:pt x="9558" y="2218"/>
                  <a:pt x="9546" y="2223"/>
                </a:cubicBezTo>
                <a:cubicBezTo>
                  <a:pt x="9540" y="2223"/>
                  <a:pt x="9540" y="2229"/>
                  <a:pt x="9534" y="2229"/>
                </a:cubicBezTo>
                <a:cubicBezTo>
                  <a:pt x="9534" y="2235"/>
                  <a:pt x="9528" y="2235"/>
                  <a:pt x="9522" y="2241"/>
                </a:cubicBezTo>
                <a:cubicBezTo>
                  <a:pt x="9522" y="2241"/>
                  <a:pt x="9516" y="2235"/>
                  <a:pt x="9510" y="2241"/>
                </a:cubicBezTo>
                <a:cubicBezTo>
                  <a:pt x="9510" y="2241"/>
                  <a:pt x="9504" y="2241"/>
                  <a:pt x="9498" y="2247"/>
                </a:cubicBezTo>
                <a:cubicBezTo>
                  <a:pt x="9498" y="2247"/>
                  <a:pt x="9504" y="2253"/>
                  <a:pt x="9498" y="2259"/>
                </a:cubicBezTo>
                <a:cubicBezTo>
                  <a:pt x="9498" y="2259"/>
                  <a:pt x="9504" y="2265"/>
                  <a:pt x="9498" y="2265"/>
                </a:cubicBezTo>
                <a:cubicBezTo>
                  <a:pt x="9498" y="2271"/>
                  <a:pt x="9492" y="2277"/>
                  <a:pt x="9492" y="2277"/>
                </a:cubicBezTo>
                <a:cubicBezTo>
                  <a:pt x="9487" y="2283"/>
                  <a:pt x="9481" y="2289"/>
                  <a:pt x="9481" y="2289"/>
                </a:cubicBezTo>
                <a:cubicBezTo>
                  <a:pt x="9475" y="2289"/>
                  <a:pt x="9469" y="2289"/>
                  <a:pt x="9469" y="2289"/>
                </a:cubicBezTo>
                <a:cubicBezTo>
                  <a:pt x="9463" y="2289"/>
                  <a:pt x="9457" y="2289"/>
                  <a:pt x="9457" y="2289"/>
                </a:cubicBezTo>
                <a:cubicBezTo>
                  <a:pt x="9451" y="2289"/>
                  <a:pt x="9451" y="2295"/>
                  <a:pt x="9445" y="2295"/>
                </a:cubicBezTo>
                <a:cubicBezTo>
                  <a:pt x="9439" y="2300"/>
                  <a:pt x="9433" y="2300"/>
                  <a:pt x="9433" y="2307"/>
                </a:cubicBezTo>
                <a:cubicBezTo>
                  <a:pt x="9433" y="2307"/>
                  <a:pt x="9433" y="2312"/>
                  <a:pt x="9433" y="2318"/>
                </a:cubicBezTo>
                <a:cubicBezTo>
                  <a:pt x="9433" y="2324"/>
                  <a:pt x="9439" y="2324"/>
                  <a:pt x="9439" y="2330"/>
                </a:cubicBezTo>
                <a:cubicBezTo>
                  <a:pt x="9439" y="2330"/>
                  <a:pt x="9439" y="2336"/>
                  <a:pt x="9433" y="2342"/>
                </a:cubicBezTo>
                <a:cubicBezTo>
                  <a:pt x="9433" y="2342"/>
                  <a:pt x="9427" y="2342"/>
                  <a:pt x="9421" y="2342"/>
                </a:cubicBezTo>
                <a:cubicBezTo>
                  <a:pt x="9421" y="2348"/>
                  <a:pt x="9421" y="2348"/>
                  <a:pt x="9421" y="2354"/>
                </a:cubicBezTo>
                <a:cubicBezTo>
                  <a:pt x="9421" y="2360"/>
                  <a:pt x="9421" y="2360"/>
                  <a:pt x="9421" y="2366"/>
                </a:cubicBezTo>
                <a:cubicBezTo>
                  <a:pt x="9421" y="2372"/>
                  <a:pt x="9427" y="2378"/>
                  <a:pt x="9427" y="2384"/>
                </a:cubicBezTo>
                <a:cubicBezTo>
                  <a:pt x="9427" y="2389"/>
                  <a:pt x="9433" y="2395"/>
                  <a:pt x="9427" y="2401"/>
                </a:cubicBezTo>
                <a:cubicBezTo>
                  <a:pt x="9427" y="2407"/>
                  <a:pt x="9421" y="2401"/>
                  <a:pt x="9415" y="2401"/>
                </a:cubicBezTo>
                <a:cubicBezTo>
                  <a:pt x="9409" y="2407"/>
                  <a:pt x="9415" y="2413"/>
                  <a:pt x="9409" y="2413"/>
                </a:cubicBezTo>
                <a:cubicBezTo>
                  <a:pt x="9409" y="2437"/>
                  <a:pt x="9409" y="2437"/>
                  <a:pt x="9409" y="2437"/>
                </a:cubicBezTo>
                <a:cubicBezTo>
                  <a:pt x="9439" y="2437"/>
                  <a:pt x="9439" y="2437"/>
                  <a:pt x="9439" y="2437"/>
                </a:cubicBezTo>
                <a:cubicBezTo>
                  <a:pt x="9445" y="2437"/>
                  <a:pt x="9451" y="2431"/>
                  <a:pt x="9451" y="2431"/>
                </a:cubicBezTo>
                <a:cubicBezTo>
                  <a:pt x="9457" y="2437"/>
                  <a:pt x="9463" y="2437"/>
                  <a:pt x="9463" y="2437"/>
                </a:cubicBezTo>
                <a:cubicBezTo>
                  <a:pt x="9469" y="2443"/>
                  <a:pt x="9469" y="2449"/>
                  <a:pt x="9469" y="2449"/>
                </a:cubicBezTo>
                <a:cubicBezTo>
                  <a:pt x="9469" y="2455"/>
                  <a:pt x="9463" y="2461"/>
                  <a:pt x="9463" y="2461"/>
                </a:cubicBezTo>
                <a:cubicBezTo>
                  <a:pt x="9457" y="2466"/>
                  <a:pt x="9451" y="2461"/>
                  <a:pt x="9451" y="2466"/>
                </a:cubicBezTo>
                <a:cubicBezTo>
                  <a:pt x="9451" y="2473"/>
                  <a:pt x="9451" y="2473"/>
                  <a:pt x="9451" y="2478"/>
                </a:cubicBezTo>
                <a:cubicBezTo>
                  <a:pt x="9451" y="2484"/>
                  <a:pt x="9451" y="2484"/>
                  <a:pt x="9451" y="2490"/>
                </a:cubicBezTo>
                <a:cubicBezTo>
                  <a:pt x="9451" y="2496"/>
                  <a:pt x="9439" y="2490"/>
                  <a:pt x="9433" y="2496"/>
                </a:cubicBezTo>
                <a:cubicBezTo>
                  <a:pt x="9433" y="2502"/>
                  <a:pt x="9433" y="2502"/>
                  <a:pt x="9433" y="2508"/>
                </a:cubicBezTo>
                <a:cubicBezTo>
                  <a:pt x="9433" y="2514"/>
                  <a:pt x="9433" y="2514"/>
                  <a:pt x="9433" y="2520"/>
                </a:cubicBezTo>
                <a:cubicBezTo>
                  <a:pt x="9451" y="2520"/>
                  <a:pt x="9463" y="2520"/>
                  <a:pt x="9481" y="2526"/>
                </a:cubicBezTo>
                <a:cubicBezTo>
                  <a:pt x="9481" y="2532"/>
                  <a:pt x="9481" y="2544"/>
                  <a:pt x="9481" y="2550"/>
                </a:cubicBezTo>
                <a:cubicBezTo>
                  <a:pt x="9475" y="2555"/>
                  <a:pt x="9469" y="2555"/>
                  <a:pt x="9469" y="2561"/>
                </a:cubicBezTo>
                <a:cubicBezTo>
                  <a:pt x="9463" y="2561"/>
                  <a:pt x="9463" y="2567"/>
                  <a:pt x="9463" y="2573"/>
                </a:cubicBezTo>
                <a:lnTo>
                  <a:pt x="9469" y="2579"/>
                </a:lnTo>
                <a:cubicBezTo>
                  <a:pt x="9469" y="2585"/>
                  <a:pt x="9469" y="2585"/>
                  <a:pt x="9469" y="2591"/>
                </a:cubicBezTo>
                <a:cubicBezTo>
                  <a:pt x="9475" y="2591"/>
                  <a:pt x="9481" y="2591"/>
                  <a:pt x="9492" y="2591"/>
                </a:cubicBezTo>
                <a:cubicBezTo>
                  <a:pt x="9492" y="2591"/>
                  <a:pt x="9498" y="2591"/>
                  <a:pt x="9504" y="2591"/>
                </a:cubicBezTo>
                <a:cubicBezTo>
                  <a:pt x="9510" y="2591"/>
                  <a:pt x="9510" y="2597"/>
                  <a:pt x="9510" y="2603"/>
                </a:cubicBezTo>
                <a:cubicBezTo>
                  <a:pt x="9516" y="2603"/>
                  <a:pt x="9522" y="2609"/>
                  <a:pt x="9522" y="2615"/>
                </a:cubicBezTo>
                <a:cubicBezTo>
                  <a:pt x="9546" y="2609"/>
                  <a:pt x="9546" y="2609"/>
                  <a:pt x="9546" y="2609"/>
                </a:cubicBezTo>
                <a:cubicBezTo>
                  <a:pt x="9552" y="2609"/>
                  <a:pt x="9558" y="2609"/>
                  <a:pt x="9558" y="2609"/>
                </a:cubicBezTo>
                <a:cubicBezTo>
                  <a:pt x="9564" y="2615"/>
                  <a:pt x="9570" y="2615"/>
                  <a:pt x="9575" y="2615"/>
                </a:cubicBezTo>
                <a:cubicBezTo>
                  <a:pt x="9587" y="2615"/>
                  <a:pt x="9593" y="2615"/>
                  <a:pt x="9605" y="2609"/>
                </a:cubicBezTo>
                <a:cubicBezTo>
                  <a:pt x="9611" y="2603"/>
                  <a:pt x="9605" y="2597"/>
                  <a:pt x="9611" y="2597"/>
                </a:cubicBezTo>
                <a:cubicBezTo>
                  <a:pt x="9617" y="2597"/>
                  <a:pt x="9623" y="2597"/>
                  <a:pt x="9623" y="2597"/>
                </a:cubicBezTo>
                <a:cubicBezTo>
                  <a:pt x="9629" y="2597"/>
                  <a:pt x="9635" y="2597"/>
                  <a:pt x="9635" y="2591"/>
                </a:cubicBezTo>
                <a:cubicBezTo>
                  <a:pt x="9641" y="2591"/>
                  <a:pt x="9641" y="2585"/>
                  <a:pt x="9647" y="2585"/>
                </a:cubicBezTo>
                <a:cubicBezTo>
                  <a:pt x="9653" y="2585"/>
                  <a:pt x="9653" y="2579"/>
                  <a:pt x="9653" y="2573"/>
                </a:cubicBezTo>
                <a:cubicBezTo>
                  <a:pt x="9658" y="2567"/>
                  <a:pt x="9658" y="2567"/>
                  <a:pt x="9664" y="2561"/>
                </a:cubicBezTo>
                <a:cubicBezTo>
                  <a:pt x="9670" y="2555"/>
                  <a:pt x="9676" y="2550"/>
                  <a:pt x="9682" y="2538"/>
                </a:cubicBezTo>
                <a:cubicBezTo>
                  <a:pt x="9682" y="2538"/>
                  <a:pt x="9682" y="2532"/>
                  <a:pt x="9688" y="2526"/>
                </a:cubicBezTo>
                <a:cubicBezTo>
                  <a:pt x="9694" y="2526"/>
                  <a:pt x="9700" y="2526"/>
                  <a:pt x="9700" y="2526"/>
                </a:cubicBezTo>
                <a:cubicBezTo>
                  <a:pt x="9706" y="2526"/>
                  <a:pt x="9706" y="2526"/>
                  <a:pt x="9712" y="2526"/>
                </a:cubicBezTo>
                <a:cubicBezTo>
                  <a:pt x="9718" y="2526"/>
                  <a:pt x="9718" y="2520"/>
                  <a:pt x="9724" y="2520"/>
                </a:cubicBezTo>
                <a:cubicBezTo>
                  <a:pt x="9724" y="2496"/>
                  <a:pt x="9724" y="2496"/>
                  <a:pt x="9724" y="2496"/>
                </a:cubicBezTo>
                <a:cubicBezTo>
                  <a:pt x="9730" y="2502"/>
                  <a:pt x="9730" y="2496"/>
                  <a:pt x="9736" y="2496"/>
                </a:cubicBezTo>
                <a:cubicBezTo>
                  <a:pt x="9741" y="2502"/>
                  <a:pt x="9741" y="2502"/>
                  <a:pt x="9747" y="2502"/>
                </a:cubicBezTo>
                <a:cubicBezTo>
                  <a:pt x="9747" y="2508"/>
                  <a:pt x="9753" y="2514"/>
                  <a:pt x="9753" y="2514"/>
                </a:cubicBezTo>
                <a:cubicBezTo>
                  <a:pt x="9753" y="2520"/>
                  <a:pt x="9753" y="2526"/>
                  <a:pt x="9753" y="2526"/>
                </a:cubicBezTo>
                <a:cubicBezTo>
                  <a:pt x="9753" y="2532"/>
                  <a:pt x="9765" y="2532"/>
                  <a:pt x="9765" y="2538"/>
                </a:cubicBezTo>
                <a:cubicBezTo>
                  <a:pt x="9765" y="2544"/>
                  <a:pt x="9759" y="2555"/>
                  <a:pt x="9765" y="2561"/>
                </a:cubicBezTo>
                <a:cubicBezTo>
                  <a:pt x="9765" y="2567"/>
                  <a:pt x="9765" y="2567"/>
                  <a:pt x="9765" y="2573"/>
                </a:cubicBezTo>
                <a:cubicBezTo>
                  <a:pt x="9771" y="2579"/>
                  <a:pt x="9777" y="2579"/>
                  <a:pt x="9777" y="2579"/>
                </a:cubicBezTo>
                <a:cubicBezTo>
                  <a:pt x="9783" y="2585"/>
                  <a:pt x="9789" y="2591"/>
                  <a:pt x="9789" y="2597"/>
                </a:cubicBezTo>
                <a:cubicBezTo>
                  <a:pt x="9789" y="2603"/>
                  <a:pt x="9789" y="2603"/>
                  <a:pt x="9789" y="2603"/>
                </a:cubicBezTo>
                <a:cubicBezTo>
                  <a:pt x="9789" y="2609"/>
                  <a:pt x="9777" y="2609"/>
                  <a:pt x="9777" y="2615"/>
                </a:cubicBezTo>
                <a:cubicBezTo>
                  <a:pt x="9777" y="2621"/>
                  <a:pt x="9783" y="2627"/>
                  <a:pt x="9783" y="2627"/>
                </a:cubicBezTo>
                <a:cubicBezTo>
                  <a:pt x="9783" y="2639"/>
                  <a:pt x="9789" y="2644"/>
                  <a:pt x="9795" y="2650"/>
                </a:cubicBezTo>
                <a:cubicBezTo>
                  <a:pt x="9800" y="2650"/>
                  <a:pt x="9800" y="2650"/>
                  <a:pt x="9806" y="2650"/>
                </a:cubicBezTo>
                <a:cubicBezTo>
                  <a:pt x="9812" y="2656"/>
                  <a:pt x="9812" y="2662"/>
                  <a:pt x="9812" y="2662"/>
                </a:cubicBezTo>
                <a:cubicBezTo>
                  <a:pt x="9818" y="2668"/>
                  <a:pt x="9824" y="2668"/>
                  <a:pt x="9824" y="2674"/>
                </a:cubicBezTo>
                <a:cubicBezTo>
                  <a:pt x="9824" y="2686"/>
                  <a:pt x="9824" y="2686"/>
                  <a:pt x="9824" y="2686"/>
                </a:cubicBezTo>
                <a:cubicBezTo>
                  <a:pt x="9824" y="2698"/>
                  <a:pt x="9824" y="2698"/>
                  <a:pt x="9824" y="2698"/>
                </a:cubicBezTo>
                <a:cubicBezTo>
                  <a:pt x="9824" y="2710"/>
                  <a:pt x="9829" y="2716"/>
                  <a:pt x="9829" y="2721"/>
                </a:cubicBezTo>
                <a:cubicBezTo>
                  <a:pt x="9835" y="2727"/>
                  <a:pt x="9841" y="2727"/>
                  <a:pt x="9841" y="2727"/>
                </a:cubicBezTo>
                <a:cubicBezTo>
                  <a:pt x="9847" y="2733"/>
                  <a:pt x="9853" y="2739"/>
                  <a:pt x="9853" y="2739"/>
                </a:cubicBezTo>
                <a:cubicBezTo>
                  <a:pt x="9859" y="2745"/>
                  <a:pt x="9865" y="2745"/>
                  <a:pt x="9865" y="2751"/>
                </a:cubicBezTo>
                <a:cubicBezTo>
                  <a:pt x="9865" y="2751"/>
                  <a:pt x="9871" y="2757"/>
                  <a:pt x="9871" y="2763"/>
                </a:cubicBezTo>
                <a:cubicBezTo>
                  <a:pt x="9871" y="2763"/>
                  <a:pt x="9865" y="2769"/>
                  <a:pt x="9865" y="2775"/>
                </a:cubicBezTo>
                <a:cubicBezTo>
                  <a:pt x="9865" y="2781"/>
                  <a:pt x="9859" y="2781"/>
                  <a:pt x="9859" y="2793"/>
                </a:cubicBezTo>
                <a:cubicBezTo>
                  <a:pt x="9859" y="2799"/>
                  <a:pt x="9859" y="2799"/>
                  <a:pt x="9859" y="2799"/>
                </a:cubicBezTo>
                <a:lnTo>
                  <a:pt x="9865" y="2805"/>
                </a:lnTo>
                <a:cubicBezTo>
                  <a:pt x="9865" y="2810"/>
                  <a:pt x="9865" y="2816"/>
                  <a:pt x="9865" y="2816"/>
                </a:cubicBezTo>
                <a:cubicBezTo>
                  <a:pt x="9942" y="2816"/>
                  <a:pt x="9942" y="2816"/>
                  <a:pt x="9942" y="2816"/>
                </a:cubicBezTo>
                <a:cubicBezTo>
                  <a:pt x="9942" y="2810"/>
                  <a:pt x="9942" y="2805"/>
                  <a:pt x="9948" y="2805"/>
                </a:cubicBezTo>
                <a:cubicBezTo>
                  <a:pt x="9948" y="2799"/>
                  <a:pt x="9942" y="2793"/>
                  <a:pt x="9948" y="2793"/>
                </a:cubicBezTo>
                <a:cubicBezTo>
                  <a:pt x="9948" y="2787"/>
                  <a:pt x="9954" y="2781"/>
                  <a:pt x="9954" y="2781"/>
                </a:cubicBezTo>
                <a:cubicBezTo>
                  <a:pt x="9960" y="2775"/>
                  <a:pt x="9960" y="2769"/>
                  <a:pt x="9966" y="2769"/>
                </a:cubicBezTo>
                <a:cubicBezTo>
                  <a:pt x="9972" y="2769"/>
                  <a:pt x="9972" y="2769"/>
                  <a:pt x="9978" y="2769"/>
                </a:cubicBezTo>
                <a:cubicBezTo>
                  <a:pt x="9990" y="2769"/>
                  <a:pt x="9990" y="2769"/>
                  <a:pt x="9990" y="2769"/>
                </a:cubicBezTo>
                <a:cubicBezTo>
                  <a:pt x="9990" y="2769"/>
                  <a:pt x="9995" y="2769"/>
                  <a:pt x="10001" y="2769"/>
                </a:cubicBezTo>
                <a:cubicBezTo>
                  <a:pt x="10001" y="2769"/>
                  <a:pt x="10007" y="2775"/>
                  <a:pt x="10013" y="2775"/>
                </a:cubicBezTo>
                <a:cubicBezTo>
                  <a:pt x="10019" y="2775"/>
                  <a:pt x="10019" y="2775"/>
                  <a:pt x="10025" y="2769"/>
                </a:cubicBezTo>
                <a:cubicBezTo>
                  <a:pt x="10025" y="2769"/>
                  <a:pt x="10025" y="2763"/>
                  <a:pt x="10031" y="2757"/>
                </a:cubicBezTo>
                <a:cubicBezTo>
                  <a:pt x="10037" y="2757"/>
                  <a:pt x="10049" y="2757"/>
                  <a:pt x="10055" y="2757"/>
                </a:cubicBezTo>
                <a:cubicBezTo>
                  <a:pt x="10055" y="2721"/>
                  <a:pt x="10055" y="2721"/>
                  <a:pt x="10055" y="2721"/>
                </a:cubicBezTo>
                <a:cubicBezTo>
                  <a:pt x="10102" y="2721"/>
                  <a:pt x="10102" y="2721"/>
                  <a:pt x="10102" y="2721"/>
                </a:cubicBezTo>
                <a:cubicBezTo>
                  <a:pt x="10102" y="2716"/>
                  <a:pt x="10108" y="2716"/>
                  <a:pt x="10108" y="2710"/>
                </a:cubicBezTo>
                <a:cubicBezTo>
                  <a:pt x="10108" y="2704"/>
                  <a:pt x="10102" y="2698"/>
                  <a:pt x="10102" y="2692"/>
                </a:cubicBezTo>
                <a:cubicBezTo>
                  <a:pt x="10079" y="2692"/>
                  <a:pt x="10079" y="2692"/>
                  <a:pt x="10079" y="2692"/>
                </a:cubicBezTo>
                <a:cubicBezTo>
                  <a:pt x="10079" y="2692"/>
                  <a:pt x="10072" y="2698"/>
                  <a:pt x="10067" y="2698"/>
                </a:cubicBezTo>
                <a:cubicBezTo>
                  <a:pt x="10067" y="2698"/>
                  <a:pt x="10061" y="2698"/>
                  <a:pt x="10055" y="2698"/>
                </a:cubicBezTo>
                <a:cubicBezTo>
                  <a:pt x="10055" y="2692"/>
                  <a:pt x="10061" y="2686"/>
                  <a:pt x="10055" y="2686"/>
                </a:cubicBezTo>
                <a:cubicBezTo>
                  <a:pt x="10055" y="2680"/>
                  <a:pt x="10049" y="2686"/>
                  <a:pt x="10043" y="2680"/>
                </a:cubicBezTo>
                <a:cubicBezTo>
                  <a:pt x="10049" y="2674"/>
                  <a:pt x="10055" y="2668"/>
                  <a:pt x="10061" y="2656"/>
                </a:cubicBezTo>
                <a:lnTo>
                  <a:pt x="10067" y="2650"/>
                </a:lnTo>
                <a:cubicBezTo>
                  <a:pt x="10072" y="2639"/>
                  <a:pt x="10072" y="2632"/>
                  <a:pt x="10072" y="2627"/>
                </a:cubicBezTo>
                <a:cubicBezTo>
                  <a:pt x="10072" y="2615"/>
                  <a:pt x="10072" y="2609"/>
                  <a:pt x="10072" y="2603"/>
                </a:cubicBezTo>
                <a:cubicBezTo>
                  <a:pt x="10072" y="2597"/>
                  <a:pt x="10072" y="2591"/>
                  <a:pt x="10072" y="2591"/>
                </a:cubicBezTo>
                <a:cubicBezTo>
                  <a:pt x="10079" y="2585"/>
                  <a:pt x="10079" y="2585"/>
                  <a:pt x="10079" y="2579"/>
                </a:cubicBezTo>
                <a:cubicBezTo>
                  <a:pt x="10084" y="2573"/>
                  <a:pt x="10090" y="2573"/>
                  <a:pt x="10090" y="2573"/>
                </a:cubicBezTo>
                <a:cubicBezTo>
                  <a:pt x="10096" y="2567"/>
                  <a:pt x="10096" y="2561"/>
                  <a:pt x="10102" y="2561"/>
                </a:cubicBezTo>
                <a:cubicBezTo>
                  <a:pt x="10108" y="2561"/>
                  <a:pt x="10108" y="2561"/>
                  <a:pt x="10114" y="2561"/>
                </a:cubicBezTo>
                <a:cubicBezTo>
                  <a:pt x="10120" y="2555"/>
                  <a:pt x="10120" y="2550"/>
                  <a:pt x="10126" y="2550"/>
                </a:cubicBezTo>
                <a:cubicBezTo>
                  <a:pt x="10132" y="2550"/>
                  <a:pt x="10132" y="2550"/>
                  <a:pt x="10138" y="2550"/>
                </a:cubicBezTo>
                <a:cubicBezTo>
                  <a:pt x="10138" y="2544"/>
                  <a:pt x="10144" y="2550"/>
                  <a:pt x="10150" y="2550"/>
                </a:cubicBezTo>
                <a:cubicBezTo>
                  <a:pt x="10150" y="2544"/>
                  <a:pt x="10150" y="2538"/>
                  <a:pt x="10156" y="2538"/>
                </a:cubicBezTo>
                <a:cubicBezTo>
                  <a:pt x="10156" y="2532"/>
                  <a:pt x="10156" y="2526"/>
                  <a:pt x="10156" y="2526"/>
                </a:cubicBezTo>
                <a:cubicBezTo>
                  <a:pt x="10156" y="2520"/>
                  <a:pt x="10161" y="2520"/>
                  <a:pt x="10161" y="2514"/>
                </a:cubicBezTo>
                <a:cubicBezTo>
                  <a:pt x="10167" y="2508"/>
                  <a:pt x="10173" y="2508"/>
                  <a:pt x="10173" y="2502"/>
                </a:cubicBezTo>
                <a:cubicBezTo>
                  <a:pt x="10179" y="2502"/>
                  <a:pt x="10185" y="2502"/>
                  <a:pt x="10185" y="2496"/>
                </a:cubicBezTo>
                <a:cubicBezTo>
                  <a:pt x="10185" y="2490"/>
                  <a:pt x="10185" y="2490"/>
                  <a:pt x="10185" y="2484"/>
                </a:cubicBezTo>
                <a:cubicBezTo>
                  <a:pt x="10185" y="2473"/>
                  <a:pt x="10185" y="2473"/>
                  <a:pt x="10185" y="2473"/>
                </a:cubicBezTo>
                <a:cubicBezTo>
                  <a:pt x="10185" y="2466"/>
                  <a:pt x="10185" y="2466"/>
                  <a:pt x="10185" y="2461"/>
                </a:cubicBezTo>
                <a:cubicBezTo>
                  <a:pt x="10173" y="2461"/>
                  <a:pt x="10167" y="2461"/>
                  <a:pt x="10161" y="2461"/>
                </a:cubicBezTo>
                <a:cubicBezTo>
                  <a:pt x="10150" y="2461"/>
                  <a:pt x="10144" y="2455"/>
                  <a:pt x="10138" y="2455"/>
                </a:cubicBezTo>
                <a:cubicBezTo>
                  <a:pt x="10132" y="2455"/>
                  <a:pt x="10132" y="2461"/>
                  <a:pt x="10126" y="2461"/>
                </a:cubicBezTo>
                <a:cubicBezTo>
                  <a:pt x="10126" y="2443"/>
                  <a:pt x="10126" y="2437"/>
                  <a:pt x="10126" y="2419"/>
                </a:cubicBezTo>
                <a:cubicBezTo>
                  <a:pt x="10126" y="2419"/>
                  <a:pt x="10120" y="2413"/>
                  <a:pt x="10114" y="2413"/>
                </a:cubicBezTo>
                <a:cubicBezTo>
                  <a:pt x="10108" y="2407"/>
                  <a:pt x="10108" y="2413"/>
                  <a:pt x="10102" y="2413"/>
                </a:cubicBezTo>
                <a:cubicBezTo>
                  <a:pt x="10096" y="2407"/>
                  <a:pt x="10096" y="2407"/>
                  <a:pt x="10090" y="2401"/>
                </a:cubicBezTo>
                <a:cubicBezTo>
                  <a:pt x="10090" y="2401"/>
                  <a:pt x="10090" y="2395"/>
                  <a:pt x="10090" y="2389"/>
                </a:cubicBezTo>
                <a:cubicBezTo>
                  <a:pt x="10090" y="2300"/>
                  <a:pt x="10090" y="2300"/>
                  <a:pt x="10090" y="2300"/>
                </a:cubicBezTo>
                <a:cubicBezTo>
                  <a:pt x="10096" y="2295"/>
                  <a:pt x="10102" y="2295"/>
                  <a:pt x="10108" y="2289"/>
                </a:cubicBezTo>
                <a:cubicBezTo>
                  <a:pt x="10108" y="2289"/>
                  <a:pt x="10108" y="2283"/>
                  <a:pt x="10114" y="2277"/>
                </a:cubicBezTo>
                <a:cubicBezTo>
                  <a:pt x="10114" y="2277"/>
                  <a:pt x="10120" y="2271"/>
                  <a:pt x="10120" y="2265"/>
                </a:cubicBezTo>
                <a:cubicBezTo>
                  <a:pt x="10126" y="2265"/>
                  <a:pt x="10126" y="2259"/>
                  <a:pt x="10126" y="2259"/>
                </a:cubicBezTo>
                <a:cubicBezTo>
                  <a:pt x="10132" y="2247"/>
                  <a:pt x="10132" y="2241"/>
                  <a:pt x="10132" y="2235"/>
                </a:cubicBezTo>
                <a:cubicBezTo>
                  <a:pt x="10138" y="2229"/>
                  <a:pt x="10138" y="2223"/>
                  <a:pt x="10138" y="2223"/>
                </a:cubicBezTo>
                <a:cubicBezTo>
                  <a:pt x="10144" y="2218"/>
                  <a:pt x="10150" y="2218"/>
                  <a:pt x="10150" y="2218"/>
                </a:cubicBezTo>
                <a:cubicBezTo>
                  <a:pt x="10156" y="2218"/>
                  <a:pt x="10161" y="2218"/>
                  <a:pt x="10161" y="2218"/>
                </a:cubicBezTo>
                <a:cubicBezTo>
                  <a:pt x="10173" y="2212"/>
                  <a:pt x="10179" y="2212"/>
                  <a:pt x="10185" y="2206"/>
                </a:cubicBezTo>
                <a:cubicBezTo>
                  <a:pt x="10191" y="2200"/>
                  <a:pt x="10191" y="2200"/>
                  <a:pt x="10197" y="2194"/>
                </a:cubicBezTo>
                <a:cubicBezTo>
                  <a:pt x="10197" y="2188"/>
                  <a:pt x="10203" y="2188"/>
                  <a:pt x="10203" y="2188"/>
                </a:cubicBezTo>
                <a:cubicBezTo>
                  <a:pt x="10209" y="2182"/>
                  <a:pt x="10209" y="2176"/>
                  <a:pt x="10209" y="2176"/>
                </a:cubicBezTo>
                <a:cubicBezTo>
                  <a:pt x="10221" y="2170"/>
                  <a:pt x="10227" y="2170"/>
                  <a:pt x="10233" y="2170"/>
                </a:cubicBezTo>
                <a:cubicBezTo>
                  <a:pt x="10238" y="2170"/>
                  <a:pt x="10245" y="2170"/>
                  <a:pt x="10250" y="2170"/>
                </a:cubicBezTo>
                <a:cubicBezTo>
                  <a:pt x="10250" y="2170"/>
                  <a:pt x="10250" y="2164"/>
                  <a:pt x="10256" y="2158"/>
                </a:cubicBezTo>
                <a:cubicBezTo>
                  <a:pt x="10262" y="2158"/>
                  <a:pt x="10268" y="2152"/>
                  <a:pt x="10268" y="2152"/>
                </a:cubicBezTo>
                <a:cubicBezTo>
                  <a:pt x="10268" y="2146"/>
                  <a:pt x="10268" y="2141"/>
                  <a:pt x="10268" y="2141"/>
                </a:cubicBezTo>
                <a:cubicBezTo>
                  <a:pt x="10268" y="2134"/>
                  <a:pt x="10274" y="2129"/>
                  <a:pt x="10274" y="2129"/>
                </a:cubicBezTo>
                <a:cubicBezTo>
                  <a:pt x="10280" y="2129"/>
                  <a:pt x="10286" y="2129"/>
                  <a:pt x="10286" y="2123"/>
                </a:cubicBezTo>
                <a:cubicBezTo>
                  <a:pt x="10292" y="2123"/>
                  <a:pt x="10298" y="2123"/>
                  <a:pt x="10298" y="2123"/>
                </a:cubicBezTo>
                <a:cubicBezTo>
                  <a:pt x="10304" y="2123"/>
                  <a:pt x="10310" y="2123"/>
                  <a:pt x="10310" y="2123"/>
                </a:cubicBezTo>
                <a:cubicBezTo>
                  <a:pt x="10316" y="2123"/>
                  <a:pt x="10322" y="2123"/>
                  <a:pt x="10322" y="2117"/>
                </a:cubicBezTo>
                <a:cubicBezTo>
                  <a:pt x="10327" y="2117"/>
                  <a:pt x="10333" y="2111"/>
                  <a:pt x="10333" y="2105"/>
                </a:cubicBezTo>
                <a:cubicBezTo>
                  <a:pt x="10333" y="2093"/>
                  <a:pt x="10327" y="2093"/>
                  <a:pt x="10322" y="2087"/>
                </a:cubicBezTo>
                <a:cubicBezTo>
                  <a:pt x="10322" y="2081"/>
                  <a:pt x="10316" y="2081"/>
                  <a:pt x="10310" y="2075"/>
                </a:cubicBezTo>
                <a:cubicBezTo>
                  <a:pt x="10310" y="2075"/>
                  <a:pt x="10310" y="2069"/>
                  <a:pt x="10310" y="2063"/>
                </a:cubicBezTo>
                <a:cubicBezTo>
                  <a:pt x="10310" y="2052"/>
                  <a:pt x="10310" y="2040"/>
                  <a:pt x="10322" y="2034"/>
                </a:cubicBezTo>
                <a:cubicBezTo>
                  <a:pt x="10322" y="2028"/>
                  <a:pt x="10322" y="2022"/>
                  <a:pt x="10327" y="2022"/>
                </a:cubicBezTo>
                <a:cubicBezTo>
                  <a:pt x="10333" y="2016"/>
                  <a:pt x="10333" y="2022"/>
                  <a:pt x="10339" y="2022"/>
                </a:cubicBezTo>
                <a:cubicBezTo>
                  <a:pt x="10345" y="2016"/>
                  <a:pt x="10345" y="2016"/>
                  <a:pt x="10351" y="2010"/>
                </a:cubicBezTo>
                <a:cubicBezTo>
                  <a:pt x="10357" y="2010"/>
                  <a:pt x="10357" y="2004"/>
                  <a:pt x="10357" y="1998"/>
                </a:cubicBezTo>
                <a:cubicBezTo>
                  <a:pt x="10363" y="1986"/>
                  <a:pt x="10363" y="1980"/>
                  <a:pt x="10369" y="1975"/>
                </a:cubicBezTo>
                <a:cubicBezTo>
                  <a:pt x="10369" y="1968"/>
                  <a:pt x="10369" y="1963"/>
                  <a:pt x="10369" y="1963"/>
                </a:cubicBezTo>
                <a:cubicBezTo>
                  <a:pt x="10375" y="1957"/>
                  <a:pt x="10387" y="1957"/>
                  <a:pt x="10393" y="1957"/>
                </a:cubicBezTo>
                <a:cubicBezTo>
                  <a:pt x="10404" y="1957"/>
                  <a:pt x="10411" y="1963"/>
                  <a:pt x="10416" y="1963"/>
                </a:cubicBezTo>
                <a:cubicBezTo>
                  <a:pt x="10422" y="1963"/>
                  <a:pt x="10422" y="1963"/>
                  <a:pt x="10428" y="1963"/>
                </a:cubicBezTo>
                <a:cubicBezTo>
                  <a:pt x="10434" y="1963"/>
                  <a:pt x="10434" y="1968"/>
                  <a:pt x="10434" y="1975"/>
                </a:cubicBezTo>
                <a:cubicBezTo>
                  <a:pt x="10446" y="1980"/>
                  <a:pt x="10446" y="1986"/>
                  <a:pt x="10452" y="1998"/>
                </a:cubicBezTo>
                <a:cubicBezTo>
                  <a:pt x="10458" y="1992"/>
                  <a:pt x="10464" y="1992"/>
                  <a:pt x="10464" y="1992"/>
                </a:cubicBezTo>
                <a:cubicBezTo>
                  <a:pt x="10470" y="1992"/>
                  <a:pt x="10470" y="1986"/>
                  <a:pt x="10476" y="1980"/>
                </a:cubicBezTo>
                <a:cubicBezTo>
                  <a:pt x="10476" y="1980"/>
                  <a:pt x="10482" y="1980"/>
                  <a:pt x="10488" y="1980"/>
                </a:cubicBezTo>
                <a:cubicBezTo>
                  <a:pt x="10493" y="1980"/>
                  <a:pt x="10493" y="1986"/>
                  <a:pt x="10499" y="1986"/>
                </a:cubicBezTo>
                <a:cubicBezTo>
                  <a:pt x="10499" y="1992"/>
                  <a:pt x="10505" y="1992"/>
                  <a:pt x="10505" y="1998"/>
                </a:cubicBezTo>
                <a:cubicBezTo>
                  <a:pt x="10511" y="1998"/>
                  <a:pt x="10511" y="2004"/>
                  <a:pt x="10511" y="2010"/>
                </a:cubicBezTo>
                <a:cubicBezTo>
                  <a:pt x="10517" y="2010"/>
                  <a:pt x="10517" y="2016"/>
                  <a:pt x="10517" y="2022"/>
                </a:cubicBezTo>
                <a:cubicBezTo>
                  <a:pt x="10517" y="2057"/>
                  <a:pt x="10517" y="2057"/>
                  <a:pt x="10517" y="2057"/>
                </a:cubicBezTo>
                <a:cubicBezTo>
                  <a:pt x="10488" y="2057"/>
                  <a:pt x="10488" y="2057"/>
                  <a:pt x="10488" y="2057"/>
                </a:cubicBezTo>
                <a:cubicBezTo>
                  <a:pt x="10488" y="2069"/>
                  <a:pt x="10488" y="2075"/>
                  <a:pt x="10488" y="2093"/>
                </a:cubicBezTo>
                <a:cubicBezTo>
                  <a:pt x="10488" y="2093"/>
                  <a:pt x="10488" y="2099"/>
                  <a:pt x="10488" y="2105"/>
                </a:cubicBezTo>
                <a:cubicBezTo>
                  <a:pt x="10482" y="2111"/>
                  <a:pt x="10482" y="2117"/>
                  <a:pt x="10476" y="2123"/>
                </a:cubicBezTo>
                <a:cubicBezTo>
                  <a:pt x="10470" y="2129"/>
                  <a:pt x="10464" y="2129"/>
                  <a:pt x="10464" y="2134"/>
                </a:cubicBezTo>
                <a:cubicBezTo>
                  <a:pt x="10458" y="2141"/>
                  <a:pt x="10452" y="2141"/>
                  <a:pt x="10446" y="2141"/>
                </a:cubicBezTo>
                <a:cubicBezTo>
                  <a:pt x="10434" y="2141"/>
                  <a:pt x="10428" y="2134"/>
                  <a:pt x="10416" y="2134"/>
                </a:cubicBezTo>
                <a:cubicBezTo>
                  <a:pt x="10411" y="2134"/>
                  <a:pt x="10404" y="2141"/>
                  <a:pt x="10404" y="2141"/>
                </a:cubicBezTo>
                <a:cubicBezTo>
                  <a:pt x="10399" y="2146"/>
                  <a:pt x="10393" y="2146"/>
                  <a:pt x="10393" y="2146"/>
                </a:cubicBezTo>
                <a:cubicBezTo>
                  <a:pt x="10387" y="2152"/>
                  <a:pt x="10387" y="2158"/>
                  <a:pt x="10387" y="2158"/>
                </a:cubicBezTo>
                <a:cubicBezTo>
                  <a:pt x="10381" y="2164"/>
                  <a:pt x="10381" y="2164"/>
                  <a:pt x="10375" y="2170"/>
                </a:cubicBezTo>
                <a:cubicBezTo>
                  <a:pt x="10375" y="2176"/>
                  <a:pt x="10375" y="2176"/>
                  <a:pt x="10375" y="2182"/>
                </a:cubicBezTo>
                <a:cubicBezTo>
                  <a:pt x="10369" y="2188"/>
                  <a:pt x="10363" y="2188"/>
                  <a:pt x="10363" y="2188"/>
                </a:cubicBezTo>
                <a:cubicBezTo>
                  <a:pt x="10357" y="2194"/>
                  <a:pt x="10357" y="2194"/>
                  <a:pt x="10351" y="2200"/>
                </a:cubicBezTo>
                <a:cubicBezTo>
                  <a:pt x="10351" y="2206"/>
                  <a:pt x="10351" y="2206"/>
                  <a:pt x="10345" y="2212"/>
                </a:cubicBezTo>
                <a:cubicBezTo>
                  <a:pt x="10339" y="2212"/>
                  <a:pt x="10339" y="2212"/>
                  <a:pt x="10333" y="2218"/>
                </a:cubicBezTo>
                <a:cubicBezTo>
                  <a:pt x="10327" y="2223"/>
                  <a:pt x="10316" y="2223"/>
                  <a:pt x="10316" y="2235"/>
                </a:cubicBezTo>
                <a:cubicBezTo>
                  <a:pt x="10316" y="2253"/>
                  <a:pt x="10322" y="2259"/>
                  <a:pt x="10322" y="2277"/>
                </a:cubicBezTo>
                <a:cubicBezTo>
                  <a:pt x="10322" y="2283"/>
                  <a:pt x="10322" y="2289"/>
                  <a:pt x="10316" y="2295"/>
                </a:cubicBezTo>
                <a:cubicBezTo>
                  <a:pt x="10316" y="2300"/>
                  <a:pt x="10304" y="2300"/>
                  <a:pt x="10304" y="2312"/>
                </a:cubicBezTo>
                <a:cubicBezTo>
                  <a:pt x="10304" y="2324"/>
                  <a:pt x="10310" y="2336"/>
                  <a:pt x="10310" y="2348"/>
                </a:cubicBezTo>
                <a:cubicBezTo>
                  <a:pt x="10310" y="2360"/>
                  <a:pt x="10310" y="2360"/>
                  <a:pt x="10310" y="2360"/>
                </a:cubicBezTo>
                <a:cubicBezTo>
                  <a:pt x="10310" y="2366"/>
                  <a:pt x="10316" y="2372"/>
                  <a:pt x="10316" y="2372"/>
                </a:cubicBezTo>
                <a:cubicBezTo>
                  <a:pt x="10316" y="2384"/>
                  <a:pt x="10316" y="2389"/>
                  <a:pt x="10316" y="2401"/>
                </a:cubicBezTo>
                <a:cubicBezTo>
                  <a:pt x="10327" y="2401"/>
                  <a:pt x="10333" y="2401"/>
                  <a:pt x="10345" y="2401"/>
                </a:cubicBezTo>
                <a:cubicBezTo>
                  <a:pt x="10351" y="2401"/>
                  <a:pt x="10357" y="2407"/>
                  <a:pt x="10363" y="2413"/>
                </a:cubicBezTo>
                <a:cubicBezTo>
                  <a:pt x="10369" y="2413"/>
                  <a:pt x="10369" y="2419"/>
                  <a:pt x="10375" y="2419"/>
                </a:cubicBezTo>
                <a:cubicBezTo>
                  <a:pt x="10375" y="2425"/>
                  <a:pt x="10381" y="2431"/>
                  <a:pt x="10381" y="2431"/>
                </a:cubicBezTo>
                <a:cubicBezTo>
                  <a:pt x="10393" y="2437"/>
                  <a:pt x="10399" y="2437"/>
                  <a:pt x="10404" y="2443"/>
                </a:cubicBezTo>
                <a:cubicBezTo>
                  <a:pt x="10411" y="2443"/>
                  <a:pt x="10411" y="2449"/>
                  <a:pt x="10416" y="2449"/>
                </a:cubicBezTo>
                <a:cubicBezTo>
                  <a:pt x="10428" y="2455"/>
                  <a:pt x="10434" y="2466"/>
                  <a:pt x="10446" y="2466"/>
                </a:cubicBezTo>
                <a:cubicBezTo>
                  <a:pt x="10452" y="2466"/>
                  <a:pt x="10452" y="2466"/>
                  <a:pt x="10452" y="2466"/>
                </a:cubicBezTo>
                <a:cubicBezTo>
                  <a:pt x="10458" y="2466"/>
                  <a:pt x="10458" y="2461"/>
                  <a:pt x="10464" y="2461"/>
                </a:cubicBezTo>
                <a:cubicBezTo>
                  <a:pt x="10476" y="2455"/>
                  <a:pt x="10488" y="2437"/>
                  <a:pt x="10499" y="2437"/>
                </a:cubicBezTo>
                <a:cubicBezTo>
                  <a:pt x="10511" y="2437"/>
                  <a:pt x="10517" y="2449"/>
                  <a:pt x="10529" y="2449"/>
                </a:cubicBezTo>
                <a:cubicBezTo>
                  <a:pt x="10535" y="2449"/>
                  <a:pt x="10541" y="2443"/>
                  <a:pt x="10547" y="2443"/>
                </a:cubicBezTo>
                <a:cubicBezTo>
                  <a:pt x="10553" y="2443"/>
                  <a:pt x="10559" y="2449"/>
                  <a:pt x="10559" y="2443"/>
                </a:cubicBezTo>
                <a:cubicBezTo>
                  <a:pt x="10565" y="2443"/>
                  <a:pt x="10565" y="2443"/>
                  <a:pt x="10570" y="2437"/>
                </a:cubicBezTo>
                <a:cubicBezTo>
                  <a:pt x="10577" y="2437"/>
                  <a:pt x="10570" y="2431"/>
                  <a:pt x="10577" y="2425"/>
                </a:cubicBezTo>
                <a:cubicBezTo>
                  <a:pt x="10577" y="2425"/>
                  <a:pt x="10582" y="2425"/>
                  <a:pt x="10582" y="2419"/>
                </a:cubicBezTo>
                <a:cubicBezTo>
                  <a:pt x="10677" y="2419"/>
                  <a:pt x="10677" y="2419"/>
                  <a:pt x="10677" y="2419"/>
                </a:cubicBezTo>
                <a:cubicBezTo>
                  <a:pt x="10683" y="2419"/>
                  <a:pt x="10683" y="2413"/>
                  <a:pt x="10689" y="2413"/>
                </a:cubicBezTo>
                <a:cubicBezTo>
                  <a:pt x="10695" y="2413"/>
                  <a:pt x="10701" y="2413"/>
                  <a:pt x="10707" y="2413"/>
                </a:cubicBezTo>
                <a:cubicBezTo>
                  <a:pt x="10707" y="2413"/>
                  <a:pt x="10707" y="2407"/>
                  <a:pt x="10713" y="2413"/>
                </a:cubicBezTo>
                <a:lnTo>
                  <a:pt x="10719" y="2419"/>
                </a:lnTo>
                <a:cubicBezTo>
                  <a:pt x="10719" y="2425"/>
                  <a:pt x="10719" y="2431"/>
                  <a:pt x="10725" y="2431"/>
                </a:cubicBezTo>
                <a:cubicBezTo>
                  <a:pt x="10725" y="2437"/>
                  <a:pt x="10731" y="2437"/>
                  <a:pt x="10731" y="2437"/>
                </a:cubicBezTo>
                <a:cubicBezTo>
                  <a:pt x="10790" y="2437"/>
                  <a:pt x="10790" y="2437"/>
                  <a:pt x="10790" y="2437"/>
                </a:cubicBezTo>
                <a:cubicBezTo>
                  <a:pt x="10796" y="2449"/>
                  <a:pt x="10796" y="2449"/>
                  <a:pt x="10796" y="2449"/>
                </a:cubicBezTo>
                <a:cubicBezTo>
                  <a:pt x="10790" y="2455"/>
                  <a:pt x="10790" y="2461"/>
                  <a:pt x="10784" y="2461"/>
                </a:cubicBezTo>
                <a:cubicBezTo>
                  <a:pt x="10778" y="2461"/>
                  <a:pt x="10772" y="2461"/>
                  <a:pt x="10760" y="2461"/>
                </a:cubicBezTo>
                <a:cubicBezTo>
                  <a:pt x="10748" y="2461"/>
                  <a:pt x="10743" y="2461"/>
                  <a:pt x="10731" y="2461"/>
                </a:cubicBezTo>
                <a:lnTo>
                  <a:pt x="10725" y="2466"/>
                </a:lnTo>
                <a:cubicBezTo>
                  <a:pt x="10719" y="2466"/>
                  <a:pt x="10713" y="2473"/>
                  <a:pt x="10713" y="2473"/>
                </a:cubicBezTo>
                <a:cubicBezTo>
                  <a:pt x="10707" y="2473"/>
                  <a:pt x="10701" y="2478"/>
                  <a:pt x="10701" y="2484"/>
                </a:cubicBezTo>
                <a:cubicBezTo>
                  <a:pt x="10695" y="2484"/>
                  <a:pt x="10689" y="2484"/>
                  <a:pt x="10689" y="2490"/>
                </a:cubicBezTo>
                <a:cubicBezTo>
                  <a:pt x="10683" y="2496"/>
                  <a:pt x="10683" y="2496"/>
                  <a:pt x="10677" y="2502"/>
                </a:cubicBezTo>
                <a:cubicBezTo>
                  <a:pt x="10677" y="2508"/>
                  <a:pt x="10677" y="2508"/>
                  <a:pt x="10671" y="2514"/>
                </a:cubicBezTo>
                <a:cubicBezTo>
                  <a:pt x="10671" y="2520"/>
                  <a:pt x="10671" y="2520"/>
                  <a:pt x="10665" y="2526"/>
                </a:cubicBezTo>
                <a:cubicBezTo>
                  <a:pt x="10659" y="2526"/>
                  <a:pt x="10659" y="2526"/>
                  <a:pt x="10654" y="2526"/>
                </a:cubicBezTo>
                <a:cubicBezTo>
                  <a:pt x="10648" y="2526"/>
                  <a:pt x="10636" y="2526"/>
                  <a:pt x="10630" y="2520"/>
                </a:cubicBezTo>
                <a:cubicBezTo>
                  <a:pt x="10624" y="2520"/>
                  <a:pt x="10624" y="2514"/>
                  <a:pt x="10618" y="2508"/>
                </a:cubicBezTo>
                <a:cubicBezTo>
                  <a:pt x="10612" y="2508"/>
                  <a:pt x="10612" y="2496"/>
                  <a:pt x="10600" y="2496"/>
                </a:cubicBezTo>
                <a:cubicBezTo>
                  <a:pt x="10588" y="2496"/>
                  <a:pt x="10582" y="2508"/>
                  <a:pt x="10577" y="2508"/>
                </a:cubicBezTo>
                <a:cubicBezTo>
                  <a:pt x="10565" y="2508"/>
                  <a:pt x="10559" y="2508"/>
                  <a:pt x="10553" y="2508"/>
                </a:cubicBezTo>
                <a:cubicBezTo>
                  <a:pt x="10541" y="2508"/>
                  <a:pt x="10535" y="2502"/>
                  <a:pt x="10529" y="2502"/>
                </a:cubicBezTo>
                <a:cubicBezTo>
                  <a:pt x="10523" y="2502"/>
                  <a:pt x="10517" y="2508"/>
                  <a:pt x="10517" y="2508"/>
                </a:cubicBezTo>
                <a:cubicBezTo>
                  <a:pt x="10511" y="2508"/>
                  <a:pt x="10511" y="2514"/>
                  <a:pt x="10505" y="2514"/>
                </a:cubicBezTo>
                <a:cubicBezTo>
                  <a:pt x="10499" y="2514"/>
                  <a:pt x="10499" y="2520"/>
                  <a:pt x="10493" y="2520"/>
                </a:cubicBezTo>
                <a:cubicBezTo>
                  <a:pt x="10488" y="2520"/>
                  <a:pt x="10488" y="2520"/>
                  <a:pt x="10482" y="2520"/>
                </a:cubicBezTo>
                <a:cubicBezTo>
                  <a:pt x="10476" y="2520"/>
                  <a:pt x="10476" y="2514"/>
                  <a:pt x="10470" y="2514"/>
                </a:cubicBezTo>
                <a:cubicBezTo>
                  <a:pt x="10464" y="2514"/>
                  <a:pt x="10464" y="2520"/>
                  <a:pt x="10458" y="2520"/>
                </a:cubicBezTo>
                <a:cubicBezTo>
                  <a:pt x="10458" y="2520"/>
                  <a:pt x="10452" y="2520"/>
                  <a:pt x="10446" y="2526"/>
                </a:cubicBezTo>
                <a:cubicBezTo>
                  <a:pt x="10446" y="2526"/>
                  <a:pt x="10452" y="2532"/>
                  <a:pt x="10446" y="2538"/>
                </a:cubicBezTo>
                <a:cubicBezTo>
                  <a:pt x="10446" y="2544"/>
                  <a:pt x="10440" y="2544"/>
                  <a:pt x="10434" y="2550"/>
                </a:cubicBezTo>
                <a:cubicBezTo>
                  <a:pt x="10434" y="2550"/>
                  <a:pt x="10440" y="2561"/>
                  <a:pt x="10434" y="2561"/>
                </a:cubicBezTo>
                <a:cubicBezTo>
                  <a:pt x="10428" y="2561"/>
                  <a:pt x="10428" y="2555"/>
                  <a:pt x="10422" y="2555"/>
                </a:cubicBezTo>
                <a:cubicBezTo>
                  <a:pt x="10416" y="2555"/>
                  <a:pt x="10416" y="2555"/>
                  <a:pt x="10411" y="2555"/>
                </a:cubicBezTo>
                <a:cubicBezTo>
                  <a:pt x="10404" y="2555"/>
                  <a:pt x="10404" y="2550"/>
                  <a:pt x="10399" y="2550"/>
                </a:cubicBezTo>
                <a:cubicBezTo>
                  <a:pt x="10399" y="2544"/>
                  <a:pt x="10404" y="2538"/>
                  <a:pt x="10399" y="2538"/>
                </a:cubicBezTo>
                <a:cubicBezTo>
                  <a:pt x="10399" y="2532"/>
                  <a:pt x="10393" y="2538"/>
                  <a:pt x="10387" y="2538"/>
                </a:cubicBezTo>
                <a:cubicBezTo>
                  <a:pt x="10387" y="2538"/>
                  <a:pt x="10381" y="2538"/>
                  <a:pt x="10375" y="2538"/>
                </a:cubicBezTo>
                <a:cubicBezTo>
                  <a:pt x="10375" y="2538"/>
                  <a:pt x="10369" y="2538"/>
                  <a:pt x="10363" y="2544"/>
                </a:cubicBezTo>
                <a:cubicBezTo>
                  <a:pt x="10363" y="2544"/>
                  <a:pt x="10363" y="2550"/>
                  <a:pt x="10363" y="2555"/>
                </a:cubicBezTo>
                <a:cubicBezTo>
                  <a:pt x="10369" y="2555"/>
                  <a:pt x="10369" y="2561"/>
                  <a:pt x="10375" y="2561"/>
                </a:cubicBezTo>
                <a:cubicBezTo>
                  <a:pt x="10375" y="2561"/>
                  <a:pt x="10381" y="2561"/>
                  <a:pt x="10387" y="2561"/>
                </a:cubicBezTo>
                <a:cubicBezTo>
                  <a:pt x="10393" y="2561"/>
                  <a:pt x="10393" y="2567"/>
                  <a:pt x="10399" y="2573"/>
                </a:cubicBezTo>
                <a:cubicBezTo>
                  <a:pt x="10387" y="2573"/>
                  <a:pt x="10381" y="2567"/>
                  <a:pt x="10375" y="2573"/>
                </a:cubicBezTo>
                <a:cubicBezTo>
                  <a:pt x="10357" y="2573"/>
                  <a:pt x="10351" y="2579"/>
                  <a:pt x="10339" y="2579"/>
                </a:cubicBezTo>
                <a:cubicBezTo>
                  <a:pt x="10333" y="2585"/>
                  <a:pt x="10327" y="2585"/>
                  <a:pt x="10327" y="2585"/>
                </a:cubicBezTo>
                <a:cubicBezTo>
                  <a:pt x="10327" y="2591"/>
                  <a:pt x="10327" y="2597"/>
                  <a:pt x="10327" y="2597"/>
                </a:cubicBezTo>
                <a:cubicBezTo>
                  <a:pt x="10333" y="2609"/>
                  <a:pt x="10339" y="2615"/>
                  <a:pt x="10351" y="2615"/>
                </a:cubicBezTo>
                <a:lnTo>
                  <a:pt x="10357" y="2615"/>
                </a:lnTo>
                <a:cubicBezTo>
                  <a:pt x="10363" y="2615"/>
                  <a:pt x="10369" y="2621"/>
                  <a:pt x="10369" y="2621"/>
                </a:cubicBezTo>
                <a:cubicBezTo>
                  <a:pt x="10375" y="2621"/>
                  <a:pt x="10381" y="2621"/>
                  <a:pt x="10387" y="2621"/>
                </a:cubicBezTo>
                <a:cubicBezTo>
                  <a:pt x="10393" y="2621"/>
                  <a:pt x="10399" y="2621"/>
                  <a:pt x="10404" y="2621"/>
                </a:cubicBezTo>
                <a:cubicBezTo>
                  <a:pt x="10416" y="2615"/>
                  <a:pt x="10416" y="2603"/>
                  <a:pt x="10422" y="2597"/>
                </a:cubicBezTo>
                <a:cubicBezTo>
                  <a:pt x="10428" y="2591"/>
                  <a:pt x="10428" y="2585"/>
                  <a:pt x="10434" y="2585"/>
                </a:cubicBezTo>
                <a:cubicBezTo>
                  <a:pt x="10446" y="2585"/>
                  <a:pt x="10446" y="2585"/>
                  <a:pt x="10452" y="2591"/>
                </a:cubicBezTo>
                <a:cubicBezTo>
                  <a:pt x="10458" y="2591"/>
                  <a:pt x="10464" y="2591"/>
                  <a:pt x="10464" y="2597"/>
                </a:cubicBezTo>
                <a:cubicBezTo>
                  <a:pt x="10470" y="2597"/>
                  <a:pt x="10476" y="2603"/>
                  <a:pt x="10476" y="2603"/>
                </a:cubicBezTo>
                <a:cubicBezTo>
                  <a:pt x="10476" y="2609"/>
                  <a:pt x="10476" y="2615"/>
                  <a:pt x="10482" y="2615"/>
                </a:cubicBezTo>
                <a:cubicBezTo>
                  <a:pt x="10482" y="2621"/>
                  <a:pt x="10476" y="2627"/>
                  <a:pt x="10482" y="2627"/>
                </a:cubicBezTo>
                <a:cubicBezTo>
                  <a:pt x="10482" y="2632"/>
                  <a:pt x="10488" y="2632"/>
                  <a:pt x="10493" y="2632"/>
                </a:cubicBezTo>
                <a:lnTo>
                  <a:pt x="10499" y="2639"/>
                </a:lnTo>
                <a:cubicBezTo>
                  <a:pt x="10505" y="2639"/>
                  <a:pt x="10511" y="2644"/>
                  <a:pt x="10511" y="2650"/>
                </a:cubicBezTo>
                <a:cubicBezTo>
                  <a:pt x="10511" y="2650"/>
                  <a:pt x="10511" y="2656"/>
                  <a:pt x="10505" y="2656"/>
                </a:cubicBezTo>
                <a:cubicBezTo>
                  <a:pt x="10499" y="2668"/>
                  <a:pt x="10488" y="2668"/>
                  <a:pt x="10476" y="2674"/>
                </a:cubicBezTo>
                <a:cubicBezTo>
                  <a:pt x="10476" y="2674"/>
                  <a:pt x="10464" y="2674"/>
                  <a:pt x="10464" y="2680"/>
                </a:cubicBezTo>
                <a:cubicBezTo>
                  <a:pt x="10464" y="2680"/>
                  <a:pt x="10464" y="2686"/>
                  <a:pt x="10464" y="2692"/>
                </a:cubicBezTo>
                <a:cubicBezTo>
                  <a:pt x="10464" y="2698"/>
                  <a:pt x="10464" y="2704"/>
                  <a:pt x="10464" y="2710"/>
                </a:cubicBezTo>
                <a:cubicBezTo>
                  <a:pt x="10440" y="2710"/>
                  <a:pt x="10440" y="2710"/>
                  <a:pt x="10440" y="2710"/>
                </a:cubicBezTo>
                <a:cubicBezTo>
                  <a:pt x="10434" y="2710"/>
                  <a:pt x="10428" y="2710"/>
                  <a:pt x="10422" y="2710"/>
                </a:cubicBezTo>
                <a:cubicBezTo>
                  <a:pt x="10422" y="2704"/>
                  <a:pt x="10416" y="2704"/>
                  <a:pt x="10416" y="2704"/>
                </a:cubicBezTo>
                <a:cubicBezTo>
                  <a:pt x="10411" y="2704"/>
                  <a:pt x="10411" y="2698"/>
                  <a:pt x="10411" y="2692"/>
                </a:cubicBezTo>
                <a:cubicBezTo>
                  <a:pt x="10404" y="2692"/>
                  <a:pt x="10411" y="2686"/>
                  <a:pt x="10411" y="2680"/>
                </a:cubicBezTo>
                <a:cubicBezTo>
                  <a:pt x="10404" y="2680"/>
                  <a:pt x="10404" y="2674"/>
                  <a:pt x="10399" y="2668"/>
                </a:cubicBezTo>
                <a:cubicBezTo>
                  <a:pt x="10399" y="2668"/>
                  <a:pt x="10387" y="2674"/>
                  <a:pt x="10387" y="2668"/>
                </a:cubicBezTo>
                <a:cubicBezTo>
                  <a:pt x="10387" y="2668"/>
                  <a:pt x="10387" y="2662"/>
                  <a:pt x="10387" y="2656"/>
                </a:cubicBezTo>
                <a:lnTo>
                  <a:pt x="10387" y="2650"/>
                </a:lnTo>
                <a:cubicBezTo>
                  <a:pt x="10363" y="2650"/>
                  <a:pt x="10363" y="2650"/>
                  <a:pt x="10363" y="2650"/>
                </a:cubicBezTo>
                <a:cubicBezTo>
                  <a:pt x="10357" y="2656"/>
                  <a:pt x="10357" y="2662"/>
                  <a:pt x="10351" y="2668"/>
                </a:cubicBezTo>
                <a:cubicBezTo>
                  <a:pt x="10345" y="2674"/>
                  <a:pt x="10339" y="2674"/>
                  <a:pt x="10339" y="2680"/>
                </a:cubicBezTo>
                <a:cubicBezTo>
                  <a:pt x="10333" y="2680"/>
                  <a:pt x="10327" y="2680"/>
                  <a:pt x="10327" y="2686"/>
                </a:cubicBezTo>
                <a:cubicBezTo>
                  <a:pt x="10322" y="2686"/>
                  <a:pt x="10327" y="2692"/>
                  <a:pt x="10327" y="2698"/>
                </a:cubicBezTo>
                <a:cubicBezTo>
                  <a:pt x="10327" y="2698"/>
                  <a:pt x="10327" y="2704"/>
                  <a:pt x="10327" y="2710"/>
                </a:cubicBezTo>
                <a:cubicBezTo>
                  <a:pt x="10327" y="2710"/>
                  <a:pt x="10322" y="2716"/>
                  <a:pt x="10322" y="2721"/>
                </a:cubicBezTo>
                <a:cubicBezTo>
                  <a:pt x="10316" y="2721"/>
                  <a:pt x="10316" y="2727"/>
                  <a:pt x="10310" y="2727"/>
                </a:cubicBezTo>
                <a:cubicBezTo>
                  <a:pt x="10310" y="2733"/>
                  <a:pt x="10310" y="2739"/>
                  <a:pt x="10310" y="2739"/>
                </a:cubicBezTo>
                <a:cubicBezTo>
                  <a:pt x="10310" y="2745"/>
                  <a:pt x="10304" y="2751"/>
                  <a:pt x="10304" y="2757"/>
                </a:cubicBezTo>
                <a:cubicBezTo>
                  <a:pt x="10304" y="2763"/>
                  <a:pt x="10304" y="2769"/>
                  <a:pt x="10304" y="2775"/>
                </a:cubicBezTo>
                <a:cubicBezTo>
                  <a:pt x="10304" y="2781"/>
                  <a:pt x="10310" y="2781"/>
                  <a:pt x="10310" y="2787"/>
                </a:cubicBezTo>
                <a:cubicBezTo>
                  <a:pt x="10310" y="2793"/>
                  <a:pt x="10316" y="2793"/>
                  <a:pt x="10316" y="2799"/>
                </a:cubicBezTo>
                <a:cubicBezTo>
                  <a:pt x="10316" y="2805"/>
                  <a:pt x="10310" y="2805"/>
                  <a:pt x="10304" y="2810"/>
                </a:cubicBezTo>
                <a:cubicBezTo>
                  <a:pt x="10304" y="2816"/>
                  <a:pt x="10298" y="2816"/>
                  <a:pt x="10292" y="2822"/>
                </a:cubicBezTo>
                <a:cubicBezTo>
                  <a:pt x="10292" y="2828"/>
                  <a:pt x="10292" y="2828"/>
                  <a:pt x="10292" y="2834"/>
                </a:cubicBezTo>
                <a:cubicBezTo>
                  <a:pt x="10304" y="2846"/>
                  <a:pt x="10304" y="2846"/>
                  <a:pt x="10304" y="2846"/>
                </a:cubicBezTo>
                <a:cubicBezTo>
                  <a:pt x="10298" y="2858"/>
                  <a:pt x="10298" y="2858"/>
                  <a:pt x="10298" y="2858"/>
                </a:cubicBezTo>
                <a:cubicBezTo>
                  <a:pt x="10298" y="2858"/>
                  <a:pt x="10292" y="2858"/>
                  <a:pt x="10286" y="2858"/>
                </a:cubicBezTo>
                <a:cubicBezTo>
                  <a:pt x="10274" y="2858"/>
                  <a:pt x="10274" y="2846"/>
                  <a:pt x="10262" y="2846"/>
                </a:cubicBezTo>
                <a:cubicBezTo>
                  <a:pt x="10250" y="2846"/>
                  <a:pt x="10245" y="2846"/>
                  <a:pt x="10238" y="2846"/>
                </a:cubicBezTo>
                <a:cubicBezTo>
                  <a:pt x="10227" y="2846"/>
                  <a:pt x="10221" y="2846"/>
                  <a:pt x="10215" y="2846"/>
                </a:cubicBezTo>
                <a:cubicBezTo>
                  <a:pt x="10209" y="2846"/>
                  <a:pt x="10203" y="2846"/>
                  <a:pt x="10197" y="2852"/>
                </a:cubicBezTo>
                <a:cubicBezTo>
                  <a:pt x="10197" y="2858"/>
                  <a:pt x="10191" y="2858"/>
                  <a:pt x="10191" y="2864"/>
                </a:cubicBezTo>
                <a:cubicBezTo>
                  <a:pt x="10191" y="2870"/>
                  <a:pt x="10197" y="2870"/>
                  <a:pt x="10197" y="2876"/>
                </a:cubicBezTo>
                <a:cubicBezTo>
                  <a:pt x="10203" y="2887"/>
                  <a:pt x="10209" y="2887"/>
                  <a:pt x="10215" y="2893"/>
                </a:cubicBezTo>
                <a:cubicBezTo>
                  <a:pt x="10215" y="2905"/>
                  <a:pt x="10215" y="2905"/>
                  <a:pt x="10215" y="2905"/>
                </a:cubicBezTo>
                <a:cubicBezTo>
                  <a:pt x="10203" y="2911"/>
                  <a:pt x="10203" y="2911"/>
                  <a:pt x="10203" y="2911"/>
                </a:cubicBezTo>
                <a:cubicBezTo>
                  <a:pt x="10185" y="2899"/>
                  <a:pt x="10179" y="2893"/>
                  <a:pt x="10161" y="2882"/>
                </a:cubicBezTo>
                <a:cubicBezTo>
                  <a:pt x="10156" y="2882"/>
                  <a:pt x="10156" y="2882"/>
                  <a:pt x="10150" y="2876"/>
                </a:cubicBezTo>
                <a:cubicBezTo>
                  <a:pt x="10144" y="2870"/>
                  <a:pt x="10144" y="2864"/>
                  <a:pt x="10138" y="2864"/>
                </a:cubicBezTo>
                <a:cubicBezTo>
                  <a:pt x="10138" y="2858"/>
                  <a:pt x="10132" y="2858"/>
                  <a:pt x="10126" y="2858"/>
                </a:cubicBezTo>
                <a:cubicBezTo>
                  <a:pt x="10126" y="2858"/>
                  <a:pt x="10120" y="2864"/>
                  <a:pt x="10114" y="2864"/>
                </a:cubicBezTo>
                <a:cubicBezTo>
                  <a:pt x="10108" y="2870"/>
                  <a:pt x="10102" y="2876"/>
                  <a:pt x="10090" y="2882"/>
                </a:cubicBezTo>
                <a:cubicBezTo>
                  <a:pt x="10084" y="2882"/>
                  <a:pt x="10084" y="2887"/>
                  <a:pt x="10079" y="2887"/>
                </a:cubicBezTo>
                <a:cubicBezTo>
                  <a:pt x="10079" y="2887"/>
                  <a:pt x="10072" y="2887"/>
                  <a:pt x="10067" y="2887"/>
                </a:cubicBezTo>
                <a:cubicBezTo>
                  <a:pt x="10067" y="2893"/>
                  <a:pt x="10061" y="2893"/>
                  <a:pt x="10055" y="2893"/>
                </a:cubicBezTo>
                <a:cubicBezTo>
                  <a:pt x="10055" y="2899"/>
                  <a:pt x="10055" y="2905"/>
                  <a:pt x="10049" y="2905"/>
                </a:cubicBezTo>
                <a:cubicBezTo>
                  <a:pt x="10043" y="2911"/>
                  <a:pt x="10043" y="2911"/>
                  <a:pt x="10037" y="2917"/>
                </a:cubicBezTo>
                <a:cubicBezTo>
                  <a:pt x="10025" y="2923"/>
                  <a:pt x="10019" y="2917"/>
                  <a:pt x="10001" y="2917"/>
                </a:cubicBezTo>
                <a:cubicBezTo>
                  <a:pt x="9995" y="2917"/>
                  <a:pt x="9990" y="2917"/>
                  <a:pt x="9978" y="2923"/>
                </a:cubicBezTo>
                <a:cubicBezTo>
                  <a:pt x="9972" y="2923"/>
                  <a:pt x="9972" y="2929"/>
                  <a:pt x="9966" y="2929"/>
                </a:cubicBezTo>
                <a:cubicBezTo>
                  <a:pt x="9960" y="2935"/>
                  <a:pt x="9954" y="2935"/>
                  <a:pt x="9948" y="2935"/>
                </a:cubicBezTo>
                <a:cubicBezTo>
                  <a:pt x="9936" y="2935"/>
                  <a:pt x="9924" y="2935"/>
                  <a:pt x="9912" y="2923"/>
                </a:cubicBezTo>
                <a:cubicBezTo>
                  <a:pt x="9906" y="2911"/>
                  <a:pt x="9906" y="2899"/>
                  <a:pt x="9906" y="2882"/>
                </a:cubicBezTo>
                <a:cubicBezTo>
                  <a:pt x="9883" y="2882"/>
                  <a:pt x="9883" y="2882"/>
                  <a:pt x="9883" y="2882"/>
                </a:cubicBezTo>
                <a:cubicBezTo>
                  <a:pt x="9883" y="2887"/>
                  <a:pt x="9877" y="2887"/>
                  <a:pt x="9877" y="2887"/>
                </a:cubicBezTo>
                <a:cubicBezTo>
                  <a:pt x="9871" y="2893"/>
                  <a:pt x="9871" y="2899"/>
                  <a:pt x="9871" y="2899"/>
                </a:cubicBezTo>
                <a:cubicBezTo>
                  <a:pt x="9865" y="2899"/>
                  <a:pt x="9859" y="2899"/>
                  <a:pt x="9859" y="2899"/>
                </a:cubicBezTo>
                <a:cubicBezTo>
                  <a:pt x="9853" y="2899"/>
                  <a:pt x="9847" y="2893"/>
                  <a:pt x="9841" y="2893"/>
                </a:cubicBezTo>
                <a:cubicBezTo>
                  <a:pt x="9818" y="2893"/>
                  <a:pt x="9818" y="2893"/>
                  <a:pt x="9818" y="2893"/>
                </a:cubicBezTo>
                <a:cubicBezTo>
                  <a:pt x="9812" y="2893"/>
                  <a:pt x="9806" y="2899"/>
                  <a:pt x="9795" y="2899"/>
                </a:cubicBezTo>
                <a:cubicBezTo>
                  <a:pt x="9795" y="2911"/>
                  <a:pt x="9800" y="2917"/>
                  <a:pt x="9795" y="2935"/>
                </a:cubicBezTo>
                <a:cubicBezTo>
                  <a:pt x="9771" y="2935"/>
                  <a:pt x="9771" y="2935"/>
                  <a:pt x="9771" y="2935"/>
                </a:cubicBezTo>
                <a:cubicBezTo>
                  <a:pt x="9765" y="2935"/>
                  <a:pt x="9759" y="2935"/>
                  <a:pt x="9753" y="2929"/>
                </a:cubicBezTo>
                <a:cubicBezTo>
                  <a:pt x="9753" y="2929"/>
                  <a:pt x="9747" y="2929"/>
                  <a:pt x="9741" y="2923"/>
                </a:cubicBezTo>
                <a:cubicBezTo>
                  <a:pt x="9741" y="2911"/>
                  <a:pt x="9741" y="2905"/>
                  <a:pt x="9736" y="2893"/>
                </a:cubicBezTo>
                <a:cubicBezTo>
                  <a:pt x="9730" y="2899"/>
                  <a:pt x="9730" y="2899"/>
                  <a:pt x="9730" y="2899"/>
                </a:cubicBezTo>
                <a:cubicBezTo>
                  <a:pt x="9706" y="2899"/>
                  <a:pt x="9706" y="2899"/>
                  <a:pt x="9706" y="2899"/>
                </a:cubicBezTo>
                <a:cubicBezTo>
                  <a:pt x="9706" y="2882"/>
                  <a:pt x="9706" y="2882"/>
                  <a:pt x="9706" y="2882"/>
                </a:cubicBezTo>
                <a:cubicBezTo>
                  <a:pt x="9706" y="2876"/>
                  <a:pt x="9700" y="2876"/>
                  <a:pt x="9700" y="2870"/>
                </a:cubicBezTo>
                <a:cubicBezTo>
                  <a:pt x="9700" y="2864"/>
                  <a:pt x="9706" y="2864"/>
                  <a:pt x="9706" y="2858"/>
                </a:cubicBezTo>
                <a:cubicBezTo>
                  <a:pt x="9753" y="2858"/>
                  <a:pt x="9753" y="2858"/>
                  <a:pt x="9753" y="2858"/>
                </a:cubicBezTo>
                <a:cubicBezTo>
                  <a:pt x="9759" y="2858"/>
                  <a:pt x="9765" y="2864"/>
                  <a:pt x="9777" y="2864"/>
                </a:cubicBezTo>
                <a:cubicBezTo>
                  <a:pt x="9783" y="2864"/>
                  <a:pt x="9783" y="2870"/>
                  <a:pt x="9789" y="2876"/>
                </a:cubicBezTo>
                <a:cubicBezTo>
                  <a:pt x="9795" y="2876"/>
                  <a:pt x="9795" y="2882"/>
                  <a:pt x="9806" y="2882"/>
                </a:cubicBezTo>
                <a:cubicBezTo>
                  <a:pt x="9812" y="2882"/>
                  <a:pt x="9818" y="2876"/>
                  <a:pt x="9824" y="2876"/>
                </a:cubicBezTo>
                <a:cubicBezTo>
                  <a:pt x="9829" y="2870"/>
                  <a:pt x="9829" y="2864"/>
                  <a:pt x="9829" y="2852"/>
                </a:cubicBezTo>
                <a:cubicBezTo>
                  <a:pt x="9829" y="2840"/>
                  <a:pt x="9824" y="2834"/>
                  <a:pt x="9824" y="2822"/>
                </a:cubicBezTo>
                <a:cubicBezTo>
                  <a:pt x="9824" y="2816"/>
                  <a:pt x="9829" y="2816"/>
                  <a:pt x="9829" y="2805"/>
                </a:cubicBezTo>
                <a:cubicBezTo>
                  <a:pt x="9835" y="2799"/>
                  <a:pt x="9841" y="2799"/>
                  <a:pt x="9841" y="2793"/>
                </a:cubicBezTo>
                <a:cubicBezTo>
                  <a:pt x="9841" y="2781"/>
                  <a:pt x="9841" y="2775"/>
                  <a:pt x="9841" y="2769"/>
                </a:cubicBezTo>
                <a:cubicBezTo>
                  <a:pt x="9818" y="2769"/>
                  <a:pt x="9818" y="2769"/>
                  <a:pt x="9818" y="2769"/>
                </a:cubicBezTo>
                <a:cubicBezTo>
                  <a:pt x="9812" y="2769"/>
                  <a:pt x="9812" y="2775"/>
                  <a:pt x="9806" y="2775"/>
                </a:cubicBezTo>
                <a:cubicBezTo>
                  <a:pt x="9800" y="2775"/>
                  <a:pt x="9789" y="2769"/>
                  <a:pt x="9783" y="2775"/>
                </a:cubicBezTo>
                <a:cubicBezTo>
                  <a:pt x="9777" y="2775"/>
                  <a:pt x="9777" y="2775"/>
                  <a:pt x="9771" y="2781"/>
                </a:cubicBezTo>
                <a:cubicBezTo>
                  <a:pt x="9771" y="2781"/>
                  <a:pt x="9771" y="2787"/>
                  <a:pt x="9765" y="2793"/>
                </a:cubicBezTo>
                <a:cubicBezTo>
                  <a:pt x="9765" y="2793"/>
                  <a:pt x="9759" y="2805"/>
                  <a:pt x="9753" y="2805"/>
                </a:cubicBezTo>
                <a:cubicBezTo>
                  <a:pt x="9747" y="2805"/>
                  <a:pt x="9747" y="2805"/>
                  <a:pt x="9747" y="2805"/>
                </a:cubicBezTo>
                <a:cubicBezTo>
                  <a:pt x="9747" y="2805"/>
                  <a:pt x="9741" y="2799"/>
                  <a:pt x="9736" y="2799"/>
                </a:cubicBezTo>
                <a:cubicBezTo>
                  <a:pt x="9741" y="2787"/>
                  <a:pt x="9736" y="2781"/>
                  <a:pt x="9741" y="2775"/>
                </a:cubicBezTo>
                <a:cubicBezTo>
                  <a:pt x="9741" y="2769"/>
                  <a:pt x="9753" y="2769"/>
                  <a:pt x="9753" y="2763"/>
                </a:cubicBezTo>
                <a:cubicBezTo>
                  <a:pt x="9753" y="2763"/>
                  <a:pt x="9753" y="2757"/>
                  <a:pt x="9753" y="2751"/>
                </a:cubicBezTo>
                <a:cubicBezTo>
                  <a:pt x="9753" y="2733"/>
                  <a:pt x="9753" y="2733"/>
                  <a:pt x="9753" y="2733"/>
                </a:cubicBezTo>
                <a:cubicBezTo>
                  <a:pt x="9747" y="2739"/>
                  <a:pt x="9741" y="2739"/>
                  <a:pt x="9730" y="2739"/>
                </a:cubicBezTo>
                <a:cubicBezTo>
                  <a:pt x="9730" y="2739"/>
                  <a:pt x="9724" y="2739"/>
                  <a:pt x="9724" y="2733"/>
                </a:cubicBezTo>
                <a:cubicBezTo>
                  <a:pt x="9724" y="2727"/>
                  <a:pt x="9724" y="2727"/>
                  <a:pt x="9724" y="2721"/>
                </a:cubicBezTo>
                <a:cubicBezTo>
                  <a:pt x="9730" y="2716"/>
                  <a:pt x="9736" y="2710"/>
                  <a:pt x="9736" y="2698"/>
                </a:cubicBezTo>
                <a:cubicBezTo>
                  <a:pt x="9741" y="2698"/>
                  <a:pt x="9736" y="2692"/>
                  <a:pt x="9736" y="2686"/>
                </a:cubicBezTo>
                <a:cubicBezTo>
                  <a:pt x="9736" y="2686"/>
                  <a:pt x="9741" y="2680"/>
                  <a:pt x="9736" y="2674"/>
                </a:cubicBezTo>
                <a:cubicBezTo>
                  <a:pt x="9736" y="2668"/>
                  <a:pt x="9730" y="2668"/>
                  <a:pt x="9730" y="2662"/>
                </a:cubicBezTo>
                <a:cubicBezTo>
                  <a:pt x="9730" y="2662"/>
                  <a:pt x="9730" y="2656"/>
                  <a:pt x="9724" y="2650"/>
                </a:cubicBezTo>
                <a:cubicBezTo>
                  <a:pt x="9718" y="2650"/>
                  <a:pt x="9724" y="2644"/>
                  <a:pt x="9718" y="2644"/>
                </a:cubicBezTo>
                <a:cubicBezTo>
                  <a:pt x="9712" y="2644"/>
                  <a:pt x="9706" y="2644"/>
                  <a:pt x="9706" y="2644"/>
                </a:cubicBezTo>
                <a:cubicBezTo>
                  <a:pt x="9700" y="2644"/>
                  <a:pt x="9694" y="2650"/>
                  <a:pt x="9688" y="2650"/>
                </a:cubicBezTo>
                <a:cubicBezTo>
                  <a:pt x="9688" y="2662"/>
                  <a:pt x="9688" y="2668"/>
                  <a:pt x="9682" y="2674"/>
                </a:cubicBezTo>
                <a:cubicBezTo>
                  <a:pt x="9676" y="2686"/>
                  <a:pt x="9676" y="2692"/>
                  <a:pt x="9664" y="2698"/>
                </a:cubicBezTo>
                <a:cubicBezTo>
                  <a:pt x="9658" y="2698"/>
                  <a:pt x="9658" y="2698"/>
                  <a:pt x="9653" y="2698"/>
                </a:cubicBezTo>
                <a:cubicBezTo>
                  <a:pt x="9647" y="2698"/>
                  <a:pt x="9641" y="2698"/>
                  <a:pt x="9641" y="2698"/>
                </a:cubicBezTo>
                <a:cubicBezTo>
                  <a:pt x="9635" y="2698"/>
                  <a:pt x="9629" y="2704"/>
                  <a:pt x="9629" y="2710"/>
                </a:cubicBezTo>
                <a:cubicBezTo>
                  <a:pt x="9629" y="2716"/>
                  <a:pt x="9635" y="2721"/>
                  <a:pt x="9635" y="2727"/>
                </a:cubicBezTo>
                <a:cubicBezTo>
                  <a:pt x="9635" y="2733"/>
                  <a:pt x="9635" y="2733"/>
                  <a:pt x="9635" y="2733"/>
                </a:cubicBezTo>
                <a:cubicBezTo>
                  <a:pt x="9635" y="2739"/>
                  <a:pt x="9635" y="2745"/>
                  <a:pt x="9629" y="2745"/>
                </a:cubicBezTo>
                <a:cubicBezTo>
                  <a:pt x="9629" y="2745"/>
                  <a:pt x="9623" y="2745"/>
                  <a:pt x="9617" y="2745"/>
                </a:cubicBezTo>
                <a:cubicBezTo>
                  <a:pt x="9617" y="2751"/>
                  <a:pt x="9611" y="2751"/>
                  <a:pt x="9605" y="2751"/>
                </a:cubicBezTo>
                <a:cubicBezTo>
                  <a:pt x="9593" y="2757"/>
                  <a:pt x="9587" y="2763"/>
                  <a:pt x="9587" y="2775"/>
                </a:cubicBezTo>
                <a:cubicBezTo>
                  <a:pt x="9587" y="2787"/>
                  <a:pt x="9593" y="2793"/>
                  <a:pt x="9599" y="2805"/>
                </a:cubicBezTo>
                <a:cubicBezTo>
                  <a:pt x="9599" y="2810"/>
                  <a:pt x="9605" y="2810"/>
                  <a:pt x="9605" y="2816"/>
                </a:cubicBezTo>
                <a:cubicBezTo>
                  <a:pt x="9611" y="2816"/>
                  <a:pt x="9617" y="2816"/>
                  <a:pt x="9617" y="2816"/>
                </a:cubicBezTo>
                <a:cubicBezTo>
                  <a:pt x="9623" y="2822"/>
                  <a:pt x="9623" y="2822"/>
                  <a:pt x="9629" y="2828"/>
                </a:cubicBezTo>
                <a:cubicBezTo>
                  <a:pt x="9629" y="2828"/>
                  <a:pt x="9629" y="2834"/>
                  <a:pt x="9629" y="2840"/>
                </a:cubicBezTo>
                <a:cubicBezTo>
                  <a:pt x="9629" y="2840"/>
                  <a:pt x="9617" y="2846"/>
                  <a:pt x="9617" y="2852"/>
                </a:cubicBezTo>
                <a:cubicBezTo>
                  <a:pt x="9617" y="2858"/>
                  <a:pt x="9623" y="2858"/>
                  <a:pt x="9623" y="2864"/>
                </a:cubicBezTo>
                <a:cubicBezTo>
                  <a:pt x="9623" y="2876"/>
                  <a:pt x="9623" y="2876"/>
                  <a:pt x="9623" y="2876"/>
                </a:cubicBezTo>
                <a:cubicBezTo>
                  <a:pt x="9623" y="2882"/>
                  <a:pt x="9617" y="2882"/>
                  <a:pt x="9617" y="2893"/>
                </a:cubicBezTo>
                <a:cubicBezTo>
                  <a:pt x="9617" y="2893"/>
                  <a:pt x="9617" y="2893"/>
                  <a:pt x="9617" y="2899"/>
                </a:cubicBezTo>
                <a:cubicBezTo>
                  <a:pt x="9617" y="2905"/>
                  <a:pt x="9617" y="2905"/>
                  <a:pt x="9623" y="2911"/>
                </a:cubicBezTo>
                <a:cubicBezTo>
                  <a:pt x="9623" y="2917"/>
                  <a:pt x="9629" y="2917"/>
                  <a:pt x="9629" y="2923"/>
                </a:cubicBezTo>
                <a:cubicBezTo>
                  <a:pt x="9635" y="2929"/>
                  <a:pt x="9641" y="2935"/>
                  <a:pt x="9641" y="2947"/>
                </a:cubicBezTo>
                <a:cubicBezTo>
                  <a:pt x="9641" y="2965"/>
                  <a:pt x="9641" y="2965"/>
                  <a:pt x="9641" y="2965"/>
                </a:cubicBezTo>
                <a:cubicBezTo>
                  <a:pt x="9623" y="2965"/>
                  <a:pt x="9623" y="2965"/>
                  <a:pt x="9623" y="2965"/>
                </a:cubicBezTo>
                <a:cubicBezTo>
                  <a:pt x="9617" y="2965"/>
                  <a:pt x="9611" y="2971"/>
                  <a:pt x="9605" y="2971"/>
                </a:cubicBezTo>
                <a:cubicBezTo>
                  <a:pt x="9593" y="2971"/>
                  <a:pt x="9587" y="2971"/>
                  <a:pt x="9575" y="2971"/>
                </a:cubicBezTo>
                <a:cubicBezTo>
                  <a:pt x="9564" y="2971"/>
                  <a:pt x="9564" y="2971"/>
                  <a:pt x="9564" y="2971"/>
                </a:cubicBezTo>
                <a:cubicBezTo>
                  <a:pt x="9558" y="2971"/>
                  <a:pt x="9552" y="2971"/>
                  <a:pt x="9546" y="2971"/>
                </a:cubicBezTo>
                <a:cubicBezTo>
                  <a:pt x="9534" y="2971"/>
                  <a:pt x="9528" y="2971"/>
                  <a:pt x="9516" y="2971"/>
                </a:cubicBezTo>
                <a:cubicBezTo>
                  <a:pt x="9504" y="2971"/>
                  <a:pt x="9498" y="2971"/>
                  <a:pt x="9492" y="2971"/>
                </a:cubicBezTo>
                <a:cubicBezTo>
                  <a:pt x="9487" y="2976"/>
                  <a:pt x="9492" y="2982"/>
                  <a:pt x="9487" y="2982"/>
                </a:cubicBezTo>
                <a:cubicBezTo>
                  <a:pt x="9481" y="2988"/>
                  <a:pt x="9481" y="2988"/>
                  <a:pt x="9475" y="2988"/>
                </a:cubicBezTo>
                <a:cubicBezTo>
                  <a:pt x="9469" y="2994"/>
                  <a:pt x="9457" y="2988"/>
                  <a:pt x="9451" y="2994"/>
                </a:cubicBezTo>
                <a:cubicBezTo>
                  <a:pt x="9445" y="3000"/>
                  <a:pt x="9451" y="3006"/>
                  <a:pt x="9445" y="3006"/>
                </a:cubicBezTo>
                <a:cubicBezTo>
                  <a:pt x="9445" y="3012"/>
                  <a:pt x="9445" y="3012"/>
                  <a:pt x="9439" y="3018"/>
                </a:cubicBezTo>
                <a:cubicBezTo>
                  <a:pt x="9433" y="3030"/>
                  <a:pt x="9427" y="3036"/>
                  <a:pt x="9415" y="3036"/>
                </a:cubicBezTo>
                <a:cubicBezTo>
                  <a:pt x="9409" y="3036"/>
                  <a:pt x="9409" y="3030"/>
                  <a:pt x="9403" y="3030"/>
                </a:cubicBezTo>
                <a:cubicBezTo>
                  <a:pt x="9392" y="3030"/>
                  <a:pt x="9392" y="3030"/>
                  <a:pt x="9392" y="3030"/>
                </a:cubicBezTo>
                <a:cubicBezTo>
                  <a:pt x="9380" y="3030"/>
                  <a:pt x="9380" y="3030"/>
                  <a:pt x="9380" y="3030"/>
                </a:cubicBezTo>
                <a:cubicBezTo>
                  <a:pt x="9380" y="3030"/>
                  <a:pt x="9374" y="3036"/>
                  <a:pt x="9368" y="3036"/>
                </a:cubicBezTo>
                <a:cubicBezTo>
                  <a:pt x="9368" y="3036"/>
                  <a:pt x="9362" y="3030"/>
                  <a:pt x="9356" y="3030"/>
                </a:cubicBezTo>
                <a:cubicBezTo>
                  <a:pt x="9356" y="3054"/>
                  <a:pt x="9356" y="3054"/>
                  <a:pt x="9356" y="3054"/>
                </a:cubicBezTo>
                <a:cubicBezTo>
                  <a:pt x="9380" y="3065"/>
                  <a:pt x="9380" y="3065"/>
                  <a:pt x="9380" y="3065"/>
                </a:cubicBezTo>
                <a:cubicBezTo>
                  <a:pt x="9380" y="3101"/>
                  <a:pt x="9380" y="3101"/>
                  <a:pt x="9380" y="3101"/>
                </a:cubicBezTo>
                <a:cubicBezTo>
                  <a:pt x="9374" y="3101"/>
                  <a:pt x="9368" y="3101"/>
                  <a:pt x="9362" y="3101"/>
                </a:cubicBezTo>
                <a:cubicBezTo>
                  <a:pt x="9362" y="3101"/>
                  <a:pt x="9356" y="3107"/>
                  <a:pt x="9350" y="3107"/>
                </a:cubicBezTo>
                <a:cubicBezTo>
                  <a:pt x="9350" y="3107"/>
                  <a:pt x="9344" y="3107"/>
                  <a:pt x="9344" y="3113"/>
                </a:cubicBezTo>
                <a:cubicBezTo>
                  <a:pt x="9338" y="3113"/>
                  <a:pt x="9332" y="3119"/>
                  <a:pt x="9332" y="3119"/>
                </a:cubicBezTo>
                <a:cubicBezTo>
                  <a:pt x="9321" y="3125"/>
                  <a:pt x="9315" y="3131"/>
                  <a:pt x="9309" y="3137"/>
                </a:cubicBezTo>
                <a:cubicBezTo>
                  <a:pt x="9303" y="3137"/>
                  <a:pt x="9303" y="3142"/>
                  <a:pt x="9297" y="3148"/>
                </a:cubicBezTo>
                <a:cubicBezTo>
                  <a:pt x="9291" y="3148"/>
                  <a:pt x="9291" y="3154"/>
                  <a:pt x="9285" y="3154"/>
                </a:cubicBezTo>
                <a:cubicBezTo>
                  <a:pt x="9273" y="3154"/>
                  <a:pt x="9273" y="3154"/>
                  <a:pt x="9273" y="3154"/>
                </a:cubicBezTo>
                <a:cubicBezTo>
                  <a:pt x="9261" y="3154"/>
                  <a:pt x="9249" y="3154"/>
                  <a:pt x="9237" y="3154"/>
                </a:cubicBezTo>
                <a:cubicBezTo>
                  <a:pt x="9237" y="3225"/>
                  <a:pt x="9237" y="3225"/>
                  <a:pt x="9237" y="3225"/>
                </a:cubicBezTo>
                <a:cubicBezTo>
                  <a:pt x="9220" y="3225"/>
                  <a:pt x="9208" y="3225"/>
                  <a:pt x="9190" y="3225"/>
                </a:cubicBezTo>
                <a:lnTo>
                  <a:pt x="9184" y="3231"/>
                </a:lnTo>
                <a:cubicBezTo>
                  <a:pt x="9178" y="3231"/>
                  <a:pt x="9172" y="3231"/>
                  <a:pt x="9172" y="3231"/>
                </a:cubicBezTo>
                <a:cubicBezTo>
                  <a:pt x="9172" y="3267"/>
                  <a:pt x="9172" y="3267"/>
                  <a:pt x="9172" y="3267"/>
                </a:cubicBezTo>
                <a:cubicBezTo>
                  <a:pt x="9131" y="3267"/>
                  <a:pt x="9131" y="3267"/>
                  <a:pt x="9131" y="3267"/>
                </a:cubicBezTo>
                <a:cubicBezTo>
                  <a:pt x="9125" y="3267"/>
                  <a:pt x="9119" y="3261"/>
                  <a:pt x="9113" y="3261"/>
                </a:cubicBezTo>
                <a:cubicBezTo>
                  <a:pt x="9107" y="3261"/>
                  <a:pt x="9101" y="3261"/>
                  <a:pt x="9095" y="3261"/>
                </a:cubicBezTo>
                <a:cubicBezTo>
                  <a:pt x="9089" y="3261"/>
                  <a:pt x="9083" y="3261"/>
                  <a:pt x="9077" y="3261"/>
                </a:cubicBezTo>
                <a:cubicBezTo>
                  <a:pt x="9077" y="3255"/>
                  <a:pt x="9083" y="3249"/>
                  <a:pt x="9077" y="3249"/>
                </a:cubicBezTo>
                <a:cubicBezTo>
                  <a:pt x="9077" y="3243"/>
                  <a:pt x="9071" y="3237"/>
                  <a:pt x="9066" y="3237"/>
                </a:cubicBezTo>
                <a:cubicBezTo>
                  <a:pt x="9060" y="3237"/>
                  <a:pt x="9054" y="3237"/>
                  <a:pt x="9048" y="3237"/>
                </a:cubicBezTo>
                <a:cubicBezTo>
                  <a:pt x="9048" y="3273"/>
                  <a:pt x="9048" y="3273"/>
                  <a:pt x="9048" y="3273"/>
                </a:cubicBezTo>
                <a:cubicBezTo>
                  <a:pt x="9054" y="3279"/>
                  <a:pt x="9060" y="3279"/>
                  <a:pt x="9071" y="3279"/>
                </a:cubicBezTo>
                <a:cubicBezTo>
                  <a:pt x="9060" y="3303"/>
                  <a:pt x="9060" y="3303"/>
                  <a:pt x="9060" y="3303"/>
                </a:cubicBezTo>
                <a:cubicBezTo>
                  <a:pt x="9066" y="3314"/>
                  <a:pt x="9066" y="3314"/>
                  <a:pt x="9066" y="3314"/>
                </a:cubicBezTo>
                <a:cubicBezTo>
                  <a:pt x="9066" y="3332"/>
                  <a:pt x="9066" y="3332"/>
                  <a:pt x="9066" y="3332"/>
                </a:cubicBezTo>
                <a:cubicBezTo>
                  <a:pt x="9048" y="3332"/>
                  <a:pt x="9042" y="3332"/>
                  <a:pt x="9030" y="3332"/>
                </a:cubicBezTo>
                <a:cubicBezTo>
                  <a:pt x="9024" y="3332"/>
                  <a:pt x="9018" y="3326"/>
                  <a:pt x="9018" y="3326"/>
                </a:cubicBezTo>
                <a:cubicBezTo>
                  <a:pt x="9012" y="3326"/>
                  <a:pt x="9006" y="3326"/>
                  <a:pt x="9006" y="3326"/>
                </a:cubicBezTo>
                <a:cubicBezTo>
                  <a:pt x="9000" y="3326"/>
                  <a:pt x="9000" y="3326"/>
                  <a:pt x="8994" y="3326"/>
                </a:cubicBezTo>
                <a:cubicBezTo>
                  <a:pt x="8989" y="3326"/>
                  <a:pt x="8982" y="3326"/>
                  <a:pt x="8977" y="3326"/>
                </a:cubicBezTo>
                <a:cubicBezTo>
                  <a:pt x="8977" y="3326"/>
                  <a:pt x="8971" y="3320"/>
                  <a:pt x="8965" y="3320"/>
                </a:cubicBezTo>
                <a:cubicBezTo>
                  <a:pt x="8965" y="3314"/>
                  <a:pt x="8965" y="3309"/>
                  <a:pt x="8959" y="3309"/>
                </a:cubicBezTo>
                <a:cubicBezTo>
                  <a:pt x="8953" y="3309"/>
                  <a:pt x="8947" y="3314"/>
                  <a:pt x="8941" y="3314"/>
                </a:cubicBezTo>
                <a:cubicBezTo>
                  <a:pt x="8935" y="3314"/>
                  <a:pt x="8929" y="3314"/>
                  <a:pt x="8929" y="3314"/>
                </a:cubicBezTo>
                <a:cubicBezTo>
                  <a:pt x="8917" y="3314"/>
                  <a:pt x="8911" y="3320"/>
                  <a:pt x="8905" y="3326"/>
                </a:cubicBezTo>
                <a:cubicBezTo>
                  <a:pt x="8900" y="3326"/>
                  <a:pt x="8894" y="3326"/>
                  <a:pt x="8894" y="3332"/>
                </a:cubicBezTo>
                <a:cubicBezTo>
                  <a:pt x="8894" y="3338"/>
                  <a:pt x="8888" y="3338"/>
                  <a:pt x="8888" y="3344"/>
                </a:cubicBezTo>
                <a:cubicBezTo>
                  <a:pt x="8888" y="3350"/>
                  <a:pt x="8894" y="3350"/>
                  <a:pt x="8894" y="3356"/>
                </a:cubicBezTo>
                <a:cubicBezTo>
                  <a:pt x="8900" y="3356"/>
                  <a:pt x="8905" y="3356"/>
                  <a:pt x="8905" y="3356"/>
                </a:cubicBezTo>
                <a:cubicBezTo>
                  <a:pt x="8911" y="3356"/>
                  <a:pt x="8911" y="3362"/>
                  <a:pt x="8917" y="3368"/>
                </a:cubicBezTo>
                <a:cubicBezTo>
                  <a:pt x="8917" y="3368"/>
                  <a:pt x="8923" y="3368"/>
                  <a:pt x="8929" y="3374"/>
                </a:cubicBezTo>
                <a:cubicBezTo>
                  <a:pt x="8929" y="3374"/>
                  <a:pt x="8935" y="3380"/>
                  <a:pt x="8941" y="3380"/>
                </a:cubicBezTo>
                <a:cubicBezTo>
                  <a:pt x="8947" y="3380"/>
                  <a:pt x="8953" y="3380"/>
                  <a:pt x="8965" y="3380"/>
                </a:cubicBezTo>
                <a:cubicBezTo>
                  <a:pt x="8977" y="3380"/>
                  <a:pt x="8977" y="3380"/>
                  <a:pt x="8977" y="3380"/>
                </a:cubicBezTo>
                <a:cubicBezTo>
                  <a:pt x="8982" y="3380"/>
                  <a:pt x="8982" y="3386"/>
                  <a:pt x="8989" y="3386"/>
                </a:cubicBezTo>
                <a:cubicBezTo>
                  <a:pt x="8994" y="3391"/>
                  <a:pt x="8994" y="3391"/>
                  <a:pt x="9000" y="3397"/>
                </a:cubicBezTo>
                <a:cubicBezTo>
                  <a:pt x="9000" y="3397"/>
                  <a:pt x="9006" y="3397"/>
                  <a:pt x="9012" y="3403"/>
                </a:cubicBezTo>
                <a:cubicBezTo>
                  <a:pt x="9012" y="3403"/>
                  <a:pt x="9018" y="3409"/>
                  <a:pt x="9018" y="3415"/>
                </a:cubicBezTo>
                <a:cubicBezTo>
                  <a:pt x="9024" y="3421"/>
                  <a:pt x="9036" y="3427"/>
                  <a:pt x="9042" y="3433"/>
                </a:cubicBezTo>
                <a:cubicBezTo>
                  <a:pt x="9042" y="3492"/>
                  <a:pt x="9042" y="3492"/>
                  <a:pt x="9042" y="3492"/>
                </a:cubicBezTo>
                <a:cubicBezTo>
                  <a:pt x="9048" y="3498"/>
                  <a:pt x="9048" y="3498"/>
                  <a:pt x="9048" y="3504"/>
                </a:cubicBezTo>
                <a:cubicBezTo>
                  <a:pt x="9054" y="3504"/>
                  <a:pt x="9060" y="3510"/>
                  <a:pt x="9060" y="3510"/>
                </a:cubicBezTo>
                <a:cubicBezTo>
                  <a:pt x="9071" y="3516"/>
                  <a:pt x="9077" y="3516"/>
                  <a:pt x="9083" y="3522"/>
                </a:cubicBezTo>
                <a:cubicBezTo>
                  <a:pt x="9089" y="3522"/>
                  <a:pt x="9095" y="3534"/>
                  <a:pt x="9095" y="3540"/>
                </a:cubicBezTo>
                <a:cubicBezTo>
                  <a:pt x="9095" y="3546"/>
                  <a:pt x="9089" y="3552"/>
                  <a:pt x="9089" y="3557"/>
                </a:cubicBezTo>
                <a:cubicBezTo>
                  <a:pt x="9089" y="3563"/>
                  <a:pt x="9083" y="3569"/>
                  <a:pt x="9083" y="3575"/>
                </a:cubicBezTo>
                <a:cubicBezTo>
                  <a:pt x="9083" y="3593"/>
                  <a:pt x="9089" y="3599"/>
                  <a:pt x="9095" y="3617"/>
                </a:cubicBezTo>
                <a:cubicBezTo>
                  <a:pt x="9095" y="3623"/>
                  <a:pt x="9095" y="3629"/>
                  <a:pt x="9095" y="3635"/>
                </a:cubicBezTo>
                <a:cubicBezTo>
                  <a:pt x="9095" y="3641"/>
                  <a:pt x="9095" y="3646"/>
                  <a:pt x="9095" y="3652"/>
                </a:cubicBezTo>
                <a:cubicBezTo>
                  <a:pt x="9089" y="3664"/>
                  <a:pt x="9071" y="3664"/>
                  <a:pt x="9060" y="3676"/>
                </a:cubicBezTo>
                <a:cubicBezTo>
                  <a:pt x="9060" y="3676"/>
                  <a:pt x="9060" y="3682"/>
                  <a:pt x="9060" y="3688"/>
                </a:cubicBezTo>
                <a:cubicBezTo>
                  <a:pt x="9054" y="3688"/>
                  <a:pt x="9054" y="3688"/>
                  <a:pt x="9048" y="3694"/>
                </a:cubicBezTo>
                <a:cubicBezTo>
                  <a:pt x="9036" y="3700"/>
                  <a:pt x="9030" y="3706"/>
                  <a:pt x="9012" y="3706"/>
                </a:cubicBezTo>
                <a:cubicBezTo>
                  <a:pt x="9000" y="3706"/>
                  <a:pt x="9000" y="3706"/>
                  <a:pt x="9000" y="3706"/>
                </a:cubicBezTo>
                <a:cubicBezTo>
                  <a:pt x="8994" y="3706"/>
                  <a:pt x="8994" y="3700"/>
                  <a:pt x="8989" y="3700"/>
                </a:cubicBezTo>
                <a:cubicBezTo>
                  <a:pt x="8982" y="3700"/>
                  <a:pt x="8977" y="3694"/>
                  <a:pt x="8965" y="3694"/>
                </a:cubicBezTo>
                <a:lnTo>
                  <a:pt x="8959" y="3694"/>
                </a:lnTo>
                <a:cubicBezTo>
                  <a:pt x="8947" y="3694"/>
                  <a:pt x="8941" y="3694"/>
                  <a:pt x="8929" y="3694"/>
                </a:cubicBezTo>
                <a:cubicBezTo>
                  <a:pt x="8923" y="3694"/>
                  <a:pt x="8923" y="3688"/>
                  <a:pt x="8917" y="3682"/>
                </a:cubicBezTo>
                <a:cubicBezTo>
                  <a:pt x="8911" y="3682"/>
                  <a:pt x="8911" y="3676"/>
                  <a:pt x="8905" y="3670"/>
                </a:cubicBezTo>
                <a:cubicBezTo>
                  <a:pt x="8900" y="3670"/>
                  <a:pt x="8900" y="3670"/>
                  <a:pt x="8894" y="3670"/>
                </a:cubicBezTo>
                <a:cubicBezTo>
                  <a:pt x="8793" y="3670"/>
                  <a:pt x="8793" y="3670"/>
                  <a:pt x="8793" y="3670"/>
                </a:cubicBezTo>
                <a:cubicBezTo>
                  <a:pt x="8781" y="3670"/>
                  <a:pt x="8775" y="3664"/>
                  <a:pt x="8763" y="3664"/>
                </a:cubicBezTo>
                <a:cubicBezTo>
                  <a:pt x="8757" y="3664"/>
                  <a:pt x="8751" y="3670"/>
                  <a:pt x="8745" y="3664"/>
                </a:cubicBezTo>
                <a:cubicBezTo>
                  <a:pt x="8739" y="3664"/>
                  <a:pt x="8739" y="3652"/>
                  <a:pt x="8734" y="3652"/>
                </a:cubicBezTo>
                <a:cubicBezTo>
                  <a:pt x="8727" y="3652"/>
                  <a:pt x="8727" y="3652"/>
                  <a:pt x="8727" y="3652"/>
                </a:cubicBezTo>
                <a:cubicBezTo>
                  <a:pt x="8722" y="3658"/>
                  <a:pt x="8716" y="3658"/>
                  <a:pt x="8716" y="3658"/>
                </a:cubicBezTo>
                <a:cubicBezTo>
                  <a:pt x="8710" y="3664"/>
                  <a:pt x="8716" y="3670"/>
                  <a:pt x="8716" y="3670"/>
                </a:cubicBezTo>
                <a:cubicBezTo>
                  <a:pt x="8710" y="3676"/>
                  <a:pt x="8710" y="3682"/>
                  <a:pt x="8710" y="3682"/>
                </a:cubicBezTo>
                <a:cubicBezTo>
                  <a:pt x="8650" y="3682"/>
                  <a:pt x="8650" y="3682"/>
                  <a:pt x="8650" y="3682"/>
                </a:cubicBezTo>
                <a:cubicBezTo>
                  <a:pt x="8645" y="3694"/>
                  <a:pt x="8645" y="3694"/>
                  <a:pt x="8645" y="3694"/>
                </a:cubicBezTo>
                <a:cubicBezTo>
                  <a:pt x="8650" y="3700"/>
                  <a:pt x="8650" y="3706"/>
                  <a:pt x="8650" y="3706"/>
                </a:cubicBezTo>
                <a:cubicBezTo>
                  <a:pt x="8657" y="3712"/>
                  <a:pt x="8662" y="3712"/>
                  <a:pt x="8662" y="3718"/>
                </a:cubicBezTo>
                <a:cubicBezTo>
                  <a:pt x="8668" y="3718"/>
                  <a:pt x="8668" y="3723"/>
                  <a:pt x="8668" y="3730"/>
                </a:cubicBezTo>
                <a:cubicBezTo>
                  <a:pt x="8668" y="3741"/>
                  <a:pt x="8668" y="3741"/>
                  <a:pt x="8662" y="3747"/>
                </a:cubicBezTo>
                <a:cubicBezTo>
                  <a:pt x="8662" y="3759"/>
                  <a:pt x="8657" y="3765"/>
                  <a:pt x="8657" y="3777"/>
                </a:cubicBezTo>
                <a:cubicBezTo>
                  <a:pt x="8657" y="3783"/>
                  <a:pt x="8657" y="3789"/>
                  <a:pt x="8657" y="3801"/>
                </a:cubicBezTo>
                <a:cubicBezTo>
                  <a:pt x="8662" y="3801"/>
                  <a:pt x="8662" y="3807"/>
                  <a:pt x="8662" y="3807"/>
                </a:cubicBezTo>
                <a:cubicBezTo>
                  <a:pt x="8668" y="3812"/>
                  <a:pt x="8674" y="3818"/>
                  <a:pt x="8674" y="3824"/>
                </a:cubicBezTo>
                <a:cubicBezTo>
                  <a:pt x="8674" y="3889"/>
                  <a:pt x="8674" y="3889"/>
                  <a:pt x="8674" y="3889"/>
                </a:cubicBezTo>
                <a:cubicBezTo>
                  <a:pt x="8674" y="3895"/>
                  <a:pt x="8674" y="3895"/>
                  <a:pt x="8668" y="3901"/>
                </a:cubicBezTo>
                <a:cubicBezTo>
                  <a:pt x="8668" y="3907"/>
                  <a:pt x="8662" y="3907"/>
                  <a:pt x="8657" y="3907"/>
                </a:cubicBezTo>
                <a:cubicBezTo>
                  <a:pt x="8657" y="3913"/>
                  <a:pt x="8657" y="3919"/>
                  <a:pt x="8650" y="3919"/>
                </a:cubicBezTo>
                <a:cubicBezTo>
                  <a:pt x="8645" y="3931"/>
                  <a:pt x="8639" y="3943"/>
                  <a:pt x="8639" y="3955"/>
                </a:cubicBezTo>
                <a:cubicBezTo>
                  <a:pt x="8639" y="3961"/>
                  <a:pt x="8639" y="3961"/>
                  <a:pt x="8639" y="3967"/>
                </a:cubicBezTo>
                <a:cubicBezTo>
                  <a:pt x="8639" y="3973"/>
                  <a:pt x="8645" y="3973"/>
                  <a:pt x="8650" y="3978"/>
                </a:cubicBezTo>
                <a:cubicBezTo>
                  <a:pt x="8650" y="3990"/>
                  <a:pt x="8650" y="3990"/>
                  <a:pt x="8650" y="3990"/>
                </a:cubicBezTo>
                <a:cubicBezTo>
                  <a:pt x="8657" y="3996"/>
                  <a:pt x="8662" y="3996"/>
                  <a:pt x="8662" y="4002"/>
                </a:cubicBezTo>
                <a:cubicBezTo>
                  <a:pt x="8662" y="4014"/>
                  <a:pt x="8662" y="4014"/>
                  <a:pt x="8662" y="4014"/>
                </a:cubicBezTo>
                <a:cubicBezTo>
                  <a:pt x="8662" y="4026"/>
                  <a:pt x="8662" y="4026"/>
                  <a:pt x="8662" y="4026"/>
                </a:cubicBezTo>
                <a:cubicBezTo>
                  <a:pt x="8662" y="4032"/>
                  <a:pt x="8657" y="4032"/>
                  <a:pt x="8650" y="4038"/>
                </a:cubicBezTo>
                <a:cubicBezTo>
                  <a:pt x="8650" y="4044"/>
                  <a:pt x="8650" y="4050"/>
                  <a:pt x="8650" y="4055"/>
                </a:cubicBezTo>
                <a:cubicBezTo>
                  <a:pt x="8650" y="4067"/>
                  <a:pt x="8650" y="4073"/>
                  <a:pt x="8650" y="4085"/>
                </a:cubicBezTo>
                <a:cubicBezTo>
                  <a:pt x="8686" y="4085"/>
                  <a:pt x="8686" y="4085"/>
                  <a:pt x="8686" y="4085"/>
                </a:cubicBezTo>
                <a:cubicBezTo>
                  <a:pt x="8698" y="4085"/>
                  <a:pt x="8704" y="4079"/>
                  <a:pt x="8716" y="4079"/>
                </a:cubicBezTo>
                <a:cubicBezTo>
                  <a:pt x="8716" y="4079"/>
                  <a:pt x="8722" y="4079"/>
                  <a:pt x="8727" y="4085"/>
                </a:cubicBezTo>
                <a:cubicBezTo>
                  <a:pt x="8727" y="4085"/>
                  <a:pt x="8727" y="4091"/>
                  <a:pt x="8734" y="4097"/>
                </a:cubicBezTo>
                <a:cubicBezTo>
                  <a:pt x="8739" y="4097"/>
                  <a:pt x="8745" y="4097"/>
                  <a:pt x="8751" y="4097"/>
                </a:cubicBezTo>
                <a:cubicBezTo>
                  <a:pt x="8763" y="4097"/>
                  <a:pt x="8769" y="4091"/>
                  <a:pt x="8781" y="4091"/>
                </a:cubicBezTo>
                <a:cubicBezTo>
                  <a:pt x="8787" y="4091"/>
                  <a:pt x="8787" y="4097"/>
                  <a:pt x="8793" y="4097"/>
                </a:cubicBezTo>
                <a:cubicBezTo>
                  <a:pt x="8793" y="4097"/>
                  <a:pt x="8799" y="4103"/>
                  <a:pt x="8805" y="4103"/>
                </a:cubicBezTo>
                <a:cubicBezTo>
                  <a:pt x="8805" y="4103"/>
                  <a:pt x="8811" y="4103"/>
                  <a:pt x="8811" y="4109"/>
                </a:cubicBezTo>
                <a:cubicBezTo>
                  <a:pt x="8823" y="4109"/>
                  <a:pt x="8823" y="4109"/>
                  <a:pt x="8823" y="4109"/>
                </a:cubicBezTo>
                <a:cubicBezTo>
                  <a:pt x="8828" y="4115"/>
                  <a:pt x="8828" y="4121"/>
                  <a:pt x="8834" y="4121"/>
                </a:cubicBezTo>
                <a:cubicBezTo>
                  <a:pt x="8834" y="4127"/>
                  <a:pt x="8840" y="4133"/>
                  <a:pt x="8840" y="4133"/>
                </a:cubicBezTo>
                <a:cubicBezTo>
                  <a:pt x="8846" y="4139"/>
                  <a:pt x="8840" y="4144"/>
                  <a:pt x="8846" y="4144"/>
                </a:cubicBezTo>
                <a:cubicBezTo>
                  <a:pt x="8846" y="4150"/>
                  <a:pt x="8852" y="4150"/>
                  <a:pt x="8858" y="4156"/>
                </a:cubicBezTo>
                <a:cubicBezTo>
                  <a:pt x="8864" y="4139"/>
                  <a:pt x="8864" y="4139"/>
                  <a:pt x="8864" y="4139"/>
                </a:cubicBezTo>
                <a:cubicBezTo>
                  <a:pt x="8852" y="4139"/>
                  <a:pt x="8852" y="4139"/>
                  <a:pt x="8852" y="4139"/>
                </a:cubicBezTo>
                <a:cubicBezTo>
                  <a:pt x="8852" y="4139"/>
                  <a:pt x="8858" y="4133"/>
                  <a:pt x="8864" y="4133"/>
                </a:cubicBezTo>
                <a:cubicBezTo>
                  <a:pt x="8870" y="4133"/>
                  <a:pt x="8876" y="4133"/>
                  <a:pt x="8888" y="4133"/>
                </a:cubicBezTo>
                <a:cubicBezTo>
                  <a:pt x="8894" y="4133"/>
                  <a:pt x="8900" y="4127"/>
                  <a:pt x="8905" y="4127"/>
                </a:cubicBezTo>
                <a:cubicBezTo>
                  <a:pt x="8911" y="4127"/>
                  <a:pt x="8917" y="4121"/>
                  <a:pt x="8917" y="4115"/>
                </a:cubicBezTo>
                <a:cubicBezTo>
                  <a:pt x="8929" y="4109"/>
                  <a:pt x="8935" y="4109"/>
                  <a:pt x="8941" y="4103"/>
                </a:cubicBezTo>
                <a:cubicBezTo>
                  <a:pt x="8947" y="4097"/>
                  <a:pt x="8947" y="4091"/>
                  <a:pt x="8953" y="4091"/>
                </a:cubicBezTo>
                <a:cubicBezTo>
                  <a:pt x="8959" y="4085"/>
                  <a:pt x="8965" y="4079"/>
                  <a:pt x="8977" y="4079"/>
                </a:cubicBezTo>
                <a:cubicBezTo>
                  <a:pt x="8982" y="4079"/>
                  <a:pt x="8989" y="4079"/>
                  <a:pt x="9000" y="4079"/>
                </a:cubicBezTo>
                <a:cubicBezTo>
                  <a:pt x="9006" y="4079"/>
                  <a:pt x="9006" y="4073"/>
                  <a:pt x="9012" y="4073"/>
                </a:cubicBezTo>
                <a:cubicBezTo>
                  <a:pt x="9018" y="4073"/>
                  <a:pt x="9018" y="4073"/>
                  <a:pt x="9024" y="4067"/>
                </a:cubicBezTo>
                <a:cubicBezTo>
                  <a:pt x="9036" y="4062"/>
                  <a:pt x="9036" y="4055"/>
                  <a:pt x="9042" y="4044"/>
                </a:cubicBezTo>
                <a:cubicBezTo>
                  <a:pt x="9054" y="4032"/>
                  <a:pt x="9060" y="4026"/>
                  <a:pt x="9077" y="4020"/>
                </a:cubicBezTo>
                <a:cubicBezTo>
                  <a:pt x="9083" y="4020"/>
                  <a:pt x="9089" y="4014"/>
                  <a:pt x="9101" y="4014"/>
                </a:cubicBezTo>
                <a:cubicBezTo>
                  <a:pt x="9113" y="4014"/>
                  <a:pt x="9119" y="4014"/>
                  <a:pt x="9137" y="4014"/>
                </a:cubicBezTo>
                <a:cubicBezTo>
                  <a:pt x="9143" y="4014"/>
                  <a:pt x="9148" y="4014"/>
                  <a:pt x="9160" y="4014"/>
                </a:cubicBezTo>
                <a:cubicBezTo>
                  <a:pt x="9160" y="3973"/>
                  <a:pt x="9160" y="3973"/>
                  <a:pt x="9160" y="3973"/>
                </a:cubicBezTo>
                <a:cubicBezTo>
                  <a:pt x="9160" y="3967"/>
                  <a:pt x="9154" y="3967"/>
                  <a:pt x="9154" y="3961"/>
                </a:cubicBezTo>
                <a:cubicBezTo>
                  <a:pt x="9148" y="3961"/>
                  <a:pt x="9148" y="3955"/>
                  <a:pt x="9143" y="3955"/>
                </a:cubicBezTo>
                <a:cubicBezTo>
                  <a:pt x="9137" y="3949"/>
                  <a:pt x="9131" y="3949"/>
                  <a:pt x="9131" y="3943"/>
                </a:cubicBezTo>
                <a:cubicBezTo>
                  <a:pt x="9131" y="3937"/>
                  <a:pt x="9131" y="3931"/>
                  <a:pt x="9131" y="3925"/>
                </a:cubicBezTo>
                <a:cubicBezTo>
                  <a:pt x="9137" y="3919"/>
                  <a:pt x="9137" y="3919"/>
                  <a:pt x="9143" y="3913"/>
                </a:cubicBezTo>
                <a:cubicBezTo>
                  <a:pt x="9148" y="3901"/>
                  <a:pt x="9148" y="3895"/>
                  <a:pt x="9154" y="3884"/>
                </a:cubicBezTo>
                <a:cubicBezTo>
                  <a:pt x="9160" y="3878"/>
                  <a:pt x="9160" y="3878"/>
                  <a:pt x="9160" y="3878"/>
                </a:cubicBezTo>
                <a:cubicBezTo>
                  <a:pt x="9166" y="3872"/>
                  <a:pt x="9166" y="3866"/>
                  <a:pt x="9166" y="3866"/>
                </a:cubicBezTo>
                <a:cubicBezTo>
                  <a:pt x="9172" y="3860"/>
                  <a:pt x="9172" y="3854"/>
                  <a:pt x="9172" y="3854"/>
                </a:cubicBezTo>
                <a:cubicBezTo>
                  <a:pt x="9178" y="3848"/>
                  <a:pt x="9178" y="3854"/>
                  <a:pt x="9184" y="3854"/>
                </a:cubicBezTo>
                <a:cubicBezTo>
                  <a:pt x="9190" y="3848"/>
                  <a:pt x="9202" y="3854"/>
                  <a:pt x="9208" y="3848"/>
                </a:cubicBezTo>
                <a:cubicBezTo>
                  <a:pt x="9214" y="3848"/>
                  <a:pt x="9214" y="3842"/>
                  <a:pt x="9214" y="3836"/>
                </a:cubicBezTo>
                <a:cubicBezTo>
                  <a:pt x="9220" y="3836"/>
                  <a:pt x="9220" y="3830"/>
                  <a:pt x="9226" y="3824"/>
                </a:cubicBezTo>
                <a:cubicBezTo>
                  <a:pt x="9226" y="3824"/>
                  <a:pt x="9232" y="3824"/>
                  <a:pt x="9237" y="3824"/>
                </a:cubicBezTo>
                <a:cubicBezTo>
                  <a:pt x="9237" y="3824"/>
                  <a:pt x="9243" y="3824"/>
                  <a:pt x="9249" y="3824"/>
                </a:cubicBezTo>
                <a:cubicBezTo>
                  <a:pt x="9249" y="3824"/>
                  <a:pt x="9249" y="3812"/>
                  <a:pt x="9255" y="3812"/>
                </a:cubicBezTo>
                <a:cubicBezTo>
                  <a:pt x="9261" y="3812"/>
                  <a:pt x="9261" y="3812"/>
                  <a:pt x="9267" y="3812"/>
                </a:cubicBezTo>
                <a:cubicBezTo>
                  <a:pt x="9273" y="3812"/>
                  <a:pt x="9273" y="3807"/>
                  <a:pt x="9279" y="3807"/>
                </a:cubicBezTo>
                <a:cubicBezTo>
                  <a:pt x="9291" y="3807"/>
                  <a:pt x="9297" y="3807"/>
                  <a:pt x="9315" y="3807"/>
                </a:cubicBezTo>
                <a:cubicBezTo>
                  <a:pt x="9321" y="3807"/>
                  <a:pt x="9326" y="3807"/>
                  <a:pt x="9338" y="3807"/>
                </a:cubicBezTo>
                <a:cubicBezTo>
                  <a:pt x="9338" y="3771"/>
                  <a:pt x="9338" y="3771"/>
                  <a:pt x="9338" y="3771"/>
                </a:cubicBezTo>
                <a:cubicBezTo>
                  <a:pt x="9338" y="3759"/>
                  <a:pt x="9338" y="3759"/>
                  <a:pt x="9338" y="3759"/>
                </a:cubicBezTo>
                <a:cubicBezTo>
                  <a:pt x="9332" y="3747"/>
                  <a:pt x="9332" y="3741"/>
                  <a:pt x="9332" y="3735"/>
                </a:cubicBezTo>
                <a:cubicBezTo>
                  <a:pt x="9332" y="3730"/>
                  <a:pt x="9332" y="3730"/>
                  <a:pt x="9332" y="3723"/>
                </a:cubicBezTo>
                <a:cubicBezTo>
                  <a:pt x="9332" y="3712"/>
                  <a:pt x="9332" y="3706"/>
                  <a:pt x="9332" y="3700"/>
                </a:cubicBezTo>
                <a:cubicBezTo>
                  <a:pt x="9332" y="3694"/>
                  <a:pt x="9338" y="3694"/>
                  <a:pt x="9338" y="3688"/>
                </a:cubicBezTo>
                <a:cubicBezTo>
                  <a:pt x="9344" y="3682"/>
                  <a:pt x="9350" y="3682"/>
                  <a:pt x="9362" y="3682"/>
                </a:cubicBezTo>
                <a:cubicBezTo>
                  <a:pt x="9368" y="3682"/>
                  <a:pt x="9374" y="3676"/>
                  <a:pt x="9380" y="3676"/>
                </a:cubicBezTo>
                <a:cubicBezTo>
                  <a:pt x="9392" y="3676"/>
                  <a:pt x="9398" y="3682"/>
                  <a:pt x="9409" y="3682"/>
                </a:cubicBezTo>
                <a:cubicBezTo>
                  <a:pt x="9409" y="3682"/>
                  <a:pt x="9415" y="3682"/>
                  <a:pt x="9421" y="3682"/>
                </a:cubicBezTo>
                <a:cubicBezTo>
                  <a:pt x="9433" y="3688"/>
                  <a:pt x="9439" y="3694"/>
                  <a:pt x="9451" y="3700"/>
                </a:cubicBezTo>
                <a:cubicBezTo>
                  <a:pt x="9463" y="3706"/>
                  <a:pt x="9469" y="3706"/>
                  <a:pt x="9481" y="3706"/>
                </a:cubicBezTo>
                <a:cubicBezTo>
                  <a:pt x="9498" y="3706"/>
                  <a:pt x="9498" y="3706"/>
                  <a:pt x="9498" y="3706"/>
                </a:cubicBezTo>
                <a:cubicBezTo>
                  <a:pt x="9504" y="3706"/>
                  <a:pt x="9504" y="3700"/>
                  <a:pt x="9510" y="3700"/>
                </a:cubicBezTo>
                <a:cubicBezTo>
                  <a:pt x="9516" y="3700"/>
                  <a:pt x="9516" y="3706"/>
                  <a:pt x="9522" y="3706"/>
                </a:cubicBezTo>
                <a:cubicBezTo>
                  <a:pt x="9522" y="3694"/>
                  <a:pt x="9522" y="3688"/>
                  <a:pt x="9522" y="3682"/>
                </a:cubicBezTo>
                <a:cubicBezTo>
                  <a:pt x="9522" y="3682"/>
                  <a:pt x="9522" y="3676"/>
                  <a:pt x="9522" y="3670"/>
                </a:cubicBezTo>
                <a:cubicBezTo>
                  <a:pt x="9528" y="3670"/>
                  <a:pt x="9534" y="3664"/>
                  <a:pt x="9534" y="3664"/>
                </a:cubicBezTo>
                <a:cubicBezTo>
                  <a:pt x="9540" y="3658"/>
                  <a:pt x="9540" y="3652"/>
                  <a:pt x="9546" y="3652"/>
                </a:cubicBezTo>
                <a:cubicBezTo>
                  <a:pt x="9546" y="3652"/>
                  <a:pt x="9552" y="3652"/>
                  <a:pt x="9558" y="3652"/>
                </a:cubicBezTo>
                <a:cubicBezTo>
                  <a:pt x="9570" y="3652"/>
                  <a:pt x="9570" y="3652"/>
                  <a:pt x="9570" y="3652"/>
                </a:cubicBezTo>
                <a:cubicBezTo>
                  <a:pt x="9575" y="3652"/>
                  <a:pt x="9581" y="3652"/>
                  <a:pt x="9587" y="3652"/>
                </a:cubicBezTo>
                <a:cubicBezTo>
                  <a:pt x="9593" y="3652"/>
                  <a:pt x="9593" y="3646"/>
                  <a:pt x="9599" y="3646"/>
                </a:cubicBezTo>
                <a:cubicBezTo>
                  <a:pt x="9605" y="3641"/>
                  <a:pt x="9611" y="3641"/>
                  <a:pt x="9611" y="3635"/>
                </a:cubicBezTo>
                <a:cubicBezTo>
                  <a:pt x="9617" y="3635"/>
                  <a:pt x="9617" y="3629"/>
                  <a:pt x="9623" y="3629"/>
                </a:cubicBezTo>
                <a:cubicBezTo>
                  <a:pt x="9629" y="3623"/>
                  <a:pt x="9629" y="3617"/>
                  <a:pt x="9635" y="3617"/>
                </a:cubicBezTo>
                <a:cubicBezTo>
                  <a:pt x="9641" y="3617"/>
                  <a:pt x="9641" y="3617"/>
                  <a:pt x="9647" y="3617"/>
                </a:cubicBezTo>
                <a:cubicBezTo>
                  <a:pt x="9658" y="3617"/>
                  <a:pt x="9664" y="3623"/>
                  <a:pt x="9670" y="3629"/>
                </a:cubicBezTo>
                <a:cubicBezTo>
                  <a:pt x="9676" y="3635"/>
                  <a:pt x="9682" y="3641"/>
                  <a:pt x="9688" y="3652"/>
                </a:cubicBezTo>
                <a:cubicBezTo>
                  <a:pt x="9700" y="3658"/>
                  <a:pt x="9706" y="3670"/>
                  <a:pt x="9712" y="3682"/>
                </a:cubicBezTo>
                <a:cubicBezTo>
                  <a:pt x="9712" y="3688"/>
                  <a:pt x="9712" y="3694"/>
                  <a:pt x="9712" y="3694"/>
                </a:cubicBezTo>
                <a:cubicBezTo>
                  <a:pt x="9712" y="3700"/>
                  <a:pt x="9718" y="3700"/>
                  <a:pt x="9724" y="3706"/>
                </a:cubicBezTo>
                <a:cubicBezTo>
                  <a:pt x="9724" y="3712"/>
                  <a:pt x="9724" y="3718"/>
                  <a:pt x="9730" y="3718"/>
                </a:cubicBezTo>
                <a:cubicBezTo>
                  <a:pt x="9736" y="3718"/>
                  <a:pt x="9736" y="3723"/>
                  <a:pt x="9741" y="3723"/>
                </a:cubicBezTo>
                <a:cubicBezTo>
                  <a:pt x="9753" y="3730"/>
                  <a:pt x="9753" y="3730"/>
                  <a:pt x="9753" y="3730"/>
                </a:cubicBezTo>
                <a:cubicBezTo>
                  <a:pt x="9759" y="3730"/>
                  <a:pt x="9759" y="3735"/>
                  <a:pt x="9765" y="3735"/>
                </a:cubicBezTo>
                <a:cubicBezTo>
                  <a:pt x="9771" y="3735"/>
                  <a:pt x="9771" y="3741"/>
                  <a:pt x="9777" y="3747"/>
                </a:cubicBezTo>
                <a:cubicBezTo>
                  <a:pt x="9777" y="3747"/>
                  <a:pt x="9777" y="3753"/>
                  <a:pt x="9777" y="3759"/>
                </a:cubicBezTo>
                <a:cubicBezTo>
                  <a:pt x="9783" y="3765"/>
                  <a:pt x="9789" y="3765"/>
                  <a:pt x="9795" y="3765"/>
                </a:cubicBezTo>
                <a:cubicBezTo>
                  <a:pt x="9795" y="3771"/>
                  <a:pt x="9795" y="3777"/>
                  <a:pt x="9800" y="3777"/>
                </a:cubicBezTo>
                <a:cubicBezTo>
                  <a:pt x="9806" y="3783"/>
                  <a:pt x="9806" y="3783"/>
                  <a:pt x="9812" y="3783"/>
                </a:cubicBezTo>
                <a:cubicBezTo>
                  <a:pt x="9818" y="3789"/>
                  <a:pt x="9818" y="3789"/>
                  <a:pt x="9824" y="3795"/>
                </a:cubicBezTo>
                <a:cubicBezTo>
                  <a:pt x="9824" y="3795"/>
                  <a:pt x="9829" y="3801"/>
                  <a:pt x="9835" y="3801"/>
                </a:cubicBezTo>
                <a:cubicBezTo>
                  <a:pt x="9841" y="3807"/>
                  <a:pt x="9841" y="3807"/>
                  <a:pt x="9847" y="3812"/>
                </a:cubicBezTo>
                <a:cubicBezTo>
                  <a:pt x="9847" y="3812"/>
                  <a:pt x="9853" y="3818"/>
                  <a:pt x="9859" y="3818"/>
                </a:cubicBezTo>
                <a:cubicBezTo>
                  <a:pt x="9871" y="3818"/>
                  <a:pt x="9877" y="3824"/>
                  <a:pt x="9883" y="3824"/>
                </a:cubicBezTo>
                <a:cubicBezTo>
                  <a:pt x="9889" y="3824"/>
                  <a:pt x="9895" y="3824"/>
                  <a:pt x="9895" y="3824"/>
                </a:cubicBezTo>
                <a:cubicBezTo>
                  <a:pt x="9901" y="3830"/>
                  <a:pt x="9906" y="3830"/>
                  <a:pt x="9906" y="3830"/>
                </a:cubicBezTo>
                <a:cubicBezTo>
                  <a:pt x="9912" y="3836"/>
                  <a:pt x="9912" y="3842"/>
                  <a:pt x="9912" y="3842"/>
                </a:cubicBezTo>
                <a:cubicBezTo>
                  <a:pt x="9924" y="3854"/>
                  <a:pt x="9930" y="3866"/>
                  <a:pt x="9942" y="3878"/>
                </a:cubicBezTo>
                <a:cubicBezTo>
                  <a:pt x="9948" y="3878"/>
                  <a:pt x="9948" y="3878"/>
                  <a:pt x="9954" y="3878"/>
                </a:cubicBezTo>
                <a:cubicBezTo>
                  <a:pt x="9960" y="3878"/>
                  <a:pt x="9960" y="3884"/>
                  <a:pt x="9966" y="3884"/>
                </a:cubicBezTo>
                <a:cubicBezTo>
                  <a:pt x="9972" y="3884"/>
                  <a:pt x="9972" y="3884"/>
                  <a:pt x="9978" y="3889"/>
                </a:cubicBezTo>
                <a:cubicBezTo>
                  <a:pt x="9983" y="3895"/>
                  <a:pt x="9983" y="3901"/>
                  <a:pt x="9990" y="3913"/>
                </a:cubicBezTo>
                <a:cubicBezTo>
                  <a:pt x="9995" y="3919"/>
                  <a:pt x="10007" y="3919"/>
                  <a:pt x="10013" y="3931"/>
                </a:cubicBezTo>
                <a:cubicBezTo>
                  <a:pt x="10019" y="3931"/>
                  <a:pt x="10019" y="3937"/>
                  <a:pt x="10019" y="3943"/>
                </a:cubicBezTo>
                <a:cubicBezTo>
                  <a:pt x="10019" y="3943"/>
                  <a:pt x="10019" y="3949"/>
                  <a:pt x="10025" y="3955"/>
                </a:cubicBezTo>
                <a:cubicBezTo>
                  <a:pt x="10025" y="3961"/>
                  <a:pt x="10025" y="3967"/>
                  <a:pt x="10025" y="3978"/>
                </a:cubicBezTo>
                <a:cubicBezTo>
                  <a:pt x="10025" y="3984"/>
                  <a:pt x="10025" y="3990"/>
                  <a:pt x="10025" y="3996"/>
                </a:cubicBezTo>
                <a:cubicBezTo>
                  <a:pt x="10001" y="3996"/>
                  <a:pt x="9983" y="3996"/>
                  <a:pt x="9966" y="4008"/>
                </a:cubicBezTo>
                <a:cubicBezTo>
                  <a:pt x="9960" y="4014"/>
                  <a:pt x="9960" y="4020"/>
                  <a:pt x="9960" y="4020"/>
                </a:cubicBezTo>
                <a:cubicBezTo>
                  <a:pt x="9954" y="4020"/>
                  <a:pt x="9948" y="4020"/>
                  <a:pt x="9948" y="4026"/>
                </a:cubicBezTo>
                <a:cubicBezTo>
                  <a:pt x="9936" y="4026"/>
                  <a:pt x="9930" y="4026"/>
                  <a:pt x="9924" y="4026"/>
                </a:cubicBezTo>
                <a:cubicBezTo>
                  <a:pt x="9918" y="4026"/>
                  <a:pt x="9912" y="4020"/>
                  <a:pt x="9906" y="4020"/>
                </a:cubicBezTo>
                <a:cubicBezTo>
                  <a:pt x="9877" y="4020"/>
                  <a:pt x="9859" y="4020"/>
                  <a:pt x="9829" y="4020"/>
                </a:cubicBezTo>
                <a:cubicBezTo>
                  <a:pt x="9829" y="4038"/>
                  <a:pt x="9829" y="4038"/>
                  <a:pt x="9829" y="4038"/>
                </a:cubicBezTo>
                <a:cubicBezTo>
                  <a:pt x="9841" y="4038"/>
                  <a:pt x="9847" y="4038"/>
                  <a:pt x="9853" y="4044"/>
                </a:cubicBezTo>
                <a:cubicBezTo>
                  <a:pt x="9859" y="4050"/>
                  <a:pt x="9865" y="4050"/>
                  <a:pt x="9865" y="4055"/>
                </a:cubicBezTo>
                <a:cubicBezTo>
                  <a:pt x="9871" y="4055"/>
                  <a:pt x="9871" y="4062"/>
                  <a:pt x="9871" y="4067"/>
                </a:cubicBezTo>
                <a:cubicBezTo>
                  <a:pt x="9871" y="4067"/>
                  <a:pt x="9877" y="4073"/>
                  <a:pt x="9877" y="4079"/>
                </a:cubicBezTo>
                <a:cubicBezTo>
                  <a:pt x="9883" y="4079"/>
                  <a:pt x="9883" y="4085"/>
                  <a:pt x="9889" y="4085"/>
                </a:cubicBezTo>
                <a:cubicBezTo>
                  <a:pt x="9895" y="4085"/>
                  <a:pt x="9895" y="4085"/>
                  <a:pt x="9901" y="4085"/>
                </a:cubicBezTo>
                <a:cubicBezTo>
                  <a:pt x="9906" y="4085"/>
                  <a:pt x="9912" y="4091"/>
                  <a:pt x="9924" y="4091"/>
                </a:cubicBezTo>
                <a:cubicBezTo>
                  <a:pt x="9990" y="4091"/>
                  <a:pt x="9990" y="4091"/>
                  <a:pt x="9990" y="4091"/>
                </a:cubicBezTo>
                <a:cubicBezTo>
                  <a:pt x="9990" y="4050"/>
                  <a:pt x="9990" y="4050"/>
                  <a:pt x="9990" y="4050"/>
                </a:cubicBezTo>
                <a:cubicBezTo>
                  <a:pt x="9995" y="4050"/>
                  <a:pt x="10001" y="4044"/>
                  <a:pt x="10007" y="4044"/>
                </a:cubicBezTo>
                <a:cubicBezTo>
                  <a:pt x="10013" y="4038"/>
                  <a:pt x="10019" y="4038"/>
                  <a:pt x="10031" y="4032"/>
                </a:cubicBezTo>
                <a:cubicBezTo>
                  <a:pt x="10031" y="4026"/>
                  <a:pt x="10037" y="4020"/>
                  <a:pt x="10037" y="4020"/>
                </a:cubicBezTo>
                <a:cubicBezTo>
                  <a:pt x="10043" y="4014"/>
                  <a:pt x="10049" y="4020"/>
                  <a:pt x="10049" y="4020"/>
                </a:cubicBezTo>
                <a:cubicBezTo>
                  <a:pt x="10055" y="4014"/>
                  <a:pt x="10055" y="4008"/>
                  <a:pt x="10055" y="4008"/>
                </a:cubicBezTo>
                <a:cubicBezTo>
                  <a:pt x="10055" y="3996"/>
                  <a:pt x="10055" y="3990"/>
                  <a:pt x="10061" y="3984"/>
                </a:cubicBezTo>
                <a:cubicBezTo>
                  <a:pt x="10061" y="3978"/>
                  <a:pt x="10061" y="3973"/>
                  <a:pt x="10061" y="3973"/>
                </a:cubicBezTo>
                <a:cubicBezTo>
                  <a:pt x="10067" y="3967"/>
                  <a:pt x="10067" y="3967"/>
                  <a:pt x="10072" y="3961"/>
                </a:cubicBezTo>
                <a:cubicBezTo>
                  <a:pt x="10079" y="3961"/>
                  <a:pt x="10084" y="3967"/>
                  <a:pt x="10084" y="3961"/>
                </a:cubicBezTo>
                <a:cubicBezTo>
                  <a:pt x="10096" y="3961"/>
                  <a:pt x="10096" y="3961"/>
                  <a:pt x="10108" y="3955"/>
                </a:cubicBezTo>
                <a:cubicBezTo>
                  <a:pt x="10108" y="3949"/>
                  <a:pt x="10108" y="3949"/>
                  <a:pt x="10108" y="3943"/>
                </a:cubicBezTo>
                <a:cubicBezTo>
                  <a:pt x="10108" y="3937"/>
                  <a:pt x="10108" y="3937"/>
                  <a:pt x="10108" y="3931"/>
                </a:cubicBezTo>
                <a:cubicBezTo>
                  <a:pt x="10108" y="3919"/>
                  <a:pt x="10108" y="3919"/>
                  <a:pt x="10108" y="3919"/>
                </a:cubicBezTo>
                <a:cubicBezTo>
                  <a:pt x="10102" y="3919"/>
                  <a:pt x="10096" y="3919"/>
                  <a:pt x="10090" y="3919"/>
                </a:cubicBezTo>
                <a:cubicBezTo>
                  <a:pt x="10067" y="3919"/>
                  <a:pt x="10067" y="3919"/>
                  <a:pt x="10067" y="3919"/>
                </a:cubicBezTo>
                <a:cubicBezTo>
                  <a:pt x="10067" y="3919"/>
                  <a:pt x="10061" y="3919"/>
                  <a:pt x="10055" y="3919"/>
                </a:cubicBezTo>
                <a:cubicBezTo>
                  <a:pt x="10055" y="3907"/>
                  <a:pt x="10055" y="3907"/>
                  <a:pt x="10055" y="3907"/>
                </a:cubicBezTo>
                <a:cubicBezTo>
                  <a:pt x="10061" y="3901"/>
                  <a:pt x="10061" y="3895"/>
                  <a:pt x="10061" y="3889"/>
                </a:cubicBezTo>
                <a:cubicBezTo>
                  <a:pt x="10102" y="3889"/>
                  <a:pt x="10102" y="3889"/>
                  <a:pt x="10102" y="3889"/>
                </a:cubicBezTo>
                <a:cubicBezTo>
                  <a:pt x="10114" y="3889"/>
                  <a:pt x="10120" y="3895"/>
                  <a:pt x="10126" y="3895"/>
                </a:cubicBezTo>
                <a:cubicBezTo>
                  <a:pt x="10132" y="3901"/>
                  <a:pt x="10138" y="3901"/>
                  <a:pt x="10138" y="3901"/>
                </a:cubicBezTo>
                <a:cubicBezTo>
                  <a:pt x="10144" y="3907"/>
                  <a:pt x="10144" y="3913"/>
                  <a:pt x="10150" y="3913"/>
                </a:cubicBezTo>
                <a:cubicBezTo>
                  <a:pt x="10156" y="3913"/>
                  <a:pt x="10156" y="3907"/>
                  <a:pt x="10161" y="3907"/>
                </a:cubicBezTo>
                <a:cubicBezTo>
                  <a:pt x="10156" y="3895"/>
                  <a:pt x="10150" y="3889"/>
                  <a:pt x="10150" y="3878"/>
                </a:cubicBezTo>
                <a:cubicBezTo>
                  <a:pt x="10150" y="3866"/>
                  <a:pt x="10150" y="3860"/>
                  <a:pt x="10150" y="3854"/>
                </a:cubicBezTo>
                <a:cubicBezTo>
                  <a:pt x="10144" y="3854"/>
                  <a:pt x="10138" y="3848"/>
                  <a:pt x="10132" y="3848"/>
                </a:cubicBezTo>
                <a:cubicBezTo>
                  <a:pt x="10126" y="3848"/>
                  <a:pt x="10126" y="3848"/>
                  <a:pt x="10120" y="3848"/>
                </a:cubicBezTo>
                <a:cubicBezTo>
                  <a:pt x="10114" y="3848"/>
                  <a:pt x="10114" y="3842"/>
                  <a:pt x="10108" y="3842"/>
                </a:cubicBezTo>
                <a:cubicBezTo>
                  <a:pt x="10102" y="3836"/>
                  <a:pt x="10102" y="3836"/>
                  <a:pt x="10096" y="3830"/>
                </a:cubicBezTo>
                <a:cubicBezTo>
                  <a:pt x="10090" y="3830"/>
                  <a:pt x="10090" y="3824"/>
                  <a:pt x="10084" y="3818"/>
                </a:cubicBezTo>
                <a:cubicBezTo>
                  <a:pt x="10084" y="3818"/>
                  <a:pt x="10079" y="3818"/>
                  <a:pt x="10072" y="3818"/>
                </a:cubicBezTo>
                <a:cubicBezTo>
                  <a:pt x="10067" y="3812"/>
                  <a:pt x="10067" y="3807"/>
                  <a:pt x="10061" y="3807"/>
                </a:cubicBezTo>
                <a:cubicBezTo>
                  <a:pt x="10061" y="3807"/>
                  <a:pt x="10055" y="3807"/>
                  <a:pt x="10049" y="3807"/>
                </a:cubicBezTo>
                <a:cubicBezTo>
                  <a:pt x="10049" y="3801"/>
                  <a:pt x="10049" y="3801"/>
                  <a:pt x="10043" y="3795"/>
                </a:cubicBezTo>
                <a:cubicBezTo>
                  <a:pt x="10037" y="3795"/>
                  <a:pt x="10043" y="3783"/>
                  <a:pt x="10037" y="3783"/>
                </a:cubicBezTo>
                <a:lnTo>
                  <a:pt x="10031" y="3783"/>
                </a:lnTo>
                <a:cubicBezTo>
                  <a:pt x="10025" y="3783"/>
                  <a:pt x="10019" y="3783"/>
                  <a:pt x="10019" y="3783"/>
                </a:cubicBezTo>
                <a:cubicBezTo>
                  <a:pt x="10013" y="3783"/>
                  <a:pt x="10007" y="3777"/>
                  <a:pt x="10007" y="3777"/>
                </a:cubicBezTo>
                <a:cubicBezTo>
                  <a:pt x="10001" y="3777"/>
                  <a:pt x="9995" y="3777"/>
                  <a:pt x="9995" y="3777"/>
                </a:cubicBezTo>
                <a:cubicBezTo>
                  <a:pt x="9990" y="3771"/>
                  <a:pt x="9990" y="3765"/>
                  <a:pt x="9990" y="3765"/>
                </a:cubicBezTo>
                <a:cubicBezTo>
                  <a:pt x="9983" y="3759"/>
                  <a:pt x="9983" y="3759"/>
                  <a:pt x="9978" y="3753"/>
                </a:cubicBezTo>
                <a:cubicBezTo>
                  <a:pt x="9972" y="3753"/>
                  <a:pt x="9972" y="3753"/>
                  <a:pt x="9966" y="3753"/>
                </a:cubicBezTo>
                <a:cubicBezTo>
                  <a:pt x="9960" y="3753"/>
                  <a:pt x="9960" y="3747"/>
                  <a:pt x="9954" y="3747"/>
                </a:cubicBezTo>
                <a:cubicBezTo>
                  <a:pt x="9948" y="3747"/>
                  <a:pt x="9948" y="3747"/>
                  <a:pt x="9942" y="3747"/>
                </a:cubicBezTo>
                <a:cubicBezTo>
                  <a:pt x="9942" y="3747"/>
                  <a:pt x="9942" y="3741"/>
                  <a:pt x="9942" y="3735"/>
                </a:cubicBezTo>
                <a:lnTo>
                  <a:pt x="9954" y="3730"/>
                </a:lnTo>
                <a:cubicBezTo>
                  <a:pt x="9954" y="3723"/>
                  <a:pt x="9948" y="3718"/>
                  <a:pt x="9948" y="3718"/>
                </a:cubicBezTo>
                <a:cubicBezTo>
                  <a:pt x="9948" y="3706"/>
                  <a:pt x="9942" y="3706"/>
                  <a:pt x="9942" y="3700"/>
                </a:cubicBezTo>
                <a:cubicBezTo>
                  <a:pt x="9936" y="3700"/>
                  <a:pt x="9936" y="3694"/>
                  <a:pt x="9930" y="3694"/>
                </a:cubicBezTo>
                <a:cubicBezTo>
                  <a:pt x="9918" y="3688"/>
                  <a:pt x="9906" y="3688"/>
                  <a:pt x="9895" y="3682"/>
                </a:cubicBezTo>
                <a:cubicBezTo>
                  <a:pt x="9889" y="3676"/>
                  <a:pt x="9895" y="3670"/>
                  <a:pt x="9889" y="3670"/>
                </a:cubicBezTo>
                <a:cubicBezTo>
                  <a:pt x="9883" y="3670"/>
                  <a:pt x="9877" y="3670"/>
                  <a:pt x="9877" y="3670"/>
                </a:cubicBezTo>
                <a:cubicBezTo>
                  <a:pt x="9877" y="3664"/>
                  <a:pt x="9877" y="3664"/>
                  <a:pt x="9877" y="3658"/>
                </a:cubicBezTo>
                <a:cubicBezTo>
                  <a:pt x="9871" y="3646"/>
                  <a:pt x="9877" y="3641"/>
                  <a:pt x="9877" y="3635"/>
                </a:cubicBezTo>
                <a:cubicBezTo>
                  <a:pt x="9865" y="3629"/>
                  <a:pt x="9859" y="3629"/>
                  <a:pt x="9847" y="3629"/>
                </a:cubicBezTo>
                <a:cubicBezTo>
                  <a:pt x="9841" y="3629"/>
                  <a:pt x="9835" y="3629"/>
                  <a:pt x="9824" y="3629"/>
                </a:cubicBezTo>
                <a:cubicBezTo>
                  <a:pt x="9824" y="3599"/>
                  <a:pt x="9824" y="3599"/>
                  <a:pt x="9824" y="3599"/>
                </a:cubicBezTo>
                <a:cubicBezTo>
                  <a:pt x="9835" y="3587"/>
                  <a:pt x="9835" y="3587"/>
                  <a:pt x="9835" y="3587"/>
                </a:cubicBezTo>
                <a:cubicBezTo>
                  <a:pt x="9835" y="3587"/>
                  <a:pt x="9847" y="3587"/>
                  <a:pt x="9847" y="3581"/>
                </a:cubicBezTo>
                <a:cubicBezTo>
                  <a:pt x="9847" y="3575"/>
                  <a:pt x="9847" y="3575"/>
                  <a:pt x="9847" y="3575"/>
                </a:cubicBezTo>
                <a:cubicBezTo>
                  <a:pt x="9847" y="3569"/>
                  <a:pt x="9841" y="3569"/>
                  <a:pt x="9841" y="3563"/>
                </a:cubicBezTo>
                <a:cubicBezTo>
                  <a:pt x="9841" y="3557"/>
                  <a:pt x="9829" y="3557"/>
                  <a:pt x="9829" y="3552"/>
                </a:cubicBezTo>
                <a:cubicBezTo>
                  <a:pt x="9829" y="3546"/>
                  <a:pt x="9835" y="3540"/>
                  <a:pt x="9841" y="3534"/>
                </a:cubicBezTo>
                <a:cubicBezTo>
                  <a:pt x="9841" y="3534"/>
                  <a:pt x="9853" y="3534"/>
                  <a:pt x="9859" y="3534"/>
                </a:cubicBezTo>
                <a:cubicBezTo>
                  <a:pt x="9865" y="3534"/>
                  <a:pt x="9871" y="3534"/>
                  <a:pt x="9877" y="3534"/>
                </a:cubicBezTo>
                <a:cubicBezTo>
                  <a:pt x="9877" y="3540"/>
                  <a:pt x="9883" y="3540"/>
                  <a:pt x="9883" y="3546"/>
                </a:cubicBezTo>
                <a:cubicBezTo>
                  <a:pt x="9889" y="3546"/>
                  <a:pt x="9883" y="3552"/>
                  <a:pt x="9889" y="3557"/>
                </a:cubicBezTo>
                <a:cubicBezTo>
                  <a:pt x="9889" y="3563"/>
                  <a:pt x="9889" y="3569"/>
                  <a:pt x="9895" y="3569"/>
                </a:cubicBezTo>
                <a:cubicBezTo>
                  <a:pt x="9895" y="3569"/>
                  <a:pt x="9901" y="3569"/>
                  <a:pt x="9906" y="3569"/>
                </a:cubicBezTo>
                <a:cubicBezTo>
                  <a:pt x="9906" y="3569"/>
                  <a:pt x="9912" y="3569"/>
                  <a:pt x="9918" y="3575"/>
                </a:cubicBezTo>
                <a:cubicBezTo>
                  <a:pt x="9924" y="3575"/>
                  <a:pt x="9924" y="3575"/>
                  <a:pt x="9930" y="3581"/>
                </a:cubicBezTo>
                <a:cubicBezTo>
                  <a:pt x="9930" y="3581"/>
                  <a:pt x="9930" y="3587"/>
                  <a:pt x="9936" y="3593"/>
                </a:cubicBezTo>
                <a:cubicBezTo>
                  <a:pt x="9942" y="3593"/>
                  <a:pt x="9942" y="3599"/>
                  <a:pt x="9948" y="3599"/>
                </a:cubicBezTo>
                <a:cubicBezTo>
                  <a:pt x="9954" y="3599"/>
                  <a:pt x="9954" y="3599"/>
                  <a:pt x="9960" y="3599"/>
                </a:cubicBezTo>
                <a:cubicBezTo>
                  <a:pt x="9966" y="3599"/>
                  <a:pt x="9966" y="3605"/>
                  <a:pt x="9972" y="3605"/>
                </a:cubicBezTo>
                <a:cubicBezTo>
                  <a:pt x="9978" y="3611"/>
                  <a:pt x="9978" y="3617"/>
                  <a:pt x="9978" y="3623"/>
                </a:cubicBezTo>
                <a:cubicBezTo>
                  <a:pt x="9983" y="3629"/>
                  <a:pt x="9983" y="3641"/>
                  <a:pt x="9990" y="3646"/>
                </a:cubicBezTo>
                <a:cubicBezTo>
                  <a:pt x="9990" y="3646"/>
                  <a:pt x="9995" y="3646"/>
                  <a:pt x="10001" y="3646"/>
                </a:cubicBezTo>
                <a:cubicBezTo>
                  <a:pt x="10007" y="3652"/>
                  <a:pt x="10013" y="3658"/>
                  <a:pt x="10025" y="3664"/>
                </a:cubicBezTo>
                <a:cubicBezTo>
                  <a:pt x="10025" y="3664"/>
                  <a:pt x="10031" y="3670"/>
                  <a:pt x="10037" y="3670"/>
                </a:cubicBezTo>
                <a:cubicBezTo>
                  <a:pt x="10037" y="3670"/>
                  <a:pt x="10037" y="3676"/>
                  <a:pt x="10043" y="3682"/>
                </a:cubicBezTo>
                <a:cubicBezTo>
                  <a:pt x="10049" y="3688"/>
                  <a:pt x="10061" y="3694"/>
                  <a:pt x="10067" y="3694"/>
                </a:cubicBezTo>
                <a:cubicBezTo>
                  <a:pt x="10079" y="3694"/>
                  <a:pt x="10084" y="3688"/>
                  <a:pt x="10090" y="3694"/>
                </a:cubicBezTo>
                <a:cubicBezTo>
                  <a:pt x="10096" y="3700"/>
                  <a:pt x="10090" y="3706"/>
                  <a:pt x="10096" y="3706"/>
                </a:cubicBezTo>
                <a:cubicBezTo>
                  <a:pt x="10096" y="3712"/>
                  <a:pt x="10096" y="3718"/>
                  <a:pt x="10102" y="3718"/>
                </a:cubicBezTo>
                <a:cubicBezTo>
                  <a:pt x="10108" y="3723"/>
                  <a:pt x="10108" y="3723"/>
                  <a:pt x="10114" y="3723"/>
                </a:cubicBezTo>
                <a:cubicBezTo>
                  <a:pt x="10120" y="3730"/>
                  <a:pt x="10126" y="3730"/>
                  <a:pt x="10138" y="3735"/>
                </a:cubicBezTo>
                <a:cubicBezTo>
                  <a:pt x="10150" y="3741"/>
                  <a:pt x="10156" y="3759"/>
                  <a:pt x="10173" y="3765"/>
                </a:cubicBezTo>
                <a:cubicBezTo>
                  <a:pt x="10179" y="3765"/>
                  <a:pt x="10185" y="3765"/>
                  <a:pt x="10197" y="3771"/>
                </a:cubicBezTo>
                <a:cubicBezTo>
                  <a:pt x="10197" y="3771"/>
                  <a:pt x="10203" y="3771"/>
                  <a:pt x="10203" y="3777"/>
                </a:cubicBezTo>
                <a:cubicBezTo>
                  <a:pt x="10209" y="3783"/>
                  <a:pt x="10209" y="3783"/>
                  <a:pt x="10209" y="3789"/>
                </a:cubicBezTo>
                <a:cubicBezTo>
                  <a:pt x="10209" y="3795"/>
                  <a:pt x="10215" y="3795"/>
                  <a:pt x="10215" y="3801"/>
                </a:cubicBezTo>
                <a:cubicBezTo>
                  <a:pt x="10215" y="3807"/>
                  <a:pt x="10215" y="3807"/>
                  <a:pt x="10209" y="3812"/>
                </a:cubicBezTo>
                <a:cubicBezTo>
                  <a:pt x="10209" y="3818"/>
                  <a:pt x="10203" y="3818"/>
                  <a:pt x="10197" y="3818"/>
                </a:cubicBezTo>
                <a:cubicBezTo>
                  <a:pt x="10197" y="3824"/>
                  <a:pt x="10203" y="3830"/>
                  <a:pt x="10197" y="3830"/>
                </a:cubicBezTo>
                <a:cubicBezTo>
                  <a:pt x="10197" y="3836"/>
                  <a:pt x="10197" y="3842"/>
                  <a:pt x="10197" y="3848"/>
                </a:cubicBezTo>
                <a:cubicBezTo>
                  <a:pt x="10197" y="3854"/>
                  <a:pt x="10197" y="3860"/>
                  <a:pt x="10197" y="3866"/>
                </a:cubicBezTo>
                <a:cubicBezTo>
                  <a:pt x="10203" y="3878"/>
                  <a:pt x="10221" y="3878"/>
                  <a:pt x="10221" y="3884"/>
                </a:cubicBezTo>
                <a:cubicBezTo>
                  <a:pt x="10221" y="3895"/>
                  <a:pt x="10215" y="3901"/>
                  <a:pt x="10215" y="3907"/>
                </a:cubicBezTo>
                <a:cubicBezTo>
                  <a:pt x="10221" y="3919"/>
                  <a:pt x="10227" y="3925"/>
                  <a:pt x="10233" y="3931"/>
                </a:cubicBezTo>
                <a:cubicBezTo>
                  <a:pt x="10233" y="3937"/>
                  <a:pt x="10233" y="3943"/>
                  <a:pt x="10238" y="3943"/>
                </a:cubicBezTo>
                <a:cubicBezTo>
                  <a:pt x="10238" y="3943"/>
                  <a:pt x="10245" y="3943"/>
                  <a:pt x="10250" y="3943"/>
                </a:cubicBezTo>
                <a:cubicBezTo>
                  <a:pt x="10250" y="3943"/>
                  <a:pt x="10256" y="3943"/>
                  <a:pt x="10262" y="3943"/>
                </a:cubicBezTo>
                <a:cubicBezTo>
                  <a:pt x="10268" y="3943"/>
                  <a:pt x="10274" y="3949"/>
                  <a:pt x="10280" y="3949"/>
                </a:cubicBezTo>
                <a:cubicBezTo>
                  <a:pt x="10280" y="3996"/>
                  <a:pt x="10280" y="3996"/>
                  <a:pt x="10280" y="3996"/>
                </a:cubicBezTo>
                <a:cubicBezTo>
                  <a:pt x="10256" y="3996"/>
                  <a:pt x="10256" y="3996"/>
                  <a:pt x="10256" y="3996"/>
                </a:cubicBezTo>
                <a:cubicBezTo>
                  <a:pt x="10250" y="3990"/>
                  <a:pt x="10256" y="3984"/>
                  <a:pt x="10256" y="3984"/>
                </a:cubicBezTo>
                <a:cubicBezTo>
                  <a:pt x="10250" y="3984"/>
                  <a:pt x="10245" y="3978"/>
                  <a:pt x="10245" y="3978"/>
                </a:cubicBezTo>
                <a:cubicBezTo>
                  <a:pt x="10238" y="3978"/>
                  <a:pt x="10233" y="3984"/>
                  <a:pt x="10233" y="3984"/>
                </a:cubicBezTo>
                <a:cubicBezTo>
                  <a:pt x="10233" y="3990"/>
                  <a:pt x="10233" y="3996"/>
                  <a:pt x="10233" y="3996"/>
                </a:cubicBezTo>
                <a:cubicBezTo>
                  <a:pt x="10238" y="4002"/>
                  <a:pt x="10238" y="4002"/>
                  <a:pt x="10245" y="4008"/>
                </a:cubicBezTo>
                <a:cubicBezTo>
                  <a:pt x="10250" y="4020"/>
                  <a:pt x="10250" y="4026"/>
                  <a:pt x="10262" y="4032"/>
                </a:cubicBezTo>
                <a:cubicBezTo>
                  <a:pt x="10262" y="4038"/>
                  <a:pt x="10268" y="4038"/>
                  <a:pt x="10268" y="4038"/>
                </a:cubicBezTo>
                <a:cubicBezTo>
                  <a:pt x="10274" y="4044"/>
                  <a:pt x="10280" y="4044"/>
                  <a:pt x="10280" y="4050"/>
                </a:cubicBezTo>
                <a:cubicBezTo>
                  <a:pt x="10286" y="4044"/>
                  <a:pt x="10292" y="4044"/>
                  <a:pt x="10292" y="4038"/>
                </a:cubicBezTo>
                <a:cubicBezTo>
                  <a:pt x="10298" y="4038"/>
                  <a:pt x="10298" y="4032"/>
                  <a:pt x="10298" y="4032"/>
                </a:cubicBezTo>
                <a:cubicBezTo>
                  <a:pt x="10298" y="4026"/>
                  <a:pt x="10304" y="4026"/>
                  <a:pt x="10310" y="4020"/>
                </a:cubicBezTo>
                <a:cubicBezTo>
                  <a:pt x="10310" y="4026"/>
                  <a:pt x="10310" y="4026"/>
                  <a:pt x="10310" y="4032"/>
                </a:cubicBezTo>
                <a:cubicBezTo>
                  <a:pt x="10310" y="4038"/>
                  <a:pt x="10310" y="4038"/>
                  <a:pt x="10316" y="4044"/>
                </a:cubicBezTo>
                <a:cubicBezTo>
                  <a:pt x="10322" y="4050"/>
                  <a:pt x="10333" y="4050"/>
                  <a:pt x="10339" y="4055"/>
                </a:cubicBezTo>
                <a:cubicBezTo>
                  <a:pt x="10339" y="4067"/>
                  <a:pt x="10333" y="4073"/>
                  <a:pt x="10333" y="4085"/>
                </a:cubicBezTo>
                <a:cubicBezTo>
                  <a:pt x="10333" y="4085"/>
                  <a:pt x="10333" y="4091"/>
                  <a:pt x="10333" y="4097"/>
                </a:cubicBezTo>
                <a:cubicBezTo>
                  <a:pt x="10333" y="4103"/>
                  <a:pt x="10345" y="4103"/>
                  <a:pt x="10351" y="4109"/>
                </a:cubicBezTo>
                <a:cubicBezTo>
                  <a:pt x="10375" y="4109"/>
                  <a:pt x="10375" y="4109"/>
                  <a:pt x="10375" y="4109"/>
                </a:cubicBezTo>
                <a:cubicBezTo>
                  <a:pt x="10381" y="4109"/>
                  <a:pt x="10381" y="4109"/>
                  <a:pt x="10387" y="4109"/>
                </a:cubicBezTo>
                <a:cubicBezTo>
                  <a:pt x="10387" y="4103"/>
                  <a:pt x="10393" y="4103"/>
                  <a:pt x="10399" y="4103"/>
                </a:cubicBezTo>
                <a:cubicBezTo>
                  <a:pt x="10399" y="4103"/>
                  <a:pt x="10399" y="4097"/>
                  <a:pt x="10404" y="4091"/>
                </a:cubicBezTo>
                <a:cubicBezTo>
                  <a:pt x="10404" y="4085"/>
                  <a:pt x="10411" y="4091"/>
                  <a:pt x="10416" y="4085"/>
                </a:cubicBezTo>
                <a:cubicBezTo>
                  <a:pt x="10416" y="4079"/>
                  <a:pt x="10416" y="4073"/>
                  <a:pt x="10416" y="4073"/>
                </a:cubicBezTo>
                <a:cubicBezTo>
                  <a:pt x="10416" y="4062"/>
                  <a:pt x="10416" y="4062"/>
                  <a:pt x="10416" y="4062"/>
                </a:cubicBezTo>
                <a:cubicBezTo>
                  <a:pt x="10416" y="4055"/>
                  <a:pt x="10411" y="4055"/>
                  <a:pt x="10411" y="4050"/>
                </a:cubicBezTo>
                <a:cubicBezTo>
                  <a:pt x="10411" y="4044"/>
                  <a:pt x="10411" y="4038"/>
                  <a:pt x="10416" y="4038"/>
                </a:cubicBezTo>
                <a:cubicBezTo>
                  <a:pt x="10422" y="4038"/>
                  <a:pt x="10422" y="4032"/>
                  <a:pt x="10428" y="4032"/>
                </a:cubicBezTo>
                <a:cubicBezTo>
                  <a:pt x="10434" y="4032"/>
                  <a:pt x="10434" y="4032"/>
                  <a:pt x="10440" y="4038"/>
                </a:cubicBezTo>
                <a:cubicBezTo>
                  <a:pt x="10446" y="4038"/>
                  <a:pt x="10446" y="4044"/>
                  <a:pt x="10452" y="4044"/>
                </a:cubicBezTo>
                <a:cubicBezTo>
                  <a:pt x="10458" y="4050"/>
                  <a:pt x="10458" y="4044"/>
                  <a:pt x="10464" y="4044"/>
                </a:cubicBezTo>
                <a:cubicBezTo>
                  <a:pt x="10476" y="4044"/>
                  <a:pt x="10476" y="4044"/>
                  <a:pt x="10476" y="4044"/>
                </a:cubicBezTo>
                <a:cubicBezTo>
                  <a:pt x="10482" y="4044"/>
                  <a:pt x="10482" y="4044"/>
                  <a:pt x="10488" y="4044"/>
                </a:cubicBezTo>
                <a:cubicBezTo>
                  <a:pt x="10488" y="4032"/>
                  <a:pt x="10488" y="4026"/>
                  <a:pt x="10488" y="4020"/>
                </a:cubicBezTo>
                <a:cubicBezTo>
                  <a:pt x="10488" y="4014"/>
                  <a:pt x="10493" y="4008"/>
                  <a:pt x="10493" y="4008"/>
                </a:cubicBezTo>
                <a:cubicBezTo>
                  <a:pt x="10493" y="4002"/>
                  <a:pt x="10488" y="4002"/>
                  <a:pt x="10488" y="4002"/>
                </a:cubicBezTo>
                <a:cubicBezTo>
                  <a:pt x="10499" y="4002"/>
                  <a:pt x="10505" y="4002"/>
                  <a:pt x="10511" y="4002"/>
                </a:cubicBezTo>
                <a:cubicBezTo>
                  <a:pt x="10517" y="4002"/>
                  <a:pt x="10523" y="3996"/>
                  <a:pt x="10523" y="3996"/>
                </a:cubicBezTo>
                <a:cubicBezTo>
                  <a:pt x="10523" y="3990"/>
                  <a:pt x="10517" y="3990"/>
                  <a:pt x="10517" y="3984"/>
                </a:cubicBezTo>
                <a:cubicBezTo>
                  <a:pt x="10511" y="3978"/>
                  <a:pt x="10511" y="3978"/>
                  <a:pt x="10505" y="3973"/>
                </a:cubicBezTo>
                <a:cubicBezTo>
                  <a:pt x="10499" y="3973"/>
                  <a:pt x="10499" y="3967"/>
                  <a:pt x="10493" y="3961"/>
                </a:cubicBezTo>
                <a:cubicBezTo>
                  <a:pt x="10488" y="3961"/>
                  <a:pt x="10488" y="3961"/>
                  <a:pt x="10482" y="3961"/>
                </a:cubicBezTo>
                <a:cubicBezTo>
                  <a:pt x="10482" y="3973"/>
                  <a:pt x="10482" y="3978"/>
                  <a:pt x="10482" y="3984"/>
                </a:cubicBezTo>
                <a:cubicBezTo>
                  <a:pt x="10482" y="3990"/>
                  <a:pt x="10482" y="3996"/>
                  <a:pt x="10482" y="3996"/>
                </a:cubicBezTo>
                <a:cubicBezTo>
                  <a:pt x="10476" y="3996"/>
                  <a:pt x="10470" y="4002"/>
                  <a:pt x="10464" y="3996"/>
                </a:cubicBezTo>
                <a:cubicBezTo>
                  <a:pt x="10464" y="3996"/>
                  <a:pt x="10458" y="3996"/>
                  <a:pt x="10452" y="3996"/>
                </a:cubicBezTo>
                <a:cubicBezTo>
                  <a:pt x="10446" y="3990"/>
                  <a:pt x="10446" y="3984"/>
                  <a:pt x="10446" y="3978"/>
                </a:cubicBezTo>
                <a:cubicBezTo>
                  <a:pt x="10440" y="3978"/>
                  <a:pt x="10434" y="3978"/>
                  <a:pt x="10434" y="3973"/>
                </a:cubicBezTo>
                <a:cubicBezTo>
                  <a:pt x="10434" y="3967"/>
                  <a:pt x="10434" y="3967"/>
                  <a:pt x="10434" y="3961"/>
                </a:cubicBezTo>
                <a:cubicBezTo>
                  <a:pt x="10434" y="3955"/>
                  <a:pt x="10434" y="3955"/>
                  <a:pt x="10428" y="3949"/>
                </a:cubicBezTo>
                <a:cubicBezTo>
                  <a:pt x="10428" y="3943"/>
                  <a:pt x="10428" y="3943"/>
                  <a:pt x="10428" y="3937"/>
                </a:cubicBezTo>
                <a:cubicBezTo>
                  <a:pt x="10428" y="3931"/>
                  <a:pt x="10428" y="3931"/>
                  <a:pt x="10422" y="3925"/>
                </a:cubicBezTo>
                <a:cubicBezTo>
                  <a:pt x="10422" y="3925"/>
                  <a:pt x="10416" y="3925"/>
                  <a:pt x="10411" y="3925"/>
                </a:cubicBezTo>
                <a:cubicBezTo>
                  <a:pt x="10404" y="3919"/>
                  <a:pt x="10404" y="3925"/>
                  <a:pt x="10399" y="3925"/>
                </a:cubicBezTo>
                <a:cubicBezTo>
                  <a:pt x="10393" y="3919"/>
                  <a:pt x="10393" y="3919"/>
                  <a:pt x="10387" y="3913"/>
                </a:cubicBezTo>
                <a:cubicBezTo>
                  <a:pt x="10387" y="3907"/>
                  <a:pt x="10375" y="3907"/>
                  <a:pt x="10375" y="3901"/>
                </a:cubicBezTo>
                <a:cubicBezTo>
                  <a:pt x="10375" y="3901"/>
                  <a:pt x="10375" y="3895"/>
                  <a:pt x="10375" y="3889"/>
                </a:cubicBezTo>
                <a:cubicBezTo>
                  <a:pt x="10375" y="3884"/>
                  <a:pt x="10375" y="3884"/>
                  <a:pt x="10375" y="3884"/>
                </a:cubicBezTo>
                <a:cubicBezTo>
                  <a:pt x="10375" y="3878"/>
                  <a:pt x="10381" y="3872"/>
                  <a:pt x="10387" y="3872"/>
                </a:cubicBezTo>
                <a:cubicBezTo>
                  <a:pt x="10399" y="3878"/>
                  <a:pt x="10399" y="3878"/>
                  <a:pt x="10399" y="3878"/>
                </a:cubicBezTo>
                <a:cubicBezTo>
                  <a:pt x="10399" y="3878"/>
                  <a:pt x="10404" y="3884"/>
                  <a:pt x="10411" y="3884"/>
                </a:cubicBezTo>
                <a:cubicBezTo>
                  <a:pt x="10411" y="3884"/>
                  <a:pt x="10416" y="3889"/>
                  <a:pt x="10422" y="3889"/>
                </a:cubicBezTo>
                <a:cubicBezTo>
                  <a:pt x="10428" y="3895"/>
                  <a:pt x="10434" y="3889"/>
                  <a:pt x="10440" y="3889"/>
                </a:cubicBezTo>
                <a:cubicBezTo>
                  <a:pt x="10452" y="3889"/>
                  <a:pt x="10452" y="3889"/>
                  <a:pt x="10452" y="3889"/>
                </a:cubicBezTo>
                <a:cubicBezTo>
                  <a:pt x="10464" y="3889"/>
                  <a:pt x="10464" y="3889"/>
                  <a:pt x="10464" y="3889"/>
                </a:cubicBezTo>
                <a:cubicBezTo>
                  <a:pt x="10470" y="3889"/>
                  <a:pt x="10470" y="3884"/>
                  <a:pt x="10476" y="3884"/>
                </a:cubicBezTo>
                <a:cubicBezTo>
                  <a:pt x="10470" y="3878"/>
                  <a:pt x="10470" y="3878"/>
                  <a:pt x="10470" y="3872"/>
                </a:cubicBezTo>
                <a:cubicBezTo>
                  <a:pt x="10464" y="3872"/>
                  <a:pt x="10458" y="3872"/>
                  <a:pt x="10458" y="3872"/>
                </a:cubicBezTo>
                <a:cubicBezTo>
                  <a:pt x="10458" y="3866"/>
                  <a:pt x="10464" y="3860"/>
                  <a:pt x="10464" y="3860"/>
                </a:cubicBezTo>
                <a:cubicBezTo>
                  <a:pt x="10470" y="3854"/>
                  <a:pt x="10470" y="3848"/>
                  <a:pt x="10476" y="3848"/>
                </a:cubicBezTo>
                <a:cubicBezTo>
                  <a:pt x="10488" y="3842"/>
                  <a:pt x="10493" y="3848"/>
                  <a:pt x="10499" y="3848"/>
                </a:cubicBezTo>
                <a:cubicBezTo>
                  <a:pt x="10511" y="3848"/>
                  <a:pt x="10517" y="3842"/>
                  <a:pt x="10529" y="3848"/>
                </a:cubicBezTo>
                <a:cubicBezTo>
                  <a:pt x="10529" y="3848"/>
                  <a:pt x="10535" y="3848"/>
                  <a:pt x="10541" y="3848"/>
                </a:cubicBezTo>
                <a:cubicBezTo>
                  <a:pt x="10541" y="3848"/>
                  <a:pt x="10547" y="3854"/>
                  <a:pt x="10553" y="3854"/>
                </a:cubicBezTo>
                <a:cubicBezTo>
                  <a:pt x="10559" y="3860"/>
                  <a:pt x="10559" y="3866"/>
                  <a:pt x="10565" y="3866"/>
                </a:cubicBezTo>
                <a:cubicBezTo>
                  <a:pt x="10565" y="3866"/>
                  <a:pt x="10570" y="3866"/>
                  <a:pt x="10577" y="3866"/>
                </a:cubicBezTo>
                <a:cubicBezTo>
                  <a:pt x="10577" y="3866"/>
                  <a:pt x="10582" y="3866"/>
                  <a:pt x="10582" y="3872"/>
                </a:cubicBezTo>
                <a:cubicBezTo>
                  <a:pt x="10588" y="3872"/>
                  <a:pt x="10588" y="3878"/>
                  <a:pt x="10588" y="3884"/>
                </a:cubicBezTo>
                <a:lnTo>
                  <a:pt x="10588" y="3889"/>
                </a:lnTo>
                <a:cubicBezTo>
                  <a:pt x="10588" y="3895"/>
                  <a:pt x="10594" y="3895"/>
                  <a:pt x="10600" y="3895"/>
                </a:cubicBezTo>
                <a:cubicBezTo>
                  <a:pt x="10606" y="3895"/>
                  <a:pt x="10606" y="3901"/>
                  <a:pt x="10612" y="3901"/>
                </a:cubicBezTo>
                <a:cubicBezTo>
                  <a:pt x="10606" y="3913"/>
                  <a:pt x="10606" y="3913"/>
                  <a:pt x="10606" y="3913"/>
                </a:cubicBezTo>
                <a:cubicBezTo>
                  <a:pt x="10606" y="3919"/>
                  <a:pt x="10600" y="3913"/>
                  <a:pt x="10594" y="3919"/>
                </a:cubicBezTo>
                <a:cubicBezTo>
                  <a:pt x="10594" y="3919"/>
                  <a:pt x="10582" y="3925"/>
                  <a:pt x="10582" y="3931"/>
                </a:cubicBezTo>
                <a:cubicBezTo>
                  <a:pt x="10582" y="3943"/>
                  <a:pt x="10588" y="3949"/>
                  <a:pt x="10594" y="3961"/>
                </a:cubicBezTo>
                <a:cubicBezTo>
                  <a:pt x="10606" y="3967"/>
                  <a:pt x="10612" y="3961"/>
                  <a:pt x="10618" y="3967"/>
                </a:cubicBezTo>
                <a:cubicBezTo>
                  <a:pt x="10630" y="3978"/>
                  <a:pt x="10630" y="3990"/>
                  <a:pt x="10630" y="4002"/>
                </a:cubicBezTo>
                <a:cubicBezTo>
                  <a:pt x="10630" y="4002"/>
                  <a:pt x="10624" y="4002"/>
                  <a:pt x="10624" y="4008"/>
                </a:cubicBezTo>
                <a:cubicBezTo>
                  <a:pt x="10624" y="4008"/>
                  <a:pt x="10630" y="4014"/>
                  <a:pt x="10630" y="4020"/>
                </a:cubicBezTo>
                <a:cubicBezTo>
                  <a:pt x="10630" y="4020"/>
                  <a:pt x="10624" y="4026"/>
                  <a:pt x="10624" y="4032"/>
                </a:cubicBezTo>
                <a:cubicBezTo>
                  <a:pt x="10624" y="4038"/>
                  <a:pt x="10624" y="4038"/>
                  <a:pt x="10624" y="4038"/>
                </a:cubicBezTo>
                <a:cubicBezTo>
                  <a:pt x="10624" y="4044"/>
                  <a:pt x="10630" y="4044"/>
                  <a:pt x="10630" y="4050"/>
                </a:cubicBezTo>
                <a:cubicBezTo>
                  <a:pt x="10630" y="4055"/>
                  <a:pt x="10636" y="4055"/>
                  <a:pt x="10636" y="4062"/>
                </a:cubicBezTo>
                <a:cubicBezTo>
                  <a:pt x="10642" y="4062"/>
                  <a:pt x="10642" y="4067"/>
                  <a:pt x="10642" y="4067"/>
                </a:cubicBezTo>
                <a:cubicBezTo>
                  <a:pt x="10642" y="4073"/>
                  <a:pt x="10642" y="4073"/>
                  <a:pt x="10648" y="4073"/>
                </a:cubicBezTo>
                <a:cubicBezTo>
                  <a:pt x="10648" y="4073"/>
                  <a:pt x="10648" y="4073"/>
                  <a:pt x="10654" y="4079"/>
                </a:cubicBezTo>
                <a:cubicBezTo>
                  <a:pt x="10654" y="4079"/>
                  <a:pt x="10654" y="4079"/>
                  <a:pt x="10654" y="4085"/>
                </a:cubicBezTo>
                <a:cubicBezTo>
                  <a:pt x="10659" y="4085"/>
                  <a:pt x="10659" y="4085"/>
                  <a:pt x="10665" y="4091"/>
                </a:cubicBezTo>
                <a:cubicBezTo>
                  <a:pt x="10665" y="4091"/>
                  <a:pt x="10665" y="4091"/>
                  <a:pt x="10671" y="4091"/>
                </a:cubicBezTo>
                <a:cubicBezTo>
                  <a:pt x="10671" y="4097"/>
                  <a:pt x="10677" y="4097"/>
                  <a:pt x="10677" y="4103"/>
                </a:cubicBezTo>
                <a:cubicBezTo>
                  <a:pt x="10677" y="4103"/>
                  <a:pt x="10677" y="4109"/>
                  <a:pt x="10671" y="4109"/>
                </a:cubicBezTo>
                <a:cubicBezTo>
                  <a:pt x="10671" y="4115"/>
                  <a:pt x="10671" y="4115"/>
                  <a:pt x="10665" y="4115"/>
                </a:cubicBezTo>
                <a:cubicBezTo>
                  <a:pt x="10665" y="4121"/>
                  <a:pt x="10665" y="4121"/>
                  <a:pt x="10665" y="4121"/>
                </a:cubicBezTo>
                <a:cubicBezTo>
                  <a:pt x="10665" y="4127"/>
                  <a:pt x="10665" y="4127"/>
                  <a:pt x="10659" y="4133"/>
                </a:cubicBezTo>
                <a:lnTo>
                  <a:pt x="10659" y="4139"/>
                </a:lnTo>
                <a:cubicBezTo>
                  <a:pt x="10659" y="4150"/>
                  <a:pt x="10659" y="4150"/>
                  <a:pt x="10665" y="4156"/>
                </a:cubicBezTo>
                <a:cubicBezTo>
                  <a:pt x="10665" y="4162"/>
                  <a:pt x="10665" y="4162"/>
                  <a:pt x="10665" y="4162"/>
                </a:cubicBezTo>
                <a:cubicBezTo>
                  <a:pt x="10665" y="4168"/>
                  <a:pt x="10671" y="4168"/>
                  <a:pt x="10671" y="4168"/>
                </a:cubicBezTo>
                <a:cubicBezTo>
                  <a:pt x="10677" y="4168"/>
                  <a:pt x="10677" y="4174"/>
                  <a:pt x="10677" y="4174"/>
                </a:cubicBezTo>
                <a:cubicBezTo>
                  <a:pt x="10683" y="4174"/>
                  <a:pt x="10689" y="4168"/>
                  <a:pt x="10689" y="4162"/>
                </a:cubicBezTo>
                <a:cubicBezTo>
                  <a:pt x="10689" y="4156"/>
                  <a:pt x="10689" y="4156"/>
                  <a:pt x="10689" y="4156"/>
                </a:cubicBezTo>
                <a:cubicBezTo>
                  <a:pt x="10689" y="4150"/>
                  <a:pt x="10695" y="4150"/>
                  <a:pt x="10695" y="4144"/>
                </a:cubicBezTo>
                <a:cubicBezTo>
                  <a:pt x="10695" y="4144"/>
                  <a:pt x="10695" y="4144"/>
                  <a:pt x="10695" y="4139"/>
                </a:cubicBezTo>
                <a:cubicBezTo>
                  <a:pt x="10695" y="4133"/>
                  <a:pt x="10695" y="4133"/>
                  <a:pt x="10695" y="4121"/>
                </a:cubicBezTo>
                <a:cubicBezTo>
                  <a:pt x="10695" y="4121"/>
                  <a:pt x="10695" y="4121"/>
                  <a:pt x="10695" y="4115"/>
                </a:cubicBezTo>
                <a:cubicBezTo>
                  <a:pt x="10695" y="4109"/>
                  <a:pt x="10695" y="4109"/>
                  <a:pt x="10695" y="4103"/>
                </a:cubicBezTo>
                <a:cubicBezTo>
                  <a:pt x="10707" y="4103"/>
                  <a:pt x="10707" y="4103"/>
                  <a:pt x="10707" y="4103"/>
                </a:cubicBezTo>
                <a:cubicBezTo>
                  <a:pt x="10707" y="4103"/>
                  <a:pt x="10707" y="4103"/>
                  <a:pt x="10713" y="4103"/>
                </a:cubicBezTo>
                <a:cubicBezTo>
                  <a:pt x="10713" y="4103"/>
                  <a:pt x="10713" y="4103"/>
                  <a:pt x="10719" y="4109"/>
                </a:cubicBezTo>
                <a:lnTo>
                  <a:pt x="10719" y="4109"/>
                </a:lnTo>
                <a:cubicBezTo>
                  <a:pt x="10725" y="4115"/>
                  <a:pt x="10725" y="4115"/>
                  <a:pt x="10725" y="4115"/>
                </a:cubicBezTo>
                <a:cubicBezTo>
                  <a:pt x="10731" y="4121"/>
                  <a:pt x="10736" y="4121"/>
                  <a:pt x="10736" y="4127"/>
                </a:cubicBezTo>
                <a:cubicBezTo>
                  <a:pt x="10743" y="4133"/>
                  <a:pt x="10743" y="4133"/>
                  <a:pt x="10743" y="4133"/>
                </a:cubicBezTo>
                <a:cubicBezTo>
                  <a:pt x="10748" y="4139"/>
                  <a:pt x="10748" y="4139"/>
                  <a:pt x="10748" y="4139"/>
                </a:cubicBezTo>
                <a:cubicBezTo>
                  <a:pt x="10754" y="4144"/>
                  <a:pt x="10754" y="4144"/>
                  <a:pt x="10754" y="4144"/>
                </a:cubicBezTo>
                <a:lnTo>
                  <a:pt x="10760" y="4150"/>
                </a:lnTo>
                <a:lnTo>
                  <a:pt x="10766" y="4150"/>
                </a:lnTo>
                <a:cubicBezTo>
                  <a:pt x="10772" y="4150"/>
                  <a:pt x="10772" y="4150"/>
                  <a:pt x="10778" y="4150"/>
                </a:cubicBezTo>
                <a:cubicBezTo>
                  <a:pt x="10784" y="4150"/>
                  <a:pt x="10784" y="4150"/>
                  <a:pt x="10790" y="4150"/>
                </a:cubicBezTo>
                <a:cubicBezTo>
                  <a:pt x="10790" y="4150"/>
                  <a:pt x="10790" y="4156"/>
                  <a:pt x="10796" y="4156"/>
                </a:cubicBezTo>
                <a:cubicBezTo>
                  <a:pt x="10802" y="4156"/>
                  <a:pt x="10802" y="4156"/>
                  <a:pt x="10808" y="4156"/>
                </a:cubicBezTo>
                <a:lnTo>
                  <a:pt x="10814" y="4156"/>
                </a:lnTo>
                <a:cubicBezTo>
                  <a:pt x="10814" y="4156"/>
                  <a:pt x="10820" y="4156"/>
                  <a:pt x="10820" y="4150"/>
                </a:cubicBezTo>
                <a:lnTo>
                  <a:pt x="10825" y="4150"/>
                </a:lnTo>
                <a:cubicBezTo>
                  <a:pt x="10825" y="4144"/>
                  <a:pt x="10825" y="4144"/>
                  <a:pt x="10825" y="4144"/>
                </a:cubicBezTo>
                <a:cubicBezTo>
                  <a:pt x="10825" y="4139"/>
                  <a:pt x="10825" y="4139"/>
                  <a:pt x="10825" y="4139"/>
                </a:cubicBezTo>
                <a:cubicBezTo>
                  <a:pt x="10825" y="4133"/>
                  <a:pt x="10820" y="4127"/>
                  <a:pt x="10820" y="4121"/>
                </a:cubicBezTo>
                <a:cubicBezTo>
                  <a:pt x="10820" y="4121"/>
                  <a:pt x="10820" y="4115"/>
                  <a:pt x="10825" y="4115"/>
                </a:cubicBezTo>
                <a:cubicBezTo>
                  <a:pt x="10825" y="4109"/>
                  <a:pt x="10825" y="4109"/>
                  <a:pt x="10831" y="4109"/>
                </a:cubicBezTo>
                <a:cubicBezTo>
                  <a:pt x="10831" y="4103"/>
                  <a:pt x="10831" y="4103"/>
                  <a:pt x="10831" y="4103"/>
                </a:cubicBezTo>
                <a:cubicBezTo>
                  <a:pt x="10831" y="4103"/>
                  <a:pt x="10837" y="4097"/>
                  <a:pt x="10843" y="4097"/>
                </a:cubicBezTo>
                <a:cubicBezTo>
                  <a:pt x="10843" y="4091"/>
                  <a:pt x="10849" y="4097"/>
                  <a:pt x="10855" y="4097"/>
                </a:cubicBezTo>
                <a:cubicBezTo>
                  <a:pt x="10861" y="4097"/>
                  <a:pt x="10867" y="4091"/>
                  <a:pt x="10873" y="4097"/>
                </a:cubicBezTo>
                <a:cubicBezTo>
                  <a:pt x="10873" y="4097"/>
                  <a:pt x="10873" y="4103"/>
                  <a:pt x="10879" y="4103"/>
                </a:cubicBezTo>
                <a:cubicBezTo>
                  <a:pt x="10879" y="4103"/>
                  <a:pt x="10885" y="4109"/>
                  <a:pt x="10885" y="4115"/>
                </a:cubicBezTo>
                <a:cubicBezTo>
                  <a:pt x="10891" y="4115"/>
                  <a:pt x="10891" y="4115"/>
                  <a:pt x="10891" y="4115"/>
                </a:cubicBezTo>
                <a:cubicBezTo>
                  <a:pt x="10897" y="4121"/>
                  <a:pt x="10903" y="4127"/>
                  <a:pt x="10903" y="4127"/>
                </a:cubicBezTo>
                <a:cubicBezTo>
                  <a:pt x="10909" y="4133"/>
                  <a:pt x="10909" y="4133"/>
                  <a:pt x="10914" y="4133"/>
                </a:cubicBezTo>
                <a:cubicBezTo>
                  <a:pt x="10914" y="4133"/>
                  <a:pt x="10914" y="4139"/>
                  <a:pt x="10920" y="4139"/>
                </a:cubicBezTo>
                <a:cubicBezTo>
                  <a:pt x="10920" y="4139"/>
                  <a:pt x="10920" y="4144"/>
                  <a:pt x="10926" y="4144"/>
                </a:cubicBezTo>
                <a:lnTo>
                  <a:pt x="10926" y="4144"/>
                </a:lnTo>
                <a:cubicBezTo>
                  <a:pt x="10932" y="4144"/>
                  <a:pt x="10932" y="4150"/>
                  <a:pt x="10938" y="4150"/>
                </a:cubicBezTo>
                <a:cubicBezTo>
                  <a:pt x="11015" y="4150"/>
                  <a:pt x="11015" y="4150"/>
                  <a:pt x="11015" y="4150"/>
                </a:cubicBezTo>
                <a:cubicBezTo>
                  <a:pt x="11015" y="4139"/>
                  <a:pt x="11015" y="4133"/>
                  <a:pt x="11015" y="4127"/>
                </a:cubicBezTo>
                <a:cubicBezTo>
                  <a:pt x="11015" y="4121"/>
                  <a:pt x="11015" y="4121"/>
                  <a:pt x="11015" y="4121"/>
                </a:cubicBezTo>
                <a:cubicBezTo>
                  <a:pt x="11015" y="4115"/>
                  <a:pt x="11009" y="4115"/>
                  <a:pt x="11009" y="4109"/>
                </a:cubicBezTo>
                <a:cubicBezTo>
                  <a:pt x="11009" y="4109"/>
                  <a:pt x="11015" y="4103"/>
                  <a:pt x="11015" y="4097"/>
                </a:cubicBezTo>
                <a:lnTo>
                  <a:pt x="11021" y="4103"/>
                </a:lnTo>
                <a:cubicBezTo>
                  <a:pt x="11027" y="4103"/>
                  <a:pt x="11027" y="4097"/>
                  <a:pt x="11027" y="4097"/>
                </a:cubicBezTo>
                <a:cubicBezTo>
                  <a:pt x="11033" y="4097"/>
                  <a:pt x="11033" y="4097"/>
                  <a:pt x="11033" y="4097"/>
                </a:cubicBezTo>
                <a:cubicBezTo>
                  <a:pt x="11039" y="4097"/>
                  <a:pt x="11039" y="4097"/>
                  <a:pt x="11045" y="4097"/>
                </a:cubicBezTo>
                <a:cubicBezTo>
                  <a:pt x="11051" y="4097"/>
                  <a:pt x="11057" y="4097"/>
                  <a:pt x="11063" y="4103"/>
                </a:cubicBezTo>
                <a:cubicBezTo>
                  <a:pt x="11069" y="4103"/>
                  <a:pt x="11069" y="4109"/>
                  <a:pt x="11075" y="4115"/>
                </a:cubicBezTo>
                <a:cubicBezTo>
                  <a:pt x="11075" y="4115"/>
                  <a:pt x="11075" y="4115"/>
                  <a:pt x="11080" y="4115"/>
                </a:cubicBezTo>
                <a:cubicBezTo>
                  <a:pt x="11080" y="4115"/>
                  <a:pt x="11086" y="4115"/>
                  <a:pt x="11092" y="4115"/>
                </a:cubicBezTo>
                <a:cubicBezTo>
                  <a:pt x="11092" y="4115"/>
                  <a:pt x="11092" y="4121"/>
                  <a:pt x="11098" y="4115"/>
                </a:cubicBezTo>
                <a:cubicBezTo>
                  <a:pt x="11098" y="4115"/>
                  <a:pt x="11098" y="4115"/>
                  <a:pt x="11104" y="4115"/>
                </a:cubicBezTo>
                <a:lnTo>
                  <a:pt x="11104" y="4109"/>
                </a:lnTo>
                <a:cubicBezTo>
                  <a:pt x="11104" y="4109"/>
                  <a:pt x="11110" y="4109"/>
                  <a:pt x="11110" y="4103"/>
                </a:cubicBezTo>
                <a:cubicBezTo>
                  <a:pt x="11110" y="4103"/>
                  <a:pt x="11116" y="4103"/>
                  <a:pt x="11116" y="4109"/>
                </a:cubicBezTo>
                <a:cubicBezTo>
                  <a:pt x="11116" y="4109"/>
                  <a:pt x="11116" y="4115"/>
                  <a:pt x="11122" y="4115"/>
                </a:cubicBezTo>
                <a:cubicBezTo>
                  <a:pt x="11122" y="4121"/>
                  <a:pt x="11122" y="4121"/>
                  <a:pt x="11128" y="4121"/>
                </a:cubicBezTo>
                <a:lnTo>
                  <a:pt x="11128" y="4127"/>
                </a:lnTo>
                <a:cubicBezTo>
                  <a:pt x="11128" y="4133"/>
                  <a:pt x="11128" y="4133"/>
                  <a:pt x="11128" y="4139"/>
                </a:cubicBezTo>
                <a:cubicBezTo>
                  <a:pt x="11128" y="4144"/>
                  <a:pt x="11128" y="4150"/>
                  <a:pt x="11128" y="4156"/>
                </a:cubicBezTo>
                <a:lnTo>
                  <a:pt x="11122" y="4162"/>
                </a:lnTo>
                <a:cubicBezTo>
                  <a:pt x="11116" y="4168"/>
                  <a:pt x="11116" y="4174"/>
                  <a:pt x="11116" y="4180"/>
                </a:cubicBezTo>
                <a:cubicBezTo>
                  <a:pt x="11116" y="4186"/>
                  <a:pt x="11110" y="4192"/>
                  <a:pt x="11110" y="4204"/>
                </a:cubicBezTo>
                <a:lnTo>
                  <a:pt x="11110" y="4210"/>
                </a:lnTo>
                <a:cubicBezTo>
                  <a:pt x="11110" y="4216"/>
                  <a:pt x="11116" y="4216"/>
                  <a:pt x="11116" y="4221"/>
                </a:cubicBezTo>
                <a:cubicBezTo>
                  <a:pt x="11116" y="4221"/>
                  <a:pt x="11116" y="4221"/>
                  <a:pt x="11116" y="4228"/>
                </a:cubicBezTo>
                <a:cubicBezTo>
                  <a:pt x="11116" y="4228"/>
                  <a:pt x="11116" y="4228"/>
                  <a:pt x="11116" y="4233"/>
                </a:cubicBezTo>
                <a:cubicBezTo>
                  <a:pt x="11122" y="4233"/>
                  <a:pt x="11122" y="4239"/>
                  <a:pt x="11122" y="4239"/>
                </a:cubicBezTo>
                <a:cubicBezTo>
                  <a:pt x="11128" y="4245"/>
                  <a:pt x="11128" y="4245"/>
                  <a:pt x="11128" y="4251"/>
                </a:cubicBezTo>
                <a:cubicBezTo>
                  <a:pt x="11128" y="4251"/>
                  <a:pt x="11128" y="4257"/>
                  <a:pt x="11122" y="4257"/>
                </a:cubicBezTo>
                <a:cubicBezTo>
                  <a:pt x="11122" y="4263"/>
                  <a:pt x="11122" y="4263"/>
                  <a:pt x="11116" y="4263"/>
                </a:cubicBezTo>
                <a:cubicBezTo>
                  <a:pt x="11116" y="4269"/>
                  <a:pt x="11116" y="4269"/>
                  <a:pt x="11116" y="4269"/>
                </a:cubicBezTo>
                <a:cubicBezTo>
                  <a:pt x="11110" y="4269"/>
                  <a:pt x="11110" y="4275"/>
                  <a:pt x="11110" y="4275"/>
                </a:cubicBezTo>
                <a:cubicBezTo>
                  <a:pt x="11110" y="4281"/>
                  <a:pt x="11110" y="4281"/>
                  <a:pt x="11110" y="4287"/>
                </a:cubicBezTo>
                <a:lnTo>
                  <a:pt x="11110" y="4293"/>
                </a:lnTo>
                <a:cubicBezTo>
                  <a:pt x="11104" y="4299"/>
                  <a:pt x="11104" y="4299"/>
                  <a:pt x="11104" y="4299"/>
                </a:cubicBezTo>
                <a:cubicBezTo>
                  <a:pt x="11098" y="4305"/>
                  <a:pt x="11098" y="4310"/>
                  <a:pt x="11092" y="4316"/>
                </a:cubicBezTo>
                <a:cubicBezTo>
                  <a:pt x="11092" y="4316"/>
                  <a:pt x="11092" y="4322"/>
                  <a:pt x="11086" y="4328"/>
                </a:cubicBezTo>
                <a:cubicBezTo>
                  <a:pt x="11086" y="4328"/>
                  <a:pt x="11080" y="4334"/>
                  <a:pt x="11075" y="4334"/>
                </a:cubicBezTo>
                <a:lnTo>
                  <a:pt x="11069" y="4340"/>
                </a:lnTo>
                <a:lnTo>
                  <a:pt x="11063" y="4340"/>
                </a:lnTo>
                <a:cubicBezTo>
                  <a:pt x="11063" y="4346"/>
                  <a:pt x="11057" y="4346"/>
                  <a:pt x="11057" y="4346"/>
                </a:cubicBezTo>
                <a:cubicBezTo>
                  <a:pt x="11057" y="4352"/>
                  <a:pt x="11057" y="4352"/>
                  <a:pt x="11057" y="4352"/>
                </a:cubicBezTo>
                <a:cubicBezTo>
                  <a:pt x="11057" y="4358"/>
                  <a:pt x="11057" y="4364"/>
                  <a:pt x="11057" y="4364"/>
                </a:cubicBezTo>
                <a:cubicBezTo>
                  <a:pt x="11051" y="4376"/>
                  <a:pt x="11051" y="4382"/>
                  <a:pt x="11045" y="4394"/>
                </a:cubicBezTo>
                <a:cubicBezTo>
                  <a:pt x="11045" y="4399"/>
                  <a:pt x="11045" y="4405"/>
                  <a:pt x="11039" y="4411"/>
                </a:cubicBezTo>
                <a:cubicBezTo>
                  <a:pt x="11039" y="4417"/>
                  <a:pt x="11033" y="4417"/>
                  <a:pt x="11033" y="4423"/>
                </a:cubicBezTo>
                <a:cubicBezTo>
                  <a:pt x="11027" y="4423"/>
                  <a:pt x="11027" y="4423"/>
                  <a:pt x="11027" y="4429"/>
                </a:cubicBezTo>
                <a:cubicBezTo>
                  <a:pt x="11021" y="4429"/>
                  <a:pt x="11021" y="4429"/>
                  <a:pt x="11021" y="4435"/>
                </a:cubicBezTo>
                <a:cubicBezTo>
                  <a:pt x="11015" y="4435"/>
                  <a:pt x="11015" y="4435"/>
                  <a:pt x="11015" y="4435"/>
                </a:cubicBezTo>
                <a:cubicBezTo>
                  <a:pt x="11009" y="4435"/>
                  <a:pt x="11009" y="4435"/>
                  <a:pt x="11009" y="4435"/>
                </a:cubicBezTo>
                <a:cubicBezTo>
                  <a:pt x="11003" y="4435"/>
                  <a:pt x="10997" y="4435"/>
                  <a:pt x="10997" y="4435"/>
                </a:cubicBezTo>
                <a:cubicBezTo>
                  <a:pt x="10991" y="4441"/>
                  <a:pt x="10986" y="4441"/>
                  <a:pt x="10986" y="4441"/>
                </a:cubicBezTo>
                <a:cubicBezTo>
                  <a:pt x="10980" y="4441"/>
                  <a:pt x="10980" y="4441"/>
                  <a:pt x="10980" y="4441"/>
                </a:cubicBezTo>
                <a:cubicBezTo>
                  <a:pt x="10974" y="4441"/>
                  <a:pt x="10974" y="4441"/>
                  <a:pt x="10968" y="4441"/>
                </a:cubicBezTo>
                <a:cubicBezTo>
                  <a:pt x="10968" y="4441"/>
                  <a:pt x="10968" y="4447"/>
                  <a:pt x="10962" y="4447"/>
                </a:cubicBezTo>
                <a:lnTo>
                  <a:pt x="10962" y="4447"/>
                </a:lnTo>
                <a:cubicBezTo>
                  <a:pt x="10956" y="4447"/>
                  <a:pt x="10956" y="4453"/>
                  <a:pt x="10950" y="4453"/>
                </a:cubicBezTo>
                <a:lnTo>
                  <a:pt x="10944" y="4453"/>
                </a:lnTo>
                <a:cubicBezTo>
                  <a:pt x="10938" y="4453"/>
                  <a:pt x="10938" y="4447"/>
                  <a:pt x="10938" y="4447"/>
                </a:cubicBezTo>
                <a:cubicBezTo>
                  <a:pt x="10932" y="4441"/>
                  <a:pt x="10932" y="4441"/>
                  <a:pt x="10926" y="4435"/>
                </a:cubicBezTo>
                <a:cubicBezTo>
                  <a:pt x="10920" y="4435"/>
                  <a:pt x="10920" y="4435"/>
                  <a:pt x="10920" y="4435"/>
                </a:cubicBezTo>
                <a:cubicBezTo>
                  <a:pt x="10914" y="4435"/>
                  <a:pt x="10914" y="4435"/>
                  <a:pt x="10909" y="4435"/>
                </a:cubicBezTo>
                <a:cubicBezTo>
                  <a:pt x="10903" y="4435"/>
                  <a:pt x="10903" y="4435"/>
                  <a:pt x="10897" y="4435"/>
                </a:cubicBezTo>
                <a:cubicBezTo>
                  <a:pt x="10897" y="4435"/>
                  <a:pt x="10897" y="4435"/>
                  <a:pt x="10891" y="4435"/>
                </a:cubicBezTo>
                <a:cubicBezTo>
                  <a:pt x="10885" y="4435"/>
                  <a:pt x="10879" y="4435"/>
                  <a:pt x="10879" y="4435"/>
                </a:cubicBezTo>
                <a:cubicBezTo>
                  <a:pt x="10873" y="4435"/>
                  <a:pt x="10873" y="4429"/>
                  <a:pt x="10867" y="4429"/>
                </a:cubicBezTo>
                <a:cubicBezTo>
                  <a:pt x="10861" y="4429"/>
                  <a:pt x="10861" y="4429"/>
                  <a:pt x="10861" y="4429"/>
                </a:cubicBezTo>
                <a:cubicBezTo>
                  <a:pt x="10861" y="4429"/>
                  <a:pt x="10861" y="4429"/>
                  <a:pt x="10855" y="4429"/>
                </a:cubicBezTo>
                <a:lnTo>
                  <a:pt x="10849" y="4435"/>
                </a:lnTo>
                <a:cubicBezTo>
                  <a:pt x="10855" y="4435"/>
                  <a:pt x="10855" y="4441"/>
                  <a:pt x="10861" y="4441"/>
                </a:cubicBezTo>
                <a:cubicBezTo>
                  <a:pt x="10867" y="4441"/>
                  <a:pt x="10873" y="4447"/>
                  <a:pt x="10879" y="4447"/>
                </a:cubicBezTo>
                <a:cubicBezTo>
                  <a:pt x="10885" y="4447"/>
                  <a:pt x="10891" y="4447"/>
                  <a:pt x="10897" y="4453"/>
                </a:cubicBezTo>
                <a:cubicBezTo>
                  <a:pt x="10903" y="4453"/>
                  <a:pt x="10909" y="4453"/>
                  <a:pt x="10909" y="4453"/>
                </a:cubicBezTo>
                <a:cubicBezTo>
                  <a:pt x="10909" y="4465"/>
                  <a:pt x="10909" y="4465"/>
                  <a:pt x="10909" y="4465"/>
                </a:cubicBezTo>
                <a:cubicBezTo>
                  <a:pt x="10909" y="4471"/>
                  <a:pt x="10909" y="4471"/>
                  <a:pt x="10909" y="4471"/>
                </a:cubicBezTo>
                <a:cubicBezTo>
                  <a:pt x="10909" y="4476"/>
                  <a:pt x="10914" y="4476"/>
                  <a:pt x="10920" y="4482"/>
                </a:cubicBezTo>
                <a:cubicBezTo>
                  <a:pt x="10920" y="4482"/>
                  <a:pt x="10920" y="4482"/>
                  <a:pt x="10920" y="4488"/>
                </a:cubicBezTo>
                <a:cubicBezTo>
                  <a:pt x="10926" y="4488"/>
                  <a:pt x="10926" y="4494"/>
                  <a:pt x="10926" y="4494"/>
                </a:cubicBezTo>
                <a:cubicBezTo>
                  <a:pt x="10926" y="4500"/>
                  <a:pt x="10920" y="4500"/>
                  <a:pt x="10920" y="4500"/>
                </a:cubicBezTo>
                <a:cubicBezTo>
                  <a:pt x="10920" y="4506"/>
                  <a:pt x="10926" y="4506"/>
                  <a:pt x="10926" y="4506"/>
                </a:cubicBezTo>
                <a:cubicBezTo>
                  <a:pt x="10926" y="4512"/>
                  <a:pt x="10920" y="4512"/>
                  <a:pt x="10920" y="4512"/>
                </a:cubicBezTo>
                <a:cubicBezTo>
                  <a:pt x="10920" y="4524"/>
                  <a:pt x="10920" y="4530"/>
                  <a:pt x="10920" y="4536"/>
                </a:cubicBezTo>
                <a:cubicBezTo>
                  <a:pt x="10920" y="4536"/>
                  <a:pt x="10926" y="4548"/>
                  <a:pt x="10932" y="4548"/>
                </a:cubicBezTo>
                <a:cubicBezTo>
                  <a:pt x="10938" y="4554"/>
                  <a:pt x="10944" y="4560"/>
                  <a:pt x="10950" y="4571"/>
                </a:cubicBezTo>
                <a:lnTo>
                  <a:pt x="10956" y="4577"/>
                </a:lnTo>
                <a:cubicBezTo>
                  <a:pt x="10962" y="4589"/>
                  <a:pt x="10962" y="4589"/>
                  <a:pt x="10962" y="4589"/>
                </a:cubicBezTo>
                <a:cubicBezTo>
                  <a:pt x="10962" y="4595"/>
                  <a:pt x="10968" y="4601"/>
                  <a:pt x="10968" y="4601"/>
                </a:cubicBezTo>
                <a:cubicBezTo>
                  <a:pt x="10974" y="4607"/>
                  <a:pt x="10974" y="4613"/>
                  <a:pt x="10980" y="4613"/>
                </a:cubicBezTo>
                <a:cubicBezTo>
                  <a:pt x="10980" y="4619"/>
                  <a:pt x="10986" y="4625"/>
                  <a:pt x="10991" y="4625"/>
                </a:cubicBezTo>
                <a:cubicBezTo>
                  <a:pt x="10997" y="4625"/>
                  <a:pt x="10997" y="4631"/>
                  <a:pt x="11003" y="4631"/>
                </a:cubicBezTo>
                <a:cubicBezTo>
                  <a:pt x="11015" y="4631"/>
                  <a:pt x="11015" y="4631"/>
                  <a:pt x="11015" y="4631"/>
                </a:cubicBezTo>
                <a:cubicBezTo>
                  <a:pt x="11021" y="4631"/>
                  <a:pt x="11021" y="4631"/>
                  <a:pt x="11027" y="4631"/>
                </a:cubicBezTo>
                <a:cubicBezTo>
                  <a:pt x="11033" y="4631"/>
                  <a:pt x="11039" y="4625"/>
                  <a:pt x="11039" y="4625"/>
                </a:cubicBezTo>
                <a:cubicBezTo>
                  <a:pt x="11039" y="4619"/>
                  <a:pt x="11039" y="4613"/>
                  <a:pt x="11039" y="4613"/>
                </a:cubicBezTo>
                <a:cubicBezTo>
                  <a:pt x="11039" y="4607"/>
                  <a:pt x="11045" y="4607"/>
                  <a:pt x="11051" y="4601"/>
                </a:cubicBezTo>
                <a:cubicBezTo>
                  <a:pt x="11057" y="4613"/>
                  <a:pt x="11057" y="4613"/>
                  <a:pt x="11057" y="4613"/>
                </a:cubicBezTo>
                <a:cubicBezTo>
                  <a:pt x="11063" y="4625"/>
                  <a:pt x="11075" y="4631"/>
                  <a:pt x="11080" y="4648"/>
                </a:cubicBezTo>
                <a:cubicBezTo>
                  <a:pt x="11086" y="4648"/>
                  <a:pt x="11086" y="4654"/>
                  <a:pt x="11086" y="4654"/>
                </a:cubicBezTo>
                <a:cubicBezTo>
                  <a:pt x="11092" y="4660"/>
                  <a:pt x="11092" y="4660"/>
                  <a:pt x="11098" y="4666"/>
                </a:cubicBezTo>
                <a:cubicBezTo>
                  <a:pt x="11104" y="4666"/>
                  <a:pt x="11104" y="4672"/>
                  <a:pt x="11110" y="4672"/>
                </a:cubicBezTo>
                <a:cubicBezTo>
                  <a:pt x="11116" y="4672"/>
                  <a:pt x="11116" y="4678"/>
                  <a:pt x="11116" y="4684"/>
                </a:cubicBezTo>
                <a:cubicBezTo>
                  <a:pt x="11122" y="4690"/>
                  <a:pt x="11122" y="4702"/>
                  <a:pt x="11122" y="4708"/>
                </a:cubicBezTo>
                <a:cubicBezTo>
                  <a:pt x="11122" y="4714"/>
                  <a:pt x="11122" y="4714"/>
                  <a:pt x="11122" y="4720"/>
                </a:cubicBezTo>
                <a:cubicBezTo>
                  <a:pt x="11128" y="4726"/>
                  <a:pt x="11134" y="4726"/>
                  <a:pt x="11134" y="4731"/>
                </a:cubicBezTo>
                <a:cubicBezTo>
                  <a:pt x="11140" y="4743"/>
                  <a:pt x="11146" y="4749"/>
                  <a:pt x="11152" y="4755"/>
                </a:cubicBezTo>
                <a:cubicBezTo>
                  <a:pt x="11158" y="4761"/>
                  <a:pt x="11163" y="4761"/>
                  <a:pt x="11163" y="4767"/>
                </a:cubicBezTo>
                <a:cubicBezTo>
                  <a:pt x="11169" y="4773"/>
                  <a:pt x="11169" y="4779"/>
                  <a:pt x="11169" y="4791"/>
                </a:cubicBezTo>
                <a:cubicBezTo>
                  <a:pt x="11169" y="4797"/>
                  <a:pt x="11169" y="4797"/>
                  <a:pt x="11169" y="4797"/>
                </a:cubicBezTo>
                <a:lnTo>
                  <a:pt x="11163" y="4803"/>
                </a:lnTo>
                <a:cubicBezTo>
                  <a:pt x="11163" y="4820"/>
                  <a:pt x="11163" y="4832"/>
                  <a:pt x="11169" y="4844"/>
                </a:cubicBezTo>
                <a:cubicBezTo>
                  <a:pt x="11175" y="4850"/>
                  <a:pt x="11181" y="4850"/>
                  <a:pt x="11187" y="4850"/>
                </a:cubicBezTo>
                <a:cubicBezTo>
                  <a:pt x="11193" y="4850"/>
                  <a:pt x="11193" y="4856"/>
                  <a:pt x="11199" y="4856"/>
                </a:cubicBezTo>
                <a:cubicBezTo>
                  <a:pt x="11205" y="4856"/>
                  <a:pt x="11205" y="4856"/>
                  <a:pt x="11211" y="4862"/>
                </a:cubicBezTo>
                <a:cubicBezTo>
                  <a:pt x="11217" y="4862"/>
                  <a:pt x="11217" y="4862"/>
                  <a:pt x="11223" y="4868"/>
                </a:cubicBezTo>
                <a:cubicBezTo>
                  <a:pt x="11223" y="4874"/>
                  <a:pt x="11223" y="4874"/>
                  <a:pt x="11229" y="4880"/>
                </a:cubicBezTo>
                <a:cubicBezTo>
                  <a:pt x="11229" y="4886"/>
                  <a:pt x="11229" y="4886"/>
                  <a:pt x="11235" y="4892"/>
                </a:cubicBezTo>
                <a:cubicBezTo>
                  <a:pt x="11241" y="4903"/>
                  <a:pt x="11252" y="4903"/>
                  <a:pt x="11258" y="4915"/>
                </a:cubicBezTo>
                <a:cubicBezTo>
                  <a:pt x="11258" y="4927"/>
                  <a:pt x="11264" y="4933"/>
                  <a:pt x="11270" y="4939"/>
                </a:cubicBezTo>
                <a:cubicBezTo>
                  <a:pt x="11276" y="4963"/>
                  <a:pt x="11276" y="4963"/>
                  <a:pt x="11276" y="4963"/>
                </a:cubicBezTo>
                <a:cubicBezTo>
                  <a:pt x="11282" y="4975"/>
                  <a:pt x="11288" y="4986"/>
                  <a:pt x="11288" y="4998"/>
                </a:cubicBezTo>
                <a:cubicBezTo>
                  <a:pt x="11288" y="5004"/>
                  <a:pt x="11294" y="5004"/>
                  <a:pt x="11288" y="5010"/>
                </a:cubicBezTo>
                <a:cubicBezTo>
                  <a:pt x="11288" y="5016"/>
                  <a:pt x="11282" y="5016"/>
                  <a:pt x="11282" y="5022"/>
                </a:cubicBezTo>
                <a:cubicBezTo>
                  <a:pt x="11282" y="5028"/>
                  <a:pt x="11282" y="5028"/>
                  <a:pt x="11282" y="5034"/>
                </a:cubicBezTo>
                <a:cubicBezTo>
                  <a:pt x="11282" y="5040"/>
                  <a:pt x="11282" y="5052"/>
                  <a:pt x="11288" y="5058"/>
                </a:cubicBezTo>
                <a:cubicBezTo>
                  <a:pt x="11288" y="5063"/>
                  <a:pt x="11294" y="5063"/>
                  <a:pt x="11300" y="5063"/>
                </a:cubicBezTo>
                <a:cubicBezTo>
                  <a:pt x="11300" y="5069"/>
                  <a:pt x="11306" y="5069"/>
                  <a:pt x="11312" y="5069"/>
                </a:cubicBezTo>
                <a:cubicBezTo>
                  <a:pt x="11318" y="5075"/>
                  <a:pt x="11318" y="5081"/>
                  <a:pt x="11324" y="5081"/>
                </a:cubicBezTo>
                <a:cubicBezTo>
                  <a:pt x="11329" y="5087"/>
                  <a:pt x="11335" y="5093"/>
                  <a:pt x="11347" y="5105"/>
                </a:cubicBezTo>
                <a:cubicBezTo>
                  <a:pt x="11347" y="5105"/>
                  <a:pt x="11353" y="5105"/>
                  <a:pt x="11353" y="5111"/>
                </a:cubicBezTo>
                <a:cubicBezTo>
                  <a:pt x="11359" y="5117"/>
                  <a:pt x="11359" y="5117"/>
                  <a:pt x="11359" y="5123"/>
                </a:cubicBezTo>
                <a:cubicBezTo>
                  <a:pt x="11365" y="5129"/>
                  <a:pt x="11371" y="5129"/>
                  <a:pt x="11371" y="5135"/>
                </a:cubicBezTo>
                <a:cubicBezTo>
                  <a:pt x="11377" y="5141"/>
                  <a:pt x="11383" y="5152"/>
                  <a:pt x="11383" y="5158"/>
                </a:cubicBezTo>
                <a:cubicBezTo>
                  <a:pt x="11389" y="5164"/>
                  <a:pt x="11389" y="5170"/>
                  <a:pt x="11395" y="5176"/>
                </a:cubicBezTo>
                <a:cubicBezTo>
                  <a:pt x="11395" y="5176"/>
                  <a:pt x="11407" y="5182"/>
                  <a:pt x="11407" y="5188"/>
                </a:cubicBezTo>
                <a:cubicBezTo>
                  <a:pt x="11418" y="5200"/>
                  <a:pt x="11424" y="5206"/>
                  <a:pt x="11430" y="5218"/>
                </a:cubicBezTo>
                <a:cubicBezTo>
                  <a:pt x="11442" y="5235"/>
                  <a:pt x="11454" y="5241"/>
                  <a:pt x="11466" y="5253"/>
                </a:cubicBezTo>
                <a:cubicBezTo>
                  <a:pt x="11466" y="5259"/>
                  <a:pt x="11466" y="5259"/>
                  <a:pt x="11472" y="5265"/>
                </a:cubicBezTo>
                <a:cubicBezTo>
                  <a:pt x="11472" y="5271"/>
                  <a:pt x="11478" y="5271"/>
                  <a:pt x="11478" y="5277"/>
                </a:cubicBezTo>
                <a:cubicBezTo>
                  <a:pt x="11478" y="5283"/>
                  <a:pt x="11484" y="5283"/>
                  <a:pt x="11484" y="5289"/>
                </a:cubicBezTo>
                <a:cubicBezTo>
                  <a:pt x="11484" y="5301"/>
                  <a:pt x="11484" y="5307"/>
                  <a:pt x="11484" y="5312"/>
                </a:cubicBezTo>
                <a:cubicBezTo>
                  <a:pt x="11484" y="5318"/>
                  <a:pt x="11484" y="5324"/>
                  <a:pt x="11484" y="5324"/>
                </a:cubicBezTo>
                <a:cubicBezTo>
                  <a:pt x="11484" y="5330"/>
                  <a:pt x="11490" y="5330"/>
                  <a:pt x="11490" y="5336"/>
                </a:cubicBezTo>
                <a:cubicBezTo>
                  <a:pt x="11495" y="5348"/>
                  <a:pt x="11501" y="5348"/>
                  <a:pt x="11501" y="5360"/>
                </a:cubicBezTo>
                <a:cubicBezTo>
                  <a:pt x="11501" y="5461"/>
                  <a:pt x="11501" y="5461"/>
                  <a:pt x="11501" y="5461"/>
                </a:cubicBezTo>
                <a:cubicBezTo>
                  <a:pt x="11501" y="5473"/>
                  <a:pt x="11519" y="5478"/>
                  <a:pt x="11531" y="5490"/>
                </a:cubicBezTo>
                <a:cubicBezTo>
                  <a:pt x="11543" y="5496"/>
                  <a:pt x="11543" y="5502"/>
                  <a:pt x="11555" y="5502"/>
                </a:cubicBezTo>
                <a:cubicBezTo>
                  <a:pt x="11567" y="5508"/>
                  <a:pt x="11573" y="5502"/>
                  <a:pt x="11579" y="5502"/>
                </a:cubicBezTo>
                <a:cubicBezTo>
                  <a:pt x="11590" y="5502"/>
                  <a:pt x="11602" y="5508"/>
                  <a:pt x="11614" y="5502"/>
                </a:cubicBezTo>
                <a:cubicBezTo>
                  <a:pt x="11620" y="5502"/>
                  <a:pt x="11620" y="5496"/>
                  <a:pt x="11626" y="5490"/>
                </a:cubicBezTo>
                <a:cubicBezTo>
                  <a:pt x="11632" y="5485"/>
                  <a:pt x="11632" y="5473"/>
                  <a:pt x="11638" y="5467"/>
                </a:cubicBezTo>
                <a:cubicBezTo>
                  <a:pt x="11644" y="5461"/>
                  <a:pt x="11656" y="5455"/>
                  <a:pt x="11661" y="5455"/>
                </a:cubicBezTo>
                <a:cubicBezTo>
                  <a:pt x="11668" y="5455"/>
                  <a:pt x="11668" y="5449"/>
                  <a:pt x="11673" y="5449"/>
                </a:cubicBezTo>
                <a:cubicBezTo>
                  <a:pt x="11745" y="5449"/>
                  <a:pt x="11745" y="5449"/>
                  <a:pt x="11745" y="5449"/>
                </a:cubicBezTo>
                <a:cubicBezTo>
                  <a:pt x="11750" y="5449"/>
                  <a:pt x="11750" y="5461"/>
                  <a:pt x="11756" y="5461"/>
                </a:cubicBezTo>
                <a:cubicBezTo>
                  <a:pt x="11756" y="5461"/>
                  <a:pt x="11762" y="5461"/>
                  <a:pt x="11768" y="5461"/>
                </a:cubicBezTo>
                <a:cubicBezTo>
                  <a:pt x="11780" y="5437"/>
                  <a:pt x="11780" y="5437"/>
                  <a:pt x="11780" y="5437"/>
                </a:cubicBezTo>
                <a:cubicBezTo>
                  <a:pt x="11780" y="5431"/>
                  <a:pt x="11786" y="5431"/>
                  <a:pt x="11786" y="5425"/>
                </a:cubicBezTo>
                <a:cubicBezTo>
                  <a:pt x="11792" y="5419"/>
                  <a:pt x="11798" y="5419"/>
                  <a:pt x="11804" y="5419"/>
                </a:cubicBezTo>
                <a:cubicBezTo>
                  <a:pt x="11804" y="5413"/>
                  <a:pt x="11810" y="5407"/>
                  <a:pt x="11810" y="5407"/>
                </a:cubicBezTo>
                <a:cubicBezTo>
                  <a:pt x="11827" y="5401"/>
                  <a:pt x="11834" y="5401"/>
                  <a:pt x="11845" y="5401"/>
                </a:cubicBezTo>
                <a:cubicBezTo>
                  <a:pt x="11851" y="5396"/>
                  <a:pt x="11851" y="5390"/>
                  <a:pt x="11857" y="5390"/>
                </a:cubicBezTo>
                <a:cubicBezTo>
                  <a:pt x="11863" y="5390"/>
                  <a:pt x="11875" y="5390"/>
                  <a:pt x="11881" y="5390"/>
                </a:cubicBezTo>
                <a:cubicBezTo>
                  <a:pt x="11887" y="5390"/>
                  <a:pt x="11887" y="5384"/>
                  <a:pt x="11893" y="5384"/>
                </a:cubicBezTo>
                <a:cubicBezTo>
                  <a:pt x="11899" y="5384"/>
                  <a:pt x="11899" y="5384"/>
                  <a:pt x="11905" y="5384"/>
                </a:cubicBezTo>
                <a:cubicBezTo>
                  <a:pt x="11911" y="5384"/>
                  <a:pt x="11916" y="5384"/>
                  <a:pt x="11928" y="5378"/>
                </a:cubicBezTo>
                <a:cubicBezTo>
                  <a:pt x="11934" y="5378"/>
                  <a:pt x="11934" y="5372"/>
                  <a:pt x="11940" y="5366"/>
                </a:cubicBezTo>
                <a:cubicBezTo>
                  <a:pt x="11952" y="5354"/>
                  <a:pt x="11952" y="5354"/>
                  <a:pt x="11952" y="5354"/>
                </a:cubicBezTo>
                <a:cubicBezTo>
                  <a:pt x="11952" y="5354"/>
                  <a:pt x="11958" y="5348"/>
                  <a:pt x="11964" y="5342"/>
                </a:cubicBezTo>
                <a:lnTo>
                  <a:pt x="11970" y="5342"/>
                </a:lnTo>
                <a:cubicBezTo>
                  <a:pt x="11988" y="5342"/>
                  <a:pt x="11993" y="5342"/>
                  <a:pt x="12005" y="5342"/>
                </a:cubicBezTo>
                <a:cubicBezTo>
                  <a:pt x="12005" y="5336"/>
                  <a:pt x="12005" y="5330"/>
                  <a:pt x="12005" y="5324"/>
                </a:cubicBezTo>
                <a:cubicBezTo>
                  <a:pt x="12005" y="5318"/>
                  <a:pt x="12005" y="5318"/>
                  <a:pt x="12005" y="5312"/>
                </a:cubicBezTo>
                <a:cubicBezTo>
                  <a:pt x="12011" y="5307"/>
                  <a:pt x="12011" y="5307"/>
                  <a:pt x="12017" y="5301"/>
                </a:cubicBezTo>
                <a:cubicBezTo>
                  <a:pt x="12017" y="5301"/>
                  <a:pt x="12023" y="5307"/>
                  <a:pt x="12029" y="5301"/>
                </a:cubicBezTo>
                <a:cubicBezTo>
                  <a:pt x="12029" y="5301"/>
                  <a:pt x="12035" y="5295"/>
                  <a:pt x="12041" y="5295"/>
                </a:cubicBezTo>
                <a:lnTo>
                  <a:pt x="12047" y="5289"/>
                </a:lnTo>
                <a:cubicBezTo>
                  <a:pt x="12053" y="5289"/>
                  <a:pt x="12059" y="5283"/>
                  <a:pt x="12059" y="5283"/>
                </a:cubicBezTo>
                <a:cubicBezTo>
                  <a:pt x="12065" y="5283"/>
                  <a:pt x="12071" y="5283"/>
                  <a:pt x="12071" y="5283"/>
                </a:cubicBezTo>
                <a:cubicBezTo>
                  <a:pt x="12077" y="5283"/>
                  <a:pt x="12082" y="5283"/>
                  <a:pt x="12082" y="5283"/>
                </a:cubicBezTo>
                <a:cubicBezTo>
                  <a:pt x="12166" y="5283"/>
                  <a:pt x="12166" y="5283"/>
                  <a:pt x="12166" y="5283"/>
                </a:cubicBezTo>
                <a:cubicBezTo>
                  <a:pt x="12166" y="5277"/>
                  <a:pt x="12166" y="5277"/>
                  <a:pt x="12166" y="5265"/>
                </a:cubicBezTo>
                <a:lnTo>
                  <a:pt x="12166" y="5259"/>
                </a:lnTo>
                <a:cubicBezTo>
                  <a:pt x="12166" y="5253"/>
                  <a:pt x="12166" y="5247"/>
                  <a:pt x="12166" y="5247"/>
                </a:cubicBezTo>
                <a:cubicBezTo>
                  <a:pt x="12171" y="5235"/>
                  <a:pt x="12177" y="5230"/>
                  <a:pt x="12183" y="5224"/>
                </a:cubicBezTo>
                <a:cubicBezTo>
                  <a:pt x="12237" y="5224"/>
                  <a:pt x="12237" y="5224"/>
                  <a:pt x="12237" y="5224"/>
                </a:cubicBezTo>
                <a:cubicBezTo>
                  <a:pt x="12237" y="5218"/>
                  <a:pt x="12243" y="5212"/>
                  <a:pt x="12243" y="5212"/>
                </a:cubicBezTo>
                <a:cubicBezTo>
                  <a:pt x="12243" y="5206"/>
                  <a:pt x="12243" y="5206"/>
                  <a:pt x="12248" y="5200"/>
                </a:cubicBezTo>
                <a:cubicBezTo>
                  <a:pt x="12248" y="5188"/>
                  <a:pt x="12248" y="5182"/>
                  <a:pt x="12254" y="5176"/>
                </a:cubicBezTo>
                <a:cubicBezTo>
                  <a:pt x="12260" y="5170"/>
                  <a:pt x="12260" y="5170"/>
                  <a:pt x="12266" y="5164"/>
                </a:cubicBezTo>
                <a:cubicBezTo>
                  <a:pt x="12272" y="5164"/>
                  <a:pt x="12272" y="5170"/>
                  <a:pt x="12278" y="5170"/>
                </a:cubicBezTo>
                <a:cubicBezTo>
                  <a:pt x="12290" y="5170"/>
                  <a:pt x="12290" y="5170"/>
                  <a:pt x="12290" y="5170"/>
                </a:cubicBezTo>
                <a:cubicBezTo>
                  <a:pt x="12296" y="5170"/>
                  <a:pt x="12296" y="5164"/>
                  <a:pt x="12302" y="5164"/>
                </a:cubicBezTo>
                <a:cubicBezTo>
                  <a:pt x="12308" y="5146"/>
                  <a:pt x="12308" y="5146"/>
                  <a:pt x="12308" y="5146"/>
                </a:cubicBezTo>
                <a:cubicBezTo>
                  <a:pt x="12308" y="5141"/>
                  <a:pt x="12314" y="5141"/>
                  <a:pt x="12314" y="5135"/>
                </a:cubicBezTo>
                <a:cubicBezTo>
                  <a:pt x="12314" y="5129"/>
                  <a:pt x="12314" y="5129"/>
                  <a:pt x="12314" y="5123"/>
                </a:cubicBezTo>
                <a:cubicBezTo>
                  <a:pt x="12314" y="5117"/>
                  <a:pt x="12320" y="5117"/>
                  <a:pt x="12320" y="5111"/>
                </a:cubicBezTo>
                <a:cubicBezTo>
                  <a:pt x="12325" y="5105"/>
                  <a:pt x="12325" y="5105"/>
                  <a:pt x="12325" y="5099"/>
                </a:cubicBezTo>
                <a:cubicBezTo>
                  <a:pt x="12332" y="5093"/>
                  <a:pt x="12337" y="5093"/>
                  <a:pt x="12343" y="5093"/>
                </a:cubicBezTo>
                <a:cubicBezTo>
                  <a:pt x="12349" y="5093"/>
                  <a:pt x="12349" y="5093"/>
                  <a:pt x="12349" y="5093"/>
                </a:cubicBezTo>
                <a:cubicBezTo>
                  <a:pt x="12355" y="5093"/>
                  <a:pt x="12355" y="5099"/>
                  <a:pt x="12355" y="5105"/>
                </a:cubicBezTo>
                <a:cubicBezTo>
                  <a:pt x="12361" y="5105"/>
                  <a:pt x="12367" y="5105"/>
                  <a:pt x="12367" y="5105"/>
                </a:cubicBezTo>
                <a:cubicBezTo>
                  <a:pt x="12367" y="5093"/>
                  <a:pt x="12367" y="5087"/>
                  <a:pt x="12367" y="5069"/>
                </a:cubicBezTo>
                <a:cubicBezTo>
                  <a:pt x="12373" y="5058"/>
                  <a:pt x="12373" y="5046"/>
                  <a:pt x="12379" y="5034"/>
                </a:cubicBezTo>
                <a:cubicBezTo>
                  <a:pt x="12379" y="5028"/>
                  <a:pt x="12379" y="5022"/>
                  <a:pt x="12379" y="5022"/>
                </a:cubicBezTo>
                <a:cubicBezTo>
                  <a:pt x="12379" y="5016"/>
                  <a:pt x="12379" y="5010"/>
                  <a:pt x="12385" y="5010"/>
                </a:cubicBezTo>
                <a:cubicBezTo>
                  <a:pt x="12385" y="5004"/>
                  <a:pt x="12391" y="5004"/>
                  <a:pt x="12397" y="5004"/>
                </a:cubicBezTo>
                <a:cubicBezTo>
                  <a:pt x="12397" y="5004"/>
                  <a:pt x="12403" y="5004"/>
                  <a:pt x="12409" y="5004"/>
                </a:cubicBezTo>
                <a:cubicBezTo>
                  <a:pt x="12414" y="5004"/>
                  <a:pt x="12420" y="4998"/>
                  <a:pt x="12426" y="4998"/>
                </a:cubicBezTo>
                <a:cubicBezTo>
                  <a:pt x="12426" y="4986"/>
                  <a:pt x="12426" y="4980"/>
                  <a:pt x="12426" y="4969"/>
                </a:cubicBezTo>
                <a:cubicBezTo>
                  <a:pt x="12420" y="4963"/>
                  <a:pt x="12420" y="4963"/>
                  <a:pt x="12414" y="4963"/>
                </a:cubicBezTo>
                <a:cubicBezTo>
                  <a:pt x="12409" y="4957"/>
                  <a:pt x="12403" y="4963"/>
                  <a:pt x="12403" y="4963"/>
                </a:cubicBezTo>
                <a:cubicBezTo>
                  <a:pt x="12397" y="4957"/>
                  <a:pt x="12391" y="4957"/>
                  <a:pt x="12391" y="4957"/>
                </a:cubicBezTo>
                <a:cubicBezTo>
                  <a:pt x="12385" y="4951"/>
                  <a:pt x="12379" y="4951"/>
                  <a:pt x="12379" y="4951"/>
                </a:cubicBezTo>
                <a:cubicBezTo>
                  <a:pt x="12379" y="4945"/>
                  <a:pt x="12379" y="4939"/>
                  <a:pt x="12379" y="4939"/>
                </a:cubicBezTo>
                <a:cubicBezTo>
                  <a:pt x="12379" y="4933"/>
                  <a:pt x="12373" y="4927"/>
                  <a:pt x="12373" y="4921"/>
                </a:cubicBezTo>
                <a:cubicBezTo>
                  <a:pt x="12373" y="4921"/>
                  <a:pt x="12373" y="4915"/>
                  <a:pt x="12367" y="4909"/>
                </a:cubicBezTo>
                <a:cubicBezTo>
                  <a:pt x="12367" y="4903"/>
                  <a:pt x="12361" y="4903"/>
                  <a:pt x="12355" y="4897"/>
                </a:cubicBezTo>
                <a:cubicBezTo>
                  <a:pt x="12349" y="4897"/>
                  <a:pt x="12343" y="4892"/>
                  <a:pt x="12337" y="4892"/>
                </a:cubicBezTo>
                <a:cubicBezTo>
                  <a:pt x="12332" y="4892"/>
                  <a:pt x="12325" y="4892"/>
                  <a:pt x="12325" y="4892"/>
                </a:cubicBezTo>
                <a:cubicBezTo>
                  <a:pt x="12320" y="4892"/>
                  <a:pt x="12314" y="4886"/>
                  <a:pt x="12314" y="4886"/>
                </a:cubicBezTo>
                <a:cubicBezTo>
                  <a:pt x="12314" y="4880"/>
                  <a:pt x="12314" y="4880"/>
                  <a:pt x="12314" y="4874"/>
                </a:cubicBezTo>
                <a:cubicBezTo>
                  <a:pt x="12314" y="4868"/>
                  <a:pt x="12320" y="4862"/>
                  <a:pt x="12320" y="4850"/>
                </a:cubicBezTo>
                <a:cubicBezTo>
                  <a:pt x="12320" y="4844"/>
                  <a:pt x="12320" y="4844"/>
                  <a:pt x="12320" y="4838"/>
                </a:cubicBezTo>
                <a:cubicBezTo>
                  <a:pt x="12314" y="4838"/>
                  <a:pt x="12308" y="4838"/>
                  <a:pt x="12308" y="4832"/>
                </a:cubicBezTo>
                <a:cubicBezTo>
                  <a:pt x="12302" y="4832"/>
                  <a:pt x="12302" y="4826"/>
                  <a:pt x="12296" y="4826"/>
                </a:cubicBezTo>
                <a:cubicBezTo>
                  <a:pt x="12272" y="4826"/>
                  <a:pt x="12272" y="4826"/>
                  <a:pt x="12272" y="4826"/>
                </a:cubicBezTo>
                <a:cubicBezTo>
                  <a:pt x="12272" y="4838"/>
                  <a:pt x="12272" y="4844"/>
                  <a:pt x="12272" y="4856"/>
                </a:cubicBezTo>
                <a:cubicBezTo>
                  <a:pt x="12272" y="4862"/>
                  <a:pt x="12260" y="4868"/>
                  <a:pt x="12254" y="4874"/>
                </a:cubicBezTo>
                <a:cubicBezTo>
                  <a:pt x="12254" y="4862"/>
                  <a:pt x="12248" y="4856"/>
                  <a:pt x="12248" y="4850"/>
                </a:cubicBezTo>
                <a:cubicBezTo>
                  <a:pt x="12248" y="4844"/>
                  <a:pt x="12248" y="4838"/>
                  <a:pt x="12248" y="4838"/>
                </a:cubicBezTo>
                <a:cubicBezTo>
                  <a:pt x="12248" y="4832"/>
                  <a:pt x="12243" y="4832"/>
                  <a:pt x="12237" y="4832"/>
                </a:cubicBezTo>
                <a:cubicBezTo>
                  <a:pt x="12237" y="4826"/>
                  <a:pt x="12231" y="4826"/>
                  <a:pt x="12231" y="4820"/>
                </a:cubicBezTo>
                <a:cubicBezTo>
                  <a:pt x="12231" y="4761"/>
                  <a:pt x="12231" y="4761"/>
                  <a:pt x="12231" y="4761"/>
                </a:cubicBezTo>
                <a:cubicBezTo>
                  <a:pt x="12225" y="4761"/>
                  <a:pt x="12225" y="4755"/>
                  <a:pt x="12219" y="4749"/>
                </a:cubicBezTo>
                <a:cubicBezTo>
                  <a:pt x="12219" y="4749"/>
                  <a:pt x="12213" y="4743"/>
                  <a:pt x="12207" y="4743"/>
                </a:cubicBezTo>
                <a:cubicBezTo>
                  <a:pt x="12207" y="4749"/>
                  <a:pt x="12207" y="4749"/>
                  <a:pt x="12201" y="4755"/>
                </a:cubicBezTo>
                <a:cubicBezTo>
                  <a:pt x="12201" y="4755"/>
                  <a:pt x="12195" y="4755"/>
                  <a:pt x="12195" y="4761"/>
                </a:cubicBezTo>
                <a:cubicBezTo>
                  <a:pt x="12189" y="4761"/>
                  <a:pt x="12183" y="4761"/>
                  <a:pt x="12183" y="4767"/>
                </a:cubicBezTo>
                <a:cubicBezTo>
                  <a:pt x="12171" y="4767"/>
                  <a:pt x="12171" y="4779"/>
                  <a:pt x="12166" y="4791"/>
                </a:cubicBezTo>
                <a:cubicBezTo>
                  <a:pt x="12166" y="4803"/>
                  <a:pt x="12166" y="4809"/>
                  <a:pt x="12166" y="4820"/>
                </a:cubicBezTo>
                <a:cubicBezTo>
                  <a:pt x="12166" y="4832"/>
                  <a:pt x="12166" y="4838"/>
                  <a:pt x="12166" y="4844"/>
                </a:cubicBezTo>
                <a:cubicBezTo>
                  <a:pt x="12154" y="4844"/>
                  <a:pt x="12148" y="4844"/>
                  <a:pt x="12142" y="4844"/>
                </a:cubicBezTo>
                <a:cubicBezTo>
                  <a:pt x="12130" y="4844"/>
                  <a:pt x="12124" y="4844"/>
                  <a:pt x="12118" y="4844"/>
                </a:cubicBezTo>
                <a:cubicBezTo>
                  <a:pt x="12106" y="4844"/>
                  <a:pt x="12106" y="4844"/>
                  <a:pt x="12106" y="4844"/>
                </a:cubicBezTo>
                <a:cubicBezTo>
                  <a:pt x="12100" y="4844"/>
                  <a:pt x="12094" y="4838"/>
                  <a:pt x="12088" y="4838"/>
                </a:cubicBezTo>
                <a:cubicBezTo>
                  <a:pt x="12082" y="4832"/>
                  <a:pt x="12077" y="4832"/>
                  <a:pt x="12071" y="4832"/>
                </a:cubicBezTo>
                <a:cubicBezTo>
                  <a:pt x="12065" y="4832"/>
                  <a:pt x="12065" y="4832"/>
                  <a:pt x="12059" y="4832"/>
                </a:cubicBezTo>
                <a:cubicBezTo>
                  <a:pt x="12059" y="4832"/>
                  <a:pt x="12053" y="4838"/>
                  <a:pt x="12047" y="4838"/>
                </a:cubicBezTo>
                <a:cubicBezTo>
                  <a:pt x="12047" y="4844"/>
                  <a:pt x="12041" y="4844"/>
                  <a:pt x="12041" y="4844"/>
                </a:cubicBezTo>
                <a:cubicBezTo>
                  <a:pt x="12035" y="4850"/>
                  <a:pt x="12029" y="4850"/>
                  <a:pt x="12029" y="4856"/>
                </a:cubicBezTo>
                <a:cubicBezTo>
                  <a:pt x="12023" y="4862"/>
                  <a:pt x="12023" y="4868"/>
                  <a:pt x="12017" y="4868"/>
                </a:cubicBezTo>
                <a:cubicBezTo>
                  <a:pt x="12005" y="4868"/>
                  <a:pt x="12000" y="4862"/>
                  <a:pt x="11993" y="4862"/>
                </a:cubicBezTo>
                <a:cubicBezTo>
                  <a:pt x="11988" y="4856"/>
                  <a:pt x="11988" y="4850"/>
                  <a:pt x="11982" y="4850"/>
                </a:cubicBezTo>
                <a:cubicBezTo>
                  <a:pt x="11976" y="4844"/>
                  <a:pt x="11970" y="4844"/>
                  <a:pt x="11970" y="4838"/>
                </a:cubicBezTo>
                <a:cubicBezTo>
                  <a:pt x="11970" y="4832"/>
                  <a:pt x="11970" y="4832"/>
                  <a:pt x="11970" y="4826"/>
                </a:cubicBezTo>
                <a:cubicBezTo>
                  <a:pt x="11970" y="4820"/>
                  <a:pt x="11970" y="4814"/>
                  <a:pt x="11970" y="4814"/>
                </a:cubicBezTo>
                <a:cubicBezTo>
                  <a:pt x="11970" y="4809"/>
                  <a:pt x="11976" y="4814"/>
                  <a:pt x="11982" y="4809"/>
                </a:cubicBezTo>
                <a:cubicBezTo>
                  <a:pt x="11988" y="4803"/>
                  <a:pt x="12000" y="4803"/>
                  <a:pt x="12011" y="4803"/>
                </a:cubicBezTo>
                <a:cubicBezTo>
                  <a:pt x="12017" y="4803"/>
                  <a:pt x="12017" y="4803"/>
                  <a:pt x="12017" y="4803"/>
                </a:cubicBezTo>
                <a:cubicBezTo>
                  <a:pt x="12023" y="4803"/>
                  <a:pt x="12023" y="4809"/>
                  <a:pt x="12035" y="4809"/>
                </a:cubicBezTo>
                <a:cubicBezTo>
                  <a:pt x="12041" y="4809"/>
                  <a:pt x="12041" y="4809"/>
                  <a:pt x="12053" y="4809"/>
                </a:cubicBezTo>
                <a:cubicBezTo>
                  <a:pt x="12059" y="4809"/>
                  <a:pt x="12065" y="4809"/>
                  <a:pt x="12071" y="4809"/>
                </a:cubicBezTo>
                <a:cubicBezTo>
                  <a:pt x="12077" y="4809"/>
                  <a:pt x="12077" y="4803"/>
                  <a:pt x="12082" y="4803"/>
                </a:cubicBezTo>
                <a:cubicBezTo>
                  <a:pt x="12082" y="4797"/>
                  <a:pt x="12082" y="4791"/>
                  <a:pt x="12082" y="4791"/>
                </a:cubicBezTo>
                <a:cubicBezTo>
                  <a:pt x="12077" y="4791"/>
                  <a:pt x="12077" y="4785"/>
                  <a:pt x="12071" y="4785"/>
                </a:cubicBezTo>
                <a:cubicBezTo>
                  <a:pt x="12059" y="4785"/>
                  <a:pt x="12059" y="4785"/>
                  <a:pt x="12059" y="4785"/>
                </a:cubicBezTo>
                <a:cubicBezTo>
                  <a:pt x="12047" y="4785"/>
                  <a:pt x="12047" y="4785"/>
                  <a:pt x="12035" y="4785"/>
                </a:cubicBezTo>
                <a:cubicBezTo>
                  <a:pt x="12023" y="4785"/>
                  <a:pt x="12023" y="4785"/>
                  <a:pt x="12023" y="4785"/>
                </a:cubicBezTo>
                <a:cubicBezTo>
                  <a:pt x="12017" y="4785"/>
                  <a:pt x="12017" y="4785"/>
                  <a:pt x="12011" y="4785"/>
                </a:cubicBezTo>
                <a:cubicBezTo>
                  <a:pt x="12005" y="4785"/>
                  <a:pt x="12005" y="4785"/>
                  <a:pt x="12000" y="4785"/>
                </a:cubicBezTo>
                <a:cubicBezTo>
                  <a:pt x="11988" y="4779"/>
                  <a:pt x="11982" y="4773"/>
                  <a:pt x="11970" y="4773"/>
                </a:cubicBezTo>
                <a:cubicBezTo>
                  <a:pt x="11958" y="4773"/>
                  <a:pt x="11952" y="4773"/>
                  <a:pt x="11934" y="4773"/>
                </a:cubicBezTo>
                <a:cubicBezTo>
                  <a:pt x="11928" y="4773"/>
                  <a:pt x="11928" y="4767"/>
                  <a:pt x="11922" y="4767"/>
                </a:cubicBezTo>
                <a:cubicBezTo>
                  <a:pt x="11911" y="4767"/>
                  <a:pt x="11911" y="4767"/>
                  <a:pt x="11911" y="4767"/>
                </a:cubicBezTo>
                <a:cubicBezTo>
                  <a:pt x="11911" y="4714"/>
                  <a:pt x="11911" y="4714"/>
                  <a:pt x="11911" y="4714"/>
                </a:cubicBezTo>
                <a:cubicBezTo>
                  <a:pt x="11905" y="4708"/>
                  <a:pt x="11905" y="4702"/>
                  <a:pt x="11899" y="4702"/>
                </a:cubicBezTo>
                <a:cubicBezTo>
                  <a:pt x="11899" y="4696"/>
                  <a:pt x="11893" y="4702"/>
                  <a:pt x="11887" y="4696"/>
                </a:cubicBezTo>
                <a:cubicBezTo>
                  <a:pt x="11887" y="4696"/>
                  <a:pt x="11887" y="4690"/>
                  <a:pt x="11881" y="4684"/>
                </a:cubicBezTo>
                <a:cubicBezTo>
                  <a:pt x="11875" y="4684"/>
                  <a:pt x="11869" y="4684"/>
                  <a:pt x="11869" y="4684"/>
                </a:cubicBezTo>
                <a:cubicBezTo>
                  <a:pt x="11863" y="4684"/>
                  <a:pt x="11857" y="4684"/>
                  <a:pt x="11857" y="4684"/>
                </a:cubicBezTo>
                <a:cubicBezTo>
                  <a:pt x="11851" y="4684"/>
                  <a:pt x="11845" y="4678"/>
                  <a:pt x="11845" y="4678"/>
                </a:cubicBezTo>
                <a:cubicBezTo>
                  <a:pt x="11839" y="4672"/>
                  <a:pt x="11827" y="4678"/>
                  <a:pt x="11827" y="4672"/>
                </a:cubicBezTo>
                <a:cubicBezTo>
                  <a:pt x="11827" y="4666"/>
                  <a:pt x="11827" y="4660"/>
                  <a:pt x="11827" y="4654"/>
                </a:cubicBezTo>
                <a:cubicBezTo>
                  <a:pt x="11827" y="4648"/>
                  <a:pt x="11827" y="4642"/>
                  <a:pt x="11827" y="4637"/>
                </a:cubicBezTo>
                <a:cubicBezTo>
                  <a:pt x="11827" y="4625"/>
                  <a:pt x="11816" y="4619"/>
                  <a:pt x="11810" y="4613"/>
                </a:cubicBezTo>
                <a:cubicBezTo>
                  <a:pt x="11810" y="4607"/>
                  <a:pt x="11804" y="4607"/>
                  <a:pt x="11804" y="4601"/>
                </a:cubicBezTo>
                <a:cubicBezTo>
                  <a:pt x="11798" y="4595"/>
                  <a:pt x="11804" y="4595"/>
                  <a:pt x="11804" y="4589"/>
                </a:cubicBezTo>
                <a:cubicBezTo>
                  <a:pt x="11798" y="4583"/>
                  <a:pt x="11804" y="4583"/>
                  <a:pt x="11804" y="4577"/>
                </a:cubicBezTo>
                <a:cubicBezTo>
                  <a:pt x="11804" y="4571"/>
                  <a:pt x="11798" y="4571"/>
                  <a:pt x="11798" y="4565"/>
                </a:cubicBezTo>
                <a:cubicBezTo>
                  <a:pt x="11792" y="4554"/>
                  <a:pt x="11798" y="4554"/>
                  <a:pt x="11798" y="4542"/>
                </a:cubicBezTo>
                <a:cubicBezTo>
                  <a:pt x="11798" y="4536"/>
                  <a:pt x="11792" y="4536"/>
                  <a:pt x="11798" y="4524"/>
                </a:cubicBezTo>
                <a:cubicBezTo>
                  <a:pt x="11798" y="4518"/>
                  <a:pt x="11798" y="4518"/>
                  <a:pt x="11804" y="4512"/>
                </a:cubicBezTo>
                <a:cubicBezTo>
                  <a:pt x="11804" y="4506"/>
                  <a:pt x="11810" y="4506"/>
                  <a:pt x="11810" y="4500"/>
                </a:cubicBezTo>
                <a:cubicBezTo>
                  <a:pt x="11816" y="4500"/>
                  <a:pt x="11822" y="4500"/>
                  <a:pt x="11827" y="4500"/>
                </a:cubicBezTo>
                <a:cubicBezTo>
                  <a:pt x="11839" y="4500"/>
                  <a:pt x="11845" y="4506"/>
                  <a:pt x="11857" y="4506"/>
                </a:cubicBezTo>
                <a:cubicBezTo>
                  <a:pt x="11875" y="4512"/>
                  <a:pt x="11881" y="4524"/>
                  <a:pt x="11887" y="4536"/>
                </a:cubicBezTo>
                <a:cubicBezTo>
                  <a:pt x="11893" y="4536"/>
                  <a:pt x="11899" y="4542"/>
                  <a:pt x="11899" y="4542"/>
                </a:cubicBezTo>
                <a:cubicBezTo>
                  <a:pt x="11911" y="4548"/>
                  <a:pt x="11916" y="4560"/>
                  <a:pt x="11922" y="4565"/>
                </a:cubicBezTo>
                <a:cubicBezTo>
                  <a:pt x="11922" y="4571"/>
                  <a:pt x="11928" y="4571"/>
                  <a:pt x="11934" y="4577"/>
                </a:cubicBezTo>
                <a:cubicBezTo>
                  <a:pt x="11940" y="4589"/>
                  <a:pt x="11940" y="4601"/>
                  <a:pt x="11952" y="4613"/>
                </a:cubicBezTo>
                <a:cubicBezTo>
                  <a:pt x="11952" y="4619"/>
                  <a:pt x="11958" y="4619"/>
                  <a:pt x="11964" y="4625"/>
                </a:cubicBezTo>
                <a:cubicBezTo>
                  <a:pt x="11976" y="4631"/>
                  <a:pt x="11982" y="4631"/>
                  <a:pt x="11993" y="4642"/>
                </a:cubicBezTo>
                <a:cubicBezTo>
                  <a:pt x="12005" y="4642"/>
                  <a:pt x="12011" y="4654"/>
                  <a:pt x="12017" y="4660"/>
                </a:cubicBezTo>
                <a:cubicBezTo>
                  <a:pt x="12029" y="4666"/>
                  <a:pt x="12029" y="4672"/>
                  <a:pt x="12041" y="4678"/>
                </a:cubicBezTo>
                <a:cubicBezTo>
                  <a:pt x="12047" y="4684"/>
                  <a:pt x="12053" y="4690"/>
                  <a:pt x="12065" y="4690"/>
                </a:cubicBezTo>
                <a:cubicBezTo>
                  <a:pt x="12071" y="4696"/>
                  <a:pt x="12082" y="4690"/>
                  <a:pt x="12088" y="4690"/>
                </a:cubicBezTo>
                <a:cubicBezTo>
                  <a:pt x="12094" y="4690"/>
                  <a:pt x="12100" y="4696"/>
                  <a:pt x="12100" y="4696"/>
                </a:cubicBezTo>
                <a:cubicBezTo>
                  <a:pt x="12118" y="4696"/>
                  <a:pt x="12130" y="4702"/>
                  <a:pt x="12148" y="4702"/>
                </a:cubicBezTo>
                <a:cubicBezTo>
                  <a:pt x="12154" y="4702"/>
                  <a:pt x="12154" y="4702"/>
                  <a:pt x="12154" y="4702"/>
                </a:cubicBezTo>
                <a:cubicBezTo>
                  <a:pt x="12166" y="4702"/>
                  <a:pt x="12166" y="4702"/>
                  <a:pt x="12166" y="4702"/>
                </a:cubicBezTo>
                <a:cubicBezTo>
                  <a:pt x="12166" y="4702"/>
                  <a:pt x="12171" y="4696"/>
                  <a:pt x="12177" y="4696"/>
                </a:cubicBezTo>
                <a:cubicBezTo>
                  <a:pt x="12183" y="4696"/>
                  <a:pt x="12189" y="4696"/>
                  <a:pt x="12195" y="4696"/>
                </a:cubicBezTo>
                <a:cubicBezTo>
                  <a:pt x="12201" y="4696"/>
                  <a:pt x="12207" y="4690"/>
                  <a:pt x="12207" y="4690"/>
                </a:cubicBezTo>
                <a:cubicBezTo>
                  <a:pt x="12219" y="4690"/>
                  <a:pt x="12219" y="4690"/>
                  <a:pt x="12219" y="4690"/>
                </a:cubicBezTo>
                <a:cubicBezTo>
                  <a:pt x="12231" y="4690"/>
                  <a:pt x="12237" y="4690"/>
                  <a:pt x="12243" y="4690"/>
                </a:cubicBezTo>
                <a:cubicBezTo>
                  <a:pt x="12248" y="4690"/>
                  <a:pt x="12248" y="4696"/>
                  <a:pt x="12254" y="4702"/>
                </a:cubicBezTo>
                <a:cubicBezTo>
                  <a:pt x="12260" y="4708"/>
                  <a:pt x="12266" y="4708"/>
                  <a:pt x="12272" y="4720"/>
                </a:cubicBezTo>
                <a:cubicBezTo>
                  <a:pt x="12272" y="4726"/>
                  <a:pt x="12272" y="4726"/>
                  <a:pt x="12272" y="4731"/>
                </a:cubicBezTo>
                <a:cubicBezTo>
                  <a:pt x="12272" y="4737"/>
                  <a:pt x="12272" y="4737"/>
                  <a:pt x="12272" y="4743"/>
                </a:cubicBezTo>
                <a:cubicBezTo>
                  <a:pt x="12278" y="4749"/>
                  <a:pt x="12278" y="4749"/>
                  <a:pt x="12278" y="4755"/>
                </a:cubicBezTo>
                <a:cubicBezTo>
                  <a:pt x="12284" y="4755"/>
                  <a:pt x="12290" y="4755"/>
                  <a:pt x="12290" y="4761"/>
                </a:cubicBezTo>
                <a:cubicBezTo>
                  <a:pt x="12296" y="4761"/>
                  <a:pt x="12302" y="4761"/>
                  <a:pt x="12308" y="4761"/>
                </a:cubicBezTo>
                <a:cubicBezTo>
                  <a:pt x="12367" y="4761"/>
                  <a:pt x="12367" y="4761"/>
                  <a:pt x="12367" y="4761"/>
                </a:cubicBezTo>
                <a:cubicBezTo>
                  <a:pt x="12373" y="4761"/>
                  <a:pt x="12373" y="4761"/>
                  <a:pt x="12379" y="4761"/>
                </a:cubicBezTo>
                <a:cubicBezTo>
                  <a:pt x="12385" y="4761"/>
                  <a:pt x="12385" y="4761"/>
                  <a:pt x="12391" y="4761"/>
                </a:cubicBezTo>
                <a:cubicBezTo>
                  <a:pt x="12397" y="4761"/>
                  <a:pt x="12397" y="4767"/>
                  <a:pt x="12403" y="4767"/>
                </a:cubicBezTo>
                <a:cubicBezTo>
                  <a:pt x="12409" y="4773"/>
                  <a:pt x="12409" y="4779"/>
                  <a:pt x="12409" y="4779"/>
                </a:cubicBezTo>
                <a:cubicBezTo>
                  <a:pt x="12414" y="4785"/>
                  <a:pt x="12414" y="4785"/>
                  <a:pt x="12420" y="4785"/>
                </a:cubicBezTo>
                <a:cubicBezTo>
                  <a:pt x="12426" y="4791"/>
                  <a:pt x="12426" y="4791"/>
                  <a:pt x="12438" y="4791"/>
                </a:cubicBezTo>
                <a:cubicBezTo>
                  <a:pt x="12492" y="4791"/>
                  <a:pt x="12492" y="4791"/>
                  <a:pt x="12492" y="4791"/>
                </a:cubicBezTo>
                <a:cubicBezTo>
                  <a:pt x="12503" y="4791"/>
                  <a:pt x="12509" y="4803"/>
                  <a:pt x="12521" y="4803"/>
                </a:cubicBezTo>
                <a:cubicBezTo>
                  <a:pt x="12616" y="4803"/>
                  <a:pt x="12616" y="4803"/>
                  <a:pt x="12616" y="4803"/>
                </a:cubicBezTo>
                <a:cubicBezTo>
                  <a:pt x="12687" y="4791"/>
                  <a:pt x="12687" y="4791"/>
                  <a:pt x="12687" y="4791"/>
                </a:cubicBezTo>
                <a:cubicBezTo>
                  <a:pt x="12752" y="4791"/>
                  <a:pt x="12752" y="4791"/>
                  <a:pt x="12752" y="4791"/>
                </a:cubicBezTo>
                <a:cubicBezTo>
                  <a:pt x="12764" y="4791"/>
                  <a:pt x="12764" y="4797"/>
                  <a:pt x="12776" y="4803"/>
                </a:cubicBezTo>
                <a:cubicBezTo>
                  <a:pt x="12776" y="4809"/>
                  <a:pt x="12782" y="4809"/>
                  <a:pt x="12788" y="4814"/>
                </a:cubicBezTo>
                <a:cubicBezTo>
                  <a:pt x="12788" y="4814"/>
                  <a:pt x="12794" y="4820"/>
                  <a:pt x="12800" y="4820"/>
                </a:cubicBezTo>
                <a:cubicBezTo>
                  <a:pt x="12806" y="4832"/>
                  <a:pt x="12806" y="4838"/>
                  <a:pt x="12812" y="4844"/>
                </a:cubicBezTo>
                <a:cubicBezTo>
                  <a:pt x="12818" y="4850"/>
                  <a:pt x="12818" y="4850"/>
                  <a:pt x="12824" y="4856"/>
                </a:cubicBezTo>
                <a:cubicBezTo>
                  <a:pt x="12830" y="4856"/>
                  <a:pt x="12830" y="4856"/>
                  <a:pt x="12835" y="4856"/>
                </a:cubicBezTo>
                <a:cubicBezTo>
                  <a:pt x="12841" y="4862"/>
                  <a:pt x="12841" y="4862"/>
                  <a:pt x="12847" y="4868"/>
                </a:cubicBezTo>
                <a:cubicBezTo>
                  <a:pt x="12847" y="4868"/>
                  <a:pt x="12847" y="4874"/>
                  <a:pt x="12853" y="4880"/>
                </a:cubicBezTo>
                <a:cubicBezTo>
                  <a:pt x="12853" y="4886"/>
                  <a:pt x="12853" y="4892"/>
                  <a:pt x="12853" y="4897"/>
                </a:cubicBezTo>
                <a:cubicBezTo>
                  <a:pt x="12859" y="4903"/>
                  <a:pt x="12871" y="4897"/>
                  <a:pt x="12877" y="4903"/>
                </a:cubicBezTo>
                <a:cubicBezTo>
                  <a:pt x="12877" y="4903"/>
                  <a:pt x="12877" y="4909"/>
                  <a:pt x="12883" y="4915"/>
                </a:cubicBezTo>
                <a:cubicBezTo>
                  <a:pt x="12883" y="4915"/>
                  <a:pt x="12883" y="4921"/>
                  <a:pt x="12889" y="4927"/>
                </a:cubicBezTo>
                <a:cubicBezTo>
                  <a:pt x="12895" y="4927"/>
                  <a:pt x="12895" y="4927"/>
                  <a:pt x="12901" y="4927"/>
                </a:cubicBezTo>
                <a:cubicBezTo>
                  <a:pt x="12913" y="4927"/>
                  <a:pt x="12913" y="4927"/>
                  <a:pt x="12913" y="4927"/>
                </a:cubicBezTo>
                <a:cubicBezTo>
                  <a:pt x="12918" y="4927"/>
                  <a:pt x="12924" y="4927"/>
                  <a:pt x="12936" y="4927"/>
                </a:cubicBezTo>
                <a:cubicBezTo>
                  <a:pt x="12936" y="4927"/>
                  <a:pt x="12942" y="4933"/>
                  <a:pt x="12948" y="4933"/>
                </a:cubicBezTo>
                <a:cubicBezTo>
                  <a:pt x="12948" y="4933"/>
                  <a:pt x="12954" y="4933"/>
                  <a:pt x="12960" y="4939"/>
                </a:cubicBezTo>
                <a:cubicBezTo>
                  <a:pt x="12966" y="4939"/>
                  <a:pt x="12972" y="4945"/>
                  <a:pt x="12984" y="4951"/>
                </a:cubicBezTo>
                <a:cubicBezTo>
                  <a:pt x="12972" y="4951"/>
                  <a:pt x="12960" y="4945"/>
                  <a:pt x="12948" y="4951"/>
                </a:cubicBezTo>
                <a:cubicBezTo>
                  <a:pt x="12942" y="4951"/>
                  <a:pt x="12936" y="4951"/>
                  <a:pt x="12924" y="4957"/>
                </a:cubicBezTo>
                <a:cubicBezTo>
                  <a:pt x="12924" y="4957"/>
                  <a:pt x="12918" y="4957"/>
                  <a:pt x="12913" y="4963"/>
                </a:cubicBezTo>
                <a:lnTo>
                  <a:pt x="12913" y="4969"/>
                </a:lnTo>
                <a:cubicBezTo>
                  <a:pt x="12918" y="4975"/>
                  <a:pt x="12918" y="4980"/>
                  <a:pt x="12918" y="4980"/>
                </a:cubicBezTo>
                <a:cubicBezTo>
                  <a:pt x="12924" y="4986"/>
                  <a:pt x="12930" y="4986"/>
                  <a:pt x="12930" y="4986"/>
                </a:cubicBezTo>
                <a:cubicBezTo>
                  <a:pt x="12936" y="4986"/>
                  <a:pt x="12942" y="4986"/>
                  <a:pt x="12942" y="4986"/>
                </a:cubicBezTo>
                <a:cubicBezTo>
                  <a:pt x="12948" y="4992"/>
                  <a:pt x="12948" y="4998"/>
                  <a:pt x="12954" y="4998"/>
                </a:cubicBezTo>
                <a:cubicBezTo>
                  <a:pt x="12954" y="5004"/>
                  <a:pt x="12954" y="5004"/>
                  <a:pt x="12960" y="5010"/>
                </a:cubicBezTo>
                <a:cubicBezTo>
                  <a:pt x="12966" y="5022"/>
                  <a:pt x="12972" y="5028"/>
                  <a:pt x="12984" y="5034"/>
                </a:cubicBezTo>
                <a:cubicBezTo>
                  <a:pt x="12990" y="5034"/>
                  <a:pt x="12990" y="5034"/>
                  <a:pt x="12996" y="5040"/>
                </a:cubicBezTo>
                <a:cubicBezTo>
                  <a:pt x="13002" y="5046"/>
                  <a:pt x="13002" y="5052"/>
                  <a:pt x="13007" y="5052"/>
                </a:cubicBezTo>
                <a:cubicBezTo>
                  <a:pt x="13013" y="5052"/>
                  <a:pt x="13013" y="5052"/>
                  <a:pt x="13019" y="5052"/>
                </a:cubicBezTo>
                <a:cubicBezTo>
                  <a:pt x="13025" y="5052"/>
                  <a:pt x="13025" y="5052"/>
                  <a:pt x="13031" y="5052"/>
                </a:cubicBezTo>
                <a:cubicBezTo>
                  <a:pt x="13037" y="5052"/>
                  <a:pt x="13037" y="5046"/>
                  <a:pt x="13043" y="5040"/>
                </a:cubicBezTo>
                <a:cubicBezTo>
                  <a:pt x="13049" y="5040"/>
                  <a:pt x="13049" y="5034"/>
                  <a:pt x="13049" y="5034"/>
                </a:cubicBezTo>
                <a:cubicBezTo>
                  <a:pt x="13061" y="5028"/>
                  <a:pt x="13067" y="5028"/>
                  <a:pt x="13073" y="5028"/>
                </a:cubicBezTo>
                <a:cubicBezTo>
                  <a:pt x="13079" y="5022"/>
                  <a:pt x="13079" y="5016"/>
                  <a:pt x="13084" y="5010"/>
                </a:cubicBezTo>
                <a:cubicBezTo>
                  <a:pt x="13084" y="5004"/>
                  <a:pt x="13090" y="4998"/>
                  <a:pt x="13096" y="4998"/>
                </a:cubicBezTo>
                <a:cubicBezTo>
                  <a:pt x="13108" y="4998"/>
                  <a:pt x="13114" y="5004"/>
                  <a:pt x="13120" y="5010"/>
                </a:cubicBezTo>
                <a:cubicBezTo>
                  <a:pt x="13126" y="5016"/>
                  <a:pt x="13126" y="5016"/>
                  <a:pt x="13126" y="5022"/>
                </a:cubicBezTo>
                <a:cubicBezTo>
                  <a:pt x="13132" y="5034"/>
                  <a:pt x="13132" y="5040"/>
                  <a:pt x="13132" y="5052"/>
                </a:cubicBezTo>
                <a:cubicBezTo>
                  <a:pt x="13132" y="5058"/>
                  <a:pt x="13138" y="5063"/>
                  <a:pt x="13138" y="5075"/>
                </a:cubicBezTo>
                <a:cubicBezTo>
                  <a:pt x="13138" y="5081"/>
                  <a:pt x="13144" y="5087"/>
                  <a:pt x="13150" y="5099"/>
                </a:cubicBezTo>
                <a:cubicBezTo>
                  <a:pt x="13150" y="5105"/>
                  <a:pt x="13150" y="5105"/>
                  <a:pt x="13150" y="5111"/>
                </a:cubicBezTo>
                <a:cubicBezTo>
                  <a:pt x="13150" y="5117"/>
                  <a:pt x="13150" y="5129"/>
                  <a:pt x="13150" y="5135"/>
                </a:cubicBezTo>
                <a:cubicBezTo>
                  <a:pt x="13150" y="5158"/>
                  <a:pt x="13150" y="5158"/>
                  <a:pt x="13150" y="5158"/>
                </a:cubicBezTo>
                <a:cubicBezTo>
                  <a:pt x="13150" y="5164"/>
                  <a:pt x="13150" y="5170"/>
                  <a:pt x="13150" y="5176"/>
                </a:cubicBezTo>
                <a:cubicBezTo>
                  <a:pt x="13150" y="5188"/>
                  <a:pt x="13150" y="5200"/>
                  <a:pt x="13150" y="5212"/>
                </a:cubicBezTo>
                <a:cubicBezTo>
                  <a:pt x="13150" y="5218"/>
                  <a:pt x="13150" y="5224"/>
                  <a:pt x="13150" y="5224"/>
                </a:cubicBezTo>
                <a:cubicBezTo>
                  <a:pt x="13150" y="5235"/>
                  <a:pt x="13156" y="5241"/>
                  <a:pt x="13156" y="5247"/>
                </a:cubicBezTo>
                <a:cubicBezTo>
                  <a:pt x="13156" y="5253"/>
                  <a:pt x="13162" y="5253"/>
                  <a:pt x="13162" y="5259"/>
                </a:cubicBezTo>
                <a:cubicBezTo>
                  <a:pt x="13162" y="5271"/>
                  <a:pt x="13156" y="5283"/>
                  <a:pt x="13162" y="5295"/>
                </a:cubicBezTo>
                <a:cubicBezTo>
                  <a:pt x="13162" y="5307"/>
                  <a:pt x="13168" y="5312"/>
                  <a:pt x="13179" y="5318"/>
                </a:cubicBezTo>
                <a:cubicBezTo>
                  <a:pt x="13179" y="5324"/>
                  <a:pt x="13179" y="5324"/>
                  <a:pt x="13185" y="5330"/>
                </a:cubicBezTo>
                <a:cubicBezTo>
                  <a:pt x="13191" y="5336"/>
                  <a:pt x="13197" y="5336"/>
                  <a:pt x="13197" y="5342"/>
                </a:cubicBezTo>
                <a:cubicBezTo>
                  <a:pt x="13197" y="5348"/>
                  <a:pt x="13203" y="5348"/>
                  <a:pt x="13203" y="5354"/>
                </a:cubicBezTo>
                <a:cubicBezTo>
                  <a:pt x="13209" y="5360"/>
                  <a:pt x="13203" y="5360"/>
                  <a:pt x="13203" y="5366"/>
                </a:cubicBezTo>
                <a:cubicBezTo>
                  <a:pt x="13209" y="5372"/>
                  <a:pt x="13209" y="5384"/>
                  <a:pt x="13209" y="5390"/>
                </a:cubicBezTo>
                <a:cubicBezTo>
                  <a:pt x="13215" y="5396"/>
                  <a:pt x="13215" y="5401"/>
                  <a:pt x="13215" y="5401"/>
                </a:cubicBezTo>
                <a:cubicBezTo>
                  <a:pt x="13215" y="5407"/>
                  <a:pt x="13221" y="5407"/>
                  <a:pt x="13221" y="5413"/>
                </a:cubicBezTo>
                <a:cubicBezTo>
                  <a:pt x="13227" y="5419"/>
                  <a:pt x="13227" y="5425"/>
                  <a:pt x="13227" y="5425"/>
                </a:cubicBezTo>
                <a:cubicBezTo>
                  <a:pt x="13227" y="5431"/>
                  <a:pt x="13227" y="5437"/>
                  <a:pt x="13227" y="5437"/>
                </a:cubicBezTo>
                <a:cubicBezTo>
                  <a:pt x="13227" y="5443"/>
                  <a:pt x="13233" y="5449"/>
                  <a:pt x="13233" y="5449"/>
                </a:cubicBezTo>
                <a:cubicBezTo>
                  <a:pt x="13233" y="5455"/>
                  <a:pt x="13239" y="5461"/>
                  <a:pt x="13239" y="5461"/>
                </a:cubicBezTo>
                <a:cubicBezTo>
                  <a:pt x="13245" y="5467"/>
                  <a:pt x="13250" y="5467"/>
                  <a:pt x="13250" y="5473"/>
                </a:cubicBezTo>
                <a:cubicBezTo>
                  <a:pt x="13257" y="5478"/>
                  <a:pt x="13257" y="5478"/>
                  <a:pt x="13257" y="5485"/>
                </a:cubicBezTo>
                <a:cubicBezTo>
                  <a:pt x="13262" y="5490"/>
                  <a:pt x="13268" y="5490"/>
                  <a:pt x="13268" y="5496"/>
                </a:cubicBezTo>
                <a:cubicBezTo>
                  <a:pt x="13274" y="5502"/>
                  <a:pt x="13274" y="5508"/>
                  <a:pt x="13274" y="5520"/>
                </a:cubicBezTo>
                <a:cubicBezTo>
                  <a:pt x="13274" y="5532"/>
                  <a:pt x="13274" y="5532"/>
                  <a:pt x="13274" y="5532"/>
                </a:cubicBezTo>
                <a:cubicBezTo>
                  <a:pt x="13268" y="5538"/>
                  <a:pt x="13268" y="5544"/>
                  <a:pt x="13268" y="5556"/>
                </a:cubicBezTo>
                <a:cubicBezTo>
                  <a:pt x="13268" y="5567"/>
                  <a:pt x="13268" y="5579"/>
                  <a:pt x="13280" y="5591"/>
                </a:cubicBezTo>
                <a:cubicBezTo>
                  <a:pt x="13280" y="5597"/>
                  <a:pt x="13286" y="5597"/>
                  <a:pt x="13292" y="5603"/>
                </a:cubicBezTo>
                <a:cubicBezTo>
                  <a:pt x="13292" y="5609"/>
                  <a:pt x="13292" y="5615"/>
                  <a:pt x="13298" y="5615"/>
                </a:cubicBezTo>
                <a:cubicBezTo>
                  <a:pt x="13298" y="5621"/>
                  <a:pt x="13304" y="5621"/>
                  <a:pt x="13304" y="5627"/>
                </a:cubicBezTo>
                <a:cubicBezTo>
                  <a:pt x="13316" y="5644"/>
                  <a:pt x="13322" y="5662"/>
                  <a:pt x="13334" y="5680"/>
                </a:cubicBezTo>
                <a:cubicBezTo>
                  <a:pt x="13339" y="5692"/>
                  <a:pt x="13345" y="5698"/>
                  <a:pt x="13351" y="5716"/>
                </a:cubicBezTo>
                <a:cubicBezTo>
                  <a:pt x="13351" y="5716"/>
                  <a:pt x="13351" y="5722"/>
                  <a:pt x="13351" y="5728"/>
                </a:cubicBezTo>
                <a:cubicBezTo>
                  <a:pt x="13357" y="5733"/>
                  <a:pt x="13357" y="5733"/>
                  <a:pt x="13357" y="5733"/>
                </a:cubicBezTo>
                <a:cubicBezTo>
                  <a:pt x="13357" y="5739"/>
                  <a:pt x="13363" y="5739"/>
                  <a:pt x="13369" y="5745"/>
                </a:cubicBezTo>
                <a:cubicBezTo>
                  <a:pt x="13375" y="5751"/>
                  <a:pt x="13375" y="5757"/>
                  <a:pt x="13387" y="5757"/>
                </a:cubicBezTo>
                <a:cubicBezTo>
                  <a:pt x="13393" y="5757"/>
                  <a:pt x="13399" y="5757"/>
                  <a:pt x="13405" y="5751"/>
                </a:cubicBezTo>
                <a:cubicBezTo>
                  <a:pt x="13405" y="5751"/>
                  <a:pt x="13411" y="5751"/>
                  <a:pt x="13416" y="5745"/>
                </a:cubicBezTo>
                <a:cubicBezTo>
                  <a:pt x="13416" y="5739"/>
                  <a:pt x="13416" y="5739"/>
                  <a:pt x="13416" y="5733"/>
                </a:cubicBezTo>
                <a:cubicBezTo>
                  <a:pt x="13416" y="5728"/>
                  <a:pt x="13423" y="5728"/>
                  <a:pt x="13423" y="5722"/>
                </a:cubicBezTo>
                <a:cubicBezTo>
                  <a:pt x="13428" y="5710"/>
                  <a:pt x="13434" y="5698"/>
                  <a:pt x="13440" y="5686"/>
                </a:cubicBezTo>
                <a:cubicBezTo>
                  <a:pt x="13446" y="5686"/>
                  <a:pt x="13446" y="5680"/>
                  <a:pt x="13446" y="5674"/>
                </a:cubicBezTo>
                <a:cubicBezTo>
                  <a:pt x="13452" y="5674"/>
                  <a:pt x="13458" y="5680"/>
                  <a:pt x="13458" y="5674"/>
                </a:cubicBezTo>
                <a:cubicBezTo>
                  <a:pt x="13464" y="5674"/>
                  <a:pt x="13470" y="5674"/>
                  <a:pt x="13470" y="5674"/>
                </a:cubicBezTo>
                <a:cubicBezTo>
                  <a:pt x="13476" y="5668"/>
                  <a:pt x="13482" y="5668"/>
                  <a:pt x="13482" y="5662"/>
                </a:cubicBezTo>
                <a:cubicBezTo>
                  <a:pt x="13488" y="5656"/>
                  <a:pt x="13494" y="5656"/>
                  <a:pt x="13494" y="5651"/>
                </a:cubicBezTo>
                <a:cubicBezTo>
                  <a:pt x="13494" y="5651"/>
                  <a:pt x="13494" y="5644"/>
                  <a:pt x="13500" y="5644"/>
                </a:cubicBezTo>
                <a:cubicBezTo>
                  <a:pt x="13500" y="5639"/>
                  <a:pt x="13500" y="5633"/>
                  <a:pt x="13500" y="5633"/>
                </a:cubicBezTo>
                <a:cubicBezTo>
                  <a:pt x="13505" y="5621"/>
                  <a:pt x="13511" y="5621"/>
                  <a:pt x="13511" y="5609"/>
                </a:cubicBezTo>
                <a:cubicBezTo>
                  <a:pt x="13511" y="5597"/>
                  <a:pt x="13505" y="5591"/>
                  <a:pt x="13511" y="5579"/>
                </a:cubicBezTo>
                <a:lnTo>
                  <a:pt x="13517" y="5573"/>
                </a:lnTo>
                <a:cubicBezTo>
                  <a:pt x="13523" y="5562"/>
                  <a:pt x="13523" y="5556"/>
                  <a:pt x="13529" y="5550"/>
                </a:cubicBezTo>
                <a:cubicBezTo>
                  <a:pt x="13529" y="5538"/>
                  <a:pt x="13535" y="5532"/>
                  <a:pt x="13535" y="5526"/>
                </a:cubicBezTo>
                <a:cubicBezTo>
                  <a:pt x="13535" y="5514"/>
                  <a:pt x="13535" y="5508"/>
                  <a:pt x="13535" y="5502"/>
                </a:cubicBezTo>
                <a:cubicBezTo>
                  <a:pt x="13535" y="5496"/>
                  <a:pt x="13529" y="5490"/>
                  <a:pt x="13529" y="5478"/>
                </a:cubicBezTo>
                <a:cubicBezTo>
                  <a:pt x="13529" y="5473"/>
                  <a:pt x="13535" y="5473"/>
                  <a:pt x="13535" y="5467"/>
                </a:cubicBezTo>
                <a:cubicBezTo>
                  <a:pt x="13535" y="5407"/>
                  <a:pt x="13535" y="5407"/>
                  <a:pt x="13535" y="5407"/>
                </a:cubicBezTo>
                <a:cubicBezTo>
                  <a:pt x="13535" y="5390"/>
                  <a:pt x="13529" y="5372"/>
                  <a:pt x="13529" y="5354"/>
                </a:cubicBezTo>
                <a:cubicBezTo>
                  <a:pt x="13529" y="5348"/>
                  <a:pt x="13535" y="5348"/>
                  <a:pt x="13535" y="5342"/>
                </a:cubicBezTo>
                <a:cubicBezTo>
                  <a:pt x="13541" y="5342"/>
                  <a:pt x="13541" y="5336"/>
                  <a:pt x="13541" y="5336"/>
                </a:cubicBezTo>
                <a:cubicBezTo>
                  <a:pt x="13553" y="5324"/>
                  <a:pt x="13565" y="5330"/>
                  <a:pt x="13577" y="5330"/>
                </a:cubicBezTo>
                <a:cubicBezTo>
                  <a:pt x="13589" y="5330"/>
                  <a:pt x="13600" y="5336"/>
                  <a:pt x="13612" y="5324"/>
                </a:cubicBezTo>
                <a:cubicBezTo>
                  <a:pt x="13618" y="5318"/>
                  <a:pt x="13618" y="5312"/>
                  <a:pt x="13618" y="5301"/>
                </a:cubicBezTo>
                <a:cubicBezTo>
                  <a:pt x="13618" y="5301"/>
                  <a:pt x="13624" y="5295"/>
                  <a:pt x="13624" y="5289"/>
                </a:cubicBezTo>
                <a:cubicBezTo>
                  <a:pt x="13630" y="5283"/>
                  <a:pt x="13630" y="5283"/>
                  <a:pt x="13636" y="5277"/>
                </a:cubicBezTo>
                <a:cubicBezTo>
                  <a:pt x="13642" y="5277"/>
                  <a:pt x="13642" y="5277"/>
                  <a:pt x="13648" y="5277"/>
                </a:cubicBezTo>
                <a:cubicBezTo>
                  <a:pt x="13654" y="5277"/>
                  <a:pt x="13654" y="5277"/>
                  <a:pt x="13660" y="5271"/>
                </a:cubicBezTo>
                <a:cubicBezTo>
                  <a:pt x="13666" y="5271"/>
                  <a:pt x="13666" y="5265"/>
                  <a:pt x="13671" y="5265"/>
                </a:cubicBezTo>
                <a:cubicBezTo>
                  <a:pt x="13677" y="5265"/>
                  <a:pt x="13677" y="5259"/>
                  <a:pt x="13677" y="5253"/>
                </a:cubicBezTo>
                <a:cubicBezTo>
                  <a:pt x="13683" y="5253"/>
                  <a:pt x="13689" y="5247"/>
                  <a:pt x="13689" y="5247"/>
                </a:cubicBezTo>
                <a:cubicBezTo>
                  <a:pt x="13695" y="5247"/>
                  <a:pt x="13701" y="5247"/>
                  <a:pt x="13701" y="5247"/>
                </a:cubicBezTo>
                <a:cubicBezTo>
                  <a:pt x="13707" y="5241"/>
                  <a:pt x="13707" y="5235"/>
                  <a:pt x="13713" y="5235"/>
                </a:cubicBezTo>
                <a:cubicBezTo>
                  <a:pt x="13719" y="5224"/>
                  <a:pt x="13719" y="5218"/>
                  <a:pt x="13725" y="5212"/>
                </a:cubicBezTo>
                <a:cubicBezTo>
                  <a:pt x="13725" y="5206"/>
                  <a:pt x="13731" y="5206"/>
                  <a:pt x="13731" y="5200"/>
                </a:cubicBezTo>
                <a:cubicBezTo>
                  <a:pt x="13737" y="5194"/>
                  <a:pt x="13737" y="5194"/>
                  <a:pt x="13743" y="5188"/>
                </a:cubicBezTo>
                <a:cubicBezTo>
                  <a:pt x="13743" y="5182"/>
                  <a:pt x="13748" y="5182"/>
                  <a:pt x="13748" y="5176"/>
                </a:cubicBezTo>
                <a:cubicBezTo>
                  <a:pt x="13760" y="5170"/>
                  <a:pt x="13766" y="5170"/>
                  <a:pt x="13772" y="5164"/>
                </a:cubicBezTo>
                <a:cubicBezTo>
                  <a:pt x="13778" y="5164"/>
                  <a:pt x="13778" y="5158"/>
                  <a:pt x="13784" y="5152"/>
                </a:cubicBezTo>
                <a:cubicBezTo>
                  <a:pt x="13784" y="5152"/>
                  <a:pt x="13784" y="5146"/>
                  <a:pt x="13790" y="5141"/>
                </a:cubicBezTo>
                <a:cubicBezTo>
                  <a:pt x="13790" y="5141"/>
                  <a:pt x="13790" y="5135"/>
                  <a:pt x="13796" y="5129"/>
                </a:cubicBezTo>
                <a:cubicBezTo>
                  <a:pt x="13796" y="5129"/>
                  <a:pt x="13802" y="5135"/>
                  <a:pt x="13808" y="5129"/>
                </a:cubicBezTo>
                <a:cubicBezTo>
                  <a:pt x="13808" y="5129"/>
                  <a:pt x="13814" y="5135"/>
                  <a:pt x="13814" y="5129"/>
                </a:cubicBezTo>
                <a:cubicBezTo>
                  <a:pt x="13820" y="5129"/>
                  <a:pt x="13826" y="5129"/>
                  <a:pt x="13826" y="5123"/>
                </a:cubicBezTo>
                <a:cubicBezTo>
                  <a:pt x="13832" y="5117"/>
                  <a:pt x="13826" y="5117"/>
                  <a:pt x="13826" y="5111"/>
                </a:cubicBezTo>
                <a:cubicBezTo>
                  <a:pt x="13832" y="5105"/>
                  <a:pt x="13837" y="5099"/>
                  <a:pt x="13849" y="5093"/>
                </a:cubicBezTo>
                <a:cubicBezTo>
                  <a:pt x="13849" y="5093"/>
                  <a:pt x="13855" y="5093"/>
                  <a:pt x="13861" y="5093"/>
                </a:cubicBezTo>
                <a:cubicBezTo>
                  <a:pt x="13867" y="5093"/>
                  <a:pt x="13873" y="5093"/>
                  <a:pt x="13885" y="5093"/>
                </a:cubicBezTo>
                <a:cubicBezTo>
                  <a:pt x="13885" y="5087"/>
                  <a:pt x="13891" y="5081"/>
                  <a:pt x="13891" y="5081"/>
                </a:cubicBezTo>
                <a:cubicBezTo>
                  <a:pt x="13903" y="5063"/>
                  <a:pt x="13897" y="5052"/>
                  <a:pt x="13897" y="5034"/>
                </a:cubicBezTo>
                <a:cubicBezTo>
                  <a:pt x="13903" y="5028"/>
                  <a:pt x="13903" y="5022"/>
                  <a:pt x="13903" y="5010"/>
                </a:cubicBezTo>
                <a:cubicBezTo>
                  <a:pt x="13956" y="5010"/>
                  <a:pt x="13956" y="5010"/>
                  <a:pt x="13956" y="5010"/>
                </a:cubicBezTo>
                <a:cubicBezTo>
                  <a:pt x="13962" y="5010"/>
                  <a:pt x="13962" y="5016"/>
                  <a:pt x="13968" y="5016"/>
                </a:cubicBezTo>
                <a:cubicBezTo>
                  <a:pt x="13974" y="5016"/>
                  <a:pt x="13980" y="5022"/>
                  <a:pt x="13986" y="5022"/>
                </a:cubicBezTo>
                <a:cubicBezTo>
                  <a:pt x="13992" y="5022"/>
                  <a:pt x="13992" y="5022"/>
                  <a:pt x="13992" y="5022"/>
                </a:cubicBezTo>
                <a:cubicBezTo>
                  <a:pt x="13998" y="5016"/>
                  <a:pt x="13998" y="5016"/>
                  <a:pt x="14003" y="5010"/>
                </a:cubicBezTo>
                <a:cubicBezTo>
                  <a:pt x="14003" y="5010"/>
                  <a:pt x="14009" y="5010"/>
                  <a:pt x="14015" y="5010"/>
                </a:cubicBezTo>
                <a:cubicBezTo>
                  <a:pt x="14021" y="5010"/>
                  <a:pt x="14021" y="5004"/>
                  <a:pt x="14027" y="4998"/>
                </a:cubicBezTo>
                <a:cubicBezTo>
                  <a:pt x="14027" y="4998"/>
                  <a:pt x="14033" y="4998"/>
                  <a:pt x="14039" y="4998"/>
                </a:cubicBezTo>
                <a:cubicBezTo>
                  <a:pt x="14039" y="4992"/>
                  <a:pt x="14045" y="4992"/>
                  <a:pt x="14045" y="4986"/>
                </a:cubicBezTo>
                <a:cubicBezTo>
                  <a:pt x="14051" y="4986"/>
                  <a:pt x="14051" y="4980"/>
                  <a:pt x="14051" y="4975"/>
                </a:cubicBezTo>
                <a:cubicBezTo>
                  <a:pt x="14110" y="4975"/>
                  <a:pt x="14110" y="4975"/>
                  <a:pt x="14110" y="4975"/>
                </a:cubicBezTo>
                <a:cubicBezTo>
                  <a:pt x="14110" y="4945"/>
                  <a:pt x="14110" y="4945"/>
                  <a:pt x="14110" y="4945"/>
                </a:cubicBezTo>
                <a:cubicBezTo>
                  <a:pt x="14116" y="4945"/>
                  <a:pt x="14122" y="4945"/>
                  <a:pt x="14128" y="4945"/>
                </a:cubicBezTo>
                <a:cubicBezTo>
                  <a:pt x="14134" y="4945"/>
                  <a:pt x="14140" y="4945"/>
                  <a:pt x="14140" y="4945"/>
                </a:cubicBezTo>
                <a:cubicBezTo>
                  <a:pt x="14146" y="4951"/>
                  <a:pt x="14146" y="4951"/>
                  <a:pt x="14152" y="4957"/>
                </a:cubicBezTo>
                <a:cubicBezTo>
                  <a:pt x="14152" y="4963"/>
                  <a:pt x="14152" y="4963"/>
                  <a:pt x="14152" y="4969"/>
                </a:cubicBezTo>
                <a:cubicBezTo>
                  <a:pt x="14158" y="4975"/>
                  <a:pt x="14158" y="4975"/>
                  <a:pt x="14158" y="4980"/>
                </a:cubicBezTo>
                <a:cubicBezTo>
                  <a:pt x="14164" y="4980"/>
                  <a:pt x="14170" y="4980"/>
                  <a:pt x="14170" y="4986"/>
                </a:cubicBezTo>
                <a:cubicBezTo>
                  <a:pt x="14175" y="4986"/>
                  <a:pt x="14175" y="4992"/>
                  <a:pt x="14175" y="4998"/>
                </a:cubicBezTo>
                <a:cubicBezTo>
                  <a:pt x="14181" y="5004"/>
                  <a:pt x="14181" y="5016"/>
                  <a:pt x="14187" y="5022"/>
                </a:cubicBezTo>
                <a:cubicBezTo>
                  <a:pt x="14187" y="5034"/>
                  <a:pt x="14181" y="5034"/>
                  <a:pt x="14181" y="5046"/>
                </a:cubicBezTo>
                <a:cubicBezTo>
                  <a:pt x="14181" y="5052"/>
                  <a:pt x="14187" y="5052"/>
                  <a:pt x="14187" y="5058"/>
                </a:cubicBezTo>
                <a:cubicBezTo>
                  <a:pt x="14187" y="5058"/>
                  <a:pt x="14193" y="5063"/>
                  <a:pt x="14193" y="5069"/>
                </a:cubicBezTo>
                <a:cubicBezTo>
                  <a:pt x="14193" y="5069"/>
                  <a:pt x="14199" y="5069"/>
                  <a:pt x="14205" y="5075"/>
                </a:cubicBezTo>
                <a:cubicBezTo>
                  <a:pt x="14205" y="5075"/>
                  <a:pt x="14205" y="5081"/>
                  <a:pt x="14205" y="5087"/>
                </a:cubicBezTo>
                <a:cubicBezTo>
                  <a:pt x="14217" y="5093"/>
                  <a:pt x="14223" y="5093"/>
                  <a:pt x="14229" y="5105"/>
                </a:cubicBezTo>
                <a:cubicBezTo>
                  <a:pt x="14235" y="5105"/>
                  <a:pt x="14241" y="5105"/>
                  <a:pt x="14241" y="5111"/>
                </a:cubicBezTo>
                <a:cubicBezTo>
                  <a:pt x="14247" y="5117"/>
                  <a:pt x="14247" y="5117"/>
                  <a:pt x="14253" y="5123"/>
                </a:cubicBezTo>
                <a:cubicBezTo>
                  <a:pt x="14253" y="5129"/>
                  <a:pt x="14258" y="5129"/>
                  <a:pt x="14258" y="5135"/>
                </a:cubicBezTo>
                <a:cubicBezTo>
                  <a:pt x="14258" y="5146"/>
                  <a:pt x="14258" y="5146"/>
                  <a:pt x="14258" y="5146"/>
                </a:cubicBezTo>
                <a:cubicBezTo>
                  <a:pt x="14258" y="5152"/>
                  <a:pt x="14258" y="5152"/>
                  <a:pt x="14258" y="5158"/>
                </a:cubicBezTo>
                <a:cubicBezTo>
                  <a:pt x="14253" y="5164"/>
                  <a:pt x="14258" y="5170"/>
                  <a:pt x="14258" y="5182"/>
                </a:cubicBezTo>
                <a:cubicBezTo>
                  <a:pt x="14258" y="5182"/>
                  <a:pt x="14253" y="5182"/>
                  <a:pt x="14258" y="5182"/>
                </a:cubicBezTo>
                <a:cubicBezTo>
                  <a:pt x="14264" y="5176"/>
                  <a:pt x="14270" y="5176"/>
                  <a:pt x="14276" y="5176"/>
                </a:cubicBezTo>
                <a:cubicBezTo>
                  <a:pt x="14282" y="5176"/>
                  <a:pt x="14288" y="5182"/>
                  <a:pt x="14288" y="5182"/>
                </a:cubicBezTo>
                <a:cubicBezTo>
                  <a:pt x="14294" y="5182"/>
                  <a:pt x="14300" y="5182"/>
                  <a:pt x="14300" y="5188"/>
                </a:cubicBezTo>
                <a:cubicBezTo>
                  <a:pt x="14306" y="5188"/>
                  <a:pt x="14300" y="5194"/>
                  <a:pt x="14300" y="5194"/>
                </a:cubicBezTo>
                <a:cubicBezTo>
                  <a:pt x="14300" y="5206"/>
                  <a:pt x="14300" y="5212"/>
                  <a:pt x="14300" y="5218"/>
                </a:cubicBezTo>
                <a:cubicBezTo>
                  <a:pt x="14300" y="5224"/>
                  <a:pt x="14294" y="5230"/>
                  <a:pt x="14294" y="5230"/>
                </a:cubicBezTo>
                <a:cubicBezTo>
                  <a:pt x="14288" y="5241"/>
                  <a:pt x="14288" y="5253"/>
                  <a:pt x="14288" y="5265"/>
                </a:cubicBezTo>
                <a:cubicBezTo>
                  <a:pt x="14288" y="5283"/>
                  <a:pt x="14288" y="5301"/>
                  <a:pt x="14300" y="5312"/>
                </a:cubicBezTo>
                <a:cubicBezTo>
                  <a:pt x="14306" y="5312"/>
                  <a:pt x="14312" y="5318"/>
                  <a:pt x="14312" y="5318"/>
                </a:cubicBezTo>
                <a:cubicBezTo>
                  <a:pt x="14318" y="5324"/>
                  <a:pt x="14318" y="5324"/>
                  <a:pt x="14324" y="5330"/>
                </a:cubicBezTo>
                <a:cubicBezTo>
                  <a:pt x="14330" y="5330"/>
                  <a:pt x="14341" y="5330"/>
                  <a:pt x="14347" y="5330"/>
                </a:cubicBezTo>
                <a:cubicBezTo>
                  <a:pt x="14359" y="5330"/>
                  <a:pt x="14359" y="5330"/>
                  <a:pt x="14359" y="5330"/>
                </a:cubicBezTo>
                <a:cubicBezTo>
                  <a:pt x="14365" y="5330"/>
                  <a:pt x="14365" y="5330"/>
                  <a:pt x="14371" y="5330"/>
                </a:cubicBezTo>
                <a:cubicBezTo>
                  <a:pt x="14377" y="5324"/>
                  <a:pt x="14371" y="5318"/>
                  <a:pt x="14377" y="5318"/>
                </a:cubicBezTo>
                <a:cubicBezTo>
                  <a:pt x="14377" y="5312"/>
                  <a:pt x="14383" y="5312"/>
                  <a:pt x="14389" y="5312"/>
                </a:cubicBezTo>
                <a:cubicBezTo>
                  <a:pt x="14395" y="5312"/>
                  <a:pt x="14395" y="5307"/>
                  <a:pt x="14401" y="5307"/>
                </a:cubicBezTo>
                <a:cubicBezTo>
                  <a:pt x="14407" y="5307"/>
                  <a:pt x="14413" y="5307"/>
                  <a:pt x="14424" y="5301"/>
                </a:cubicBezTo>
                <a:cubicBezTo>
                  <a:pt x="14424" y="5289"/>
                  <a:pt x="14424" y="5289"/>
                  <a:pt x="14424" y="5289"/>
                </a:cubicBezTo>
                <a:cubicBezTo>
                  <a:pt x="14424" y="5277"/>
                  <a:pt x="14424" y="5277"/>
                  <a:pt x="14424" y="5277"/>
                </a:cubicBezTo>
                <a:cubicBezTo>
                  <a:pt x="14424" y="5277"/>
                  <a:pt x="14430" y="5271"/>
                  <a:pt x="14430" y="5265"/>
                </a:cubicBezTo>
                <a:cubicBezTo>
                  <a:pt x="14448" y="5271"/>
                  <a:pt x="14460" y="5271"/>
                  <a:pt x="14466" y="5283"/>
                </a:cubicBezTo>
                <a:cubicBezTo>
                  <a:pt x="14472" y="5283"/>
                  <a:pt x="14472" y="5289"/>
                  <a:pt x="14472" y="5295"/>
                </a:cubicBezTo>
                <a:cubicBezTo>
                  <a:pt x="14478" y="5301"/>
                  <a:pt x="14478" y="5301"/>
                  <a:pt x="14478" y="5307"/>
                </a:cubicBezTo>
                <a:cubicBezTo>
                  <a:pt x="14484" y="5312"/>
                  <a:pt x="14484" y="5318"/>
                  <a:pt x="14490" y="5330"/>
                </a:cubicBezTo>
                <a:cubicBezTo>
                  <a:pt x="14490" y="5342"/>
                  <a:pt x="14490" y="5348"/>
                  <a:pt x="14496" y="5366"/>
                </a:cubicBezTo>
                <a:cubicBezTo>
                  <a:pt x="14496" y="5366"/>
                  <a:pt x="14496" y="5372"/>
                  <a:pt x="14502" y="5378"/>
                </a:cubicBezTo>
                <a:cubicBezTo>
                  <a:pt x="14502" y="5384"/>
                  <a:pt x="14507" y="5384"/>
                  <a:pt x="14507" y="5390"/>
                </a:cubicBezTo>
                <a:cubicBezTo>
                  <a:pt x="14507" y="5390"/>
                  <a:pt x="14519" y="5390"/>
                  <a:pt x="14519" y="5396"/>
                </a:cubicBezTo>
                <a:cubicBezTo>
                  <a:pt x="14519" y="5396"/>
                  <a:pt x="14519" y="5401"/>
                  <a:pt x="14519" y="5407"/>
                </a:cubicBezTo>
                <a:cubicBezTo>
                  <a:pt x="14519" y="5419"/>
                  <a:pt x="14502" y="5425"/>
                  <a:pt x="14502" y="5443"/>
                </a:cubicBezTo>
                <a:cubicBezTo>
                  <a:pt x="14502" y="5449"/>
                  <a:pt x="14507" y="5455"/>
                  <a:pt x="14507" y="5455"/>
                </a:cubicBezTo>
                <a:cubicBezTo>
                  <a:pt x="14507" y="5461"/>
                  <a:pt x="14513" y="5467"/>
                  <a:pt x="14513" y="5467"/>
                </a:cubicBezTo>
                <a:cubicBezTo>
                  <a:pt x="14513" y="5473"/>
                  <a:pt x="14519" y="5473"/>
                  <a:pt x="14525" y="5478"/>
                </a:cubicBezTo>
                <a:cubicBezTo>
                  <a:pt x="14531" y="5485"/>
                  <a:pt x="14531" y="5490"/>
                  <a:pt x="14543" y="5496"/>
                </a:cubicBezTo>
                <a:cubicBezTo>
                  <a:pt x="14543" y="5502"/>
                  <a:pt x="14549" y="5502"/>
                  <a:pt x="14555" y="5508"/>
                </a:cubicBezTo>
                <a:cubicBezTo>
                  <a:pt x="14555" y="5514"/>
                  <a:pt x="14561" y="5520"/>
                  <a:pt x="14561" y="5526"/>
                </a:cubicBezTo>
                <a:cubicBezTo>
                  <a:pt x="14561" y="5532"/>
                  <a:pt x="14555" y="5538"/>
                  <a:pt x="14555" y="5550"/>
                </a:cubicBezTo>
                <a:cubicBezTo>
                  <a:pt x="14555" y="5556"/>
                  <a:pt x="14561" y="5562"/>
                  <a:pt x="14561" y="5573"/>
                </a:cubicBezTo>
                <a:cubicBezTo>
                  <a:pt x="14561" y="5585"/>
                  <a:pt x="14555" y="5591"/>
                  <a:pt x="14543" y="5597"/>
                </a:cubicBezTo>
                <a:cubicBezTo>
                  <a:pt x="14543" y="5597"/>
                  <a:pt x="14537" y="5597"/>
                  <a:pt x="14531" y="5603"/>
                </a:cubicBezTo>
                <a:cubicBezTo>
                  <a:pt x="14531" y="5603"/>
                  <a:pt x="14525" y="5603"/>
                  <a:pt x="14519" y="5603"/>
                </a:cubicBezTo>
                <a:cubicBezTo>
                  <a:pt x="14519" y="5609"/>
                  <a:pt x="14519" y="5615"/>
                  <a:pt x="14513" y="5615"/>
                </a:cubicBezTo>
                <a:cubicBezTo>
                  <a:pt x="14513" y="5621"/>
                  <a:pt x="14513" y="5627"/>
                  <a:pt x="14513" y="5627"/>
                </a:cubicBezTo>
                <a:cubicBezTo>
                  <a:pt x="14513" y="5639"/>
                  <a:pt x="14513" y="5651"/>
                  <a:pt x="14513" y="5662"/>
                </a:cubicBezTo>
                <a:cubicBezTo>
                  <a:pt x="14513" y="5674"/>
                  <a:pt x="14513" y="5674"/>
                  <a:pt x="14513" y="5674"/>
                </a:cubicBezTo>
                <a:cubicBezTo>
                  <a:pt x="14513" y="5680"/>
                  <a:pt x="14507" y="5686"/>
                  <a:pt x="14507" y="5698"/>
                </a:cubicBezTo>
                <a:cubicBezTo>
                  <a:pt x="14507" y="5704"/>
                  <a:pt x="14507" y="5710"/>
                  <a:pt x="14507" y="5716"/>
                </a:cubicBezTo>
                <a:cubicBezTo>
                  <a:pt x="14507" y="5728"/>
                  <a:pt x="14507" y="5733"/>
                  <a:pt x="14507" y="5745"/>
                </a:cubicBezTo>
                <a:cubicBezTo>
                  <a:pt x="14513" y="5751"/>
                  <a:pt x="14513" y="5751"/>
                  <a:pt x="14519" y="5757"/>
                </a:cubicBezTo>
                <a:cubicBezTo>
                  <a:pt x="14525" y="5757"/>
                  <a:pt x="14525" y="5757"/>
                  <a:pt x="14531" y="5763"/>
                </a:cubicBezTo>
                <a:cubicBezTo>
                  <a:pt x="14531" y="5763"/>
                  <a:pt x="14537" y="5763"/>
                  <a:pt x="14543" y="5763"/>
                </a:cubicBezTo>
                <a:cubicBezTo>
                  <a:pt x="14549" y="5769"/>
                  <a:pt x="14555" y="5781"/>
                  <a:pt x="14561" y="5787"/>
                </a:cubicBezTo>
                <a:cubicBezTo>
                  <a:pt x="14567" y="5799"/>
                  <a:pt x="14573" y="5805"/>
                  <a:pt x="14585" y="5805"/>
                </a:cubicBezTo>
                <a:cubicBezTo>
                  <a:pt x="14591" y="5810"/>
                  <a:pt x="14591" y="5810"/>
                  <a:pt x="14596" y="5810"/>
                </a:cubicBezTo>
                <a:cubicBezTo>
                  <a:pt x="14602" y="5810"/>
                  <a:pt x="14602" y="5817"/>
                  <a:pt x="14602" y="5822"/>
                </a:cubicBezTo>
                <a:cubicBezTo>
                  <a:pt x="14608" y="5828"/>
                  <a:pt x="14614" y="5828"/>
                  <a:pt x="14614" y="5834"/>
                </a:cubicBezTo>
                <a:cubicBezTo>
                  <a:pt x="14614" y="5846"/>
                  <a:pt x="14614" y="5846"/>
                  <a:pt x="14614" y="5858"/>
                </a:cubicBezTo>
                <a:cubicBezTo>
                  <a:pt x="14614" y="5870"/>
                  <a:pt x="14614" y="5876"/>
                  <a:pt x="14620" y="5882"/>
                </a:cubicBezTo>
                <a:cubicBezTo>
                  <a:pt x="14620" y="5888"/>
                  <a:pt x="14632" y="5894"/>
                  <a:pt x="14632" y="5905"/>
                </a:cubicBezTo>
                <a:cubicBezTo>
                  <a:pt x="14638" y="5911"/>
                  <a:pt x="14632" y="5911"/>
                  <a:pt x="14638" y="5917"/>
                </a:cubicBezTo>
                <a:cubicBezTo>
                  <a:pt x="14638" y="5923"/>
                  <a:pt x="14644" y="5923"/>
                  <a:pt x="14650" y="5929"/>
                </a:cubicBezTo>
                <a:cubicBezTo>
                  <a:pt x="14650" y="5941"/>
                  <a:pt x="14656" y="5947"/>
                  <a:pt x="14656" y="5959"/>
                </a:cubicBezTo>
                <a:cubicBezTo>
                  <a:pt x="14656" y="6018"/>
                  <a:pt x="14656" y="6018"/>
                  <a:pt x="14656" y="6018"/>
                </a:cubicBezTo>
                <a:cubicBezTo>
                  <a:pt x="14656" y="6024"/>
                  <a:pt x="14662" y="6024"/>
                  <a:pt x="14662" y="6030"/>
                </a:cubicBezTo>
                <a:cubicBezTo>
                  <a:pt x="14662" y="6036"/>
                  <a:pt x="14662" y="6042"/>
                  <a:pt x="14662" y="6042"/>
                </a:cubicBezTo>
                <a:cubicBezTo>
                  <a:pt x="14668" y="6048"/>
                  <a:pt x="14668" y="6054"/>
                  <a:pt x="14673" y="6054"/>
                </a:cubicBezTo>
                <a:cubicBezTo>
                  <a:pt x="14679" y="6060"/>
                  <a:pt x="14679" y="6065"/>
                  <a:pt x="14685" y="6065"/>
                </a:cubicBezTo>
                <a:cubicBezTo>
                  <a:pt x="14685" y="6071"/>
                  <a:pt x="14691" y="6071"/>
                  <a:pt x="14697" y="6071"/>
                </a:cubicBezTo>
                <a:cubicBezTo>
                  <a:pt x="14709" y="6083"/>
                  <a:pt x="14715" y="6089"/>
                  <a:pt x="14733" y="6095"/>
                </a:cubicBezTo>
                <a:cubicBezTo>
                  <a:pt x="14739" y="6101"/>
                  <a:pt x="14751" y="6101"/>
                  <a:pt x="14757" y="6107"/>
                </a:cubicBezTo>
                <a:cubicBezTo>
                  <a:pt x="14762" y="6113"/>
                  <a:pt x="14762" y="6119"/>
                  <a:pt x="14768" y="6125"/>
                </a:cubicBezTo>
                <a:cubicBezTo>
                  <a:pt x="14774" y="6131"/>
                  <a:pt x="14774" y="6137"/>
                  <a:pt x="14774" y="6137"/>
                </a:cubicBezTo>
                <a:cubicBezTo>
                  <a:pt x="14780" y="6142"/>
                  <a:pt x="14786" y="6142"/>
                  <a:pt x="14786" y="6142"/>
                </a:cubicBezTo>
                <a:cubicBezTo>
                  <a:pt x="14792" y="6142"/>
                  <a:pt x="14792" y="6142"/>
                  <a:pt x="14798" y="6142"/>
                </a:cubicBezTo>
                <a:cubicBezTo>
                  <a:pt x="14804" y="6149"/>
                  <a:pt x="14810" y="6149"/>
                  <a:pt x="14816" y="6149"/>
                </a:cubicBezTo>
                <a:cubicBezTo>
                  <a:pt x="14822" y="6154"/>
                  <a:pt x="14828" y="6154"/>
                  <a:pt x="14834" y="6154"/>
                </a:cubicBezTo>
                <a:cubicBezTo>
                  <a:pt x="14839" y="6154"/>
                  <a:pt x="14839" y="6154"/>
                  <a:pt x="14839" y="6154"/>
                </a:cubicBezTo>
                <a:cubicBezTo>
                  <a:pt x="14846" y="6154"/>
                  <a:pt x="14846" y="6149"/>
                  <a:pt x="14851" y="6149"/>
                </a:cubicBezTo>
                <a:cubicBezTo>
                  <a:pt x="14846" y="6137"/>
                  <a:pt x="14839" y="6131"/>
                  <a:pt x="14834" y="6125"/>
                </a:cubicBezTo>
                <a:cubicBezTo>
                  <a:pt x="14834" y="6119"/>
                  <a:pt x="14834" y="6113"/>
                  <a:pt x="14828" y="6113"/>
                </a:cubicBezTo>
                <a:cubicBezTo>
                  <a:pt x="14828" y="6113"/>
                  <a:pt x="14822" y="6113"/>
                  <a:pt x="14816" y="6113"/>
                </a:cubicBezTo>
                <a:cubicBezTo>
                  <a:pt x="14810" y="6101"/>
                  <a:pt x="14804" y="6095"/>
                  <a:pt x="14804" y="6089"/>
                </a:cubicBezTo>
                <a:cubicBezTo>
                  <a:pt x="14804" y="6077"/>
                  <a:pt x="14804" y="6071"/>
                  <a:pt x="14804" y="6060"/>
                </a:cubicBezTo>
                <a:cubicBezTo>
                  <a:pt x="14804" y="6060"/>
                  <a:pt x="14804" y="6054"/>
                  <a:pt x="14804" y="6048"/>
                </a:cubicBezTo>
                <a:cubicBezTo>
                  <a:pt x="14798" y="6036"/>
                  <a:pt x="14804" y="6030"/>
                  <a:pt x="14804" y="6018"/>
                </a:cubicBezTo>
                <a:cubicBezTo>
                  <a:pt x="14804" y="6012"/>
                  <a:pt x="14798" y="6006"/>
                  <a:pt x="14798" y="6006"/>
                </a:cubicBezTo>
                <a:cubicBezTo>
                  <a:pt x="14798" y="6000"/>
                  <a:pt x="14792" y="5994"/>
                  <a:pt x="14792" y="5994"/>
                </a:cubicBezTo>
                <a:cubicBezTo>
                  <a:pt x="14792" y="5988"/>
                  <a:pt x="14780" y="5988"/>
                  <a:pt x="14780" y="5983"/>
                </a:cubicBezTo>
                <a:cubicBezTo>
                  <a:pt x="14780" y="5971"/>
                  <a:pt x="14780" y="5959"/>
                  <a:pt x="14780" y="5947"/>
                </a:cubicBezTo>
                <a:cubicBezTo>
                  <a:pt x="14780" y="5935"/>
                  <a:pt x="14780" y="5935"/>
                  <a:pt x="14780" y="5935"/>
                </a:cubicBezTo>
                <a:cubicBezTo>
                  <a:pt x="14780" y="5929"/>
                  <a:pt x="14780" y="5929"/>
                  <a:pt x="14780" y="5923"/>
                </a:cubicBezTo>
                <a:cubicBezTo>
                  <a:pt x="14780" y="5911"/>
                  <a:pt x="14780" y="5911"/>
                  <a:pt x="14780" y="5911"/>
                </a:cubicBezTo>
                <a:cubicBezTo>
                  <a:pt x="14780" y="5905"/>
                  <a:pt x="14774" y="5905"/>
                  <a:pt x="14774" y="5899"/>
                </a:cubicBezTo>
                <a:cubicBezTo>
                  <a:pt x="14774" y="5876"/>
                  <a:pt x="14774" y="5876"/>
                  <a:pt x="14774" y="5876"/>
                </a:cubicBezTo>
                <a:cubicBezTo>
                  <a:pt x="14762" y="5876"/>
                  <a:pt x="14751" y="5882"/>
                  <a:pt x="14739" y="5876"/>
                </a:cubicBezTo>
                <a:cubicBezTo>
                  <a:pt x="14739" y="5870"/>
                  <a:pt x="14733" y="5870"/>
                  <a:pt x="14733" y="5864"/>
                </a:cubicBezTo>
                <a:cubicBezTo>
                  <a:pt x="14727" y="5864"/>
                  <a:pt x="14727" y="5858"/>
                  <a:pt x="14721" y="5852"/>
                </a:cubicBezTo>
                <a:cubicBezTo>
                  <a:pt x="14715" y="5852"/>
                  <a:pt x="14715" y="5852"/>
                  <a:pt x="14709" y="5846"/>
                </a:cubicBezTo>
                <a:cubicBezTo>
                  <a:pt x="14703" y="5846"/>
                  <a:pt x="14703" y="5840"/>
                  <a:pt x="14697" y="5834"/>
                </a:cubicBezTo>
                <a:cubicBezTo>
                  <a:pt x="14691" y="5834"/>
                  <a:pt x="14685" y="5828"/>
                  <a:pt x="14673" y="5828"/>
                </a:cubicBezTo>
                <a:cubicBezTo>
                  <a:pt x="14673" y="5828"/>
                  <a:pt x="14668" y="5828"/>
                  <a:pt x="14662" y="5828"/>
                </a:cubicBezTo>
                <a:cubicBezTo>
                  <a:pt x="14650" y="5822"/>
                  <a:pt x="14650" y="5817"/>
                  <a:pt x="14644" y="5810"/>
                </a:cubicBezTo>
                <a:cubicBezTo>
                  <a:pt x="14638" y="5805"/>
                  <a:pt x="14632" y="5805"/>
                  <a:pt x="14632" y="5799"/>
                </a:cubicBezTo>
                <a:cubicBezTo>
                  <a:pt x="14632" y="5793"/>
                  <a:pt x="14632" y="5793"/>
                  <a:pt x="14632" y="5787"/>
                </a:cubicBezTo>
                <a:cubicBezTo>
                  <a:pt x="14626" y="5781"/>
                  <a:pt x="14632" y="5775"/>
                  <a:pt x="14632" y="5763"/>
                </a:cubicBezTo>
                <a:cubicBezTo>
                  <a:pt x="14632" y="5763"/>
                  <a:pt x="14632" y="5757"/>
                  <a:pt x="14632" y="5751"/>
                </a:cubicBezTo>
                <a:cubicBezTo>
                  <a:pt x="14632" y="5751"/>
                  <a:pt x="14632" y="5745"/>
                  <a:pt x="14626" y="5739"/>
                </a:cubicBezTo>
                <a:cubicBezTo>
                  <a:pt x="14626" y="5739"/>
                  <a:pt x="14620" y="5739"/>
                  <a:pt x="14614" y="5733"/>
                </a:cubicBezTo>
                <a:cubicBezTo>
                  <a:pt x="14614" y="5733"/>
                  <a:pt x="14608" y="5733"/>
                  <a:pt x="14602" y="5728"/>
                </a:cubicBezTo>
                <a:cubicBezTo>
                  <a:pt x="14602" y="5722"/>
                  <a:pt x="14602" y="5716"/>
                  <a:pt x="14602" y="5710"/>
                </a:cubicBezTo>
                <a:cubicBezTo>
                  <a:pt x="14602" y="5698"/>
                  <a:pt x="14602" y="5698"/>
                  <a:pt x="14602" y="5698"/>
                </a:cubicBezTo>
                <a:cubicBezTo>
                  <a:pt x="14602" y="5692"/>
                  <a:pt x="14602" y="5686"/>
                  <a:pt x="14602" y="5686"/>
                </a:cubicBezTo>
                <a:cubicBezTo>
                  <a:pt x="14602" y="5680"/>
                  <a:pt x="14596" y="5686"/>
                  <a:pt x="14591" y="5680"/>
                </a:cubicBezTo>
                <a:cubicBezTo>
                  <a:pt x="14585" y="5680"/>
                  <a:pt x="14585" y="5680"/>
                  <a:pt x="14579" y="5674"/>
                </a:cubicBezTo>
                <a:cubicBezTo>
                  <a:pt x="14573" y="5674"/>
                  <a:pt x="14573" y="5674"/>
                  <a:pt x="14573" y="5674"/>
                </a:cubicBezTo>
                <a:cubicBezTo>
                  <a:pt x="14573" y="5615"/>
                  <a:pt x="14573" y="5615"/>
                  <a:pt x="14573" y="5615"/>
                </a:cubicBezTo>
                <a:cubicBezTo>
                  <a:pt x="14573" y="5597"/>
                  <a:pt x="14585" y="5591"/>
                  <a:pt x="14591" y="5579"/>
                </a:cubicBezTo>
                <a:cubicBezTo>
                  <a:pt x="14602" y="5567"/>
                  <a:pt x="14602" y="5556"/>
                  <a:pt x="14608" y="5544"/>
                </a:cubicBezTo>
                <a:cubicBezTo>
                  <a:pt x="14614" y="5538"/>
                  <a:pt x="14614" y="5532"/>
                  <a:pt x="14614" y="5526"/>
                </a:cubicBezTo>
                <a:cubicBezTo>
                  <a:pt x="14614" y="5520"/>
                  <a:pt x="14608" y="5514"/>
                  <a:pt x="14608" y="5502"/>
                </a:cubicBezTo>
                <a:cubicBezTo>
                  <a:pt x="14608" y="5496"/>
                  <a:pt x="14608" y="5496"/>
                  <a:pt x="14614" y="5490"/>
                </a:cubicBezTo>
                <a:cubicBezTo>
                  <a:pt x="14614" y="5485"/>
                  <a:pt x="14620" y="5485"/>
                  <a:pt x="14626" y="5478"/>
                </a:cubicBezTo>
                <a:cubicBezTo>
                  <a:pt x="14626" y="5473"/>
                  <a:pt x="14632" y="5473"/>
                  <a:pt x="14632" y="5467"/>
                </a:cubicBezTo>
                <a:cubicBezTo>
                  <a:pt x="14638" y="5467"/>
                  <a:pt x="14644" y="5467"/>
                  <a:pt x="14644" y="5467"/>
                </a:cubicBezTo>
                <a:cubicBezTo>
                  <a:pt x="14650" y="5473"/>
                  <a:pt x="14650" y="5473"/>
                  <a:pt x="14656" y="5478"/>
                </a:cubicBezTo>
                <a:cubicBezTo>
                  <a:pt x="14662" y="5478"/>
                  <a:pt x="14656" y="5485"/>
                  <a:pt x="14662" y="5490"/>
                </a:cubicBezTo>
                <a:cubicBezTo>
                  <a:pt x="14662" y="5490"/>
                  <a:pt x="14673" y="5490"/>
                  <a:pt x="14673" y="5496"/>
                </a:cubicBezTo>
                <a:cubicBezTo>
                  <a:pt x="14679" y="5502"/>
                  <a:pt x="14673" y="5514"/>
                  <a:pt x="14679" y="5520"/>
                </a:cubicBezTo>
                <a:cubicBezTo>
                  <a:pt x="14679" y="5526"/>
                  <a:pt x="14685" y="5526"/>
                  <a:pt x="14691" y="5526"/>
                </a:cubicBezTo>
                <a:cubicBezTo>
                  <a:pt x="14697" y="5532"/>
                  <a:pt x="14697" y="5532"/>
                  <a:pt x="14709" y="5532"/>
                </a:cubicBezTo>
                <a:cubicBezTo>
                  <a:pt x="14715" y="5532"/>
                  <a:pt x="14715" y="5532"/>
                  <a:pt x="14715" y="5532"/>
                </a:cubicBezTo>
                <a:cubicBezTo>
                  <a:pt x="14715" y="5532"/>
                  <a:pt x="14721" y="5526"/>
                  <a:pt x="14727" y="5526"/>
                </a:cubicBezTo>
                <a:lnTo>
                  <a:pt x="14733" y="5520"/>
                </a:lnTo>
                <a:cubicBezTo>
                  <a:pt x="14745" y="5520"/>
                  <a:pt x="14745" y="5532"/>
                  <a:pt x="14751" y="5544"/>
                </a:cubicBezTo>
                <a:cubicBezTo>
                  <a:pt x="14757" y="5550"/>
                  <a:pt x="14768" y="5556"/>
                  <a:pt x="14768" y="5567"/>
                </a:cubicBezTo>
                <a:cubicBezTo>
                  <a:pt x="14774" y="5573"/>
                  <a:pt x="14774" y="5579"/>
                  <a:pt x="14780" y="5591"/>
                </a:cubicBezTo>
                <a:cubicBezTo>
                  <a:pt x="14780" y="5597"/>
                  <a:pt x="14786" y="5603"/>
                  <a:pt x="14792" y="5615"/>
                </a:cubicBezTo>
                <a:cubicBezTo>
                  <a:pt x="14792" y="5621"/>
                  <a:pt x="14798" y="5627"/>
                  <a:pt x="14804" y="5639"/>
                </a:cubicBezTo>
                <a:cubicBezTo>
                  <a:pt x="14810" y="5644"/>
                  <a:pt x="14816" y="5651"/>
                  <a:pt x="14822" y="5656"/>
                </a:cubicBezTo>
                <a:cubicBezTo>
                  <a:pt x="14828" y="5656"/>
                  <a:pt x="14834" y="5656"/>
                  <a:pt x="14834" y="5656"/>
                </a:cubicBezTo>
                <a:cubicBezTo>
                  <a:pt x="14839" y="5656"/>
                  <a:pt x="14846" y="5656"/>
                  <a:pt x="14846" y="5656"/>
                </a:cubicBezTo>
                <a:cubicBezTo>
                  <a:pt x="14851" y="5662"/>
                  <a:pt x="14857" y="5662"/>
                  <a:pt x="14857" y="5662"/>
                </a:cubicBezTo>
                <a:cubicBezTo>
                  <a:pt x="14863" y="5662"/>
                  <a:pt x="14869" y="5662"/>
                  <a:pt x="14869" y="5662"/>
                </a:cubicBezTo>
                <a:cubicBezTo>
                  <a:pt x="14875" y="5668"/>
                  <a:pt x="14881" y="5668"/>
                  <a:pt x="14881" y="5674"/>
                </a:cubicBezTo>
                <a:cubicBezTo>
                  <a:pt x="14881" y="5686"/>
                  <a:pt x="14869" y="5692"/>
                  <a:pt x="14869" y="5698"/>
                </a:cubicBezTo>
                <a:cubicBezTo>
                  <a:pt x="14863" y="5710"/>
                  <a:pt x="14863" y="5716"/>
                  <a:pt x="14863" y="5722"/>
                </a:cubicBezTo>
                <a:cubicBezTo>
                  <a:pt x="14863" y="5739"/>
                  <a:pt x="14869" y="5751"/>
                  <a:pt x="14881" y="5769"/>
                </a:cubicBezTo>
                <a:cubicBezTo>
                  <a:pt x="14887" y="5769"/>
                  <a:pt x="14887" y="5763"/>
                  <a:pt x="14893" y="5757"/>
                </a:cubicBezTo>
                <a:cubicBezTo>
                  <a:pt x="14899" y="5751"/>
                  <a:pt x="14899" y="5745"/>
                  <a:pt x="14911" y="5733"/>
                </a:cubicBezTo>
                <a:cubicBezTo>
                  <a:pt x="14917" y="5733"/>
                  <a:pt x="14917" y="5733"/>
                  <a:pt x="14923" y="5728"/>
                </a:cubicBezTo>
                <a:cubicBezTo>
                  <a:pt x="14928" y="5722"/>
                  <a:pt x="14928" y="5722"/>
                  <a:pt x="14934" y="5716"/>
                </a:cubicBezTo>
                <a:cubicBezTo>
                  <a:pt x="14940" y="5710"/>
                  <a:pt x="14940" y="5710"/>
                  <a:pt x="14946" y="5704"/>
                </a:cubicBezTo>
                <a:cubicBezTo>
                  <a:pt x="14952" y="5704"/>
                  <a:pt x="14958" y="5698"/>
                  <a:pt x="14958" y="5698"/>
                </a:cubicBezTo>
                <a:cubicBezTo>
                  <a:pt x="14958" y="5692"/>
                  <a:pt x="14964" y="5686"/>
                  <a:pt x="14964" y="5686"/>
                </a:cubicBezTo>
                <a:cubicBezTo>
                  <a:pt x="14964" y="5680"/>
                  <a:pt x="14970" y="5680"/>
                  <a:pt x="14970" y="5674"/>
                </a:cubicBezTo>
                <a:cubicBezTo>
                  <a:pt x="14976" y="5668"/>
                  <a:pt x="14976" y="5668"/>
                  <a:pt x="14976" y="5662"/>
                </a:cubicBezTo>
                <a:cubicBezTo>
                  <a:pt x="14976" y="5656"/>
                  <a:pt x="14976" y="5656"/>
                  <a:pt x="14976" y="5651"/>
                </a:cubicBezTo>
                <a:cubicBezTo>
                  <a:pt x="14982" y="5644"/>
                  <a:pt x="14982" y="5639"/>
                  <a:pt x="14988" y="5639"/>
                </a:cubicBezTo>
                <a:cubicBezTo>
                  <a:pt x="14994" y="5639"/>
                  <a:pt x="15000" y="5644"/>
                  <a:pt x="15005" y="5644"/>
                </a:cubicBezTo>
                <a:cubicBezTo>
                  <a:pt x="15017" y="5644"/>
                  <a:pt x="15023" y="5644"/>
                  <a:pt x="15029" y="5644"/>
                </a:cubicBezTo>
                <a:cubicBezTo>
                  <a:pt x="15035" y="5639"/>
                  <a:pt x="15041" y="5639"/>
                  <a:pt x="15041" y="5633"/>
                </a:cubicBezTo>
                <a:cubicBezTo>
                  <a:pt x="15053" y="5627"/>
                  <a:pt x="15059" y="5615"/>
                  <a:pt x="15071" y="5609"/>
                </a:cubicBezTo>
                <a:cubicBezTo>
                  <a:pt x="15077" y="5603"/>
                  <a:pt x="15077" y="5597"/>
                  <a:pt x="15083" y="5597"/>
                </a:cubicBezTo>
                <a:cubicBezTo>
                  <a:pt x="15089" y="5597"/>
                  <a:pt x="15094" y="5597"/>
                  <a:pt x="15094" y="5591"/>
                </a:cubicBezTo>
                <a:cubicBezTo>
                  <a:pt x="15100" y="5591"/>
                  <a:pt x="15106" y="5591"/>
                  <a:pt x="15106" y="5585"/>
                </a:cubicBezTo>
                <a:cubicBezTo>
                  <a:pt x="15106" y="5579"/>
                  <a:pt x="15106" y="5579"/>
                  <a:pt x="15112" y="5573"/>
                </a:cubicBezTo>
                <a:cubicBezTo>
                  <a:pt x="15112" y="5567"/>
                  <a:pt x="15112" y="5562"/>
                  <a:pt x="15112" y="5550"/>
                </a:cubicBezTo>
                <a:cubicBezTo>
                  <a:pt x="15112" y="5532"/>
                  <a:pt x="15112" y="5514"/>
                  <a:pt x="15112" y="5496"/>
                </a:cubicBezTo>
                <a:cubicBezTo>
                  <a:pt x="15112" y="5455"/>
                  <a:pt x="15112" y="5455"/>
                  <a:pt x="15112" y="5455"/>
                </a:cubicBezTo>
                <a:cubicBezTo>
                  <a:pt x="15112" y="5443"/>
                  <a:pt x="15112" y="5437"/>
                  <a:pt x="15112" y="5425"/>
                </a:cubicBezTo>
                <a:cubicBezTo>
                  <a:pt x="15106" y="5413"/>
                  <a:pt x="15100" y="5407"/>
                  <a:pt x="15094" y="5390"/>
                </a:cubicBezTo>
                <a:cubicBezTo>
                  <a:pt x="15094" y="5384"/>
                  <a:pt x="15089" y="5378"/>
                  <a:pt x="15089" y="5366"/>
                </a:cubicBezTo>
                <a:cubicBezTo>
                  <a:pt x="15089" y="5354"/>
                  <a:pt x="15089" y="5348"/>
                  <a:pt x="15089" y="5342"/>
                </a:cubicBezTo>
                <a:cubicBezTo>
                  <a:pt x="15077" y="5342"/>
                  <a:pt x="15071" y="5342"/>
                  <a:pt x="15059" y="5342"/>
                </a:cubicBezTo>
                <a:cubicBezTo>
                  <a:pt x="15059" y="5336"/>
                  <a:pt x="15053" y="5336"/>
                  <a:pt x="15047" y="5336"/>
                </a:cubicBezTo>
                <a:cubicBezTo>
                  <a:pt x="15047" y="5330"/>
                  <a:pt x="15047" y="5324"/>
                  <a:pt x="15041" y="5324"/>
                </a:cubicBezTo>
                <a:cubicBezTo>
                  <a:pt x="15035" y="5312"/>
                  <a:pt x="15029" y="5307"/>
                  <a:pt x="15023" y="5295"/>
                </a:cubicBezTo>
                <a:cubicBezTo>
                  <a:pt x="15023" y="5295"/>
                  <a:pt x="15023" y="5289"/>
                  <a:pt x="15023" y="5283"/>
                </a:cubicBezTo>
                <a:cubicBezTo>
                  <a:pt x="15023" y="5283"/>
                  <a:pt x="15017" y="5283"/>
                  <a:pt x="15012" y="5283"/>
                </a:cubicBezTo>
                <a:cubicBezTo>
                  <a:pt x="15005" y="5277"/>
                  <a:pt x="15005" y="5277"/>
                  <a:pt x="15000" y="5271"/>
                </a:cubicBezTo>
                <a:cubicBezTo>
                  <a:pt x="14994" y="5265"/>
                  <a:pt x="14988" y="5265"/>
                  <a:pt x="14976" y="5259"/>
                </a:cubicBezTo>
                <a:cubicBezTo>
                  <a:pt x="14976" y="5253"/>
                  <a:pt x="14970" y="5253"/>
                  <a:pt x="14964" y="5247"/>
                </a:cubicBezTo>
                <a:cubicBezTo>
                  <a:pt x="14964" y="5247"/>
                  <a:pt x="14964" y="5241"/>
                  <a:pt x="14958" y="5235"/>
                </a:cubicBezTo>
                <a:cubicBezTo>
                  <a:pt x="14952" y="5230"/>
                  <a:pt x="14946" y="5235"/>
                  <a:pt x="14946" y="5230"/>
                </a:cubicBezTo>
                <a:cubicBezTo>
                  <a:pt x="14946" y="5224"/>
                  <a:pt x="14946" y="5212"/>
                  <a:pt x="14946" y="5206"/>
                </a:cubicBezTo>
                <a:cubicBezTo>
                  <a:pt x="14946" y="5200"/>
                  <a:pt x="14946" y="5200"/>
                  <a:pt x="14946" y="5194"/>
                </a:cubicBezTo>
                <a:cubicBezTo>
                  <a:pt x="14946" y="5188"/>
                  <a:pt x="14934" y="5188"/>
                  <a:pt x="14934" y="5188"/>
                </a:cubicBezTo>
                <a:cubicBezTo>
                  <a:pt x="14928" y="5176"/>
                  <a:pt x="14934" y="5176"/>
                  <a:pt x="14934" y="5164"/>
                </a:cubicBezTo>
                <a:cubicBezTo>
                  <a:pt x="14934" y="5158"/>
                  <a:pt x="14928" y="5152"/>
                  <a:pt x="14934" y="5146"/>
                </a:cubicBezTo>
                <a:cubicBezTo>
                  <a:pt x="14934" y="5141"/>
                  <a:pt x="14934" y="5141"/>
                  <a:pt x="14934" y="5135"/>
                </a:cubicBezTo>
                <a:cubicBezTo>
                  <a:pt x="14934" y="5129"/>
                  <a:pt x="14946" y="5129"/>
                  <a:pt x="14946" y="5123"/>
                </a:cubicBezTo>
                <a:cubicBezTo>
                  <a:pt x="14952" y="5123"/>
                  <a:pt x="14952" y="5123"/>
                  <a:pt x="14958" y="5117"/>
                </a:cubicBezTo>
                <a:cubicBezTo>
                  <a:pt x="14964" y="5111"/>
                  <a:pt x="14970" y="5117"/>
                  <a:pt x="14970" y="5111"/>
                </a:cubicBezTo>
                <a:cubicBezTo>
                  <a:pt x="14970" y="5105"/>
                  <a:pt x="14970" y="5099"/>
                  <a:pt x="14970" y="5099"/>
                </a:cubicBezTo>
                <a:cubicBezTo>
                  <a:pt x="14970" y="5093"/>
                  <a:pt x="14970" y="5087"/>
                  <a:pt x="14970" y="5081"/>
                </a:cubicBezTo>
                <a:cubicBezTo>
                  <a:pt x="14976" y="5075"/>
                  <a:pt x="14976" y="5069"/>
                  <a:pt x="14976" y="5063"/>
                </a:cubicBezTo>
                <a:cubicBezTo>
                  <a:pt x="14982" y="5058"/>
                  <a:pt x="14982" y="5058"/>
                  <a:pt x="14982" y="5052"/>
                </a:cubicBezTo>
                <a:cubicBezTo>
                  <a:pt x="14982" y="5046"/>
                  <a:pt x="14982" y="5040"/>
                  <a:pt x="14988" y="5034"/>
                </a:cubicBezTo>
                <a:cubicBezTo>
                  <a:pt x="14994" y="5034"/>
                  <a:pt x="15000" y="5034"/>
                  <a:pt x="15000" y="5034"/>
                </a:cubicBezTo>
                <a:cubicBezTo>
                  <a:pt x="15005" y="5034"/>
                  <a:pt x="15012" y="5034"/>
                  <a:pt x="15017" y="5034"/>
                </a:cubicBezTo>
                <a:cubicBezTo>
                  <a:pt x="15023" y="5034"/>
                  <a:pt x="15029" y="5028"/>
                  <a:pt x="15041" y="5022"/>
                </a:cubicBezTo>
                <a:cubicBezTo>
                  <a:pt x="15047" y="5022"/>
                  <a:pt x="15047" y="5022"/>
                  <a:pt x="15053" y="5022"/>
                </a:cubicBezTo>
                <a:cubicBezTo>
                  <a:pt x="15059" y="5022"/>
                  <a:pt x="15059" y="5010"/>
                  <a:pt x="15059" y="5010"/>
                </a:cubicBezTo>
                <a:cubicBezTo>
                  <a:pt x="15065" y="5010"/>
                  <a:pt x="15071" y="5010"/>
                  <a:pt x="15071" y="5010"/>
                </a:cubicBezTo>
                <a:cubicBezTo>
                  <a:pt x="15083" y="5010"/>
                  <a:pt x="15089" y="5010"/>
                  <a:pt x="15094" y="5010"/>
                </a:cubicBezTo>
                <a:cubicBezTo>
                  <a:pt x="15100" y="5010"/>
                  <a:pt x="15100" y="5016"/>
                  <a:pt x="15106" y="5016"/>
                </a:cubicBezTo>
                <a:cubicBezTo>
                  <a:pt x="15118" y="5016"/>
                  <a:pt x="15130" y="5010"/>
                  <a:pt x="15142" y="5010"/>
                </a:cubicBezTo>
                <a:cubicBezTo>
                  <a:pt x="15142" y="5028"/>
                  <a:pt x="15142" y="5028"/>
                  <a:pt x="15142" y="5028"/>
                </a:cubicBezTo>
                <a:lnTo>
                  <a:pt x="15136" y="5034"/>
                </a:lnTo>
                <a:cubicBezTo>
                  <a:pt x="15136" y="5099"/>
                  <a:pt x="15136" y="5099"/>
                  <a:pt x="15136" y="5099"/>
                </a:cubicBezTo>
                <a:cubicBezTo>
                  <a:pt x="15136" y="5105"/>
                  <a:pt x="15136" y="5111"/>
                  <a:pt x="15130" y="5111"/>
                </a:cubicBezTo>
                <a:cubicBezTo>
                  <a:pt x="15124" y="5111"/>
                  <a:pt x="15124" y="5117"/>
                  <a:pt x="15118" y="5117"/>
                </a:cubicBezTo>
                <a:cubicBezTo>
                  <a:pt x="15112" y="5117"/>
                  <a:pt x="15112" y="5117"/>
                  <a:pt x="15106" y="5117"/>
                </a:cubicBezTo>
                <a:cubicBezTo>
                  <a:pt x="15100" y="5117"/>
                  <a:pt x="15100" y="5123"/>
                  <a:pt x="15094" y="5123"/>
                </a:cubicBezTo>
                <a:cubicBezTo>
                  <a:pt x="15089" y="5129"/>
                  <a:pt x="15089" y="5135"/>
                  <a:pt x="15089" y="5135"/>
                </a:cubicBezTo>
                <a:cubicBezTo>
                  <a:pt x="15083" y="5141"/>
                  <a:pt x="15077" y="5146"/>
                  <a:pt x="15077" y="5152"/>
                </a:cubicBezTo>
                <a:cubicBezTo>
                  <a:pt x="15077" y="5158"/>
                  <a:pt x="15077" y="5164"/>
                  <a:pt x="15077" y="5170"/>
                </a:cubicBezTo>
                <a:cubicBezTo>
                  <a:pt x="15083" y="5176"/>
                  <a:pt x="15077" y="5182"/>
                  <a:pt x="15083" y="5188"/>
                </a:cubicBezTo>
                <a:cubicBezTo>
                  <a:pt x="15083" y="5188"/>
                  <a:pt x="15089" y="5188"/>
                  <a:pt x="15094" y="5188"/>
                </a:cubicBezTo>
                <a:cubicBezTo>
                  <a:pt x="15183" y="5188"/>
                  <a:pt x="15183" y="5188"/>
                  <a:pt x="15183" y="5188"/>
                </a:cubicBezTo>
                <a:cubicBezTo>
                  <a:pt x="15183" y="5176"/>
                  <a:pt x="15183" y="5164"/>
                  <a:pt x="15189" y="5152"/>
                </a:cubicBezTo>
                <a:cubicBezTo>
                  <a:pt x="15189" y="5146"/>
                  <a:pt x="15189" y="5141"/>
                  <a:pt x="15195" y="5141"/>
                </a:cubicBezTo>
                <a:cubicBezTo>
                  <a:pt x="15195" y="5135"/>
                  <a:pt x="15201" y="5135"/>
                  <a:pt x="15201" y="5129"/>
                </a:cubicBezTo>
                <a:cubicBezTo>
                  <a:pt x="15201" y="5123"/>
                  <a:pt x="15201" y="5123"/>
                  <a:pt x="15201" y="5117"/>
                </a:cubicBezTo>
                <a:cubicBezTo>
                  <a:pt x="15201" y="5111"/>
                  <a:pt x="15201" y="5105"/>
                  <a:pt x="15201" y="5105"/>
                </a:cubicBezTo>
                <a:cubicBezTo>
                  <a:pt x="15195" y="5093"/>
                  <a:pt x="15189" y="5099"/>
                  <a:pt x="15178" y="5093"/>
                </a:cubicBezTo>
                <a:cubicBezTo>
                  <a:pt x="15178" y="5028"/>
                  <a:pt x="15178" y="5028"/>
                  <a:pt x="15178" y="5028"/>
                </a:cubicBezTo>
                <a:cubicBezTo>
                  <a:pt x="15189" y="5028"/>
                  <a:pt x="15195" y="5028"/>
                  <a:pt x="15201" y="5028"/>
                </a:cubicBezTo>
                <a:cubicBezTo>
                  <a:pt x="15213" y="5028"/>
                  <a:pt x="15213" y="5028"/>
                  <a:pt x="15213" y="5028"/>
                </a:cubicBezTo>
                <a:cubicBezTo>
                  <a:pt x="15219" y="5028"/>
                  <a:pt x="15225" y="5022"/>
                  <a:pt x="15225" y="5022"/>
                </a:cubicBezTo>
                <a:cubicBezTo>
                  <a:pt x="15231" y="5016"/>
                  <a:pt x="15231" y="5010"/>
                  <a:pt x="15237" y="5010"/>
                </a:cubicBezTo>
                <a:cubicBezTo>
                  <a:pt x="15243" y="5004"/>
                  <a:pt x="15243" y="4998"/>
                  <a:pt x="15249" y="4998"/>
                </a:cubicBezTo>
                <a:cubicBezTo>
                  <a:pt x="15255" y="4998"/>
                  <a:pt x="15266" y="4998"/>
                  <a:pt x="15272" y="4992"/>
                </a:cubicBezTo>
                <a:cubicBezTo>
                  <a:pt x="15278" y="4992"/>
                  <a:pt x="15290" y="4992"/>
                  <a:pt x="15296" y="4992"/>
                </a:cubicBezTo>
                <a:cubicBezTo>
                  <a:pt x="15308" y="4992"/>
                  <a:pt x="15308" y="4992"/>
                  <a:pt x="15308" y="4992"/>
                </a:cubicBezTo>
                <a:cubicBezTo>
                  <a:pt x="15314" y="4992"/>
                  <a:pt x="15320" y="4992"/>
                  <a:pt x="15320" y="4992"/>
                </a:cubicBezTo>
                <a:cubicBezTo>
                  <a:pt x="15332" y="4992"/>
                  <a:pt x="15337" y="4998"/>
                  <a:pt x="15344" y="4998"/>
                </a:cubicBezTo>
                <a:cubicBezTo>
                  <a:pt x="15349" y="4998"/>
                  <a:pt x="15349" y="4998"/>
                  <a:pt x="15355" y="4998"/>
                </a:cubicBezTo>
                <a:cubicBezTo>
                  <a:pt x="15361" y="4998"/>
                  <a:pt x="15361" y="4992"/>
                  <a:pt x="15367" y="4992"/>
                </a:cubicBezTo>
                <a:cubicBezTo>
                  <a:pt x="15373" y="4986"/>
                  <a:pt x="15373" y="4980"/>
                  <a:pt x="15373" y="4980"/>
                </a:cubicBezTo>
                <a:cubicBezTo>
                  <a:pt x="15379" y="4975"/>
                  <a:pt x="15379" y="4975"/>
                  <a:pt x="15379" y="4969"/>
                </a:cubicBezTo>
                <a:cubicBezTo>
                  <a:pt x="15391" y="4969"/>
                  <a:pt x="15397" y="4969"/>
                  <a:pt x="15403" y="4969"/>
                </a:cubicBezTo>
                <a:cubicBezTo>
                  <a:pt x="15409" y="4969"/>
                  <a:pt x="15409" y="4963"/>
                  <a:pt x="15415" y="4963"/>
                </a:cubicBezTo>
                <a:cubicBezTo>
                  <a:pt x="15421" y="4963"/>
                  <a:pt x="15426" y="4963"/>
                  <a:pt x="15438" y="4963"/>
                </a:cubicBezTo>
                <a:cubicBezTo>
                  <a:pt x="15444" y="4963"/>
                  <a:pt x="15444" y="4963"/>
                  <a:pt x="15450" y="4963"/>
                </a:cubicBezTo>
                <a:cubicBezTo>
                  <a:pt x="15450" y="4957"/>
                  <a:pt x="15456" y="4963"/>
                  <a:pt x="15462" y="4963"/>
                </a:cubicBezTo>
                <a:cubicBezTo>
                  <a:pt x="15468" y="4957"/>
                  <a:pt x="15468" y="4951"/>
                  <a:pt x="15468" y="4951"/>
                </a:cubicBezTo>
                <a:cubicBezTo>
                  <a:pt x="15474" y="4945"/>
                  <a:pt x="15474" y="4939"/>
                  <a:pt x="15480" y="4939"/>
                </a:cubicBezTo>
                <a:cubicBezTo>
                  <a:pt x="15486" y="4939"/>
                  <a:pt x="15486" y="4939"/>
                  <a:pt x="15492" y="4939"/>
                </a:cubicBezTo>
                <a:cubicBezTo>
                  <a:pt x="15498" y="4933"/>
                  <a:pt x="15498" y="4933"/>
                  <a:pt x="15504" y="4927"/>
                </a:cubicBezTo>
                <a:cubicBezTo>
                  <a:pt x="15510" y="4927"/>
                  <a:pt x="15510" y="4927"/>
                  <a:pt x="15515" y="4921"/>
                </a:cubicBezTo>
                <a:cubicBezTo>
                  <a:pt x="15515" y="4921"/>
                  <a:pt x="15515" y="4915"/>
                  <a:pt x="15521" y="4909"/>
                </a:cubicBezTo>
                <a:cubicBezTo>
                  <a:pt x="15527" y="4909"/>
                  <a:pt x="15527" y="4903"/>
                  <a:pt x="15527" y="4897"/>
                </a:cubicBezTo>
                <a:cubicBezTo>
                  <a:pt x="15533" y="4897"/>
                  <a:pt x="15539" y="4892"/>
                  <a:pt x="15539" y="4892"/>
                </a:cubicBezTo>
                <a:cubicBezTo>
                  <a:pt x="15545" y="4886"/>
                  <a:pt x="15545" y="4886"/>
                  <a:pt x="15551" y="4886"/>
                </a:cubicBezTo>
                <a:cubicBezTo>
                  <a:pt x="15557" y="4886"/>
                  <a:pt x="15563" y="4886"/>
                  <a:pt x="15563" y="4886"/>
                </a:cubicBezTo>
                <a:cubicBezTo>
                  <a:pt x="15569" y="4880"/>
                  <a:pt x="15569" y="4886"/>
                  <a:pt x="15575" y="4886"/>
                </a:cubicBezTo>
                <a:cubicBezTo>
                  <a:pt x="15587" y="4880"/>
                  <a:pt x="15592" y="4874"/>
                  <a:pt x="15598" y="4868"/>
                </a:cubicBezTo>
                <a:cubicBezTo>
                  <a:pt x="15604" y="4868"/>
                  <a:pt x="15598" y="4862"/>
                  <a:pt x="15604" y="4856"/>
                </a:cubicBezTo>
                <a:cubicBezTo>
                  <a:pt x="15604" y="4856"/>
                  <a:pt x="15610" y="4856"/>
                  <a:pt x="15616" y="4850"/>
                </a:cubicBezTo>
                <a:cubicBezTo>
                  <a:pt x="15622" y="4850"/>
                  <a:pt x="15622" y="4844"/>
                  <a:pt x="15628" y="4838"/>
                </a:cubicBezTo>
                <a:cubicBezTo>
                  <a:pt x="15628" y="4838"/>
                  <a:pt x="15634" y="4832"/>
                  <a:pt x="15634" y="4826"/>
                </a:cubicBezTo>
                <a:cubicBezTo>
                  <a:pt x="15640" y="4826"/>
                  <a:pt x="15640" y="4820"/>
                  <a:pt x="15646" y="4814"/>
                </a:cubicBezTo>
                <a:cubicBezTo>
                  <a:pt x="15646" y="4814"/>
                  <a:pt x="15646" y="4809"/>
                  <a:pt x="15646" y="4803"/>
                </a:cubicBezTo>
                <a:lnTo>
                  <a:pt x="15652" y="4797"/>
                </a:lnTo>
                <a:cubicBezTo>
                  <a:pt x="15658" y="4785"/>
                  <a:pt x="15670" y="4785"/>
                  <a:pt x="15676" y="4773"/>
                </a:cubicBezTo>
                <a:cubicBezTo>
                  <a:pt x="15681" y="4761"/>
                  <a:pt x="15687" y="4749"/>
                  <a:pt x="15693" y="4737"/>
                </a:cubicBezTo>
                <a:cubicBezTo>
                  <a:pt x="15693" y="4731"/>
                  <a:pt x="15693" y="4731"/>
                  <a:pt x="15693" y="4726"/>
                </a:cubicBezTo>
                <a:cubicBezTo>
                  <a:pt x="15699" y="4720"/>
                  <a:pt x="15705" y="4720"/>
                  <a:pt x="15705" y="4714"/>
                </a:cubicBezTo>
                <a:cubicBezTo>
                  <a:pt x="15711" y="4708"/>
                  <a:pt x="15711" y="4708"/>
                  <a:pt x="15717" y="4702"/>
                </a:cubicBezTo>
                <a:cubicBezTo>
                  <a:pt x="15717" y="4696"/>
                  <a:pt x="15723" y="4696"/>
                  <a:pt x="15729" y="4690"/>
                </a:cubicBezTo>
                <a:cubicBezTo>
                  <a:pt x="15735" y="4690"/>
                  <a:pt x="15741" y="4684"/>
                  <a:pt x="15741" y="4684"/>
                </a:cubicBezTo>
                <a:cubicBezTo>
                  <a:pt x="15747" y="4678"/>
                  <a:pt x="15753" y="4678"/>
                  <a:pt x="15753" y="4672"/>
                </a:cubicBezTo>
                <a:cubicBezTo>
                  <a:pt x="15753" y="4666"/>
                  <a:pt x="15753" y="4660"/>
                  <a:pt x="15753" y="4654"/>
                </a:cubicBezTo>
                <a:cubicBezTo>
                  <a:pt x="15759" y="4654"/>
                  <a:pt x="15759" y="4648"/>
                  <a:pt x="15759" y="4642"/>
                </a:cubicBezTo>
                <a:cubicBezTo>
                  <a:pt x="15759" y="4637"/>
                  <a:pt x="15759" y="4637"/>
                  <a:pt x="15759" y="4631"/>
                </a:cubicBezTo>
                <a:cubicBezTo>
                  <a:pt x="15759" y="4631"/>
                  <a:pt x="15764" y="4625"/>
                  <a:pt x="15764" y="4619"/>
                </a:cubicBezTo>
                <a:cubicBezTo>
                  <a:pt x="15764" y="4619"/>
                  <a:pt x="15764" y="4613"/>
                  <a:pt x="15764" y="4607"/>
                </a:cubicBezTo>
                <a:cubicBezTo>
                  <a:pt x="15770" y="4601"/>
                  <a:pt x="15776" y="4601"/>
                  <a:pt x="15782" y="4601"/>
                </a:cubicBezTo>
                <a:cubicBezTo>
                  <a:pt x="15788" y="4595"/>
                  <a:pt x="15794" y="4589"/>
                  <a:pt x="15800" y="4577"/>
                </a:cubicBezTo>
                <a:cubicBezTo>
                  <a:pt x="15806" y="4565"/>
                  <a:pt x="15818" y="4560"/>
                  <a:pt x="15818" y="4548"/>
                </a:cubicBezTo>
                <a:cubicBezTo>
                  <a:pt x="15818" y="4536"/>
                  <a:pt x="15812" y="4536"/>
                  <a:pt x="15812" y="4530"/>
                </a:cubicBezTo>
                <a:cubicBezTo>
                  <a:pt x="15806" y="4524"/>
                  <a:pt x="15806" y="4518"/>
                  <a:pt x="15800" y="4518"/>
                </a:cubicBezTo>
                <a:cubicBezTo>
                  <a:pt x="15800" y="4518"/>
                  <a:pt x="15794" y="4518"/>
                  <a:pt x="15788" y="4518"/>
                </a:cubicBezTo>
                <a:cubicBezTo>
                  <a:pt x="15782" y="4518"/>
                  <a:pt x="15776" y="4518"/>
                  <a:pt x="15764" y="4512"/>
                </a:cubicBezTo>
                <a:cubicBezTo>
                  <a:pt x="15764" y="4506"/>
                  <a:pt x="15764" y="4500"/>
                  <a:pt x="15764" y="4494"/>
                </a:cubicBezTo>
                <a:cubicBezTo>
                  <a:pt x="15764" y="4488"/>
                  <a:pt x="15764" y="4482"/>
                  <a:pt x="15764" y="4482"/>
                </a:cubicBezTo>
                <a:cubicBezTo>
                  <a:pt x="15764" y="4476"/>
                  <a:pt x="15764" y="4471"/>
                  <a:pt x="15764" y="4471"/>
                </a:cubicBezTo>
                <a:cubicBezTo>
                  <a:pt x="15788" y="4471"/>
                  <a:pt x="15788" y="4471"/>
                  <a:pt x="15788" y="4471"/>
                </a:cubicBezTo>
                <a:cubicBezTo>
                  <a:pt x="15788" y="4465"/>
                  <a:pt x="15788" y="4459"/>
                  <a:pt x="15788" y="4459"/>
                </a:cubicBezTo>
                <a:cubicBezTo>
                  <a:pt x="15782" y="4453"/>
                  <a:pt x="15776" y="4453"/>
                  <a:pt x="15776" y="4447"/>
                </a:cubicBezTo>
                <a:cubicBezTo>
                  <a:pt x="15776" y="4435"/>
                  <a:pt x="15782" y="4423"/>
                  <a:pt x="15776" y="4411"/>
                </a:cubicBezTo>
                <a:cubicBezTo>
                  <a:pt x="15776" y="4405"/>
                  <a:pt x="15776" y="4405"/>
                  <a:pt x="15776" y="4399"/>
                </a:cubicBezTo>
                <a:cubicBezTo>
                  <a:pt x="15776" y="4394"/>
                  <a:pt x="15770" y="4394"/>
                  <a:pt x="15764" y="4387"/>
                </a:cubicBezTo>
                <a:cubicBezTo>
                  <a:pt x="15764" y="4382"/>
                  <a:pt x="15759" y="4387"/>
                  <a:pt x="15753" y="4382"/>
                </a:cubicBezTo>
                <a:cubicBezTo>
                  <a:pt x="15753" y="4370"/>
                  <a:pt x="15759" y="4358"/>
                  <a:pt x="15759" y="4346"/>
                </a:cubicBezTo>
                <a:cubicBezTo>
                  <a:pt x="15759" y="4334"/>
                  <a:pt x="15753" y="4322"/>
                  <a:pt x="15747" y="4310"/>
                </a:cubicBezTo>
                <a:cubicBezTo>
                  <a:pt x="15747" y="4305"/>
                  <a:pt x="15741" y="4299"/>
                  <a:pt x="15735" y="4287"/>
                </a:cubicBezTo>
                <a:cubicBezTo>
                  <a:pt x="15723" y="4281"/>
                  <a:pt x="15723" y="4269"/>
                  <a:pt x="15711" y="4263"/>
                </a:cubicBezTo>
                <a:cubicBezTo>
                  <a:pt x="15705" y="4263"/>
                  <a:pt x="15705" y="4257"/>
                  <a:pt x="15699" y="4257"/>
                </a:cubicBezTo>
                <a:cubicBezTo>
                  <a:pt x="15693" y="4251"/>
                  <a:pt x="15687" y="4257"/>
                  <a:pt x="15681" y="4257"/>
                </a:cubicBezTo>
                <a:cubicBezTo>
                  <a:pt x="15681" y="4251"/>
                  <a:pt x="15676" y="4251"/>
                  <a:pt x="15670" y="4245"/>
                </a:cubicBezTo>
                <a:cubicBezTo>
                  <a:pt x="15670" y="4245"/>
                  <a:pt x="15670" y="4239"/>
                  <a:pt x="15670" y="4233"/>
                </a:cubicBezTo>
                <a:cubicBezTo>
                  <a:pt x="15670" y="4221"/>
                  <a:pt x="15670" y="4221"/>
                  <a:pt x="15670" y="4221"/>
                </a:cubicBezTo>
                <a:cubicBezTo>
                  <a:pt x="15670" y="4216"/>
                  <a:pt x="15676" y="4216"/>
                  <a:pt x="15676" y="4210"/>
                </a:cubicBezTo>
                <a:cubicBezTo>
                  <a:pt x="15681" y="4204"/>
                  <a:pt x="15687" y="4204"/>
                  <a:pt x="15687" y="4198"/>
                </a:cubicBezTo>
                <a:cubicBezTo>
                  <a:pt x="15693" y="4198"/>
                  <a:pt x="15699" y="4198"/>
                  <a:pt x="15699" y="4192"/>
                </a:cubicBezTo>
                <a:cubicBezTo>
                  <a:pt x="15699" y="4186"/>
                  <a:pt x="15699" y="4180"/>
                  <a:pt x="15699" y="4168"/>
                </a:cubicBezTo>
                <a:cubicBezTo>
                  <a:pt x="15699" y="4144"/>
                  <a:pt x="15699" y="4144"/>
                  <a:pt x="15699" y="4144"/>
                </a:cubicBezTo>
                <a:cubicBezTo>
                  <a:pt x="15735" y="4144"/>
                  <a:pt x="15735" y="4144"/>
                  <a:pt x="15735" y="4144"/>
                </a:cubicBezTo>
                <a:cubicBezTo>
                  <a:pt x="15735" y="4144"/>
                  <a:pt x="15741" y="4144"/>
                  <a:pt x="15741" y="4139"/>
                </a:cubicBezTo>
                <a:cubicBezTo>
                  <a:pt x="15747" y="4133"/>
                  <a:pt x="15747" y="4133"/>
                  <a:pt x="15753" y="4127"/>
                </a:cubicBezTo>
                <a:cubicBezTo>
                  <a:pt x="15753" y="4121"/>
                  <a:pt x="15753" y="4115"/>
                  <a:pt x="15759" y="4115"/>
                </a:cubicBezTo>
                <a:cubicBezTo>
                  <a:pt x="15759" y="4115"/>
                  <a:pt x="15764" y="4115"/>
                  <a:pt x="15770" y="4115"/>
                </a:cubicBezTo>
                <a:cubicBezTo>
                  <a:pt x="15770" y="4115"/>
                  <a:pt x="15776" y="4115"/>
                  <a:pt x="15782" y="4115"/>
                </a:cubicBezTo>
                <a:cubicBezTo>
                  <a:pt x="15782" y="4115"/>
                  <a:pt x="15788" y="4109"/>
                  <a:pt x="15794" y="4109"/>
                </a:cubicBezTo>
                <a:cubicBezTo>
                  <a:pt x="15806" y="4109"/>
                  <a:pt x="15806" y="4109"/>
                  <a:pt x="15806" y="4109"/>
                </a:cubicBezTo>
                <a:cubicBezTo>
                  <a:pt x="15818" y="4109"/>
                  <a:pt x="15824" y="4109"/>
                  <a:pt x="15836" y="4109"/>
                </a:cubicBezTo>
                <a:cubicBezTo>
                  <a:pt x="15842" y="4097"/>
                  <a:pt x="15842" y="4091"/>
                  <a:pt x="15842" y="4079"/>
                </a:cubicBezTo>
                <a:lnTo>
                  <a:pt x="15836" y="4073"/>
                </a:lnTo>
                <a:cubicBezTo>
                  <a:pt x="15782" y="4073"/>
                  <a:pt x="15782" y="4073"/>
                  <a:pt x="15782" y="4073"/>
                </a:cubicBezTo>
                <a:cubicBezTo>
                  <a:pt x="15776" y="4067"/>
                  <a:pt x="15776" y="4062"/>
                  <a:pt x="15776" y="4062"/>
                </a:cubicBezTo>
                <a:cubicBezTo>
                  <a:pt x="15770" y="4050"/>
                  <a:pt x="15764" y="4044"/>
                  <a:pt x="15759" y="4038"/>
                </a:cubicBezTo>
                <a:cubicBezTo>
                  <a:pt x="15717" y="4038"/>
                  <a:pt x="15717" y="4038"/>
                  <a:pt x="15717" y="4038"/>
                </a:cubicBezTo>
                <a:cubicBezTo>
                  <a:pt x="15717" y="4044"/>
                  <a:pt x="15711" y="4050"/>
                  <a:pt x="15711" y="4062"/>
                </a:cubicBezTo>
                <a:cubicBezTo>
                  <a:pt x="15711" y="4067"/>
                  <a:pt x="15711" y="4067"/>
                  <a:pt x="15711" y="4073"/>
                </a:cubicBezTo>
                <a:lnTo>
                  <a:pt x="15705" y="4079"/>
                </a:lnTo>
                <a:cubicBezTo>
                  <a:pt x="15699" y="4079"/>
                  <a:pt x="15699" y="4085"/>
                  <a:pt x="15693" y="4085"/>
                </a:cubicBezTo>
                <a:cubicBezTo>
                  <a:pt x="15693" y="4085"/>
                  <a:pt x="15687" y="4079"/>
                  <a:pt x="15681" y="4079"/>
                </a:cubicBezTo>
                <a:cubicBezTo>
                  <a:pt x="15681" y="4079"/>
                  <a:pt x="15676" y="4079"/>
                  <a:pt x="15670" y="4079"/>
                </a:cubicBezTo>
                <a:cubicBezTo>
                  <a:pt x="15670" y="4020"/>
                  <a:pt x="15670" y="4020"/>
                  <a:pt x="15670" y="4020"/>
                </a:cubicBezTo>
                <a:cubicBezTo>
                  <a:pt x="15598" y="4020"/>
                  <a:pt x="15598" y="4020"/>
                  <a:pt x="15598" y="4020"/>
                </a:cubicBezTo>
                <a:cubicBezTo>
                  <a:pt x="15587" y="4020"/>
                  <a:pt x="15581" y="4008"/>
                  <a:pt x="15581" y="3996"/>
                </a:cubicBezTo>
                <a:cubicBezTo>
                  <a:pt x="15581" y="3984"/>
                  <a:pt x="15581" y="3978"/>
                  <a:pt x="15581" y="3973"/>
                </a:cubicBezTo>
                <a:cubicBezTo>
                  <a:pt x="15581" y="3973"/>
                  <a:pt x="15587" y="3967"/>
                  <a:pt x="15587" y="3961"/>
                </a:cubicBezTo>
                <a:cubicBezTo>
                  <a:pt x="15592" y="3961"/>
                  <a:pt x="15592" y="3955"/>
                  <a:pt x="15598" y="3955"/>
                </a:cubicBezTo>
                <a:cubicBezTo>
                  <a:pt x="15604" y="3949"/>
                  <a:pt x="15610" y="3949"/>
                  <a:pt x="15610" y="3949"/>
                </a:cubicBezTo>
                <a:cubicBezTo>
                  <a:pt x="15628" y="3949"/>
                  <a:pt x="15634" y="3949"/>
                  <a:pt x="15646" y="3949"/>
                </a:cubicBezTo>
                <a:cubicBezTo>
                  <a:pt x="15652" y="3949"/>
                  <a:pt x="15652" y="3949"/>
                  <a:pt x="15658" y="3949"/>
                </a:cubicBezTo>
                <a:cubicBezTo>
                  <a:pt x="15664" y="3949"/>
                  <a:pt x="15664" y="3949"/>
                  <a:pt x="15670" y="3949"/>
                </a:cubicBezTo>
                <a:cubicBezTo>
                  <a:pt x="15670" y="3943"/>
                  <a:pt x="15670" y="3937"/>
                  <a:pt x="15670" y="3937"/>
                </a:cubicBezTo>
                <a:cubicBezTo>
                  <a:pt x="15670" y="3931"/>
                  <a:pt x="15676" y="3925"/>
                  <a:pt x="15676" y="3925"/>
                </a:cubicBezTo>
                <a:cubicBezTo>
                  <a:pt x="15681" y="3919"/>
                  <a:pt x="15681" y="3913"/>
                  <a:pt x="15687" y="3913"/>
                </a:cubicBezTo>
                <a:cubicBezTo>
                  <a:pt x="15693" y="3907"/>
                  <a:pt x="15693" y="3913"/>
                  <a:pt x="15699" y="3907"/>
                </a:cubicBezTo>
                <a:cubicBezTo>
                  <a:pt x="15705" y="3907"/>
                  <a:pt x="15705" y="3901"/>
                  <a:pt x="15711" y="3901"/>
                </a:cubicBezTo>
                <a:cubicBezTo>
                  <a:pt x="15717" y="3901"/>
                  <a:pt x="15729" y="3901"/>
                  <a:pt x="15735" y="3901"/>
                </a:cubicBezTo>
                <a:cubicBezTo>
                  <a:pt x="15741" y="3901"/>
                  <a:pt x="15741" y="3901"/>
                  <a:pt x="15747" y="3901"/>
                </a:cubicBezTo>
                <a:cubicBezTo>
                  <a:pt x="15753" y="3901"/>
                  <a:pt x="15753" y="3895"/>
                  <a:pt x="15753" y="3889"/>
                </a:cubicBezTo>
                <a:cubicBezTo>
                  <a:pt x="15759" y="3889"/>
                  <a:pt x="15764" y="3884"/>
                  <a:pt x="15764" y="3884"/>
                </a:cubicBezTo>
                <a:cubicBezTo>
                  <a:pt x="15770" y="3878"/>
                  <a:pt x="15770" y="3872"/>
                  <a:pt x="15776" y="3872"/>
                </a:cubicBezTo>
                <a:cubicBezTo>
                  <a:pt x="15782" y="3866"/>
                  <a:pt x="15782" y="3860"/>
                  <a:pt x="15788" y="3860"/>
                </a:cubicBezTo>
                <a:cubicBezTo>
                  <a:pt x="15794" y="3854"/>
                  <a:pt x="15794" y="3848"/>
                  <a:pt x="15806" y="3848"/>
                </a:cubicBezTo>
                <a:cubicBezTo>
                  <a:pt x="15812" y="3848"/>
                  <a:pt x="15812" y="3848"/>
                  <a:pt x="15812" y="3848"/>
                </a:cubicBezTo>
                <a:cubicBezTo>
                  <a:pt x="15812" y="3848"/>
                  <a:pt x="15818" y="3848"/>
                  <a:pt x="15818" y="3854"/>
                </a:cubicBezTo>
                <a:cubicBezTo>
                  <a:pt x="15824" y="3866"/>
                  <a:pt x="15824" y="3866"/>
                  <a:pt x="15824" y="3866"/>
                </a:cubicBezTo>
                <a:cubicBezTo>
                  <a:pt x="15818" y="3866"/>
                  <a:pt x="15818" y="3872"/>
                  <a:pt x="15818" y="3878"/>
                </a:cubicBezTo>
                <a:cubicBezTo>
                  <a:pt x="15812" y="3878"/>
                  <a:pt x="15806" y="3878"/>
                  <a:pt x="15806" y="3884"/>
                </a:cubicBezTo>
                <a:cubicBezTo>
                  <a:pt x="15800" y="3889"/>
                  <a:pt x="15800" y="3901"/>
                  <a:pt x="15800" y="3907"/>
                </a:cubicBezTo>
                <a:cubicBezTo>
                  <a:pt x="15800" y="3919"/>
                  <a:pt x="15788" y="3919"/>
                  <a:pt x="15782" y="3931"/>
                </a:cubicBezTo>
                <a:cubicBezTo>
                  <a:pt x="15776" y="3931"/>
                  <a:pt x="15776" y="3937"/>
                  <a:pt x="15770" y="3943"/>
                </a:cubicBezTo>
                <a:cubicBezTo>
                  <a:pt x="15770" y="3943"/>
                  <a:pt x="15764" y="3943"/>
                  <a:pt x="15759" y="3949"/>
                </a:cubicBezTo>
                <a:cubicBezTo>
                  <a:pt x="15759" y="3955"/>
                  <a:pt x="15759" y="3955"/>
                  <a:pt x="15759" y="3961"/>
                </a:cubicBezTo>
                <a:cubicBezTo>
                  <a:pt x="15759" y="3973"/>
                  <a:pt x="15759" y="3973"/>
                  <a:pt x="15759" y="3973"/>
                </a:cubicBezTo>
                <a:cubicBezTo>
                  <a:pt x="15764" y="3973"/>
                  <a:pt x="15770" y="3967"/>
                  <a:pt x="15770" y="3967"/>
                </a:cubicBezTo>
                <a:cubicBezTo>
                  <a:pt x="15776" y="3961"/>
                  <a:pt x="15776" y="3961"/>
                  <a:pt x="15782" y="3955"/>
                </a:cubicBezTo>
                <a:cubicBezTo>
                  <a:pt x="15836" y="3955"/>
                  <a:pt x="15836" y="3955"/>
                  <a:pt x="15836" y="3955"/>
                </a:cubicBezTo>
                <a:cubicBezTo>
                  <a:pt x="15842" y="3955"/>
                  <a:pt x="15847" y="3949"/>
                  <a:pt x="15853" y="3949"/>
                </a:cubicBezTo>
                <a:cubicBezTo>
                  <a:pt x="15859" y="3943"/>
                  <a:pt x="15865" y="3931"/>
                  <a:pt x="15871" y="3925"/>
                </a:cubicBezTo>
                <a:cubicBezTo>
                  <a:pt x="15877" y="3925"/>
                  <a:pt x="15877" y="3919"/>
                  <a:pt x="15883" y="3913"/>
                </a:cubicBezTo>
                <a:lnTo>
                  <a:pt x="15889" y="3913"/>
                </a:lnTo>
                <a:cubicBezTo>
                  <a:pt x="15895" y="3913"/>
                  <a:pt x="15901" y="3907"/>
                  <a:pt x="15901" y="3907"/>
                </a:cubicBezTo>
                <a:cubicBezTo>
                  <a:pt x="15919" y="3907"/>
                  <a:pt x="15925" y="3913"/>
                  <a:pt x="15936" y="3919"/>
                </a:cubicBezTo>
                <a:cubicBezTo>
                  <a:pt x="15942" y="3919"/>
                  <a:pt x="15948" y="3919"/>
                  <a:pt x="15948" y="3919"/>
                </a:cubicBezTo>
                <a:cubicBezTo>
                  <a:pt x="15960" y="3919"/>
                  <a:pt x="15966" y="3919"/>
                  <a:pt x="15972" y="3925"/>
                </a:cubicBezTo>
                <a:cubicBezTo>
                  <a:pt x="15978" y="3931"/>
                  <a:pt x="15978" y="3931"/>
                  <a:pt x="15984" y="3931"/>
                </a:cubicBezTo>
                <a:cubicBezTo>
                  <a:pt x="15990" y="3937"/>
                  <a:pt x="15990" y="3949"/>
                  <a:pt x="15990" y="3955"/>
                </a:cubicBezTo>
                <a:cubicBezTo>
                  <a:pt x="15990" y="3967"/>
                  <a:pt x="15990" y="3967"/>
                  <a:pt x="15990" y="3967"/>
                </a:cubicBezTo>
                <a:cubicBezTo>
                  <a:pt x="15990" y="3973"/>
                  <a:pt x="15984" y="3973"/>
                  <a:pt x="15984" y="3978"/>
                </a:cubicBezTo>
                <a:cubicBezTo>
                  <a:pt x="15978" y="3984"/>
                  <a:pt x="15972" y="3984"/>
                  <a:pt x="15972" y="3990"/>
                </a:cubicBezTo>
                <a:cubicBezTo>
                  <a:pt x="15972" y="3990"/>
                  <a:pt x="15972" y="3996"/>
                  <a:pt x="15972" y="4002"/>
                </a:cubicBezTo>
                <a:cubicBezTo>
                  <a:pt x="15966" y="4008"/>
                  <a:pt x="15960" y="4008"/>
                  <a:pt x="15960" y="4020"/>
                </a:cubicBezTo>
                <a:cubicBezTo>
                  <a:pt x="15960" y="4026"/>
                  <a:pt x="15960" y="4032"/>
                  <a:pt x="15966" y="4044"/>
                </a:cubicBezTo>
                <a:cubicBezTo>
                  <a:pt x="15984" y="4044"/>
                  <a:pt x="15984" y="4044"/>
                  <a:pt x="15984" y="4044"/>
                </a:cubicBezTo>
                <a:cubicBezTo>
                  <a:pt x="15996" y="4038"/>
                  <a:pt x="15996" y="4038"/>
                  <a:pt x="15996" y="4038"/>
                </a:cubicBezTo>
                <a:cubicBezTo>
                  <a:pt x="16002" y="4038"/>
                  <a:pt x="16008" y="4032"/>
                  <a:pt x="16014" y="4032"/>
                </a:cubicBezTo>
                <a:cubicBezTo>
                  <a:pt x="16014" y="4032"/>
                  <a:pt x="16019" y="4032"/>
                  <a:pt x="16025" y="4032"/>
                </a:cubicBezTo>
                <a:cubicBezTo>
                  <a:pt x="16031" y="4038"/>
                  <a:pt x="16037" y="4044"/>
                  <a:pt x="16043" y="4050"/>
                </a:cubicBezTo>
                <a:cubicBezTo>
                  <a:pt x="16043" y="4055"/>
                  <a:pt x="16043" y="4062"/>
                  <a:pt x="16049" y="4062"/>
                </a:cubicBezTo>
                <a:cubicBezTo>
                  <a:pt x="16049" y="4073"/>
                  <a:pt x="16049" y="4079"/>
                  <a:pt x="16049" y="4085"/>
                </a:cubicBezTo>
                <a:cubicBezTo>
                  <a:pt x="16055" y="4091"/>
                  <a:pt x="16055" y="4091"/>
                  <a:pt x="16055" y="4097"/>
                </a:cubicBezTo>
                <a:cubicBezTo>
                  <a:pt x="16055" y="4103"/>
                  <a:pt x="16061" y="4103"/>
                  <a:pt x="16061" y="4109"/>
                </a:cubicBezTo>
                <a:cubicBezTo>
                  <a:pt x="16061" y="4115"/>
                  <a:pt x="16073" y="4115"/>
                  <a:pt x="16073" y="4127"/>
                </a:cubicBezTo>
                <a:cubicBezTo>
                  <a:pt x="16073" y="4186"/>
                  <a:pt x="16073" y="4186"/>
                  <a:pt x="16073" y="4186"/>
                </a:cubicBezTo>
                <a:cubicBezTo>
                  <a:pt x="16073" y="4192"/>
                  <a:pt x="16067" y="4198"/>
                  <a:pt x="16061" y="4198"/>
                </a:cubicBezTo>
                <a:cubicBezTo>
                  <a:pt x="16055" y="4204"/>
                  <a:pt x="16049" y="4204"/>
                  <a:pt x="16049" y="4210"/>
                </a:cubicBezTo>
                <a:cubicBezTo>
                  <a:pt x="16049" y="4210"/>
                  <a:pt x="16049" y="4216"/>
                  <a:pt x="16049" y="4221"/>
                </a:cubicBezTo>
                <a:cubicBezTo>
                  <a:pt x="16043" y="4228"/>
                  <a:pt x="16043" y="4228"/>
                  <a:pt x="16043" y="4233"/>
                </a:cubicBezTo>
                <a:cubicBezTo>
                  <a:pt x="16043" y="4263"/>
                  <a:pt x="16043" y="4263"/>
                  <a:pt x="16043" y="4263"/>
                </a:cubicBezTo>
                <a:cubicBezTo>
                  <a:pt x="16102" y="4263"/>
                  <a:pt x="16102" y="4263"/>
                  <a:pt x="16102" y="4263"/>
                </a:cubicBezTo>
                <a:cubicBezTo>
                  <a:pt x="16120" y="4263"/>
                  <a:pt x="16126" y="4251"/>
                  <a:pt x="16138" y="4245"/>
                </a:cubicBezTo>
                <a:cubicBezTo>
                  <a:pt x="16150" y="4239"/>
                  <a:pt x="16150" y="4239"/>
                  <a:pt x="16150" y="4239"/>
                </a:cubicBezTo>
                <a:cubicBezTo>
                  <a:pt x="16156" y="4239"/>
                  <a:pt x="16162" y="4233"/>
                  <a:pt x="16168" y="4233"/>
                </a:cubicBezTo>
                <a:cubicBezTo>
                  <a:pt x="16174" y="4228"/>
                  <a:pt x="16174" y="4221"/>
                  <a:pt x="16180" y="4221"/>
                </a:cubicBezTo>
                <a:cubicBezTo>
                  <a:pt x="16185" y="4221"/>
                  <a:pt x="16185" y="4221"/>
                  <a:pt x="16191" y="4216"/>
                </a:cubicBezTo>
                <a:cubicBezTo>
                  <a:pt x="16197" y="4216"/>
                  <a:pt x="16197" y="4216"/>
                  <a:pt x="16203" y="4210"/>
                </a:cubicBezTo>
                <a:cubicBezTo>
                  <a:pt x="16209" y="4210"/>
                  <a:pt x="16209" y="4204"/>
                  <a:pt x="16215" y="4204"/>
                </a:cubicBezTo>
                <a:cubicBezTo>
                  <a:pt x="16221" y="4204"/>
                  <a:pt x="16227" y="4204"/>
                  <a:pt x="16227" y="4204"/>
                </a:cubicBezTo>
                <a:cubicBezTo>
                  <a:pt x="16233" y="4204"/>
                  <a:pt x="16239" y="4198"/>
                  <a:pt x="16239" y="4192"/>
                </a:cubicBezTo>
                <a:lnTo>
                  <a:pt x="16239" y="4186"/>
                </a:lnTo>
                <a:cubicBezTo>
                  <a:pt x="16239" y="4174"/>
                  <a:pt x="16239" y="4168"/>
                  <a:pt x="16239" y="4162"/>
                </a:cubicBezTo>
                <a:cubicBezTo>
                  <a:pt x="16239" y="4156"/>
                  <a:pt x="16245" y="4150"/>
                  <a:pt x="16245" y="4144"/>
                </a:cubicBezTo>
                <a:cubicBezTo>
                  <a:pt x="16245" y="4144"/>
                  <a:pt x="16245" y="4139"/>
                  <a:pt x="16245" y="4133"/>
                </a:cubicBezTo>
                <a:cubicBezTo>
                  <a:pt x="16245" y="4103"/>
                  <a:pt x="16245" y="4103"/>
                  <a:pt x="16245" y="4103"/>
                </a:cubicBezTo>
                <a:cubicBezTo>
                  <a:pt x="16233" y="4103"/>
                  <a:pt x="16227" y="4103"/>
                  <a:pt x="16215" y="4097"/>
                </a:cubicBezTo>
                <a:cubicBezTo>
                  <a:pt x="16215" y="4091"/>
                  <a:pt x="16209" y="4085"/>
                  <a:pt x="16209" y="4079"/>
                </a:cubicBezTo>
                <a:cubicBezTo>
                  <a:pt x="16209" y="4073"/>
                  <a:pt x="16209" y="4062"/>
                  <a:pt x="16209" y="4055"/>
                </a:cubicBezTo>
                <a:cubicBezTo>
                  <a:pt x="16209" y="4050"/>
                  <a:pt x="16209" y="4050"/>
                  <a:pt x="16209" y="4044"/>
                </a:cubicBezTo>
                <a:cubicBezTo>
                  <a:pt x="16209" y="4038"/>
                  <a:pt x="16203" y="4038"/>
                  <a:pt x="16197" y="4038"/>
                </a:cubicBezTo>
                <a:cubicBezTo>
                  <a:pt x="16191" y="4038"/>
                  <a:pt x="16191" y="4032"/>
                  <a:pt x="16185" y="4032"/>
                </a:cubicBezTo>
                <a:cubicBezTo>
                  <a:pt x="16180" y="4026"/>
                  <a:pt x="16180" y="4020"/>
                  <a:pt x="16180" y="4020"/>
                </a:cubicBezTo>
                <a:cubicBezTo>
                  <a:pt x="16174" y="4014"/>
                  <a:pt x="16168" y="4014"/>
                  <a:pt x="16168" y="4014"/>
                </a:cubicBezTo>
                <a:cubicBezTo>
                  <a:pt x="16162" y="4008"/>
                  <a:pt x="16156" y="4008"/>
                  <a:pt x="16156" y="4002"/>
                </a:cubicBezTo>
                <a:cubicBezTo>
                  <a:pt x="16150" y="4002"/>
                  <a:pt x="16156" y="3996"/>
                  <a:pt x="16150" y="3990"/>
                </a:cubicBezTo>
                <a:cubicBezTo>
                  <a:pt x="16150" y="3990"/>
                  <a:pt x="16144" y="3984"/>
                  <a:pt x="16144" y="3978"/>
                </a:cubicBezTo>
                <a:cubicBezTo>
                  <a:pt x="16138" y="3973"/>
                  <a:pt x="16144" y="3973"/>
                  <a:pt x="16144" y="3961"/>
                </a:cubicBezTo>
                <a:cubicBezTo>
                  <a:pt x="16144" y="3949"/>
                  <a:pt x="16144" y="3943"/>
                  <a:pt x="16144" y="3931"/>
                </a:cubicBezTo>
                <a:cubicBezTo>
                  <a:pt x="16150" y="3925"/>
                  <a:pt x="16150" y="3925"/>
                  <a:pt x="16156" y="3919"/>
                </a:cubicBezTo>
                <a:cubicBezTo>
                  <a:pt x="16156" y="3919"/>
                  <a:pt x="16156" y="3913"/>
                  <a:pt x="16162" y="3907"/>
                </a:cubicBezTo>
                <a:cubicBezTo>
                  <a:pt x="16162" y="3907"/>
                  <a:pt x="16162" y="3901"/>
                  <a:pt x="16162" y="3895"/>
                </a:cubicBezTo>
                <a:cubicBezTo>
                  <a:pt x="16168" y="3895"/>
                  <a:pt x="16174" y="3901"/>
                  <a:pt x="16174" y="3895"/>
                </a:cubicBezTo>
                <a:cubicBezTo>
                  <a:pt x="16185" y="3895"/>
                  <a:pt x="16191" y="3895"/>
                  <a:pt x="16203" y="3889"/>
                </a:cubicBezTo>
                <a:cubicBezTo>
                  <a:pt x="16209" y="3889"/>
                  <a:pt x="16209" y="3889"/>
                  <a:pt x="16209" y="3889"/>
                </a:cubicBezTo>
                <a:cubicBezTo>
                  <a:pt x="16221" y="3889"/>
                  <a:pt x="16227" y="3889"/>
                  <a:pt x="16233" y="3889"/>
                </a:cubicBezTo>
                <a:cubicBezTo>
                  <a:pt x="16233" y="3789"/>
                  <a:pt x="16233" y="3789"/>
                  <a:pt x="16233" y="3789"/>
                </a:cubicBezTo>
                <a:cubicBezTo>
                  <a:pt x="16233" y="3783"/>
                  <a:pt x="16239" y="3783"/>
                  <a:pt x="16239" y="3777"/>
                </a:cubicBezTo>
                <a:cubicBezTo>
                  <a:pt x="16239" y="3777"/>
                  <a:pt x="16239" y="3771"/>
                  <a:pt x="16239" y="3765"/>
                </a:cubicBezTo>
                <a:cubicBezTo>
                  <a:pt x="16245" y="3765"/>
                  <a:pt x="16245" y="3759"/>
                  <a:pt x="16251" y="3753"/>
                </a:cubicBezTo>
                <a:cubicBezTo>
                  <a:pt x="16251" y="3753"/>
                  <a:pt x="16257" y="3759"/>
                  <a:pt x="16262" y="3753"/>
                </a:cubicBezTo>
                <a:cubicBezTo>
                  <a:pt x="16262" y="3753"/>
                  <a:pt x="16269" y="3753"/>
                  <a:pt x="16274" y="3747"/>
                </a:cubicBezTo>
                <a:cubicBezTo>
                  <a:pt x="16286" y="3741"/>
                  <a:pt x="16286" y="3735"/>
                  <a:pt x="16292" y="3723"/>
                </a:cubicBezTo>
                <a:cubicBezTo>
                  <a:pt x="16298" y="3718"/>
                  <a:pt x="16298" y="3718"/>
                  <a:pt x="16304" y="3712"/>
                </a:cubicBezTo>
                <a:cubicBezTo>
                  <a:pt x="16310" y="3706"/>
                  <a:pt x="16316" y="3694"/>
                  <a:pt x="16322" y="3694"/>
                </a:cubicBezTo>
                <a:cubicBezTo>
                  <a:pt x="16328" y="3688"/>
                  <a:pt x="16328" y="3694"/>
                  <a:pt x="16334" y="3694"/>
                </a:cubicBezTo>
                <a:cubicBezTo>
                  <a:pt x="16340" y="3694"/>
                  <a:pt x="16340" y="3694"/>
                  <a:pt x="16346" y="3694"/>
                </a:cubicBezTo>
                <a:cubicBezTo>
                  <a:pt x="16363" y="3700"/>
                  <a:pt x="16375" y="3712"/>
                  <a:pt x="16393" y="3723"/>
                </a:cubicBezTo>
                <a:cubicBezTo>
                  <a:pt x="16393" y="3723"/>
                  <a:pt x="16399" y="3723"/>
                  <a:pt x="16405" y="3723"/>
                </a:cubicBezTo>
                <a:cubicBezTo>
                  <a:pt x="16411" y="3723"/>
                  <a:pt x="16417" y="3718"/>
                  <a:pt x="16428" y="3718"/>
                </a:cubicBezTo>
                <a:cubicBezTo>
                  <a:pt x="16428" y="3712"/>
                  <a:pt x="16435" y="3712"/>
                  <a:pt x="16435" y="3712"/>
                </a:cubicBezTo>
                <a:cubicBezTo>
                  <a:pt x="16440" y="3706"/>
                  <a:pt x="16440" y="3700"/>
                  <a:pt x="16446" y="3700"/>
                </a:cubicBezTo>
                <a:cubicBezTo>
                  <a:pt x="16452" y="3694"/>
                  <a:pt x="16452" y="3694"/>
                  <a:pt x="16458" y="3688"/>
                </a:cubicBezTo>
                <a:cubicBezTo>
                  <a:pt x="16458" y="3688"/>
                  <a:pt x="16464" y="3688"/>
                  <a:pt x="16470" y="3688"/>
                </a:cubicBezTo>
                <a:cubicBezTo>
                  <a:pt x="16476" y="3688"/>
                  <a:pt x="16470" y="3682"/>
                  <a:pt x="16476" y="3676"/>
                </a:cubicBezTo>
                <a:cubicBezTo>
                  <a:pt x="16488" y="3676"/>
                  <a:pt x="16494" y="3682"/>
                  <a:pt x="16500" y="3676"/>
                </a:cubicBezTo>
                <a:cubicBezTo>
                  <a:pt x="16506" y="3676"/>
                  <a:pt x="16506" y="3676"/>
                  <a:pt x="16512" y="3670"/>
                </a:cubicBezTo>
                <a:cubicBezTo>
                  <a:pt x="16517" y="3670"/>
                  <a:pt x="16517" y="3670"/>
                  <a:pt x="16523" y="3670"/>
                </a:cubicBezTo>
                <a:cubicBezTo>
                  <a:pt x="16529" y="3664"/>
                  <a:pt x="16529" y="3664"/>
                  <a:pt x="16535" y="3658"/>
                </a:cubicBezTo>
                <a:lnTo>
                  <a:pt x="16535" y="3652"/>
                </a:lnTo>
                <a:cubicBezTo>
                  <a:pt x="16541" y="3641"/>
                  <a:pt x="16553" y="3635"/>
                  <a:pt x="16565" y="3629"/>
                </a:cubicBezTo>
                <a:cubicBezTo>
                  <a:pt x="16565" y="3623"/>
                  <a:pt x="16571" y="3623"/>
                  <a:pt x="16577" y="3623"/>
                </a:cubicBezTo>
                <a:cubicBezTo>
                  <a:pt x="16577" y="3617"/>
                  <a:pt x="16577" y="3611"/>
                  <a:pt x="16583" y="3611"/>
                </a:cubicBezTo>
                <a:cubicBezTo>
                  <a:pt x="16583" y="3605"/>
                  <a:pt x="16589" y="3605"/>
                  <a:pt x="16589" y="3599"/>
                </a:cubicBezTo>
                <a:cubicBezTo>
                  <a:pt x="16606" y="3587"/>
                  <a:pt x="16606" y="3575"/>
                  <a:pt x="16624" y="3563"/>
                </a:cubicBezTo>
                <a:cubicBezTo>
                  <a:pt x="16624" y="3557"/>
                  <a:pt x="16630" y="3557"/>
                  <a:pt x="16636" y="3557"/>
                </a:cubicBezTo>
                <a:cubicBezTo>
                  <a:pt x="16642" y="3546"/>
                  <a:pt x="16648" y="3540"/>
                  <a:pt x="16654" y="3534"/>
                </a:cubicBezTo>
                <a:cubicBezTo>
                  <a:pt x="16654" y="3528"/>
                  <a:pt x="16654" y="3522"/>
                  <a:pt x="16654" y="3522"/>
                </a:cubicBezTo>
                <a:cubicBezTo>
                  <a:pt x="16654" y="3516"/>
                  <a:pt x="16660" y="3516"/>
                  <a:pt x="16660" y="3510"/>
                </a:cubicBezTo>
                <a:cubicBezTo>
                  <a:pt x="16666" y="3504"/>
                  <a:pt x="16666" y="3504"/>
                  <a:pt x="16666" y="3498"/>
                </a:cubicBezTo>
                <a:cubicBezTo>
                  <a:pt x="16672" y="3492"/>
                  <a:pt x="16672" y="3486"/>
                  <a:pt x="16672" y="3475"/>
                </a:cubicBezTo>
                <a:cubicBezTo>
                  <a:pt x="16678" y="3468"/>
                  <a:pt x="16683" y="3468"/>
                  <a:pt x="16683" y="3463"/>
                </a:cubicBezTo>
                <a:cubicBezTo>
                  <a:pt x="16689" y="3451"/>
                  <a:pt x="16695" y="3451"/>
                  <a:pt x="16707" y="3439"/>
                </a:cubicBezTo>
                <a:cubicBezTo>
                  <a:pt x="16707" y="3439"/>
                  <a:pt x="16713" y="3439"/>
                  <a:pt x="16719" y="3433"/>
                </a:cubicBezTo>
                <a:cubicBezTo>
                  <a:pt x="16719" y="3433"/>
                  <a:pt x="16719" y="3427"/>
                  <a:pt x="16725" y="3421"/>
                </a:cubicBezTo>
                <a:cubicBezTo>
                  <a:pt x="16725" y="3421"/>
                  <a:pt x="16731" y="3427"/>
                  <a:pt x="16737" y="3421"/>
                </a:cubicBezTo>
                <a:cubicBezTo>
                  <a:pt x="16743" y="3421"/>
                  <a:pt x="16749" y="3409"/>
                  <a:pt x="16755" y="3403"/>
                </a:cubicBezTo>
                <a:cubicBezTo>
                  <a:pt x="16760" y="3397"/>
                  <a:pt x="16760" y="3397"/>
                  <a:pt x="16767" y="3391"/>
                </a:cubicBezTo>
                <a:cubicBezTo>
                  <a:pt x="16767" y="3391"/>
                  <a:pt x="16767" y="3386"/>
                  <a:pt x="16772" y="3380"/>
                </a:cubicBezTo>
                <a:cubicBezTo>
                  <a:pt x="16772" y="3374"/>
                  <a:pt x="16778" y="3374"/>
                  <a:pt x="16784" y="3368"/>
                </a:cubicBezTo>
                <a:cubicBezTo>
                  <a:pt x="16784" y="3368"/>
                  <a:pt x="16790" y="3362"/>
                  <a:pt x="16796" y="3356"/>
                </a:cubicBezTo>
                <a:cubicBezTo>
                  <a:pt x="16796" y="3356"/>
                  <a:pt x="16802" y="3356"/>
                  <a:pt x="16808" y="3350"/>
                </a:cubicBezTo>
                <a:cubicBezTo>
                  <a:pt x="16808" y="3344"/>
                  <a:pt x="16802" y="3338"/>
                  <a:pt x="16808" y="3326"/>
                </a:cubicBezTo>
                <a:cubicBezTo>
                  <a:pt x="16808" y="3320"/>
                  <a:pt x="16808" y="3320"/>
                  <a:pt x="16808" y="3314"/>
                </a:cubicBezTo>
                <a:cubicBezTo>
                  <a:pt x="16808" y="3309"/>
                  <a:pt x="16808" y="3303"/>
                  <a:pt x="16808" y="3291"/>
                </a:cubicBezTo>
                <a:cubicBezTo>
                  <a:pt x="16808" y="3279"/>
                  <a:pt x="16808" y="3279"/>
                  <a:pt x="16808" y="3279"/>
                </a:cubicBezTo>
                <a:cubicBezTo>
                  <a:pt x="16808" y="3279"/>
                  <a:pt x="16814" y="3273"/>
                  <a:pt x="16814" y="3267"/>
                </a:cubicBezTo>
                <a:cubicBezTo>
                  <a:pt x="16820" y="3267"/>
                  <a:pt x="16826" y="3261"/>
                  <a:pt x="16826" y="3261"/>
                </a:cubicBezTo>
                <a:cubicBezTo>
                  <a:pt x="16832" y="3249"/>
                  <a:pt x="16826" y="3237"/>
                  <a:pt x="16826" y="3225"/>
                </a:cubicBezTo>
                <a:cubicBezTo>
                  <a:pt x="16826" y="3208"/>
                  <a:pt x="16826" y="3208"/>
                  <a:pt x="16826" y="3208"/>
                </a:cubicBezTo>
                <a:cubicBezTo>
                  <a:pt x="16826" y="3202"/>
                  <a:pt x="16826" y="3202"/>
                  <a:pt x="16826" y="3196"/>
                </a:cubicBezTo>
                <a:cubicBezTo>
                  <a:pt x="16826" y="3184"/>
                  <a:pt x="16826" y="3184"/>
                  <a:pt x="16826" y="3184"/>
                </a:cubicBezTo>
                <a:cubicBezTo>
                  <a:pt x="16826" y="3178"/>
                  <a:pt x="16826" y="3178"/>
                  <a:pt x="16826" y="3172"/>
                </a:cubicBezTo>
                <a:cubicBezTo>
                  <a:pt x="16826" y="3166"/>
                  <a:pt x="16832" y="3166"/>
                  <a:pt x="16832" y="3160"/>
                </a:cubicBezTo>
                <a:cubicBezTo>
                  <a:pt x="16838" y="3160"/>
                  <a:pt x="16832" y="3154"/>
                  <a:pt x="16832" y="3148"/>
                </a:cubicBezTo>
                <a:cubicBezTo>
                  <a:pt x="16838" y="3142"/>
                  <a:pt x="16838" y="3137"/>
                  <a:pt x="16838" y="3125"/>
                </a:cubicBezTo>
                <a:cubicBezTo>
                  <a:pt x="16844" y="3119"/>
                  <a:pt x="16849" y="3119"/>
                  <a:pt x="16849" y="3113"/>
                </a:cubicBezTo>
                <a:cubicBezTo>
                  <a:pt x="16855" y="3113"/>
                  <a:pt x="16855" y="3107"/>
                  <a:pt x="16855" y="3107"/>
                </a:cubicBezTo>
                <a:cubicBezTo>
                  <a:pt x="16861" y="3101"/>
                  <a:pt x="16861" y="3095"/>
                  <a:pt x="16867" y="3095"/>
                </a:cubicBezTo>
                <a:cubicBezTo>
                  <a:pt x="16867" y="3095"/>
                  <a:pt x="16873" y="3095"/>
                  <a:pt x="16879" y="3095"/>
                </a:cubicBezTo>
                <a:cubicBezTo>
                  <a:pt x="16879" y="3101"/>
                  <a:pt x="16879" y="3107"/>
                  <a:pt x="16885" y="3107"/>
                </a:cubicBezTo>
                <a:cubicBezTo>
                  <a:pt x="16885" y="3107"/>
                  <a:pt x="16891" y="3107"/>
                  <a:pt x="16891" y="3113"/>
                </a:cubicBezTo>
                <a:cubicBezTo>
                  <a:pt x="16897" y="3113"/>
                  <a:pt x="16903" y="3113"/>
                  <a:pt x="16903" y="3119"/>
                </a:cubicBezTo>
                <a:cubicBezTo>
                  <a:pt x="16909" y="3125"/>
                  <a:pt x="16915" y="3125"/>
                  <a:pt x="16915" y="3131"/>
                </a:cubicBezTo>
                <a:cubicBezTo>
                  <a:pt x="16915" y="3137"/>
                  <a:pt x="16909" y="3137"/>
                  <a:pt x="16909" y="3142"/>
                </a:cubicBezTo>
                <a:cubicBezTo>
                  <a:pt x="16909" y="3148"/>
                  <a:pt x="16909" y="3148"/>
                  <a:pt x="16903" y="3154"/>
                </a:cubicBezTo>
                <a:cubicBezTo>
                  <a:pt x="16903" y="3160"/>
                  <a:pt x="16903" y="3166"/>
                  <a:pt x="16903" y="3172"/>
                </a:cubicBezTo>
                <a:cubicBezTo>
                  <a:pt x="16903" y="3184"/>
                  <a:pt x="16909" y="3190"/>
                  <a:pt x="16909" y="3196"/>
                </a:cubicBezTo>
                <a:cubicBezTo>
                  <a:pt x="16915" y="3220"/>
                  <a:pt x="16909" y="3231"/>
                  <a:pt x="16909" y="3249"/>
                </a:cubicBezTo>
                <a:cubicBezTo>
                  <a:pt x="16909" y="3261"/>
                  <a:pt x="16915" y="3273"/>
                  <a:pt x="16909" y="3285"/>
                </a:cubicBezTo>
                <a:cubicBezTo>
                  <a:pt x="16909" y="3291"/>
                  <a:pt x="16915" y="3297"/>
                  <a:pt x="16909" y="3297"/>
                </a:cubicBezTo>
                <a:cubicBezTo>
                  <a:pt x="16909" y="3303"/>
                  <a:pt x="16903" y="3303"/>
                  <a:pt x="16903" y="3309"/>
                </a:cubicBezTo>
                <a:cubicBezTo>
                  <a:pt x="16897" y="3314"/>
                  <a:pt x="16891" y="3314"/>
                  <a:pt x="16891" y="3320"/>
                </a:cubicBezTo>
                <a:cubicBezTo>
                  <a:pt x="16891" y="3326"/>
                  <a:pt x="16891" y="3326"/>
                  <a:pt x="16891" y="3338"/>
                </a:cubicBezTo>
                <a:cubicBezTo>
                  <a:pt x="16891" y="3344"/>
                  <a:pt x="16891" y="3344"/>
                  <a:pt x="16891" y="3350"/>
                </a:cubicBezTo>
                <a:cubicBezTo>
                  <a:pt x="16891" y="3368"/>
                  <a:pt x="16897" y="3374"/>
                  <a:pt x="16903" y="3386"/>
                </a:cubicBezTo>
                <a:cubicBezTo>
                  <a:pt x="16909" y="3397"/>
                  <a:pt x="16909" y="3403"/>
                  <a:pt x="16909" y="3415"/>
                </a:cubicBezTo>
                <a:cubicBezTo>
                  <a:pt x="16909" y="3421"/>
                  <a:pt x="16909" y="3427"/>
                  <a:pt x="16909" y="3433"/>
                </a:cubicBezTo>
                <a:cubicBezTo>
                  <a:pt x="16909" y="3439"/>
                  <a:pt x="16903" y="3439"/>
                  <a:pt x="16897" y="3439"/>
                </a:cubicBezTo>
                <a:cubicBezTo>
                  <a:pt x="16891" y="3445"/>
                  <a:pt x="16885" y="3445"/>
                  <a:pt x="16885" y="3451"/>
                </a:cubicBezTo>
                <a:cubicBezTo>
                  <a:pt x="16885" y="3457"/>
                  <a:pt x="16885" y="3463"/>
                  <a:pt x="16885" y="3468"/>
                </a:cubicBezTo>
                <a:cubicBezTo>
                  <a:pt x="16885" y="3475"/>
                  <a:pt x="16885" y="3480"/>
                  <a:pt x="16885" y="3486"/>
                </a:cubicBezTo>
                <a:cubicBezTo>
                  <a:pt x="16885" y="3492"/>
                  <a:pt x="16891" y="3492"/>
                  <a:pt x="16891" y="3498"/>
                </a:cubicBezTo>
                <a:cubicBezTo>
                  <a:pt x="16891" y="3504"/>
                  <a:pt x="16885" y="3504"/>
                  <a:pt x="16885" y="3510"/>
                </a:cubicBezTo>
                <a:cubicBezTo>
                  <a:pt x="16909" y="3510"/>
                  <a:pt x="16909" y="3510"/>
                  <a:pt x="16909" y="3510"/>
                </a:cubicBezTo>
                <a:cubicBezTo>
                  <a:pt x="16909" y="3504"/>
                  <a:pt x="16915" y="3510"/>
                  <a:pt x="16921" y="3504"/>
                </a:cubicBezTo>
                <a:cubicBezTo>
                  <a:pt x="16921" y="3498"/>
                  <a:pt x="16921" y="3498"/>
                  <a:pt x="16921" y="3492"/>
                </a:cubicBezTo>
                <a:cubicBezTo>
                  <a:pt x="16926" y="3480"/>
                  <a:pt x="16926" y="3480"/>
                  <a:pt x="16926" y="3480"/>
                </a:cubicBezTo>
                <a:cubicBezTo>
                  <a:pt x="16933" y="3475"/>
                  <a:pt x="16933" y="3475"/>
                  <a:pt x="16938" y="3468"/>
                </a:cubicBezTo>
                <a:cubicBezTo>
                  <a:pt x="16938" y="3468"/>
                  <a:pt x="16938" y="3463"/>
                  <a:pt x="16944" y="3457"/>
                </a:cubicBezTo>
                <a:cubicBezTo>
                  <a:pt x="16944" y="3463"/>
                  <a:pt x="16950" y="3457"/>
                  <a:pt x="16956" y="3463"/>
                </a:cubicBezTo>
                <a:cubicBezTo>
                  <a:pt x="16956" y="3475"/>
                  <a:pt x="16950" y="3480"/>
                  <a:pt x="16956" y="3486"/>
                </a:cubicBezTo>
                <a:cubicBezTo>
                  <a:pt x="16956" y="3492"/>
                  <a:pt x="16962" y="3492"/>
                  <a:pt x="16968" y="3492"/>
                </a:cubicBezTo>
                <a:cubicBezTo>
                  <a:pt x="16974" y="3504"/>
                  <a:pt x="16986" y="3504"/>
                  <a:pt x="16998" y="3504"/>
                </a:cubicBezTo>
                <a:cubicBezTo>
                  <a:pt x="16998" y="3498"/>
                  <a:pt x="16998" y="3498"/>
                  <a:pt x="16998" y="3492"/>
                </a:cubicBezTo>
                <a:cubicBezTo>
                  <a:pt x="16998" y="3486"/>
                  <a:pt x="16998" y="3486"/>
                  <a:pt x="16992" y="3480"/>
                </a:cubicBezTo>
                <a:cubicBezTo>
                  <a:pt x="16992" y="3480"/>
                  <a:pt x="16992" y="3475"/>
                  <a:pt x="16992" y="3468"/>
                </a:cubicBezTo>
                <a:cubicBezTo>
                  <a:pt x="16992" y="3463"/>
                  <a:pt x="16986" y="3463"/>
                  <a:pt x="16980" y="3457"/>
                </a:cubicBezTo>
                <a:cubicBezTo>
                  <a:pt x="16980" y="3451"/>
                  <a:pt x="16974" y="3457"/>
                  <a:pt x="16968" y="3451"/>
                </a:cubicBezTo>
                <a:cubicBezTo>
                  <a:pt x="16968" y="3445"/>
                  <a:pt x="16968" y="3439"/>
                  <a:pt x="16962" y="3439"/>
                </a:cubicBezTo>
                <a:cubicBezTo>
                  <a:pt x="16962" y="3433"/>
                  <a:pt x="16950" y="3433"/>
                  <a:pt x="16950" y="3427"/>
                </a:cubicBezTo>
                <a:cubicBezTo>
                  <a:pt x="16944" y="3421"/>
                  <a:pt x="16950" y="3415"/>
                  <a:pt x="16944" y="3403"/>
                </a:cubicBezTo>
                <a:cubicBezTo>
                  <a:pt x="16944" y="3397"/>
                  <a:pt x="16938" y="3397"/>
                  <a:pt x="16938" y="3391"/>
                </a:cubicBezTo>
                <a:cubicBezTo>
                  <a:pt x="16933" y="3386"/>
                  <a:pt x="16926" y="3380"/>
                  <a:pt x="16926" y="3368"/>
                </a:cubicBezTo>
                <a:cubicBezTo>
                  <a:pt x="16926" y="3356"/>
                  <a:pt x="16944" y="3356"/>
                  <a:pt x="16950" y="3344"/>
                </a:cubicBezTo>
                <a:cubicBezTo>
                  <a:pt x="16950" y="3344"/>
                  <a:pt x="16956" y="3344"/>
                  <a:pt x="16956" y="3338"/>
                </a:cubicBezTo>
                <a:cubicBezTo>
                  <a:pt x="16956" y="3332"/>
                  <a:pt x="16956" y="3326"/>
                  <a:pt x="16956" y="3320"/>
                </a:cubicBezTo>
                <a:cubicBezTo>
                  <a:pt x="16956" y="3320"/>
                  <a:pt x="16956" y="3314"/>
                  <a:pt x="16956" y="3309"/>
                </a:cubicBezTo>
                <a:cubicBezTo>
                  <a:pt x="16956" y="3303"/>
                  <a:pt x="16968" y="3309"/>
                  <a:pt x="16968" y="3303"/>
                </a:cubicBezTo>
                <a:cubicBezTo>
                  <a:pt x="16968" y="3303"/>
                  <a:pt x="16968" y="3297"/>
                  <a:pt x="16974" y="3291"/>
                </a:cubicBezTo>
                <a:cubicBezTo>
                  <a:pt x="16980" y="3291"/>
                  <a:pt x="16974" y="3279"/>
                  <a:pt x="16980" y="3279"/>
                </a:cubicBezTo>
                <a:cubicBezTo>
                  <a:pt x="16992" y="3279"/>
                  <a:pt x="16998" y="3285"/>
                  <a:pt x="17004" y="3291"/>
                </a:cubicBezTo>
                <a:cubicBezTo>
                  <a:pt x="17015" y="3297"/>
                  <a:pt x="17015" y="3309"/>
                  <a:pt x="17027" y="3309"/>
                </a:cubicBezTo>
                <a:cubicBezTo>
                  <a:pt x="17033" y="3309"/>
                  <a:pt x="17033" y="3303"/>
                  <a:pt x="17039" y="3297"/>
                </a:cubicBezTo>
                <a:cubicBezTo>
                  <a:pt x="17039" y="3297"/>
                  <a:pt x="17039" y="3291"/>
                  <a:pt x="17039" y="3285"/>
                </a:cubicBezTo>
                <a:cubicBezTo>
                  <a:pt x="17039" y="3285"/>
                  <a:pt x="17033" y="3279"/>
                  <a:pt x="17033" y="3273"/>
                </a:cubicBezTo>
                <a:cubicBezTo>
                  <a:pt x="17033" y="3273"/>
                  <a:pt x="17033" y="3267"/>
                  <a:pt x="17033" y="3261"/>
                </a:cubicBezTo>
                <a:cubicBezTo>
                  <a:pt x="17033" y="3255"/>
                  <a:pt x="17027" y="3249"/>
                  <a:pt x="17027" y="3243"/>
                </a:cubicBezTo>
                <a:cubicBezTo>
                  <a:pt x="17027" y="3237"/>
                  <a:pt x="17027" y="3231"/>
                  <a:pt x="17027" y="3231"/>
                </a:cubicBezTo>
                <a:cubicBezTo>
                  <a:pt x="17027" y="3225"/>
                  <a:pt x="17021" y="3220"/>
                  <a:pt x="17021" y="3214"/>
                </a:cubicBezTo>
                <a:cubicBezTo>
                  <a:pt x="17021" y="3208"/>
                  <a:pt x="17015" y="3208"/>
                  <a:pt x="17015" y="3202"/>
                </a:cubicBezTo>
                <a:cubicBezTo>
                  <a:pt x="17010" y="3190"/>
                  <a:pt x="17015" y="3184"/>
                  <a:pt x="17015" y="3172"/>
                </a:cubicBezTo>
                <a:cubicBezTo>
                  <a:pt x="17015" y="3166"/>
                  <a:pt x="17015" y="3160"/>
                  <a:pt x="17015" y="3160"/>
                </a:cubicBezTo>
                <a:cubicBezTo>
                  <a:pt x="17010" y="3154"/>
                  <a:pt x="17010" y="3154"/>
                  <a:pt x="17004" y="3148"/>
                </a:cubicBezTo>
                <a:cubicBezTo>
                  <a:pt x="17004" y="3142"/>
                  <a:pt x="17004" y="3137"/>
                  <a:pt x="16998" y="3137"/>
                </a:cubicBezTo>
                <a:cubicBezTo>
                  <a:pt x="16992" y="3125"/>
                  <a:pt x="16986" y="3125"/>
                  <a:pt x="16980" y="3113"/>
                </a:cubicBezTo>
                <a:cubicBezTo>
                  <a:pt x="16980" y="3107"/>
                  <a:pt x="16974" y="3107"/>
                  <a:pt x="16974" y="3101"/>
                </a:cubicBezTo>
                <a:cubicBezTo>
                  <a:pt x="16974" y="3095"/>
                  <a:pt x="16974" y="3095"/>
                  <a:pt x="16974" y="3089"/>
                </a:cubicBezTo>
                <a:cubicBezTo>
                  <a:pt x="16974" y="3083"/>
                  <a:pt x="16974" y="3083"/>
                  <a:pt x="16974" y="3077"/>
                </a:cubicBezTo>
                <a:cubicBezTo>
                  <a:pt x="16974" y="3071"/>
                  <a:pt x="16974" y="3071"/>
                  <a:pt x="16974" y="3065"/>
                </a:cubicBezTo>
                <a:cubicBezTo>
                  <a:pt x="16974" y="3054"/>
                  <a:pt x="16974" y="3054"/>
                  <a:pt x="16974" y="3054"/>
                </a:cubicBezTo>
                <a:cubicBezTo>
                  <a:pt x="16974" y="3048"/>
                  <a:pt x="16980" y="3048"/>
                  <a:pt x="16980" y="3042"/>
                </a:cubicBezTo>
                <a:cubicBezTo>
                  <a:pt x="16980" y="3036"/>
                  <a:pt x="16974" y="3036"/>
                  <a:pt x="16974" y="3030"/>
                </a:cubicBezTo>
                <a:cubicBezTo>
                  <a:pt x="16974" y="3024"/>
                  <a:pt x="16980" y="3024"/>
                  <a:pt x="16980" y="3018"/>
                </a:cubicBezTo>
                <a:cubicBezTo>
                  <a:pt x="16980" y="3012"/>
                  <a:pt x="16974" y="3012"/>
                  <a:pt x="16974" y="3006"/>
                </a:cubicBezTo>
                <a:lnTo>
                  <a:pt x="16962" y="3006"/>
                </a:lnTo>
                <a:cubicBezTo>
                  <a:pt x="16956" y="2994"/>
                  <a:pt x="16962" y="2988"/>
                  <a:pt x="16962" y="2982"/>
                </a:cubicBezTo>
                <a:cubicBezTo>
                  <a:pt x="16956" y="2976"/>
                  <a:pt x="16956" y="2965"/>
                  <a:pt x="16956" y="2959"/>
                </a:cubicBezTo>
                <a:cubicBezTo>
                  <a:pt x="16950" y="2947"/>
                  <a:pt x="16956" y="2941"/>
                  <a:pt x="16956" y="2935"/>
                </a:cubicBezTo>
                <a:cubicBezTo>
                  <a:pt x="16956" y="2923"/>
                  <a:pt x="16950" y="2917"/>
                  <a:pt x="16950" y="2911"/>
                </a:cubicBezTo>
                <a:cubicBezTo>
                  <a:pt x="16926" y="2911"/>
                  <a:pt x="16926" y="2911"/>
                  <a:pt x="16926" y="2911"/>
                </a:cubicBezTo>
                <a:cubicBezTo>
                  <a:pt x="16926" y="2994"/>
                  <a:pt x="16926" y="2994"/>
                  <a:pt x="16926" y="2994"/>
                </a:cubicBezTo>
                <a:cubicBezTo>
                  <a:pt x="16921" y="2994"/>
                  <a:pt x="16915" y="2994"/>
                  <a:pt x="16909" y="2994"/>
                </a:cubicBezTo>
                <a:cubicBezTo>
                  <a:pt x="16903" y="2994"/>
                  <a:pt x="16903" y="2994"/>
                  <a:pt x="16897" y="3000"/>
                </a:cubicBezTo>
                <a:cubicBezTo>
                  <a:pt x="16897" y="3012"/>
                  <a:pt x="16897" y="3012"/>
                  <a:pt x="16897" y="3012"/>
                </a:cubicBezTo>
                <a:cubicBezTo>
                  <a:pt x="16897" y="3012"/>
                  <a:pt x="16897" y="3018"/>
                  <a:pt x="16897" y="3024"/>
                </a:cubicBezTo>
                <a:cubicBezTo>
                  <a:pt x="16897" y="3036"/>
                  <a:pt x="16897" y="3036"/>
                  <a:pt x="16897" y="3036"/>
                </a:cubicBezTo>
                <a:cubicBezTo>
                  <a:pt x="16903" y="3036"/>
                  <a:pt x="16903" y="3042"/>
                  <a:pt x="16903" y="3042"/>
                </a:cubicBezTo>
                <a:cubicBezTo>
                  <a:pt x="16909" y="3054"/>
                  <a:pt x="16903" y="3059"/>
                  <a:pt x="16903" y="3065"/>
                </a:cubicBezTo>
                <a:cubicBezTo>
                  <a:pt x="16885" y="3065"/>
                  <a:pt x="16885" y="3065"/>
                  <a:pt x="16885" y="3065"/>
                </a:cubicBezTo>
                <a:cubicBezTo>
                  <a:pt x="16879" y="3065"/>
                  <a:pt x="16873" y="3065"/>
                  <a:pt x="16873" y="3065"/>
                </a:cubicBezTo>
                <a:cubicBezTo>
                  <a:pt x="16873" y="3059"/>
                  <a:pt x="16867" y="3059"/>
                  <a:pt x="16867" y="3054"/>
                </a:cubicBezTo>
                <a:cubicBezTo>
                  <a:pt x="16867" y="3048"/>
                  <a:pt x="16873" y="3048"/>
                  <a:pt x="16873" y="3042"/>
                </a:cubicBezTo>
                <a:cubicBezTo>
                  <a:pt x="16873" y="3036"/>
                  <a:pt x="16873" y="3036"/>
                  <a:pt x="16873" y="3030"/>
                </a:cubicBezTo>
                <a:cubicBezTo>
                  <a:pt x="16873" y="3024"/>
                  <a:pt x="16879" y="3018"/>
                  <a:pt x="16879" y="3006"/>
                </a:cubicBezTo>
                <a:cubicBezTo>
                  <a:pt x="16879" y="2994"/>
                  <a:pt x="16879" y="2994"/>
                  <a:pt x="16879" y="2994"/>
                </a:cubicBezTo>
                <a:cubicBezTo>
                  <a:pt x="16873" y="2988"/>
                  <a:pt x="16873" y="2988"/>
                  <a:pt x="16867" y="2982"/>
                </a:cubicBezTo>
                <a:cubicBezTo>
                  <a:pt x="16867" y="2976"/>
                  <a:pt x="16861" y="2976"/>
                  <a:pt x="16855" y="2971"/>
                </a:cubicBezTo>
                <a:cubicBezTo>
                  <a:pt x="16855" y="2971"/>
                  <a:pt x="16849" y="2965"/>
                  <a:pt x="16844" y="2965"/>
                </a:cubicBezTo>
                <a:cubicBezTo>
                  <a:pt x="16844" y="2965"/>
                  <a:pt x="16838" y="2965"/>
                  <a:pt x="16832" y="2965"/>
                </a:cubicBezTo>
                <a:cubicBezTo>
                  <a:pt x="16826" y="2965"/>
                  <a:pt x="16826" y="2959"/>
                  <a:pt x="16820" y="2959"/>
                </a:cubicBezTo>
                <a:cubicBezTo>
                  <a:pt x="16814" y="2953"/>
                  <a:pt x="16820" y="2947"/>
                  <a:pt x="16814" y="2947"/>
                </a:cubicBezTo>
                <a:cubicBezTo>
                  <a:pt x="16814" y="2941"/>
                  <a:pt x="16808" y="2941"/>
                  <a:pt x="16802" y="2941"/>
                </a:cubicBezTo>
                <a:cubicBezTo>
                  <a:pt x="16790" y="2935"/>
                  <a:pt x="16778" y="2923"/>
                  <a:pt x="16767" y="2911"/>
                </a:cubicBezTo>
                <a:cubicBezTo>
                  <a:pt x="16737" y="2911"/>
                  <a:pt x="16737" y="2911"/>
                  <a:pt x="16737" y="2911"/>
                </a:cubicBezTo>
                <a:cubicBezTo>
                  <a:pt x="16737" y="2965"/>
                  <a:pt x="16737" y="2965"/>
                  <a:pt x="16737" y="2965"/>
                </a:cubicBezTo>
                <a:cubicBezTo>
                  <a:pt x="16683" y="2965"/>
                  <a:pt x="16683" y="2965"/>
                  <a:pt x="16683" y="2965"/>
                </a:cubicBezTo>
                <a:lnTo>
                  <a:pt x="16683" y="2959"/>
                </a:lnTo>
                <a:cubicBezTo>
                  <a:pt x="16683" y="2953"/>
                  <a:pt x="16683" y="2947"/>
                  <a:pt x="16678" y="2947"/>
                </a:cubicBezTo>
                <a:cubicBezTo>
                  <a:pt x="16678" y="2929"/>
                  <a:pt x="16666" y="2923"/>
                  <a:pt x="16660" y="2905"/>
                </a:cubicBezTo>
                <a:cubicBezTo>
                  <a:pt x="16642" y="2911"/>
                  <a:pt x="16642" y="2911"/>
                  <a:pt x="16642" y="2911"/>
                </a:cubicBezTo>
                <a:cubicBezTo>
                  <a:pt x="16642" y="2917"/>
                  <a:pt x="16648" y="2917"/>
                  <a:pt x="16648" y="2923"/>
                </a:cubicBezTo>
                <a:cubicBezTo>
                  <a:pt x="16648" y="2947"/>
                  <a:pt x="16648" y="2947"/>
                  <a:pt x="16648" y="2947"/>
                </a:cubicBezTo>
                <a:cubicBezTo>
                  <a:pt x="16648" y="2947"/>
                  <a:pt x="16642" y="2953"/>
                  <a:pt x="16642" y="2959"/>
                </a:cubicBezTo>
                <a:cubicBezTo>
                  <a:pt x="16636" y="2953"/>
                  <a:pt x="16636" y="2959"/>
                  <a:pt x="16630" y="2959"/>
                </a:cubicBezTo>
                <a:cubicBezTo>
                  <a:pt x="16624" y="2953"/>
                  <a:pt x="16624" y="2953"/>
                  <a:pt x="16618" y="2953"/>
                </a:cubicBezTo>
                <a:cubicBezTo>
                  <a:pt x="16618" y="2941"/>
                  <a:pt x="16618" y="2941"/>
                  <a:pt x="16618" y="2941"/>
                </a:cubicBezTo>
                <a:cubicBezTo>
                  <a:pt x="16618" y="2935"/>
                  <a:pt x="16618" y="2929"/>
                  <a:pt x="16618" y="2929"/>
                </a:cubicBezTo>
                <a:cubicBezTo>
                  <a:pt x="16624" y="2923"/>
                  <a:pt x="16624" y="2917"/>
                  <a:pt x="16624" y="2911"/>
                </a:cubicBezTo>
                <a:cubicBezTo>
                  <a:pt x="16624" y="2899"/>
                  <a:pt x="16612" y="2893"/>
                  <a:pt x="16606" y="2882"/>
                </a:cubicBezTo>
                <a:cubicBezTo>
                  <a:pt x="16601" y="2887"/>
                  <a:pt x="16601" y="2893"/>
                  <a:pt x="16594" y="2893"/>
                </a:cubicBezTo>
                <a:cubicBezTo>
                  <a:pt x="16589" y="2899"/>
                  <a:pt x="16589" y="2899"/>
                  <a:pt x="16583" y="2899"/>
                </a:cubicBezTo>
                <a:cubicBezTo>
                  <a:pt x="16571" y="2899"/>
                  <a:pt x="16571" y="2899"/>
                  <a:pt x="16571" y="2899"/>
                </a:cubicBezTo>
                <a:cubicBezTo>
                  <a:pt x="16559" y="2899"/>
                  <a:pt x="16559" y="2899"/>
                  <a:pt x="16559" y="2899"/>
                </a:cubicBezTo>
                <a:cubicBezTo>
                  <a:pt x="16553" y="2899"/>
                  <a:pt x="16547" y="2899"/>
                  <a:pt x="16547" y="2893"/>
                </a:cubicBezTo>
                <a:cubicBezTo>
                  <a:pt x="16547" y="2887"/>
                  <a:pt x="16547" y="2882"/>
                  <a:pt x="16547" y="2876"/>
                </a:cubicBezTo>
                <a:cubicBezTo>
                  <a:pt x="16547" y="2870"/>
                  <a:pt x="16553" y="2864"/>
                  <a:pt x="16559" y="2864"/>
                </a:cubicBezTo>
                <a:cubicBezTo>
                  <a:pt x="16559" y="2858"/>
                  <a:pt x="16559" y="2852"/>
                  <a:pt x="16565" y="2852"/>
                </a:cubicBezTo>
                <a:cubicBezTo>
                  <a:pt x="16571" y="2846"/>
                  <a:pt x="16571" y="2852"/>
                  <a:pt x="16577" y="2852"/>
                </a:cubicBezTo>
                <a:cubicBezTo>
                  <a:pt x="16583" y="2846"/>
                  <a:pt x="16589" y="2846"/>
                  <a:pt x="16601" y="2840"/>
                </a:cubicBezTo>
                <a:cubicBezTo>
                  <a:pt x="16606" y="2840"/>
                  <a:pt x="16612" y="2840"/>
                  <a:pt x="16612" y="2834"/>
                </a:cubicBezTo>
                <a:cubicBezTo>
                  <a:pt x="16618" y="2834"/>
                  <a:pt x="16618" y="2828"/>
                  <a:pt x="16624" y="2822"/>
                </a:cubicBezTo>
                <a:cubicBezTo>
                  <a:pt x="16624" y="2816"/>
                  <a:pt x="16630" y="2816"/>
                  <a:pt x="16636" y="2810"/>
                </a:cubicBezTo>
                <a:cubicBezTo>
                  <a:pt x="16642" y="2805"/>
                  <a:pt x="16642" y="2799"/>
                  <a:pt x="16648" y="2799"/>
                </a:cubicBezTo>
                <a:cubicBezTo>
                  <a:pt x="16654" y="2793"/>
                  <a:pt x="16654" y="2793"/>
                  <a:pt x="16660" y="2793"/>
                </a:cubicBezTo>
                <a:cubicBezTo>
                  <a:pt x="16666" y="2793"/>
                  <a:pt x="16666" y="2787"/>
                  <a:pt x="16672" y="2787"/>
                </a:cubicBezTo>
                <a:cubicBezTo>
                  <a:pt x="16678" y="2787"/>
                  <a:pt x="16683" y="2787"/>
                  <a:pt x="16695" y="2787"/>
                </a:cubicBezTo>
                <a:cubicBezTo>
                  <a:pt x="16695" y="2769"/>
                  <a:pt x="16689" y="2757"/>
                  <a:pt x="16695" y="2745"/>
                </a:cubicBezTo>
                <a:cubicBezTo>
                  <a:pt x="16701" y="2739"/>
                  <a:pt x="16701" y="2739"/>
                  <a:pt x="16701" y="2733"/>
                </a:cubicBezTo>
                <a:cubicBezTo>
                  <a:pt x="16707" y="2727"/>
                  <a:pt x="16713" y="2727"/>
                  <a:pt x="16713" y="2727"/>
                </a:cubicBezTo>
                <a:cubicBezTo>
                  <a:pt x="16719" y="2721"/>
                  <a:pt x="16719" y="2721"/>
                  <a:pt x="16725" y="2721"/>
                </a:cubicBezTo>
                <a:cubicBezTo>
                  <a:pt x="16731" y="2716"/>
                  <a:pt x="16731" y="2710"/>
                  <a:pt x="16731" y="2710"/>
                </a:cubicBezTo>
                <a:cubicBezTo>
                  <a:pt x="16737" y="2704"/>
                  <a:pt x="16731" y="2698"/>
                  <a:pt x="16737" y="2692"/>
                </a:cubicBezTo>
                <a:cubicBezTo>
                  <a:pt x="16743" y="2692"/>
                  <a:pt x="16743" y="2692"/>
                  <a:pt x="16749" y="2686"/>
                </a:cubicBezTo>
                <a:cubicBezTo>
                  <a:pt x="16755" y="2686"/>
                  <a:pt x="16755" y="2686"/>
                  <a:pt x="16760" y="2680"/>
                </a:cubicBezTo>
                <a:cubicBezTo>
                  <a:pt x="16767" y="2680"/>
                  <a:pt x="16767" y="2674"/>
                  <a:pt x="16767" y="2668"/>
                </a:cubicBezTo>
                <a:cubicBezTo>
                  <a:pt x="16772" y="2668"/>
                  <a:pt x="16778" y="2668"/>
                  <a:pt x="16784" y="2662"/>
                </a:cubicBezTo>
                <a:cubicBezTo>
                  <a:pt x="16784" y="2656"/>
                  <a:pt x="16784" y="2650"/>
                  <a:pt x="16790" y="2650"/>
                </a:cubicBezTo>
                <a:cubicBezTo>
                  <a:pt x="16790" y="2650"/>
                  <a:pt x="16796" y="2650"/>
                  <a:pt x="16802" y="2650"/>
                </a:cubicBezTo>
                <a:cubicBezTo>
                  <a:pt x="16802" y="2644"/>
                  <a:pt x="16808" y="2650"/>
                  <a:pt x="16814" y="2650"/>
                </a:cubicBezTo>
                <a:cubicBezTo>
                  <a:pt x="16814" y="2644"/>
                  <a:pt x="16814" y="2639"/>
                  <a:pt x="16814" y="2639"/>
                </a:cubicBezTo>
                <a:cubicBezTo>
                  <a:pt x="16820" y="2632"/>
                  <a:pt x="16820" y="2627"/>
                  <a:pt x="16820" y="2627"/>
                </a:cubicBezTo>
                <a:cubicBezTo>
                  <a:pt x="16826" y="2621"/>
                  <a:pt x="16826" y="2615"/>
                  <a:pt x="16826" y="2615"/>
                </a:cubicBezTo>
                <a:cubicBezTo>
                  <a:pt x="16826" y="2609"/>
                  <a:pt x="16832" y="2609"/>
                  <a:pt x="16832" y="2603"/>
                </a:cubicBezTo>
                <a:cubicBezTo>
                  <a:pt x="16832" y="2597"/>
                  <a:pt x="16838" y="2597"/>
                  <a:pt x="16838" y="2591"/>
                </a:cubicBezTo>
                <a:cubicBezTo>
                  <a:pt x="16844" y="2585"/>
                  <a:pt x="16844" y="2579"/>
                  <a:pt x="16844" y="2579"/>
                </a:cubicBezTo>
                <a:cubicBezTo>
                  <a:pt x="16849" y="2573"/>
                  <a:pt x="16861" y="2567"/>
                  <a:pt x="16867" y="2567"/>
                </a:cubicBezTo>
                <a:cubicBezTo>
                  <a:pt x="16879" y="2567"/>
                  <a:pt x="16885" y="2567"/>
                  <a:pt x="16891" y="2567"/>
                </a:cubicBezTo>
                <a:cubicBezTo>
                  <a:pt x="16903" y="2567"/>
                  <a:pt x="16909" y="2561"/>
                  <a:pt x="16915" y="2555"/>
                </a:cubicBezTo>
                <a:cubicBezTo>
                  <a:pt x="16921" y="2550"/>
                  <a:pt x="16921" y="2544"/>
                  <a:pt x="16926" y="2544"/>
                </a:cubicBezTo>
                <a:cubicBezTo>
                  <a:pt x="16933" y="2538"/>
                  <a:pt x="16933" y="2532"/>
                  <a:pt x="16938" y="2526"/>
                </a:cubicBezTo>
                <a:cubicBezTo>
                  <a:pt x="16944" y="2520"/>
                  <a:pt x="16950" y="2514"/>
                  <a:pt x="16962" y="2514"/>
                </a:cubicBezTo>
                <a:cubicBezTo>
                  <a:pt x="16968" y="2514"/>
                  <a:pt x="16980" y="2520"/>
                  <a:pt x="16992" y="2520"/>
                </a:cubicBezTo>
                <a:lnTo>
                  <a:pt x="16992" y="2520"/>
                </a:lnTo>
                <a:cubicBezTo>
                  <a:pt x="17004" y="2520"/>
                  <a:pt x="17010" y="2514"/>
                  <a:pt x="17021" y="2514"/>
                </a:cubicBezTo>
                <a:cubicBezTo>
                  <a:pt x="17027" y="2514"/>
                  <a:pt x="17027" y="2514"/>
                  <a:pt x="17027" y="2514"/>
                </a:cubicBezTo>
                <a:cubicBezTo>
                  <a:pt x="17033" y="2514"/>
                  <a:pt x="17033" y="2520"/>
                  <a:pt x="17039" y="2520"/>
                </a:cubicBezTo>
                <a:cubicBezTo>
                  <a:pt x="17051" y="2520"/>
                  <a:pt x="17051" y="2520"/>
                  <a:pt x="17051" y="2520"/>
                </a:cubicBezTo>
                <a:cubicBezTo>
                  <a:pt x="17057" y="2520"/>
                  <a:pt x="17057" y="2520"/>
                  <a:pt x="17063" y="2520"/>
                </a:cubicBezTo>
                <a:cubicBezTo>
                  <a:pt x="17069" y="2520"/>
                  <a:pt x="17075" y="2514"/>
                  <a:pt x="17081" y="2514"/>
                </a:cubicBezTo>
                <a:cubicBezTo>
                  <a:pt x="17087" y="2514"/>
                  <a:pt x="17087" y="2514"/>
                  <a:pt x="17087" y="2514"/>
                </a:cubicBezTo>
                <a:cubicBezTo>
                  <a:pt x="17093" y="2514"/>
                  <a:pt x="17093" y="2520"/>
                  <a:pt x="17099" y="2520"/>
                </a:cubicBezTo>
                <a:cubicBezTo>
                  <a:pt x="17104" y="2520"/>
                  <a:pt x="17116" y="2532"/>
                  <a:pt x="17122" y="2532"/>
                </a:cubicBezTo>
                <a:close/>
                <a:moveTo>
                  <a:pt x="8805" y="2585"/>
                </a:moveTo>
                <a:lnTo>
                  <a:pt x="8805" y="2585"/>
                </a:lnTo>
                <a:cubicBezTo>
                  <a:pt x="8793" y="2591"/>
                  <a:pt x="8793" y="2597"/>
                  <a:pt x="8781" y="2603"/>
                </a:cubicBezTo>
                <a:cubicBezTo>
                  <a:pt x="8781" y="2603"/>
                  <a:pt x="8775" y="2603"/>
                  <a:pt x="8769" y="2603"/>
                </a:cubicBezTo>
                <a:cubicBezTo>
                  <a:pt x="8769" y="2609"/>
                  <a:pt x="8769" y="2615"/>
                  <a:pt x="8763" y="2615"/>
                </a:cubicBezTo>
                <a:cubicBezTo>
                  <a:pt x="8757" y="2627"/>
                  <a:pt x="8751" y="2627"/>
                  <a:pt x="8745" y="2639"/>
                </a:cubicBezTo>
                <a:cubicBezTo>
                  <a:pt x="8745" y="2644"/>
                  <a:pt x="8745" y="2644"/>
                  <a:pt x="8745" y="2650"/>
                </a:cubicBezTo>
                <a:cubicBezTo>
                  <a:pt x="8757" y="2656"/>
                  <a:pt x="8757" y="2656"/>
                  <a:pt x="8757" y="2656"/>
                </a:cubicBezTo>
                <a:cubicBezTo>
                  <a:pt x="8757" y="2656"/>
                  <a:pt x="8763" y="2650"/>
                  <a:pt x="8769" y="2650"/>
                </a:cubicBezTo>
                <a:cubicBezTo>
                  <a:pt x="8769" y="2644"/>
                  <a:pt x="8775" y="2644"/>
                  <a:pt x="8775" y="2639"/>
                </a:cubicBezTo>
                <a:cubicBezTo>
                  <a:pt x="8781" y="2639"/>
                  <a:pt x="8781" y="2627"/>
                  <a:pt x="8787" y="2627"/>
                </a:cubicBezTo>
                <a:cubicBezTo>
                  <a:pt x="8787" y="2627"/>
                  <a:pt x="8793" y="2627"/>
                  <a:pt x="8799" y="2627"/>
                </a:cubicBezTo>
                <a:cubicBezTo>
                  <a:pt x="8799" y="2627"/>
                  <a:pt x="8805" y="2627"/>
                  <a:pt x="8811" y="2627"/>
                </a:cubicBezTo>
                <a:cubicBezTo>
                  <a:pt x="8811" y="2621"/>
                  <a:pt x="8805" y="2615"/>
                  <a:pt x="8811" y="2615"/>
                </a:cubicBezTo>
                <a:cubicBezTo>
                  <a:pt x="8811" y="2609"/>
                  <a:pt x="8816" y="2609"/>
                  <a:pt x="8816" y="2603"/>
                </a:cubicBezTo>
                <a:cubicBezTo>
                  <a:pt x="8816" y="2591"/>
                  <a:pt x="8823" y="2585"/>
                  <a:pt x="8823" y="2579"/>
                </a:cubicBezTo>
                <a:cubicBezTo>
                  <a:pt x="8816" y="2579"/>
                  <a:pt x="8811" y="2585"/>
                  <a:pt x="8805" y="2585"/>
                </a:cubicBezTo>
                <a:close/>
                <a:moveTo>
                  <a:pt x="8864" y="3225"/>
                </a:moveTo>
                <a:lnTo>
                  <a:pt x="8864" y="3225"/>
                </a:lnTo>
                <a:cubicBezTo>
                  <a:pt x="8870" y="3225"/>
                  <a:pt x="8870" y="3220"/>
                  <a:pt x="8876" y="3220"/>
                </a:cubicBezTo>
                <a:cubicBezTo>
                  <a:pt x="8882" y="3220"/>
                  <a:pt x="8882" y="3220"/>
                  <a:pt x="8888" y="3220"/>
                </a:cubicBezTo>
                <a:cubicBezTo>
                  <a:pt x="8894" y="3220"/>
                  <a:pt x="8894" y="3220"/>
                  <a:pt x="8900" y="3214"/>
                </a:cubicBezTo>
                <a:cubicBezTo>
                  <a:pt x="8911" y="3208"/>
                  <a:pt x="8911" y="3208"/>
                  <a:pt x="8911" y="3208"/>
                </a:cubicBezTo>
                <a:cubicBezTo>
                  <a:pt x="8917" y="3208"/>
                  <a:pt x="8911" y="3196"/>
                  <a:pt x="8917" y="3196"/>
                </a:cubicBezTo>
                <a:cubicBezTo>
                  <a:pt x="8923" y="3196"/>
                  <a:pt x="8923" y="3202"/>
                  <a:pt x="8929" y="3202"/>
                </a:cubicBezTo>
                <a:cubicBezTo>
                  <a:pt x="8935" y="3202"/>
                  <a:pt x="8935" y="3208"/>
                  <a:pt x="8941" y="3208"/>
                </a:cubicBezTo>
                <a:cubicBezTo>
                  <a:pt x="8971" y="3208"/>
                  <a:pt x="8971" y="3208"/>
                  <a:pt x="8971" y="3208"/>
                </a:cubicBezTo>
                <a:cubicBezTo>
                  <a:pt x="8971" y="3196"/>
                  <a:pt x="8977" y="3190"/>
                  <a:pt x="8977" y="3178"/>
                </a:cubicBezTo>
                <a:cubicBezTo>
                  <a:pt x="8982" y="3178"/>
                  <a:pt x="8989" y="3178"/>
                  <a:pt x="9000" y="3178"/>
                </a:cubicBezTo>
                <a:cubicBezTo>
                  <a:pt x="9000" y="3178"/>
                  <a:pt x="9006" y="3178"/>
                  <a:pt x="9012" y="3178"/>
                </a:cubicBezTo>
                <a:cubicBezTo>
                  <a:pt x="9012" y="3178"/>
                  <a:pt x="9018" y="3178"/>
                  <a:pt x="9024" y="3178"/>
                </a:cubicBezTo>
                <a:cubicBezTo>
                  <a:pt x="9030" y="3178"/>
                  <a:pt x="9036" y="3178"/>
                  <a:pt x="9042" y="3178"/>
                </a:cubicBezTo>
                <a:cubicBezTo>
                  <a:pt x="9048" y="3178"/>
                  <a:pt x="9054" y="3178"/>
                  <a:pt x="9054" y="3178"/>
                </a:cubicBezTo>
                <a:cubicBezTo>
                  <a:pt x="9060" y="3178"/>
                  <a:pt x="9066" y="3172"/>
                  <a:pt x="9066" y="3172"/>
                </a:cubicBezTo>
                <a:cubicBezTo>
                  <a:pt x="9071" y="3166"/>
                  <a:pt x="9071" y="3160"/>
                  <a:pt x="9077" y="3160"/>
                </a:cubicBezTo>
                <a:cubicBezTo>
                  <a:pt x="9083" y="3160"/>
                  <a:pt x="9089" y="3160"/>
                  <a:pt x="9095" y="3160"/>
                </a:cubicBezTo>
                <a:cubicBezTo>
                  <a:pt x="9107" y="3166"/>
                  <a:pt x="9107" y="3178"/>
                  <a:pt x="9119" y="3178"/>
                </a:cubicBezTo>
                <a:cubicBezTo>
                  <a:pt x="9125" y="3178"/>
                  <a:pt x="9125" y="3178"/>
                  <a:pt x="9125" y="3178"/>
                </a:cubicBezTo>
                <a:cubicBezTo>
                  <a:pt x="9131" y="3178"/>
                  <a:pt x="9137" y="3178"/>
                  <a:pt x="9137" y="3178"/>
                </a:cubicBezTo>
                <a:cubicBezTo>
                  <a:pt x="9148" y="3172"/>
                  <a:pt x="9154" y="3178"/>
                  <a:pt x="9160" y="3178"/>
                </a:cubicBezTo>
                <a:cubicBezTo>
                  <a:pt x="9166" y="3178"/>
                  <a:pt x="9172" y="3178"/>
                  <a:pt x="9172" y="3178"/>
                </a:cubicBezTo>
                <a:cubicBezTo>
                  <a:pt x="9178" y="3172"/>
                  <a:pt x="9178" y="3172"/>
                  <a:pt x="9184" y="3166"/>
                </a:cubicBezTo>
                <a:cubicBezTo>
                  <a:pt x="9190" y="3166"/>
                  <a:pt x="9184" y="3160"/>
                  <a:pt x="9190" y="3154"/>
                </a:cubicBezTo>
                <a:cubicBezTo>
                  <a:pt x="9196" y="3154"/>
                  <a:pt x="9196" y="3154"/>
                  <a:pt x="9202" y="3154"/>
                </a:cubicBezTo>
                <a:cubicBezTo>
                  <a:pt x="9208" y="3154"/>
                  <a:pt x="9208" y="3154"/>
                  <a:pt x="9214" y="3154"/>
                </a:cubicBezTo>
                <a:cubicBezTo>
                  <a:pt x="9220" y="3154"/>
                  <a:pt x="9220" y="3148"/>
                  <a:pt x="9226" y="3148"/>
                </a:cubicBezTo>
                <a:cubicBezTo>
                  <a:pt x="9226" y="3137"/>
                  <a:pt x="9226" y="3137"/>
                  <a:pt x="9226" y="3137"/>
                </a:cubicBezTo>
                <a:cubicBezTo>
                  <a:pt x="9226" y="3137"/>
                  <a:pt x="9220" y="3131"/>
                  <a:pt x="9220" y="3125"/>
                </a:cubicBezTo>
                <a:cubicBezTo>
                  <a:pt x="9214" y="3119"/>
                  <a:pt x="9208" y="3119"/>
                  <a:pt x="9208" y="3113"/>
                </a:cubicBezTo>
                <a:cubicBezTo>
                  <a:pt x="9208" y="3107"/>
                  <a:pt x="9208" y="3107"/>
                  <a:pt x="9208" y="3107"/>
                </a:cubicBezTo>
                <a:cubicBezTo>
                  <a:pt x="9208" y="3101"/>
                  <a:pt x="9208" y="3095"/>
                  <a:pt x="9214" y="3095"/>
                </a:cubicBezTo>
                <a:cubicBezTo>
                  <a:pt x="9214" y="3089"/>
                  <a:pt x="9220" y="3089"/>
                  <a:pt x="9226" y="3089"/>
                </a:cubicBezTo>
                <a:cubicBezTo>
                  <a:pt x="9226" y="3089"/>
                  <a:pt x="9232" y="3089"/>
                  <a:pt x="9237" y="3089"/>
                </a:cubicBezTo>
                <a:cubicBezTo>
                  <a:pt x="9237" y="3089"/>
                  <a:pt x="9237" y="3083"/>
                  <a:pt x="9237" y="3077"/>
                </a:cubicBezTo>
                <a:cubicBezTo>
                  <a:pt x="9237" y="3077"/>
                  <a:pt x="9243" y="3071"/>
                  <a:pt x="9243" y="3065"/>
                </a:cubicBezTo>
                <a:cubicBezTo>
                  <a:pt x="9267" y="3065"/>
                  <a:pt x="9267" y="3065"/>
                  <a:pt x="9267" y="3065"/>
                </a:cubicBezTo>
                <a:cubicBezTo>
                  <a:pt x="9267" y="3042"/>
                  <a:pt x="9267" y="3042"/>
                  <a:pt x="9267" y="3042"/>
                </a:cubicBezTo>
                <a:cubicBezTo>
                  <a:pt x="9261" y="3042"/>
                  <a:pt x="9255" y="3042"/>
                  <a:pt x="9255" y="3036"/>
                </a:cubicBezTo>
                <a:cubicBezTo>
                  <a:pt x="9249" y="3030"/>
                  <a:pt x="9249" y="3030"/>
                  <a:pt x="9243" y="3024"/>
                </a:cubicBezTo>
                <a:cubicBezTo>
                  <a:pt x="9243" y="3018"/>
                  <a:pt x="9249" y="3012"/>
                  <a:pt x="9243" y="3012"/>
                </a:cubicBezTo>
                <a:cubicBezTo>
                  <a:pt x="9243" y="3006"/>
                  <a:pt x="9237" y="3006"/>
                  <a:pt x="9232" y="3006"/>
                </a:cubicBezTo>
                <a:cubicBezTo>
                  <a:pt x="9232" y="3000"/>
                  <a:pt x="9226" y="3000"/>
                  <a:pt x="9220" y="2994"/>
                </a:cubicBezTo>
                <a:cubicBezTo>
                  <a:pt x="9208" y="3000"/>
                  <a:pt x="9208" y="3000"/>
                  <a:pt x="9208" y="3000"/>
                </a:cubicBezTo>
                <a:cubicBezTo>
                  <a:pt x="9208" y="3000"/>
                  <a:pt x="9214" y="3006"/>
                  <a:pt x="9214" y="3012"/>
                </a:cubicBezTo>
                <a:cubicBezTo>
                  <a:pt x="9208" y="3012"/>
                  <a:pt x="9202" y="3012"/>
                  <a:pt x="9202" y="3018"/>
                </a:cubicBezTo>
                <a:cubicBezTo>
                  <a:pt x="9196" y="3024"/>
                  <a:pt x="9196" y="3024"/>
                  <a:pt x="9190" y="3030"/>
                </a:cubicBezTo>
                <a:lnTo>
                  <a:pt x="9184" y="3030"/>
                </a:lnTo>
                <a:cubicBezTo>
                  <a:pt x="9178" y="3024"/>
                  <a:pt x="9172" y="3018"/>
                  <a:pt x="9172" y="3018"/>
                </a:cubicBezTo>
                <a:cubicBezTo>
                  <a:pt x="9172" y="3012"/>
                  <a:pt x="9172" y="3006"/>
                  <a:pt x="9172" y="3006"/>
                </a:cubicBezTo>
                <a:cubicBezTo>
                  <a:pt x="9172" y="2994"/>
                  <a:pt x="9172" y="2988"/>
                  <a:pt x="9172" y="2982"/>
                </a:cubicBezTo>
                <a:cubicBezTo>
                  <a:pt x="9172" y="2976"/>
                  <a:pt x="9172" y="2971"/>
                  <a:pt x="9172" y="2965"/>
                </a:cubicBezTo>
                <a:cubicBezTo>
                  <a:pt x="9137" y="2965"/>
                  <a:pt x="9137" y="2965"/>
                  <a:pt x="9137" y="2965"/>
                </a:cubicBezTo>
                <a:cubicBezTo>
                  <a:pt x="9137" y="2953"/>
                  <a:pt x="9143" y="2947"/>
                  <a:pt x="9137" y="2935"/>
                </a:cubicBezTo>
                <a:cubicBezTo>
                  <a:pt x="9137" y="2929"/>
                  <a:pt x="9143" y="2923"/>
                  <a:pt x="9137" y="2923"/>
                </a:cubicBezTo>
                <a:cubicBezTo>
                  <a:pt x="9137" y="2911"/>
                  <a:pt x="9125" y="2905"/>
                  <a:pt x="9119" y="2899"/>
                </a:cubicBezTo>
                <a:cubicBezTo>
                  <a:pt x="9113" y="2899"/>
                  <a:pt x="9113" y="2905"/>
                  <a:pt x="9107" y="2899"/>
                </a:cubicBezTo>
                <a:cubicBezTo>
                  <a:pt x="9101" y="2899"/>
                  <a:pt x="9107" y="2893"/>
                  <a:pt x="9101" y="2887"/>
                </a:cubicBezTo>
                <a:lnTo>
                  <a:pt x="9089" y="2887"/>
                </a:lnTo>
                <a:cubicBezTo>
                  <a:pt x="9089" y="2882"/>
                  <a:pt x="9089" y="2882"/>
                  <a:pt x="9089" y="2876"/>
                </a:cubicBezTo>
                <a:cubicBezTo>
                  <a:pt x="9089" y="2870"/>
                  <a:pt x="9083" y="2870"/>
                  <a:pt x="9083" y="2864"/>
                </a:cubicBezTo>
                <a:cubicBezTo>
                  <a:pt x="9077" y="2858"/>
                  <a:pt x="9071" y="2858"/>
                  <a:pt x="9066" y="2858"/>
                </a:cubicBezTo>
                <a:cubicBezTo>
                  <a:pt x="9066" y="2852"/>
                  <a:pt x="9071" y="2846"/>
                  <a:pt x="9066" y="2846"/>
                </a:cubicBezTo>
                <a:cubicBezTo>
                  <a:pt x="9066" y="2840"/>
                  <a:pt x="9060" y="2840"/>
                  <a:pt x="9060" y="2834"/>
                </a:cubicBezTo>
                <a:cubicBezTo>
                  <a:pt x="9054" y="2828"/>
                  <a:pt x="9054" y="2822"/>
                  <a:pt x="9054" y="2822"/>
                </a:cubicBezTo>
                <a:cubicBezTo>
                  <a:pt x="9048" y="2816"/>
                  <a:pt x="9048" y="2810"/>
                  <a:pt x="9042" y="2810"/>
                </a:cubicBezTo>
                <a:cubicBezTo>
                  <a:pt x="9036" y="2810"/>
                  <a:pt x="9036" y="2805"/>
                  <a:pt x="9030" y="2805"/>
                </a:cubicBezTo>
                <a:cubicBezTo>
                  <a:pt x="9024" y="2805"/>
                  <a:pt x="9018" y="2805"/>
                  <a:pt x="9006" y="2805"/>
                </a:cubicBezTo>
                <a:cubicBezTo>
                  <a:pt x="9000" y="2805"/>
                  <a:pt x="8994" y="2805"/>
                  <a:pt x="8982" y="2799"/>
                </a:cubicBezTo>
                <a:cubicBezTo>
                  <a:pt x="8977" y="2799"/>
                  <a:pt x="8982" y="2793"/>
                  <a:pt x="8977" y="2787"/>
                </a:cubicBezTo>
                <a:cubicBezTo>
                  <a:pt x="8977" y="2781"/>
                  <a:pt x="8977" y="2781"/>
                  <a:pt x="8982" y="2775"/>
                </a:cubicBezTo>
                <a:cubicBezTo>
                  <a:pt x="8982" y="2769"/>
                  <a:pt x="8989" y="2769"/>
                  <a:pt x="8994" y="2769"/>
                </a:cubicBezTo>
                <a:cubicBezTo>
                  <a:pt x="8994" y="2763"/>
                  <a:pt x="8994" y="2757"/>
                  <a:pt x="8994" y="2757"/>
                </a:cubicBezTo>
                <a:cubicBezTo>
                  <a:pt x="9000" y="2751"/>
                  <a:pt x="9006" y="2757"/>
                  <a:pt x="9006" y="2757"/>
                </a:cubicBezTo>
                <a:cubicBezTo>
                  <a:pt x="9012" y="2757"/>
                  <a:pt x="9012" y="2751"/>
                  <a:pt x="9018" y="2751"/>
                </a:cubicBezTo>
                <a:cubicBezTo>
                  <a:pt x="9018" y="2739"/>
                  <a:pt x="9018" y="2739"/>
                  <a:pt x="9018" y="2739"/>
                </a:cubicBezTo>
                <a:cubicBezTo>
                  <a:pt x="9018" y="2739"/>
                  <a:pt x="9018" y="2733"/>
                  <a:pt x="9018" y="2727"/>
                </a:cubicBezTo>
                <a:cubicBezTo>
                  <a:pt x="9018" y="2727"/>
                  <a:pt x="9024" y="2721"/>
                  <a:pt x="9030" y="2721"/>
                </a:cubicBezTo>
                <a:cubicBezTo>
                  <a:pt x="9030" y="2716"/>
                  <a:pt x="9036" y="2716"/>
                  <a:pt x="9042" y="2716"/>
                </a:cubicBezTo>
                <a:cubicBezTo>
                  <a:pt x="9042" y="2710"/>
                  <a:pt x="9042" y="2710"/>
                  <a:pt x="9042" y="2704"/>
                </a:cubicBezTo>
                <a:cubicBezTo>
                  <a:pt x="9042" y="2656"/>
                  <a:pt x="9042" y="2656"/>
                  <a:pt x="9042" y="2656"/>
                </a:cubicBezTo>
                <a:cubicBezTo>
                  <a:pt x="8935" y="2656"/>
                  <a:pt x="8935" y="2656"/>
                  <a:pt x="8935" y="2656"/>
                </a:cubicBezTo>
                <a:cubicBezTo>
                  <a:pt x="8935" y="2650"/>
                  <a:pt x="8935" y="2650"/>
                  <a:pt x="8941" y="2644"/>
                </a:cubicBezTo>
                <a:cubicBezTo>
                  <a:pt x="8941" y="2639"/>
                  <a:pt x="8947" y="2639"/>
                  <a:pt x="8953" y="2639"/>
                </a:cubicBezTo>
                <a:cubicBezTo>
                  <a:pt x="8953" y="2632"/>
                  <a:pt x="8947" y="2627"/>
                  <a:pt x="8953" y="2627"/>
                </a:cubicBezTo>
                <a:cubicBezTo>
                  <a:pt x="8953" y="2621"/>
                  <a:pt x="8947" y="2615"/>
                  <a:pt x="8953" y="2615"/>
                </a:cubicBezTo>
                <a:cubicBezTo>
                  <a:pt x="8953" y="2609"/>
                  <a:pt x="8959" y="2609"/>
                  <a:pt x="8959" y="2603"/>
                </a:cubicBezTo>
                <a:cubicBezTo>
                  <a:pt x="8965" y="2603"/>
                  <a:pt x="8965" y="2597"/>
                  <a:pt x="8971" y="2591"/>
                </a:cubicBezTo>
                <a:cubicBezTo>
                  <a:pt x="8977" y="2591"/>
                  <a:pt x="8977" y="2591"/>
                  <a:pt x="8982" y="2585"/>
                </a:cubicBezTo>
                <a:cubicBezTo>
                  <a:pt x="8977" y="2585"/>
                  <a:pt x="8977" y="2579"/>
                  <a:pt x="8971" y="2573"/>
                </a:cubicBezTo>
                <a:cubicBezTo>
                  <a:pt x="8965" y="2573"/>
                  <a:pt x="8959" y="2573"/>
                  <a:pt x="8953" y="2573"/>
                </a:cubicBezTo>
                <a:cubicBezTo>
                  <a:pt x="8935" y="2573"/>
                  <a:pt x="8935" y="2573"/>
                  <a:pt x="8935" y="2573"/>
                </a:cubicBezTo>
                <a:cubicBezTo>
                  <a:pt x="8929" y="2573"/>
                  <a:pt x="8929" y="2579"/>
                  <a:pt x="8923" y="2579"/>
                </a:cubicBezTo>
                <a:cubicBezTo>
                  <a:pt x="8905" y="2579"/>
                  <a:pt x="8900" y="2579"/>
                  <a:pt x="8882" y="2579"/>
                </a:cubicBezTo>
                <a:cubicBezTo>
                  <a:pt x="8882" y="2585"/>
                  <a:pt x="8882" y="2591"/>
                  <a:pt x="8882" y="2597"/>
                </a:cubicBezTo>
                <a:cubicBezTo>
                  <a:pt x="8882" y="2603"/>
                  <a:pt x="8876" y="2609"/>
                  <a:pt x="8876" y="2609"/>
                </a:cubicBezTo>
                <a:cubicBezTo>
                  <a:pt x="8876" y="2615"/>
                  <a:pt x="8864" y="2621"/>
                  <a:pt x="8864" y="2627"/>
                </a:cubicBezTo>
                <a:cubicBezTo>
                  <a:pt x="8864" y="2627"/>
                  <a:pt x="8864" y="2627"/>
                  <a:pt x="8864" y="2632"/>
                </a:cubicBezTo>
                <a:cubicBezTo>
                  <a:pt x="8864" y="2639"/>
                  <a:pt x="8870" y="2644"/>
                  <a:pt x="8870" y="2650"/>
                </a:cubicBezTo>
                <a:cubicBezTo>
                  <a:pt x="8870" y="2656"/>
                  <a:pt x="8864" y="2662"/>
                  <a:pt x="8864" y="2662"/>
                </a:cubicBezTo>
                <a:cubicBezTo>
                  <a:pt x="8858" y="2668"/>
                  <a:pt x="8852" y="2668"/>
                  <a:pt x="8840" y="2668"/>
                </a:cubicBezTo>
                <a:cubicBezTo>
                  <a:pt x="8834" y="2668"/>
                  <a:pt x="8834" y="2668"/>
                  <a:pt x="8828" y="2662"/>
                </a:cubicBezTo>
                <a:cubicBezTo>
                  <a:pt x="8823" y="2662"/>
                  <a:pt x="8823" y="2650"/>
                  <a:pt x="8811" y="2650"/>
                </a:cubicBezTo>
                <a:cubicBezTo>
                  <a:pt x="8805" y="2650"/>
                  <a:pt x="8799" y="2656"/>
                  <a:pt x="8799" y="2662"/>
                </a:cubicBezTo>
                <a:cubicBezTo>
                  <a:pt x="8793" y="2668"/>
                  <a:pt x="8799" y="2668"/>
                  <a:pt x="8799" y="2674"/>
                </a:cubicBezTo>
                <a:cubicBezTo>
                  <a:pt x="8799" y="2680"/>
                  <a:pt x="8793" y="2692"/>
                  <a:pt x="8799" y="2698"/>
                </a:cubicBezTo>
                <a:cubicBezTo>
                  <a:pt x="8805" y="2698"/>
                  <a:pt x="8805" y="2698"/>
                  <a:pt x="8811" y="2704"/>
                </a:cubicBezTo>
                <a:cubicBezTo>
                  <a:pt x="8816" y="2704"/>
                  <a:pt x="8828" y="2704"/>
                  <a:pt x="8834" y="2710"/>
                </a:cubicBezTo>
                <a:cubicBezTo>
                  <a:pt x="8834" y="2710"/>
                  <a:pt x="8828" y="2716"/>
                  <a:pt x="8828" y="2721"/>
                </a:cubicBezTo>
                <a:cubicBezTo>
                  <a:pt x="8828" y="2727"/>
                  <a:pt x="8828" y="2727"/>
                  <a:pt x="8828" y="2727"/>
                </a:cubicBezTo>
                <a:cubicBezTo>
                  <a:pt x="8828" y="2733"/>
                  <a:pt x="8823" y="2739"/>
                  <a:pt x="8823" y="2739"/>
                </a:cubicBezTo>
                <a:cubicBezTo>
                  <a:pt x="8823" y="2745"/>
                  <a:pt x="8828" y="2745"/>
                  <a:pt x="8828" y="2751"/>
                </a:cubicBezTo>
                <a:cubicBezTo>
                  <a:pt x="8828" y="2757"/>
                  <a:pt x="8828" y="2763"/>
                  <a:pt x="8823" y="2763"/>
                </a:cubicBezTo>
                <a:cubicBezTo>
                  <a:pt x="8823" y="2769"/>
                  <a:pt x="8816" y="2763"/>
                  <a:pt x="8811" y="2769"/>
                </a:cubicBezTo>
                <a:lnTo>
                  <a:pt x="8805" y="2769"/>
                </a:lnTo>
                <a:cubicBezTo>
                  <a:pt x="8799" y="2775"/>
                  <a:pt x="8793" y="2775"/>
                  <a:pt x="8793" y="2781"/>
                </a:cubicBezTo>
                <a:cubicBezTo>
                  <a:pt x="8793" y="2787"/>
                  <a:pt x="8793" y="2793"/>
                  <a:pt x="8793" y="2799"/>
                </a:cubicBezTo>
                <a:cubicBezTo>
                  <a:pt x="8816" y="2799"/>
                  <a:pt x="8816" y="2799"/>
                  <a:pt x="8816" y="2799"/>
                </a:cubicBezTo>
                <a:cubicBezTo>
                  <a:pt x="8823" y="2799"/>
                  <a:pt x="8823" y="2793"/>
                  <a:pt x="8828" y="2793"/>
                </a:cubicBezTo>
                <a:cubicBezTo>
                  <a:pt x="8834" y="2793"/>
                  <a:pt x="8834" y="2793"/>
                  <a:pt x="8840" y="2799"/>
                </a:cubicBezTo>
                <a:cubicBezTo>
                  <a:pt x="8840" y="2799"/>
                  <a:pt x="8834" y="2805"/>
                  <a:pt x="8840" y="2805"/>
                </a:cubicBezTo>
                <a:cubicBezTo>
                  <a:pt x="8840" y="2810"/>
                  <a:pt x="8846" y="2810"/>
                  <a:pt x="8852" y="2816"/>
                </a:cubicBezTo>
                <a:cubicBezTo>
                  <a:pt x="8876" y="2816"/>
                  <a:pt x="8876" y="2816"/>
                  <a:pt x="8876" y="2816"/>
                </a:cubicBezTo>
                <a:cubicBezTo>
                  <a:pt x="8876" y="2810"/>
                  <a:pt x="8870" y="2810"/>
                  <a:pt x="8876" y="2805"/>
                </a:cubicBezTo>
                <a:cubicBezTo>
                  <a:pt x="8876" y="2799"/>
                  <a:pt x="8876" y="2799"/>
                  <a:pt x="8882" y="2793"/>
                </a:cubicBezTo>
                <a:cubicBezTo>
                  <a:pt x="8888" y="2805"/>
                  <a:pt x="8888" y="2805"/>
                  <a:pt x="8888" y="2805"/>
                </a:cubicBezTo>
                <a:lnTo>
                  <a:pt x="8888" y="2810"/>
                </a:lnTo>
                <a:cubicBezTo>
                  <a:pt x="8888" y="2822"/>
                  <a:pt x="8900" y="2828"/>
                  <a:pt x="8900" y="2840"/>
                </a:cubicBezTo>
                <a:cubicBezTo>
                  <a:pt x="8900" y="2840"/>
                  <a:pt x="8900" y="2846"/>
                  <a:pt x="8894" y="2852"/>
                </a:cubicBezTo>
                <a:lnTo>
                  <a:pt x="8888" y="2852"/>
                </a:lnTo>
                <a:cubicBezTo>
                  <a:pt x="8882" y="2858"/>
                  <a:pt x="8876" y="2858"/>
                  <a:pt x="8876" y="2858"/>
                </a:cubicBezTo>
                <a:cubicBezTo>
                  <a:pt x="8876" y="2864"/>
                  <a:pt x="8870" y="2864"/>
                  <a:pt x="8876" y="2870"/>
                </a:cubicBezTo>
                <a:cubicBezTo>
                  <a:pt x="8876" y="2876"/>
                  <a:pt x="8882" y="2876"/>
                  <a:pt x="8882" y="2882"/>
                </a:cubicBezTo>
                <a:cubicBezTo>
                  <a:pt x="8941" y="2882"/>
                  <a:pt x="8941" y="2882"/>
                  <a:pt x="8941" y="2882"/>
                </a:cubicBezTo>
                <a:cubicBezTo>
                  <a:pt x="8947" y="2870"/>
                  <a:pt x="8947" y="2870"/>
                  <a:pt x="8947" y="2870"/>
                </a:cubicBezTo>
                <a:cubicBezTo>
                  <a:pt x="8947" y="2876"/>
                  <a:pt x="8953" y="2870"/>
                  <a:pt x="8959" y="2876"/>
                </a:cubicBezTo>
                <a:cubicBezTo>
                  <a:pt x="8959" y="2882"/>
                  <a:pt x="8959" y="2882"/>
                  <a:pt x="8959" y="2887"/>
                </a:cubicBezTo>
                <a:cubicBezTo>
                  <a:pt x="8965" y="2893"/>
                  <a:pt x="8971" y="2893"/>
                  <a:pt x="8971" y="2899"/>
                </a:cubicBezTo>
                <a:cubicBezTo>
                  <a:pt x="8971" y="2905"/>
                  <a:pt x="8965" y="2911"/>
                  <a:pt x="8965" y="2917"/>
                </a:cubicBezTo>
                <a:cubicBezTo>
                  <a:pt x="8965" y="2923"/>
                  <a:pt x="8965" y="2929"/>
                  <a:pt x="8971" y="2935"/>
                </a:cubicBezTo>
                <a:cubicBezTo>
                  <a:pt x="8977" y="2941"/>
                  <a:pt x="8982" y="2941"/>
                  <a:pt x="8994" y="2947"/>
                </a:cubicBezTo>
                <a:cubicBezTo>
                  <a:pt x="8989" y="2965"/>
                  <a:pt x="8989" y="2965"/>
                  <a:pt x="8989" y="2965"/>
                </a:cubicBezTo>
                <a:cubicBezTo>
                  <a:pt x="8989" y="2976"/>
                  <a:pt x="8994" y="2982"/>
                  <a:pt x="8994" y="2988"/>
                </a:cubicBezTo>
                <a:cubicBezTo>
                  <a:pt x="8994" y="2994"/>
                  <a:pt x="8989" y="3000"/>
                  <a:pt x="8989" y="3000"/>
                </a:cubicBezTo>
                <a:cubicBezTo>
                  <a:pt x="8982" y="3006"/>
                  <a:pt x="8977" y="3000"/>
                  <a:pt x="8971" y="3000"/>
                </a:cubicBezTo>
                <a:cubicBezTo>
                  <a:pt x="8965" y="3000"/>
                  <a:pt x="8959" y="3000"/>
                  <a:pt x="8953" y="3000"/>
                </a:cubicBezTo>
                <a:cubicBezTo>
                  <a:pt x="8947" y="3000"/>
                  <a:pt x="8947" y="2994"/>
                  <a:pt x="8941" y="2994"/>
                </a:cubicBezTo>
                <a:cubicBezTo>
                  <a:pt x="8935" y="2994"/>
                  <a:pt x="8929" y="2994"/>
                  <a:pt x="8923" y="2994"/>
                </a:cubicBezTo>
                <a:cubicBezTo>
                  <a:pt x="8917" y="2994"/>
                  <a:pt x="8917" y="2994"/>
                  <a:pt x="8917" y="2994"/>
                </a:cubicBezTo>
                <a:cubicBezTo>
                  <a:pt x="8917" y="2994"/>
                  <a:pt x="8911" y="2994"/>
                  <a:pt x="8905" y="2994"/>
                </a:cubicBezTo>
                <a:cubicBezTo>
                  <a:pt x="8905" y="2994"/>
                  <a:pt x="8905" y="3000"/>
                  <a:pt x="8900" y="3006"/>
                </a:cubicBezTo>
                <a:cubicBezTo>
                  <a:pt x="8894" y="3006"/>
                  <a:pt x="8900" y="3012"/>
                  <a:pt x="8894" y="3018"/>
                </a:cubicBezTo>
                <a:cubicBezTo>
                  <a:pt x="8894" y="3018"/>
                  <a:pt x="8888" y="3012"/>
                  <a:pt x="8888" y="3018"/>
                </a:cubicBezTo>
                <a:cubicBezTo>
                  <a:pt x="8882" y="3018"/>
                  <a:pt x="8876" y="3018"/>
                  <a:pt x="8876" y="3018"/>
                </a:cubicBezTo>
                <a:cubicBezTo>
                  <a:pt x="8870" y="3030"/>
                  <a:pt x="8870" y="3030"/>
                  <a:pt x="8870" y="3030"/>
                </a:cubicBezTo>
                <a:cubicBezTo>
                  <a:pt x="8876" y="3030"/>
                  <a:pt x="8876" y="3036"/>
                  <a:pt x="8882" y="3036"/>
                </a:cubicBezTo>
                <a:cubicBezTo>
                  <a:pt x="8894" y="3036"/>
                  <a:pt x="8900" y="3030"/>
                  <a:pt x="8911" y="3030"/>
                </a:cubicBezTo>
                <a:cubicBezTo>
                  <a:pt x="8917" y="3030"/>
                  <a:pt x="8923" y="3030"/>
                  <a:pt x="8929" y="3036"/>
                </a:cubicBezTo>
                <a:lnTo>
                  <a:pt x="8929" y="3042"/>
                </a:lnTo>
                <a:cubicBezTo>
                  <a:pt x="8923" y="3048"/>
                  <a:pt x="8929" y="3054"/>
                  <a:pt x="8923" y="3054"/>
                </a:cubicBezTo>
                <a:cubicBezTo>
                  <a:pt x="8923" y="3059"/>
                  <a:pt x="8917" y="3054"/>
                  <a:pt x="8911" y="3054"/>
                </a:cubicBezTo>
                <a:cubicBezTo>
                  <a:pt x="8911" y="3059"/>
                  <a:pt x="8905" y="3059"/>
                  <a:pt x="8900" y="3065"/>
                </a:cubicBezTo>
                <a:cubicBezTo>
                  <a:pt x="8900" y="3065"/>
                  <a:pt x="8900" y="3071"/>
                  <a:pt x="8894" y="3077"/>
                </a:cubicBezTo>
                <a:cubicBezTo>
                  <a:pt x="8888" y="3077"/>
                  <a:pt x="8882" y="3077"/>
                  <a:pt x="8876" y="3077"/>
                </a:cubicBezTo>
                <a:cubicBezTo>
                  <a:pt x="8870" y="3089"/>
                  <a:pt x="8870" y="3089"/>
                  <a:pt x="8870" y="3089"/>
                </a:cubicBezTo>
                <a:cubicBezTo>
                  <a:pt x="8870" y="3095"/>
                  <a:pt x="8870" y="3095"/>
                  <a:pt x="8876" y="3101"/>
                </a:cubicBezTo>
                <a:cubicBezTo>
                  <a:pt x="8876" y="3107"/>
                  <a:pt x="8876" y="3107"/>
                  <a:pt x="8882" y="3113"/>
                </a:cubicBezTo>
                <a:lnTo>
                  <a:pt x="8888" y="3113"/>
                </a:lnTo>
                <a:cubicBezTo>
                  <a:pt x="8894" y="3113"/>
                  <a:pt x="8900" y="3107"/>
                  <a:pt x="8900" y="3107"/>
                </a:cubicBezTo>
                <a:cubicBezTo>
                  <a:pt x="8905" y="3107"/>
                  <a:pt x="8911" y="3101"/>
                  <a:pt x="8917" y="3101"/>
                </a:cubicBezTo>
                <a:cubicBezTo>
                  <a:pt x="8929" y="3101"/>
                  <a:pt x="8935" y="3113"/>
                  <a:pt x="8947" y="3113"/>
                </a:cubicBezTo>
                <a:cubicBezTo>
                  <a:pt x="8953" y="3113"/>
                  <a:pt x="8953" y="3113"/>
                  <a:pt x="8959" y="3113"/>
                </a:cubicBezTo>
                <a:cubicBezTo>
                  <a:pt x="8965" y="3113"/>
                  <a:pt x="8977" y="3113"/>
                  <a:pt x="8982" y="3113"/>
                </a:cubicBezTo>
                <a:cubicBezTo>
                  <a:pt x="8982" y="3113"/>
                  <a:pt x="8989" y="3113"/>
                  <a:pt x="8994" y="3113"/>
                </a:cubicBezTo>
                <a:cubicBezTo>
                  <a:pt x="9000" y="3113"/>
                  <a:pt x="8994" y="3119"/>
                  <a:pt x="9000" y="3125"/>
                </a:cubicBezTo>
                <a:cubicBezTo>
                  <a:pt x="8994" y="3131"/>
                  <a:pt x="8994" y="3131"/>
                  <a:pt x="8989" y="3137"/>
                </a:cubicBezTo>
                <a:cubicBezTo>
                  <a:pt x="8989" y="3137"/>
                  <a:pt x="8982" y="3137"/>
                  <a:pt x="8977" y="3137"/>
                </a:cubicBezTo>
                <a:cubicBezTo>
                  <a:pt x="8971" y="3142"/>
                  <a:pt x="8965" y="3142"/>
                  <a:pt x="8953" y="3142"/>
                </a:cubicBezTo>
                <a:cubicBezTo>
                  <a:pt x="8947" y="3142"/>
                  <a:pt x="8947" y="3142"/>
                  <a:pt x="8941" y="3142"/>
                </a:cubicBezTo>
                <a:cubicBezTo>
                  <a:pt x="8935" y="3142"/>
                  <a:pt x="8935" y="3142"/>
                  <a:pt x="8929" y="3148"/>
                </a:cubicBezTo>
                <a:cubicBezTo>
                  <a:pt x="8923" y="3148"/>
                  <a:pt x="8929" y="3154"/>
                  <a:pt x="8923" y="3160"/>
                </a:cubicBezTo>
                <a:cubicBezTo>
                  <a:pt x="8923" y="3160"/>
                  <a:pt x="8917" y="3160"/>
                  <a:pt x="8911" y="3160"/>
                </a:cubicBezTo>
                <a:cubicBezTo>
                  <a:pt x="8905" y="3160"/>
                  <a:pt x="8900" y="3160"/>
                  <a:pt x="8888" y="3166"/>
                </a:cubicBezTo>
                <a:cubicBezTo>
                  <a:pt x="8888" y="3172"/>
                  <a:pt x="8894" y="3178"/>
                  <a:pt x="8888" y="3190"/>
                </a:cubicBezTo>
                <a:lnTo>
                  <a:pt x="8888" y="3196"/>
                </a:lnTo>
                <a:cubicBezTo>
                  <a:pt x="8888" y="3202"/>
                  <a:pt x="8882" y="3202"/>
                  <a:pt x="8876" y="3202"/>
                </a:cubicBezTo>
                <a:cubicBezTo>
                  <a:pt x="8870" y="3208"/>
                  <a:pt x="8870" y="3208"/>
                  <a:pt x="8864" y="3214"/>
                </a:cubicBezTo>
                <a:cubicBezTo>
                  <a:pt x="8864" y="3214"/>
                  <a:pt x="8858" y="3214"/>
                  <a:pt x="8852" y="3214"/>
                </a:cubicBezTo>
                <a:cubicBezTo>
                  <a:pt x="8858" y="3220"/>
                  <a:pt x="8858" y="3225"/>
                  <a:pt x="8864" y="3225"/>
                </a:cubicBezTo>
                <a:close/>
                <a:moveTo>
                  <a:pt x="8816" y="2929"/>
                </a:moveTo>
                <a:lnTo>
                  <a:pt x="8816" y="2929"/>
                </a:lnTo>
                <a:cubicBezTo>
                  <a:pt x="8823" y="2929"/>
                  <a:pt x="8823" y="2929"/>
                  <a:pt x="8828" y="2929"/>
                </a:cubicBezTo>
                <a:cubicBezTo>
                  <a:pt x="8840" y="2923"/>
                  <a:pt x="8846" y="2917"/>
                  <a:pt x="8846" y="2905"/>
                </a:cubicBezTo>
                <a:cubicBezTo>
                  <a:pt x="8846" y="2899"/>
                  <a:pt x="8846" y="2893"/>
                  <a:pt x="8840" y="2887"/>
                </a:cubicBezTo>
                <a:cubicBezTo>
                  <a:pt x="8840" y="2887"/>
                  <a:pt x="8834" y="2882"/>
                  <a:pt x="8828" y="2882"/>
                </a:cubicBezTo>
                <a:cubicBezTo>
                  <a:pt x="8828" y="2876"/>
                  <a:pt x="8828" y="2870"/>
                  <a:pt x="8828" y="2870"/>
                </a:cubicBezTo>
                <a:cubicBezTo>
                  <a:pt x="8828" y="2864"/>
                  <a:pt x="8828" y="2858"/>
                  <a:pt x="8828" y="2858"/>
                </a:cubicBezTo>
                <a:cubicBezTo>
                  <a:pt x="8823" y="2852"/>
                  <a:pt x="8823" y="2852"/>
                  <a:pt x="8816" y="2846"/>
                </a:cubicBezTo>
                <a:cubicBezTo>
                  <a:pt x="8811" y="2846"/>
                  <a:pt x="8811" y="2846"/>
                  <a:pt x="8805" y="2846"/>
                </a:cubicBezTo>
                <a:cubicBezTo>
                  <a:pt x="8799" y="2846"/>
                  <a:pt x="8799" y="2840"/>
                  <a:pt x="8793" y="2840"/>
                </a:cubicBezTo>
                <a:cubicBezTo>
                  <a:pt x="8787" y="2840"/>
                  <a:pt x="8787" y="2840"/>
                  <a:pt x="8787" y="2840"/>
                </a:cubicBezTo>
                <a:cubicBezTo>
                  <a:pt x="8781" y="2840"/>
                  <a:pt x="8775" y="2840"/>
                  <a:pt x="8769" y="2846"/>
                </a:cubicBezTo>
                <a:cubicBezTo>
                  <a:pt x="8769" y="2846"/>
                  <a:pt x="8763" y="2846"/>
                  <a:pt x="8757" y="2846"/>
                </a:cubicBezTo>
                <a:cubicBezTo>
                  <a:pt x="8757" y="2852"/>
                  <a:pt x="8757" y="2858"/>
                  <a:pt x="8751" y="2858"/>
                </a:cubicBezTo>
                <a:cubicBezTo>
                  <a:pt x="8751" y="2864"/>
                  <a:pt x="8745" y="2864"/>
                  <a:pt x="8739" y="2864"/>
                </a:cubicBezTo>
                <a:cubicBezTo>
                  <a:pt x="8739" y="2864"/>
                  <a:pt x="8734" y="2864"/>
                  <a:pt x="8734" y="2858"/>
                </a:cubicBezTo>
                <a:cubicBezTo>
                  <a:pt x="8727" y="2858"/>
                  <a:pt x="8727" y="2852"/>
                  <a:pt x="8727" y="2846"/>
                </a:cubicBezTo>
                <a:cubicBezTo>
                  <a:pt x="8722" y="2846"/>
                  <a:pt x="8716" y="2846"/>
                  <a:pt x="8716" y="2840"/>
                </a:cubicBezTo>
                <a:cubicBezTo>
                  <a:pt x="8686" y="2846"/>
                  <a:pt x="8686" y="2846"/>
                  <a:pt x="8686" y="2846"/>
                </a:cubicBezTo>
                <a:cubicBezTo>
                  <a:pt x="8686" y="2846"/>
                  <a:pt x="8686" y="2852"/>
                  <a:pt x="8686" y="2858"/>
                </a:cubicBezTo>
                <a:cubicBezTo>
                  <a:pt x="8686" y="2858"/>
                  <a:pt x="8686" y="2864"/>
                  <a:pt x="8686" y="2870"/>
                </a:cubicBezTo>
                <a:cubicBezTo>
                  <a:pt x="8686" y="2876"/>
                  <a:pt x="8686" y="2876"/>
                  <a:pt x="8686" y="2887"/>
                </a:cubicBezTo>
                <a:cubicBezTo>
                  <a:pt x="8686" y="2893"/>
                  <a:pt x="8686" y="2893"/>
                  <a:pt x="8686" y="2899"/>
                </a:cubicBezTo>
                <a:cubicBezTo>
                  <a:pt x="8686" y="2905"/>
                  <a:pt x="8692" y="2899"/>
                  <a:pt x="8692" y="2899"/>
                </a:cubicBezTo>
                <a:cubicBezTo>
                  <a:pt x="8686" y="2899"/>
                  <a:pt x="8680" y="2899"/>
                  <a:pt x="8680" y="2899"/>
                </a:cubicBezTo>
                <a:cubicBezTo>
                  <a:pt x="8674" y="2899"/>
                  <a:pt x="8674" y="2905"/>
                  <a:pt x="8668" y="2905"/>
                </a:cubicBezTo>
                <a:cubicBezTo>
                  <a:pt x="8662" y="2905"/>
                  <a:pt x="8662" y="2905"/>
                  <a:pt x="8657" y="2905"/>
                </a:cubicBezTo>
                <a:cubicBezTo>
                  <a:pt x="8650" y="2911"/>
                  <a:pt x="8645" y="2917"/>
                  <a:pt x="8633" y="2917"/>
                </a:cubicBezTo>
                <a:cubicBezTo>
                  <a:pt x="8627" y="2917"/>
                  <a:pt x="8627" y="2911"/>
                  <a:pt x="8621" y="2905"/>
                </a:cubicBezTo>
                <a:cubicBezTo>
                  <a:pt x="8609" y="2911"/>
                  <a:pt x="8609" y="2911"/>
                  <a:pt x="8609" y="2911"/>
                </a:cubicBezTo>
                <a:cubicBezTo>
                  <a:pt x="8609" y="2994"/>
                  <a:pt x="8609" y="2994"/>
                  <a:pt x="8609" y="2994"/>
                </a:cubicBezTo>
                <a:cubicBezTo>
                  <a:pt x="8615" y="2994"/>
                  <a:pt x="8615" y="2994"/>
                  <a:pt x="8621" y="2994"/>
                </a:cubicBezTo>
                <a:cubicBezTo>
                  <a:pt x="8633" y="2994"/>
                  <a:pt x="8639" y="2994"/>
                  <a:pt x="8650" y="2994"/>
                </a:cubicBezTo>
                <a:cubicBezTo>
                  <a:pt x="8650" y="3030"/>
                  <a:pt x="8650" y="3030"/>
                  <a:pt x="8650" y="3030"/>
                </a:cubicBezTo>
                <a:cubicBezTo>
                  <a:pt x="8639" y="3030"/>
                  <a:pt x="8639" y="3030"/>
                  <a:pt x="8633" y="3030"/>
                </a:cubicBezTo>
                <a:cubicBezTo>
                  <a:pt x="8627" y="3030"/>
                  <a:pt x="8621" y="3030"/>
                  <a:pt x="8621" y="3030"/>
                </a:cubicBezTo>
                <a:cubicBezTo>
                  <a:pt x="8615" y="3030"/>
                  <a:pt x="8615" y="3036"/>
                  <a:pt x="8615" y="3042"/>
                </a:cubicBezTo>
                <a:cubicBezTo>
                  <a:pt x="8609" y="3048"/>
                  <a:pt x="8609" y="3048"/>
                  <a:pt x="8609" y="3054"/>
                </a:cubicBezTo>
                <a:cubicBezTo>
                  <a:pt x="8609" y="3059"/>
                  <a:pt x="8609" y="3065"/>
                  <a:pt x="8609" y="3077"/>
                </a:cubicBezTo>
                <a:cubicBezTo>
                  <a:pt x="8609" y="3077"/>
                  <a:pt x="8597" y="3077"/>
                  <a:pt x="8597" y="3083"/>
                </a:cubicBezTo>
                <a:cubicBezTo>
                  <a:pt x="8597" y="3083"/>
                  <a:pt x="8591" y="3089"/>
                  <a:pt x="8591" y="3095"/>
                </a:cubicBezTo>
                <a:cubicBezTo>
                  <a:pt x="8591" y="3095"/>
                  <a:pt x="8597" y="3101"/>
                  <a:pt x="8597" y="3107"/>
                </a:cubicBezTo>
                <a:cubicBezTo>
                  <a:pt x="8597" y="3107"/>
                  <a:pt x="8603" y="3113"/>
                  <a:pt x="8609" y="3113"/>
                </a:cubicBezTo>
                <a:cubicBezTo>
                  <a:pt x="8615" y="3119"/>
                  <a:pt x="8615" y="3119"/>
                  <a:pt x="8627" y="3119"/>
                </a:cubicBezTo>
                <a:cubicBezTo>
                  <a:pt x="8633" y="3119"/>
                  <a:pt x="8633" y="3113"/>
                  <a:pt x="8645" y="3113"/>
                </a:cubicBezTo>
                <a:cubicBezTo>
                  <a:pt x="8645" y="3113"/>
                  <a:pt x="8650" y="3107"/>
                  <a:pt x="8650" y="3113"/>
                </a:cubicBezTo>
                <a:cubicBezTo>
                  <a:pt x="8657" y="3113"/>
                  <a:pt x="8662" y="3113"/>
                  <a:pt x="8662" y="3113"/>
                </a:cubicBezTo>
                <a:cubicBezTo>
                  <a:pt x="8668" y="3113"/>
                  <a:pt x="8668" y="3119"/>
                  <a:pt x="8668" y="3119"/>
                </a:cubicBezTo>
                <a:cubicBezTo>
                  <a:pt x="8680" y="3119"/>
                  <a:pt x="8680" y="3113"/>
                  <a:pt x="8686" y="3107"/>
                </a:cubicBezTo>
                <a:cubicBezTo>
                  <a:pt x="8692" y="3107"/>
                  <a:pt x="8698" y="3101"/>
                  <a:pt x="8698" y="3101"/>
                </a:cubicBezTo>
                <a:cubicBezTo>
                  <a:pt x="8698" y="3095"/>
                  <a:pt x="8698" y="3089"/>
                  <a:pt x="8698" y="3089"/>
                </a:cubicBezTo>
                <a:cubicBezTo>
                  <a:pt x="8704" y="3083"/>
                  <a:pt x="8710" y="3083"/>
                  <a:pt x="8710" y="3077"/>
                </a:cubicBezTo>
                <a:cubicBezTo>
                  <a:pt x="8811" y="3077"/>
                  <a:pt x="8811" y="3077"/>
                  <a:pt x="8811" y="3077"/>
                </a:cubicBezTo>
                <a:cubicBezTo>
                  <a:pt x="8811" y="3059"/>
                  <a:pt x="8811" y="3059"/>
                  <a:pt x="8811" y="3059"/>
                </a:cubicBezTo>
                <a:cubicBezTo>
                  <a:pt x="8811" y="3054"/>
                  <a:pt x="8799" y="3048"/>
                  <a:pt x="8799" y="3036"/>
                </a:cubicBezTo>
                <a:lnTo>
                  <a:pt x="8811" y="3036"/>
                </a:lnTo>
                <a:cubicBezTo>
                  <a:pt x="8811" y="3030"/>
                  <a:pt x="8816" y="3024"/>
                  <a:pt x="8816" y="3024"/>
                </a:cubicBezTo>
                <a:cubicBezTo>
                  <a:pt x="8816" y="3018"/>
                  <a:pt x="8816" y="3012"/>
                  <a:pt x="8816" y="3012"/>
                </a:cubicBezTo>
                <a:cubicBezTo>
                  <a:pt x="8816" y="3000"/>
                  <a:pt x="8816" y="2994"/>
                  <a:pt x="8816" y="2988"/>
                </a:cubicBezTo>
                <a:cubicBezTo>
                  <a:pt x="8816" y="2982"/>
                  <a:pt x="8816" y="2982"/>
                  <a:pt x="8816" y="2976"/>
                </a:cubicBezTo>
                <a:cubicBezTo>
                  <a:pt x="8816" y="2965"/>
                  <a:pt x="8816" y="2959"/>
                  <a:pt x="8816" y="2953"/>
                </a:cubicBezTo>
                <a:lnTo>
                  <a:pt x="8816" y="2929"/>
                </a:lnTo>
                <a:close/>
                <a:moveTo>
                  <a:pt x="11869" y="7274"/>
                </a:moveTo>
                <a:lnTo>
                  <a:pt x="11869" y="7274"/>
                </a:lnTo>
                <a:cubicBezTo>
                  <a:pt x="11869" y="7256"/>
                  <a:pt x="11851" y="7244"/>
                  <a:pt x="11851" y="7221"/>
                </a:cubicBezTo>
                <a:cubicBezTo>
                  <a:pt x="11851" y="7203"/>
                  <a:pt x="11857" y="7197"/>
                  <a:pt x="11863" y="7185"/>
                </a:cubicBezTo>
                <a:cubicBezTo>
                  <a:pt x="11869" y="7179"/>
                  <a:pt x="11875" y="7173"/>
                  <a:pt x="11875" y="7161"/>
                </a:cubicBezTo>
                <a:cubicBezTo>
                  <a:pt x="11875" y="7138"/>
                  <a:pt x="11875" y="7138"/>
                  <a:pt x="11875" y="7138"/>
                </a:cubicBezTo>
                <a:cubicBezTo>
                  <a:pt x="11875" y="7132"/>
                  <a:pt x="11869" y="7126"/>
                  <a:pt x="11869" y="7114"/>
                </a:cubicBezTo>
                <a:cubicBezTo>
                  <a:pt x="11869" y="7108"/>
                  <a:pt x="11869" y="7108"/>
                  <a:pt x="11869" y="7108"/>
                </a:cubicBezTo>
                <a:cubicBezTo>
                  <a:pt x="11869" y="7096"/>
                  <a:pt x="11887" y="7096"/>
                  <a:pt x="11893" y="7090"/>
                </a:cubicBezTo>
                <a:cubicBezTo>
                  <a:pt x="11893" y="7078"/>
                  <a:pt x="11899" y="7072"/>
                  <a:pt x="11899" y="7066"/>
                </a:cubicBezTo>
                <a:cubicBezTo>
                  <a:pt x="11899" y="7055"/>
                  <a:pt x="11899" y="7055"/>
                  <a:pt x="11899" y="7055"/>
                </a:cubicBezTo>
                <a:cubicBezTo>
                  <a:pt x="11899" y="7031"/>
                  <a:pt x="11887" y="7019"/>
                  <a:pt x="11887" y="6995"/>
                </a:cubicBezTo>
                <a:cubicBezTo>
                  <a:pt x="11887" y="6978"/>
                  <a:pt x="11887" y="6966"/>
                  <a:pt x="11887" y="6954"/>
                </a:cubicBezTo>
                <a:cubicBezTo>
                  <a:pt x="11887" y="6942"/>
                  <a:pt x="11887" y="6936"/>
                  <a:pt x="11887" y="6930"/>
                </a:cubicBezTo>
                <a:cubicBezTo>
                  <a:pt x="11887" y="6918"/>
                  <a:pt x="11875" y="6918"/>
                  <a:pt x="11863" y="6912"/>
                </a:cubicBezTo>
                <a:cubicBezTo>
                  <a:pt x="11857" y="6906"/>
                  <a:pt x="11851" y="6901"/>
                  <a:pt x="11839" y="6896"/>
                </a:cubicBezTo>
                <a:cubicBezTo>
                  <a:pt x="11834" y="6890"/>
                  <a:pt x="11827" y="6890"/>
                  <a:pt x="11816" y="6890"/>
                </a:cubicBezTo>
                <a:cubicBezTo>
                  <a:pt x="11816" y="6896"/>
                  <a:pt x="11822" y="6906"/>
                  <a:pt x="11816" y="6912"/>
                </a:cubicBezTo>
                <a:cubicBezTo>
                  <a:pt x="11816" y="6918"/>
                  <a:pt x="11822" y="6924"/>
                  <a:pt x="11816" y="6936"/>
                </a:cubicBezTo>
                <a:cubicBezTo>
                  <a:pt x="11816" y="6942"/>
                  <a:pt x="11804" y="6942"/>
                  <a:pt x="11798" y="6954"/>
                </a:cubicBezTo>
                <a:cubicBezTo>
                  <a:pt x="11786" y="6960"/>
                  <a:pt x="11786" y="6966"/>
                  <a:pt x="11780" y="6972"/>
                </a:cubicBezTo>
                <a:cubicBezTo>
                  <a:pt x="11774" y="6984"/>
                  <a:pt x="11762" y="6984"/>
                  <a:pt x="11756" y="6989"/>
                </a:cubicBezTo>
                <a:cubicBezTo>
                  <a:pt x="11750" y="7001"/>
                  <a:pt x="11750" y="7007"/>
                  <a:pt x="11750" y="7013"/>
                </a:cubicBezTo>
                <a:cubicBezTo>
                  <a:pt x="11745" y="7019"/>
                  <a:pt x="11750" y="7031"/>
                  <a:pt x="11750" y="7037"/>
                </a:cubicBezTo>
                <a:cubicBezTo>
                  <a:pt x="11745" y="7043"/>
                  <a:pt x="11733" y="7037"/>
                  <a:pt x="11727" y="7043"/>
                </a:cubicBezTo>
                <a:cubicBezTo>
                  <a:pt x="11721" y="7055"/>
                  <a:pt x="11727" y="7078"/>
                  <a:pt x="11709" y="7090"/>
                </a:cubicBezTo>
                <a:cubicBezTo>
                  <a:pt x="11703" y="7090"/>
                  <a:pt x="11697" y="7090"/>
                  <a:pt x="11685" y="7090"/>
                </a:cubicBezTo>
                <a:cubicBezTo>
                  <a:pt x="11673" y="7090"/>
                  <a:pt x="11656" y="7084"/>
                  <a:pt x="11644" y="7090"/>
                </a:cubicBezTo>
                <a:cubicBezTo>
                  <a:pt x="11626" y="7090"/>
                  <a:pt x="11608" y="7090"/>
                  <a:pt x="11596" y="7102"/>
                </a:cubicBezTo>
                <a:cubicBezTo>
                  <a:pt x="11584" y="7102"/>
                  <a:pt x="11579" y="7102"/>
                  <a:pt x="11573" y="7114"/>
                </a:cubicBezTo>
                <a:cubicBezTo>
                  <a:pt x="11567" y="7120"/>
                  <a:pt x="11573" y="7126"/>
                  <a:pt x="11573" y="7132"/>
                </a:cubicBezTo>
                <a:cubicBezTo>
                  <a:pt x="11573" y="7144"/>
                  <a:pt x="11573" y="7150"/>
                  <a:pt x="11573" y="7155"/>
                </a:cubicBezTo>
                <a:cubicBezTo>
                  <a:pt x="11567" y="7173"/>
                  <a:pt x="11549" y="7185"/>
                  <a:pt x="11549" y="7203"/>
                </a:cubicBezTo>
                <a:cubicBezTo>
                  <a:pt x="11549" y="7209"/>
                  <a:pt x="11555" y="7215"/>
                  <a:pt x="11555" y="7227"/>
                </a:cubicBezTo>
                <a:cubicBezTo>
                  <a:pt x="11555" y="7244"/>
                  <a:pt x="11555" y="7256"/>
                  <a:pt x="11555" y="7268"/>
                </a:cubicBezTo>
                <a:cubicBezTo>
                  <a:pt x="11555" y="7280"/>
                  <a:pt x="11573" y="7286"/>
                  <a:pt x="11573" y="7292"/>
                </a:cubicBezTo>
                <a:cubicBezTo>
                  <a:pt x="11573" y="7304"/>
                  <a:pt x="11573" y="7310"/>
                  <a:pt x="11573" y="7316"/>
                </a:cubicBezTo>
                <a:cubicBezTo>
                  <a:pt x="11573" y="7327"/>
                  <a:pt x="11579" y="7333"/>
                  <a:pt x="11573" y="7339"/>
                </a:cubicBezTo>
                <a:cubicBezTo>
                  <a:pt x="11567" y="7345"/>
                  <a:pt x="11555" y="7333"/>
                  <a:pt x="11549" y="7339"/>
                </a:cubicBezTo>
                <a:cubicBezTo>
                  <a:pt x="11543" y="7345"/>
                  <a:pt x="11543" y="7351"/>
                  <a:pt x="11537" y="7363"/>
                </a:cubicBezTo>
                <a:cubicBezTo>
                  <a:pt x="11537" y="7369"/>
                  <a:pt x="11531" y="7375"/>
                  <a:pt x="11525" y="7387"/>
                </a:cubicBezTo>
                <a:cubicBezTo>
                  <a:pt x="11525" y="7398"/>
                  <a:pt x="11531" y="7416"/>
                  <a:pt x="11525" y="7428"/>
                </a:cubicBezTo>
                <a:cubicBezTo>
                  <a:pt x="11525" y="7440"/>
                  <a:pt x="11513" y="7446"/>
                  <a:pt x="11507" y="7452"/>
                </a:cubicBezTo>
                <a:cubicBezTo>
                  <a:pt x="11507" y="7464"/>
                  <a:pt x="11507" y="7464"/>
                  <a:pt x="11507" y="7464"/>
                </a:cubicBezTo>
                <a:cubicBezTo>
                  <a:pt x="11507" y="7482"/>
                  <a:pt x="11519" y="7487"/>
                  <a:pt x="11519" y="7499"/>
                </a:cubicBezTo>
                <a:cubicBezTo>
                  <a:pt x="11525" y="7505"/>
                  <a:pt x="11525" y="7511"/>
                  <a:pt x="11525" y="7523"/>
                </a:cubicBezTo>
                <a:cubicBezTo>
                  <a:pt x="11525" y="7547"/>
                  <a:pt x="11525" y="7547"/>
                  <a:pt x="11525" y="7547"/>
                </a:cubicBezTo>
                <a:cubicBezTo>
                  <a:pt x="11525" y="7553"/>
                  <a:pt x="11531" y="7559"/>
                  <a:pt x="11531" y="7571"/>
                </a:cubicBezTo>
                <a:cubicBezTo>
                  <a:pt x="11537" y="7582"/>
                  <a:pt x="11531" y="7594"/>
                  <a:pt x="11531" y="7612"/>
                </a:cubicBezTo>
                <a:cubicBezTo>
                  <a:pt x="11543" y="7612"/>
                  <a:pt x="11549" y="7612"/>
                  <a:pt x="11555" y="7612"/>
                </a:cubicBezTo>
                <a:cubicBezTo>
                  <a:pt x="11573" y="7612"/>
                  <a:pt x="11584" y="7612"/>
                  <a:pt x="11602" y="7612"/>
                </a:cubicBezTo>
                <a:cubicBezTo>
                  <a:pt x="11608" y="7612"/>
                  <a:pt x="11608" y="7630"/>
                  <a:pt x="11614" y="7630"/>
                </a:cubicBezTo>
                <a:cubicBezTo>
                  <a:pt x="11620" y="7630"/>
                  <a:pt x="11626" y="7630"/>
                  <a:pt x="11638" y="7630"/>
                </a:cubicBezTo>
                <a:cubicBezTo>
                  <a:pt x="11644" y="7630"/>
                  <a:pt x="11650" y="7636"/>
                  <a:pt x="11656" y="7636"/>
                </a:cubicBezTo>
                <a:cubicBezTo>
                  <a:pt x="11668" y="7636"/>
                  <a:pt x="11673" y="7630"/>
                  <a:pt x="11679" y="7630"/>
                </a:cubicBezTo>
                <a:cubicBezTo>
                  <a:pt x="11697" y="7630"/>
                  <a:pt x="11715" y="7636"/>
                  <a:pt x="11727" y="7624"/>
                </a:cubicBezTo>
                <a:cubicBezTo>
                  <a:pt x="11733" y="7618"/>
                  <a:pt x="11739" y="7612"/>
                  <a:pt x="11745" y="7600"/>
                </a:cubicBezTo>
                <a:cubicBezTo>
                  <a:pt x="11750" y="7594"/>
                  <a:pt x="11756" y="7588"/>
                  <a:pt x="11756" y="7576"/>
                </a:cubicBezTo>
                <a:cubicBezTo>
                  <a:pt x="11756" y="7571"/>
                  <a:pt x="11756" y="7564"/>
                  <a:pt x="11756" y="7559"/>
                </a:cubicBezTo>
                <a:cubicBezTo>
                  <a:pt x="11756" y="7529"/>
                  <a:pt x="11750" y="7511"/>
                  <a:pt x="11756" y="7487"/>
                </a:cubicBezTo>
                <a:cubicBezTo>
                  <a:pt x="11756" y="7482"/>
                  <a:pt x="11762" y="7470"/>
                  <a:pt x="11762" y="7464"/>
                </a:cubicBezTo>
                <a:cubicBezTo>
                  <a:pt x="11762" y="7458"/>
                  <a:pt x="11774" y="7452"/>
                  <a:pt x="11780" y="7440"/>
                </a:cubicBezTo>
                <a:cubicBezTo>
                  <a:pt x="11780" y="7434"/>
                  <a:pt x="11792" y="7428"/>
                  <a:pt x="11798" y="7422"/>
                </a:cubicBezTo>
                <a:cubicBezTo>
                  <a:pt x="11798" y="7405"/>
                  <a:pt x="11798" y="7393"/>
                  <a:pt x="11798" y="7375"/>
                </a:cubicBezTo>
                <a:cubicBezTo>
                  <a:pt x="11798" y="7357"/>
                  <a:pt x="11792" y="7345"/>
                  <a:pt x="11798" y="7327"/>
                </a:cubicBezTo>
                <a:cubicBezTo>
                  <a:pt x="11798" y="7316"/>
                  <a:pt x="11810" y="7316"/>
                  <a:pt x="11816" y="7310"/>
                </a:cubicBezTo>
                <a:cubicBezTo>
                  <a:pt x="11827" y="7304"/>
                  <a:pt x="11839" y="7304"/>
                  <a:pt x="11845" y="7292"/>
                </a:cubicBezTo>
                <a:cubicBezTo>
                  <a:pt x="11851" y="7286"/>
                  <a:pt x="11869" y="7286"/>
                  <a:pt x="11869" y="7274"/>
                </a:cubicBezTo>
                <a:close/>
                <a:moveTo>
                  <a:pt x="10920" y="4554"/>
                </a:moveTo>
                <a:lnTo>
                  <a:pt x="10920" y="4554"/>
                </a:lnTo>
                <a:cubicBezTo>
                  <a:pt x="10920" y="4542"/>
                  <a:pt x="10909" y="4542"/>
                  <a:pt x="10903" y="4530"/>
                </a:cubicBezTo>
                <a:cubicBezTo>
                  <a:pt x="10903" y="4524"/>
                  <a:pt x="10909" y="4518"/>
                  <a:pt x="10903" y="4506"/>
                </a:cubicBezTo>
                <a:cubicBezTo>
                  <a:pt x="10903" y="4500"/>
                  <a:pt x="10909" y="4494"/>
                  <a:pt x="10903" y="4488"/>
                </a:cubicBezTo>
                <a:cubicBezTo>
                  <a:pt x="10903" y="4476"/>
                  <a:pt x="10891" y="4476"/>
                  <a:pt x="10885" y="4471"/>
                </a:cubicBezTo>
                <a:cubicBezTo>
                  <a:pt x="10873" y="4465"/>
                  <a:pt x="10867" y="4459"/>
                  <a:pt x="10861" y="4459"/>
                </a:cubicBezTo>
                <a:cubicBezTo>
                  <a:pt x="10849" y="4453"/>
                  <a:pt x="10843" y="4459"/>
                  <a:pt x="10837" y="4459"/>
                </a:cubicBezTo>
                <a:cubicBezTo>
                  <a:pt x="10825" y="4453"/>
                  <a:pt x="10825" y="4441"/>
                  <a:pt x="10814" y="4441"/>
                </a:cubicBezTo>
                <a:cubicBezTo>
                  <a:pt x="10802" y="4441"/>
                  <a:pt x="10802" y="4441"/>
                  <a:pt x="10802" y="4441"/>
                </a:cubicBezTo>
                <a:cubicBezTo>
                  <a:pt x="10778" y="4441"/>
                  <a:pt x="10766" y="4459"/>
                  <a:pt x="10743" y="4465"/>
                </a:cubicBezTo>
                <a:cubicBezTo>
                  <a:pt x="10731" y="4465"/>
                  <a:pt x="10731" y="4465"/>
                  <a:pt x="10731" y="4465"/>
                </a:cubicBezTo>
                <a:cubicBezTo>
                  <a:pt x="10570" y="4423"/>
                  <a:pt x="10570" y="4423"/>
                  <a:pt x="10570" y="4423"/>
                </a:cubicBezTo>
                <a:cubicBezTo>
                  <a:pt x="10553" y="4429"/>
                  <a:pt x="10541" y="4435"/>
                  <a:pt x="10523" y="4435"/>
                </a:cubicBezTo>
                <a:cubicBezTo>
                  <a:pt x="10511" y="4435"/>
                  <a:pt x="10499" y="4435"/>
                  <a:pt x="10488" y="4429"/>
                </a:cubicBezTo>
                <a:cubicBezTo>
                  <a:pt x="10476" y="4423"/>
                  <a:pt x="10476" y="4411"/>
                  <a:pt x="10464" y="4405"/>
                </a:cubicBezTo>
                <a:cubicBezTo>
                  <a:pt x="10446" y="4394"/>
                  <a:pt x="10440" y="4382"/>
                  <a:pt x="10422" y="4370"/>
                </a:cubicBezTo>
                <a:cubicBezTo>
                  <a:pt x="10393" y="4358"/>
                  <a:pt x="10375" y="4340"/>
                  <a:pt x="10339" y="4340"/>
                </a:cubicBezTo>
                <a:cubicBezTo>
                  <a:pt x="10316" y="4340"/>
                  <a:pt x="10304" y="4352"/>
                  <a:pt x="10280" y="4352"/>
                </a:cubicBezTo>
                <a:cubicBezTo>
                  <a:pt x="10268" y="4352"/>
                  <a:pt x="10262" y="4346"/>
                  <a:pt x="10250" y="4346"/>
                </a:cubicBezTo>
                <a:cubicBezTo>
                  <a:pt x="10250" y="4370"/>
                  <a:pt x="10245" y="4382"/>
                  <a:pt x="10250" y="4399"/>
                </a:cubicBezTo>
                <a:cubicBezTo>
                  <a:pt x="10250" y="4411"/>
                  <a:pt x="10256" y="4417"/>
                  <a:pt x="10256" y="4423"/>
                </a:cubicBezTo>
                <a:cubicBezTo>
                  <a:pt x="10256" y="4453"/>
                  <a:pt x="10250" y="4465"/>
                  <a:pt x="10250" y="4494"/>
                </a:cubicBezTo>
                <a:cubicBezTo>
                  <a:pt x="10233" y="4494"/>
                  <a:pt x="10227" y="4494"/>
                  <a:pt x="10215" y="4494"/>
                </a:cubicBezTo>
                <a:cubicBezTo>
                  <a:pt x="10191" y="4494"/>
                  <a:pt x="10191" y="4494"/>
                  <a:pt x="10191" y="4494"/>
                </a:cubicBezTo>
                <a:cubicBezTo>
                  <a:pt x="10185" y="4494"/>
                  <a:pt x="10179" y="4500"/>
                  <a:pt x="10167" y="4494"/>
                </a:cubicBezTo>
                <a:cubicBezTo>
                  <a:pt x="10156" y="4494"/>
                  <a:pt x="10156" y="4482"/>
                  <a:pt x="10144" y="4476"/>
                </a:cubicBezTo>
                <a:cubicBezTo>
                  <a:pt x="10138" y="4465"/>
                  <a:pt x="10132" y="4459"/>
                  <a:pt x="10120" y="4453"/>
                </a:cubicBezTo>
                <a:cubicBezTo>
                  <a:pt x="10114" y="4447"/>
                  <a:pt x="10102" y="4447"/>
                  <a:pt x="10090" y="4447"/>
                </a:cubicBezTo>
                <a:cubicBezTo>
                  <a:pt x="9978" y="4447"/>
                  <a:pt x="9978" y="4447"/>
                  <a:pt x="9978" y="4447"/>
                </a:cubicBezTo>
                <a:cubicBezTo>
                  <a:pt x="9978" y="4435"/>
                  <a:pt x="9972" y="4429"/>
                  <a:pt x="9966" y="4423"/>
                </a:cubicBezTo>
                <a:cubicBezTo>
                  <a:pt x="9966" y="4417"/>
                  <a:pt x="9966" y="4405"/>
                  <a:pt x="9966" y="4399"/>
                </a:cubicBezTo>
                <a:cubicBezTo>
                  <a:pt x="9960" y="4394"/>
                  <a:pt x="9948" y="4394"/>
                  <a:pt x="9942" y="4387"/>
                </a:cubicBezTo>
                <a:cubicBezTo>
                  <a:pt x="9930" y="4382"/>
                  <a:pt x="9924" y="4376"/>
                  <a:pt x="9918" y="4370"/>
                </a:cubicBezTo>
                <a:cubicBezTo>
                  <a:pt x="9912" y="4370"/>
                  <a:pt x="9901" y="4370"/>
                  <a:pt x="9895" y="4364"/>
                </a:cubicBezTo>
                <a:cubicBezTo>
                  <a:pt x="9877" y="4364"/>
                  <a:pt x="9865" y="4358"/>
                  <a:pt x="9847" y="4352"/>
                </a:cubicBezTo>
                <a:cubicBezTo>
                  <a:pt x="9829" y="4352"/>
                  <a:pt x="9818" y="4358"/>
                  <a:pt x="9806" y="4352"/>
                </a:cubicBezTo>
                <a:cubicBezTo>
                  <a:pt x="9783" y="4352"/>
                  <a:pt x="9777" y="4340"/>
                  <a:pt x="9759" y="4334"/>
                </a:cubicBezTo>
                <a:cubicBezTo>
                  <a:pt x="9736" y="4322"/>
                  <a:pt x="9718" y="4310"/>
                  <a:pt x="9712" y="4293"/>
                </a:cubicBezTo>
                <a:cubicBezTo>
                  <a:pt x="9712" y="4287"/>
                  <a:pt x="9706" y="4275"/>
                  <a:pt x="9706" y="4269"/>
                </a:cubicBezTo>
                <a:cubicBezTo>
                  <a:pt x="9706" y="4257"/>
                  <a:pt x="9712" y="4257"/>
                  <a:pt x="9718" y="4245"/>
                </a:cubicBezTo>
                <a:cubicBezTo>
                  <a:pt x="9724" y="4233"/>
                  <a:pt x="9736" y="4239"/>
                  <a:pt x="9741" y="4228"/>
                </a:cubicBezTo>
                <a:cubicBezTo>
                  <a:pt x="9741" y="4221"/>
                  <a:pt x="9747" y="4216"/>
                  <a:pt x="9747" y="4204"/>
                </a:cubicBezTo>
                <a:cubicBezTo>
                  <a:pt x="9747" y="4198"/>
                  <a:pt x="9741" y="4192"/>
                  <a:pt x="9736" y="4186"/>
                </a:cubicBezTo>
                <a:cubicBezTo>
                  <a:pt x="9730" y="4174"/>
                  <a:pt x="9718" y="4174"/>
                  <a:pt x="9712" y="4174"/>
                </a:cubicBezTo>
                <a:cubicBezTo>
                  <a:pt x="9706" y="4168"/>
                  <a:pt x="9700" y="4162"/>
                  <a:pt x="9688" y="4156"/>
                </a:cubicBezTo>
                <a:cubicBezTo>
                  <a:pt x="9700" y="4150"/>
                  <a:pt x="9694" y="4139"/>
                  <a:pt x="9706" y="4133"/>
                </a:cubicBezTo>
                <a:cubicBezTo>
                  <a:pt x="9712" y="4127"/>
                  <a:pt x="9724" y="4127"/>
                  <a:pt x="9730" y="4127"/>
                </a:cubicBezTo>
                <a:cubicBezTo>
                  <a:pt x="9736" y="4121"/>
                  <a:pt x="9747" y="4121"/>
                  <a:pt x="9753" y="4121"/>
                </a:cubicBezTo>
                <a:cubicBezTo>
                  <a:pt x="9747" y="4115"/>
                  <a:pt x="9753" y="4103"/>
                  <a:pt x="9747" y="4097"/>
                </a:cubicBezTo>
                <a:cubicBezTo>
                  <a:pt x="9741" y="4091"/>
                  <a:pt x="9730" y="4097"/>
                  <a:pt x="9724" y="4091"/>
                </a:cubicBezTo>
                <a:cubicBezTo>
                  <a:pt x="9706" y="4085"/>
                  <a:pt x="9694" y="4073"/>
                  <a:pt x="9676" y="4073"/>
                </a:cubicBezTo>
                <a:cubicBezTo>
                  <a:pt x="9670" y="4073"/>
                  <a:pt x="9664" y="4079"/>
                  <a:pt x="9653" y="4079"/>
                </a:cubicBezTo>
                <a:cubicBezTo>
                  <a:pt x="9647" y="4079"/>
                  <a:pt x="9641" y="4079"/>
                  <a:pt x="9635" y="4079"/>
                </a:cubicBezTo>
                <a:cubicBezTo>
                  <a:pt x="9617" y="4085"/>
                  <a:pt x="9605" y="4097"/>
                  <a:pt x="9587" y="4097"/>
                </a:cubicBezTo>
                <a:cubicBezTo>
                  <a:pt x="9581" y="4097"/>
                  <a:pt x="9575" y="4097"/>
                  <a:pt x="9564" y="4097"/>
                </a:cubicBezTo>
                <a:cubicBezTo>
                  <a:pt x="9540" y="4097"/>
                  <a:pt x="9522" y="4091"/>
                  <a:pt x="9498" y="4097"/>
                </a:cubicBezTo>
                <a:cubicBezTo>
                  <a:pt x="9487" y="4097"/>
                  <a:pt x="9481" y="4109"/>
                  <a:pt x="9475" y="4115"/>
                </a:cubicBezTo>
                <a:cubicBezTo>
                  <a:pt x="9463" y="4121"/>
                  <a:pt x="9457" y="4127"/>
                  <a:pt x="9451" y="4133"/>
                </a:cubicBezTo>
                <a:cubicBezTo>
                  <a:pt x="9445" y="4127"/>
                  <a:pt x="9433" y="4121"/>
                  <a:pt x="9427" y="4115"/>
                </a:cubicBezTo>
                <a:cubicBezTo>
                  <a:pt x="9421" y="4109"/>
                  <a:pt x="9421" y="4097"/>
                  <a:pt x="9409" y="4091"/>
                </a:cubicBezTo>
                <a:cubicBezTo>
                  <a:pt x="9398" y="4079"/>
                  <a:pt x="9380" y="4073"/>
                  <a:pt x="9362" y="4073"/>
                </a:cubicBezTo>
                <a:cubicBezTo>
                  <a:pt x="9338" y="4073"/>
                  <a:pt x="9321" y="4091"/>
                  <a:pt x="9297" y="4103"/>
                </a:cubicBezTo>
                <a:cubicBezTo>
                  <a:pt x="9291" y="4109"/>
                  <a:pt x="9279" y="4103"/>
                  <a:pt x="9273" y="4103"/>
                </a:cubicBezTo>
                <a:cubicBezTo>
                  <a:pt x="9261" y="4109"/>
                  <a:pt x="9261" y="4115"/>
                  <a:pt x="9249" y="4127"/>
                </a:cubicBezTo>
                <a:cubicBezTo>
                  <a:pt x="9137" y="4127"/>
                  <a:pt x="9137" y="4127"/>
                  <a:pt x="9137" y="4127"/>
                </a:cubicBezTo>
                <a:cubicBezTo>
                  <a:pt x="9131" y="4133"/>
                  <a:pt x="9131" y="4139"/>
                  <a:pt x="9125" y="4150"/>
                </a:cubicBezTo>
                <a:cubicBezTo>
                  <a:pt x="9119" y="4156"/>
                  <a:pt x="9125" y="4168"/>
                  <a:pt x="9119" y="4174"/>
                </a:cubicBezTo>
                <a:cubicBezTo>
                  <a:pt x="9113" y="4180"/>
                  <a:pt x="9107" y="4186"/>
                  <a:pt x="9095" y="4192"/>
                </a:cubicBezTo>
                <a:cubicBezTo>
                  <a:pt x="9089" y="4192"/>
                  <a:pt x="9083" y="4192"/>
                  <a:pt x="9071" y="4192"/>
                </a:cubicBezTo>
                <a:cubicBezTo>
                  <a:pt x="9054" y="4192"/>
                  <a:pt x="9042" y="4186"/>
                  <a:pt x="9030" y="4192"/>
                </a:cubicBezTo>
                <a:cubicBezTo>
                  <a:pt x="9018" y="4192"/>
                  <a:pt x="9012" y="4198"/>
                  <a:pt x="9006" y="4198"/>
                </a:cubicBezTo>
                <a:cubicBezTo>
                  <a:pt x="8994" y="4198"/>
                  <a:pt x="8994" y="4198"/>
                  <a:pt x="8994" y="4198"/>
                </a:cubicBezTo>
                <a:cubicBezTo>
                  <a:pt x="8982" y="4198"/>
                  <a:pt x="8971" y="4192"/>
                  <a:pt x="8959" y="4192"/>
                </a:cubicBezTo>
                <a:cubicBezTo>
                  <a:pt x="8929" y="4192"/>
                  <a:pt x="8917" y="4198"/>
                  <a:pt x="8888" y="4192"/>
                </a:cubicBezTo>
                <a:cubicBezTo>
                  <a:pt x="8882" y="4192"/>
                  <a:pt x="8876" y="4192"/>
                  <a:pt x="8870" y="4192"/>
                </a:cubicBezTo>
                <a:cubicBezTo>
                  <a:pt x="8858" y="4186"/>
                  <a:pt x="8852" y="4174"/>
                  <a:pt x="8846" y="4174"/>
                </a:cubicBezTo>
                <a:cubicBezTo>
                  <a:pt x="8823" y="4162"/>
                  <a:pt x="8823" y="4162"/>
                  <a:pt x="8823" y="4162"/>
                </a:cubicBezTo>
                <a:cubicBezTo>
                  <a:pt x="8816" y="4168"/>
                  <a:pt x="8805" y="4174"/>
                  <a:pt x="8805" y="4186"/>
                </a:cubicBezTo>
                <a:cubicBezTo>
                  <a:pt x="8805" y="4192"/>
                  <a:pt x="8805" y="4198"/>
                  <a:pt x="8805" y="4204"/>
                </a:cubicBezTo>
                <a:cubicBezTo>
                  <a:pt x="8805" y="4216"/>
                  <a:pt x="8799" y="4221"/>
                  <a:pt x="8799" y="4228"/>
                </a:cubicBezTo>
                <a:cubicBezTo>
                  <a:pt x="8799" y="4245"/>
                  <a:pt x="8799" y="4251"/>
                  <a:pt x="8799" y="4263"/>
                </a:cubicBezTo>
                <a:cubicBezTo>
                  <a:pt x="8793" y="4263"/>
                  <a:pt x="8787" y="4263"/>
                  <a:pt x="8775" y="4263"/>
                </a:cubicBezTo>
                <a:cubicBezTo>
                  <a:pt x="8769" y="4263"/>
                  <a:pt x="8763" y="4269"/>
                  <a:pt x="8751" y="4269"/>
                </a:cubicBezTo>
                <a:cubicBezTo>
                  <a:pt x="8739" y="4269"/>
                  <a:pt x="8727" y="4263"/>
                  <a:pt x="8716" y="4263"/>
                </a:cubicBezTo>
                <a:cubicBezTo>
                  <a:pt x="8716" y="4358"/>
                  <a:pt x="8716" y="4358"/>
                  <a:pt x="8716" y="4358"/>
                </a:cubicBezTo>
                <a:cubicBezTo>
                  <a:pt x="8627" y="4358"/>
                  <a:pt x="8627" y="4358"/>
                  <a:pt x="8627" y="4358"/>
                </a:cubicBezTo>
                <a:cubicBezTo>
                  <a:pt x="8627" y="4376"/>
                  <a:pt x="8621" y="4387"/>
                  <a:pt x="8621" y="4405"/>
                </a:cubicBezTo>
                <a:cubicBezTo>
                  <a:pt x="8621" y="4423"/>
                  <a:pt x="8621" y="4435"/>
                  <a:pt x="8621" y="4453"/>
                </a:cubicBezTo>
                <a:cubicBezTo>
                  <a:pt x="8621" y="4459"/>
                  <a:pt x="8615" y="4465"/>
                  <a:pt x="8609" y="4476"/>
                </a:cubicBezTo>
                <a:cubicBezTo>
                  <a:pt x="8609" y="4488"/>
                  <a:pt x="8603" y="4506"/>
                  <a:pt x="8603" y="4524"/>
                </a:cubicBezTo>
                <a:cubicBezTo>
                  <a:pt x="8603" y="4565"/>
                  <a:pt x="8603" y="4565"/>
                  <a:pt x="8603" y="4565"/>
                </a:cubicBezTo>
                <a:cubicBezTo>
                  <a:pt x="8538" y="4565"/>
                  <a:pt x="8538" y="4565"/>
                  <a:pt x="8538" y="4565"/>
                </a:cubicBezTo>
                <a:cubicBezTo>
                  <a:pt x="8538" y="4595"/>
                  <a:pt x="8532" y="4619"/>
                  <a:pt x="8508" y="4637"/>
                </a:cubicBezTo>
                <a:cubicBezTo>
                  <a:pt x="8502" y="4637"/>
                  <a:pt x="8490" y="4637"/>
                  <a:pt x="8484" y="4642"/>
                </a:cubicBezTo>
                <a:cubicBezTo>
                  <a:pt x="8479" y="4648"/>
                  <a:pt x="8479" y="4660"/>
                  <a:pt x="8467" y="4660"/>
                </a:cubicBezTo>
                <a:cubicBezTo>
                  <a:pt x="8461" y="4666"/>
                  <a:pt x="8455" y="4666"/>
                  <a:pt x="8443" y="4666"/>
                </a:cubicBezTo>
                <a:cubicBezTo>
                  <a:pt x="8437" y="4672"/>
                  <a:pt x="8425" y="4666"/>
                  <a:pt x="8425" y="4666"/>
                </a:cubicBezTo>
                <a:cubicBezTo>
                  <a:pt x="8413" y="4672"/>
                  <a:pt x="8419" y="4684"/>
                  <a:pt x="8413" y="4690"/>
                </a:cubicBezTo>
                <a:cubicBezTo>
                  <a:pt x="8407" y="4696"/>
                  <a:pt x="8396" y="4708"/>
                  <a:pt x="8396" y="4714"/>
                </a:cubicBezTo>
                <a:cubicBezTo>
                  <a:pt x="8384" y="4731"/>
                  <a:pt x="8384" y="4749"/>
                  <a:pt x="8372" y="4767"/>
                </a:cubicBezTo>
                <a:cubicBezTo>
                  <a:pt x="8366" y="4773"/>
                  <a:pt x="8360" y="4785"/>
                  <a:pt x="8354" y="4797"/>
                </a:cubicBezTo>
                <a:cubicBezTo>
                  <a:pt x="8348" y="4803"/>
                  <a:pt x="8354" y="4809"/>
                  <a:pt x="8348" y="4814"/>
                </a:cubicBezTo>
                <a:cubicBezTo>
                  <a:pt x="8342" y="4826"/>
                  <a:pt x="8330" y="4832"/>
                  <a:pt x="8324" y="4838"/>
                </a:cubicBezTo>
                <a:cubicBezTo>
                  <a:pt x="8318" y="4850"/>
                  <a:pt x="8318" y="4856"/>
                  <a:pt x="8313" y="4862"/>
                </a:cubicBezTo>
                <a:cubicBezTo>
                  <a:pt x="8307" y="4868"/>
                  <a:pt x="8313" y="4880"/>
                  <a:pt x="8307" y="4886"/>
                </a:cubicBezTo>
                <a:cubicBezTo>
                  <a:pt x="8301" y="4892"/>
                  <a:pt x="8295" y="4886"/>
                  <a:pt x="8283" y="4886"/>
                </a:cubicBezTo>
                <a:cubicBezTo>
                  <a:pt x="8271" y="4892"/>
                  <a:pt x="8259" y="4892"/>
                  <a:pt x="8247" y="4892"/>
                </a:cubicBezTo>
                <a:cubicBezTo>
                  <a:pt x="8247" y="4921"/>
                  <a:pt x="8247" y="4939"/>
                  <a:pt x="8247" y="4963"/>
                </a:cubicBezTo>
                <a:cubicBezTo>
                  <a:pt x="8247" y="4975"/>
                  <a:pt x="8241" y="4980"/>
                  <a:pt x="8241" y="4986"/>
                </a:cubicBezTo>
                <a:cubicBezTo>
                  <a:pt x="8235" y="4998"/>
                  <a:pt x="8235" y="5004"/>
                  <a:pt x="8235" y="5010"/>
                </a:cubicBezTo>
                <a:cubicBezTo>
                  <a:pt x="8230" y="5022"/>
                  <a:pt x="8218" y="5022"/>
                  <a:pt x="8212" y="5028"/>
                </a:cubicBezTo>
                <a:cubicBezTo>
                  <a:pt x="8206" y="5034"/>
                  <a:pt x="8194" y="5028"/>
                  <a:pt x="8188" y="5034"/>
                </a:cubicBezTo>
                <a:cubicBezTo>
                  <a:pt x="8182" y="5040"/>
                  <a:pt x="8182" y="5052"/>
                  <a:pt x="8176" y="5058"/>
                </a:cubicBezTo>
                <a:cubicBezTo>
                  <a:pt x="8176" y="5099"/>
                  <a:pt x="8176" y="5099"/>
                  <a:pt x="8176" y="5099"/>
                </a:cubicBezTo>
                <a:cubicBezTo>
                  <a:pt x="8194" y="5099"/>
                  <a:pt x="8206" y="5099"/>
                  <a:pt x="8224" y="5105"/>
                </a:cubicBezTo>
                <a:cubicBezTo>
                  <a:pt x="8230" y="5105"/>
                  <a:pt x="8235" y="5099"/>
                  <a:pt x="8247" y="5105"/>
                </a:cubicBezTo>
                <a:cubicBezTo>
                  <a:pt x="8253" y="5105"/>
                  <a:pt x="8259" y="5099"/>
                  <a:pt x="8265" y="5105"/>
                </a:cubicBezTo>
                <a:cubicBezTo>
                  <a:pt x="8277" y="5105"/>
                  <a:pt x="8277" y="5117"/>
                  <a:pt x="8283" y="5123"/>
                </a:cubicBezTo>
                <a:cubicBezTo>
                  <a:pt x="8271" y="5146"/>
                  <a:pt x="8271" y="5146"/>
                  <a:pt x="8271" y="5146"/>
                </a:cubicBezTo>
                <a:cubicBezTo>
                  <a:pt x="8271" y="5158"/>
                  <a:pt x="8259" y="5158"/>
                  <a:pt x="8259" y="5170"/>
                </a:cubicBezTo>
                <a:cubicBezTo>
                  <a:pt x="8259" y="5224"/>
                  <a:pt x="8265" y="5253"/>
                  <a:pt x="8265" y="5307"/>
                </a:cubicBezTo>
                <a:cubicBezTo>
                  <a:pt x="8265" y="5330"/>
                  <a:pt x="8265" y="5330"/>
                  <a:pt x="8265" y="5330"/>
                </a:cubicBezTo>
                <a:cubicBezTo>
                  <a:pt x="8265" y="5336"/>
                  <a:pt x="8265" y="5348"/>
                  <a:pt x="8265" y="5354"/>
                </a:cubicBezTo>
                <a:cubicBezTo>
                  <a:pt x="8259" y="5366"/>
                  <a:pt x="8253" y="5372"/>
                  <a:pt x="8247" y="5378"/>
                </a:cubicBezTo>
                <a:cubicBezTo>
                  <a:pt x="8241" y="5384"/>
                  <a:pt x="8224" y="5372"/>
                  <a:pt x="8224" y="5378"/>
                </a:cubicBezTo>
                <a:cubicBezTo>
                  <a:pt x="8218" y="5384"/>
                  <a:pt x="8218" y="5390"/>
                  <a:pt x="8218" y="5401"/>
                </a:cubicBezTo>
                <a:cubicBezTo>
                  <a:pt x="8218" y="5407"/>
                  <a:pt x="8230" y="5413"/>
                  <a:pt x="8230" y="5419"/>
                </a:cubicBezTo>
                <a:cubicBezTo>
                  <a:pt x="8230" y="5431"/>
                  <a:pt x="8230" y="5437"/>
                  <a:pt x="8235" y="5443"/>
                </a:cubicBezTo>
                <a:cubicBezTo>
                  <a:pt x="8235" y="5455"/>
                  <a:pt x="8241" y="5461"/>
                  <a:pt x="8241" y="5467"/>
                </a:cubicBezTo>
                <a:cubicBezTo>
                  <a:pt x="8241" y="5490"/>
                  <a:pt x="8241" y="5490"/>
                  <a:pt x="8241" y="5490"/>
                </a:cubicBezTo>
                <a:cubicBezTo>
                  <a:pt x="8241" y="5508"/>
                  <a:pt x="8235" y="5520"/>
                  <a:pt x="8247" y="5538"/>
                </a:cubicBezTo>
                <a:cubicBezTo>
                  <a:pt x="8247" y="5544"/>
                  <a:pt x="8259" y="5544"/>
                  <a:pt x="8265" y="5556"/>
                </a:cubicBezTo>
                <a:cubicBezTo>
                  <a:pt x="8271" y="5562"/>
                  <a:pt x="8271" y="5573"/>
                  <a:pt x="8277" y="5573"/>
                </a:cubicBezTo>
                <a:cubicBezTo>
                  <a:pt x="8289" y="5579"/>
                  <a:pt x="8295" y="5585"/>
                  <a:pt x="8301" y="5585"/>
                </a:cubicBezTo>
                <a:cubicBezTo>
                  <a:pt x="8313" y="5591"/>
                  <a:pt x="8313" y="5603"/>
                  <a:pt x="8324" y="5603"/>
                </a:cubicBezTo>
                <a:cubicBezTo>
                  <a:pt x="8330" y="5609"/>
                  <a:pt x="8342" y="5603"/>
                  <a:pt x="8348" y="5603"/>
                </a:cubicBezTo>
                <a:cubicBezTo>
                  <a:pt x="8354" y="5609"/>
                  <a:pt x="8366" y="5609"/>
                  <a:pt x="8372" y="5615"/>
                </a:cubicBezTo>
                <a:cubicBezTo>
                  <a:pt x="8384" y="5627"/>
                  <a:pt x="8372" y="5651"/>
                  <a:pt x="8384" y="5662"/>
                </a:cubicBezTo>
                <a:cubicBezTo>
                  <a:pt x="8390" y="5668"/>
                  <a:pt x="8396" y="5668"/>
                  <a:pt x="8407" y="5674"/>
                </a:cubicBezTo>
                <a:cubicBezTo>
                  <a:pt x="8413" y="5680"/>
                  <a:pt x="8419" y="5674"/>
                  <a:pt x="8425" y="5674"/>
                </a:cubicBezTo>
                <a:cubicBezTo>
                  <a:pt x="8425" y="5698"/>
                  <a:pt x="8425" y="5716"/>
                  <a:pt x="8425" y="5739"/>
                </a:cubicBezTo>
                <a:cubicBezTo>
                  <a:pt x="8431" y="5751"/>
                  <a:pt x="8437" y="5757"/>
                  <a:pt x="8443" y="5763"/>
                </a:cubicBezTo>
                <a:cubicBezTo>
                  <a:pt x="8449" y="5775"/>
                  <a:pt x="8461" y="5769"/>
                  <a:pt x="8473" y="5775"/>
                </a:cubicBezTo>
                <a:cubicBezTo>
                  <a:pt x="8490" y="5787"/>
                  <a:pt x="8502" y="5799"/>
                  <a:pt x="8520" y="5805"/>
                </a:cubicBezTo>
                <a:cubicBezTo>
                  <a:pt x="8538" y="5810"/>
                  <a:pt x="8550" y="5810"/>
                  <a:pt x="8573" y="5810"/>
                </a:cubicBezTo>
                <a:cubicBezTo>
                  <a:pt x="8573" y="5817"/>
                  <a:pt x="8573" y="5822"/>
                  <a:pt x="8573" y="5834"/>
                </a:cubicBezTo>
                <a:cubicBezTo>
                  <a:pt x="8573" y="5840"/>
                  <a:pt x="8573" y="5846"/>
                  <a:pt x="8573" y="5858"/>
                </a:cubicBezTo>
                <a:cubicBezTo>
                  <a:pt x="8579" y="5864"/>
                  <a:pt x="8573" y="5870"/>
                  <a:pt x="8573" y="5882"/>
                </a:cubicBezTo>
                <a:cubicBezTo>
                  <a:pt x="8579" y="5888"/>
                  <a:pt x="8591" y="5888"/>
                  <a:pt x="8597" y="5888"/>
                </a:cubicBezTo>
                <a:cubicBezTo>
                  <a:pt x="8609" y="5894"/>
                  <a:pt x="8615" y="5899"/>
                  <a:pt x="8621" y="5899"/>
                </a:cubicBezTo>
                <a:cubicBezTo>
                  <a:pt x="8633" y="5905"/>
                  <a:pt x="8633" y="5917"/>
                  <a:pt x="8639" y="5923"/>
                </a:cubicBezTo>
                <a:cubicBezTo>
                  <a:pt x="8650" y="5935"/>
                  <a:pt x="8668" y="5947"/>
                  <a:pt x="8686" y="5953"/>
                </a:cubicBezTo>
                <a:cubicBezTo>
                  <a:pt x="8692" y="5953"/>
                  <a:pt x="8698" y="5953"/>
                  <a:pt x="8710" y="5953"/>
                </a:cubicBezTo>
                <a:cubicBezTo>
                  <a:pt x="8716" y="5953"/>
                  <a:pt x="8722" y="5965"/>
                  <a:pt x="8734" y="5965"/>
                </a:cubicBezTo>
                <a:cubicBezTo>
                  <a:pt x="8739" y="5965"/>
                  <a:pt x="8751" y="5971"/>
                  <a:pt x="8763" y="5971"/>
                </a:cubicBezTo>
                <a:cubicBezTo>
                  <a:pt x="8775" y="5971"/>
                  <a:pt x="8781" y="5959"/>
                  <a:pt x="8787" y="5947"/>
                </a:cubicBezTo>
                <a:cubicBezTo>
                  <a:pt x="8793" y="5941"/>
                  <a:pt x="8787" y="5929"/>
                  <a:pt x="8793" y="5923"/>
                </a:cubicBezTo>
                <a:cubicBezTo>
                  <a:pt x="8805" y="5917"/>
                  <a:pt x="8823" y="5917"/>
                  <a:pt x="8840" y="5917"/>
                </a:cubicBezTo>
                <a:cubicBezTo>
                  <a:pt x="8846" y="5917"/>
                  <a:pt x="8852" y="5923"/>
                  <a:pt x="8864" y="5923"/>
                </a:cubicBezTo>
                <a:cubicBezTo>
                  <a:pt x="8870" y="5923"/>
                  <a:pt x="8876" y="5917"/>
                  <a:pt x="8888" y="5917"/>
                </a:cubicBezTo>
                <a:cubicBezTo>
                  <a:pt x="8900" y="5917"/>
                  <a:pt x="8900" y="5917"/>
                  <a:pt x="8900" y="5917"/>
                </a:cubicBezTo>
                <a:cubicBezTo>
                  <a:pt x="8923" y="5917"/>
                  <a:pt x="8935" y="5917"/>
                  <a:pt x="8959" y="5917"/>
                </a:cubicBezTo>
                <a:cubicBezTo>
                  <a:pt x="8965" y="5917"/>
                  <a:pt x="8977" y="5917"/>
                  <a:pt x="8982" y="5917"/>
                </a:cubicBezTo>
                <a:cubicBezTo>
                  <a:pt x="8989" y="5923"/>
                  <a:pt x="8982" y="5935"/>
                  <a:pt x="8994" y="5941"/>
                </a:cubicBezTo>
                <a:cubicBezTo>
                  <a:pt x="9012" y="5953"/>
                  <a:pt x="9030" y="5947"/>
                  <a:pt x="9048" y="5947"/>
                </a:cubicBezTo>
                <a:cubicBezTo>
                  <a:pt x="9066" y="5947"/>
                  <a:pt x="9071" y="5947"/>
                  <a:pt x="9083" y="5947"/>
                </a:cubicBezTo>
                <a:cubicBezTo>
                  <a:pt x="9095" y="5947"/>
                  <a:pt x="9101" y="5941"/>
                  <a:pt x="9107" y="5935"/>
                </a:cubicBezTo>
                <a:cubicBezTo>
                  <a:pt x="9113" y="5935"/>
                  <a:pt x="9125" y="5941"/>
                  <a:pt x="9131" y="5935"/>
                </a:cubicBezTo>
                <a:cubicBezTo>
                  <a:pt x="9137" y="5929"/>
                  <a:pt x="9137" y="5917"/>
                  <a:pt x="9143" y="5911"/>
                </a:cubicBezTo>
                <a:cubicBezTo>
                  <a:pt x="9148" y="5905"/>
                  <a:pt x="9154" y="5899"/>
                  <a:pt x="9166" y="5894"/>
                </a:cubicBezTo>
                <a:cubicBezTo>
                  <a:pt x="9172" y="5888"/>
                  <a:pt x="9178" y="5882"/>
                  <a:pt x="9190" y="5882"/>
                </a:cubicBezTo>
                <a:cubicBezTo>
                  <a:pt x="9202" y="5876"/>
                  <a:pt x="9214" y="5882"/>
                  <a:pt x="9232" y="5882"/>
                </a:cubicBezTo>
                <a:cubicBezTo>
                  <a:pt x="9249" y="5882"/>
                  <a:pt x="9261" y="5888"/>
                  <a:pt x="9279" y="5888"/>
                </a:cubicBezTo>
                <a:cubicBezTo>
                  <a:pt x="9291" y="5888"/>
                  <a:pt x="9291" y="5888"/>
                  <a:pt x="9291" y="5888"/>
                </a:cubicBezTo>
                <a:cubicBezTo>
                  <a:pt x="9303" y="5882"/>
                  <a:pt x="9309" y="5864"/>
                  <a:pt x="9321" y="5864"/>
                </a:cubicBezTo>
                <a:cubicBezTo>
                  <a:pt x="9338" y="5852"/>
                  <a:pt x="9356" y="5852"/>
                  <a:pt x="9380" y="5852"/>
                </a:cubicBezTo>
                <a:cubicBezTo>
                  <a:pt x="9392" y="5852"/>
                  <a:pt x="9409" y="5846"/>
                  <a:pt x="9415" y="5858"/>
                </a:cubicBezTo>
                <a:cubicBezTo>
                  <a:pt x="9421" y="5864"/>
                  <a:pt x="9421" y="5876"/>
                  <a:pt x="9421" y="5882"/>
                </a:cubicBezTo>
                <a:cubicBezTo>
                  <a:pt x="9427" y="5888"/>
                  <a:pt x="9433" y="5894"/>
                  <a:pt x="9439" y="5899"/>
                </a:cubicBezTo>
                <a:cubicBezTo>
                  <a:pt x="9439" y="5911"/>
                  <a:pt x="9439" y="5917"/>
                  <a:pt x="9445" y="5923"/>
                </a:cubicBezTo>
                <a:cubicBezTo>
                  <a:pt x="9445" y="5929"/>
                  <a:pt x="9445" y="5941"/>
                  <a:pt x="9451" y="5947"/>
                </a:cubicBezTo>
                <a:cubicBezTo>
                  <a:pt x="9457" y="5953"/>
                  <a:pt x="9463" y="5953"/>
                  <a:pt x="9475" y="5959"/>
                </a:cubicBezTo>
                <a:cubicBezTo>
                  <a:pt x="9481" y="5965"/>
                  <a:pt x="9487" y="5965"/>
                  <a:pt x="9498" y="5965"/>
                </a:cubicBezTo>
                <a:cubicBezTo>
                  <a:pt x="9694" y="5965"/>
                  <a:pt x="9694" y="5965"/>
                  <a:pt x="9694" y="5965"/>
                </a:cubicBezTo>
                <a:cubicBezTo>
                  <a:pt x="9694" y="6036"/>
                  <a:pt x="9694" y="6036"/>
                  <a:pt x="9694" y="6036"/>
                </a:cubicBezTo>
                <a:cubicBezTo>
                  <a:pt x="9694" y="6042"/>
                  <a:pt x="9688" y="6048"/>
                  <a:pt x="9688" y="6054"/>
                </a:cubicBezTo>
                <a:cubicBezTo>
                  <a:pt x="9688" y="6071"/>
                  <a:pt x="9694" y="6083"/>
                  <a:pt x="9688" y="6101"/>
                </a:cubicBezTo>
                <a:cubicBezTo>
                  <a:pt x="9688" y="6113"/>
                  <a:pt x="9694" y="6119"/>
                  <a:pt x="9688" y="6125"/>
                </a:cubicBezTo>
                <a:cubicBezTo>
                  <a:pt x="9688" y="6137"/>
                  <a:pt x="9676" y="6137"/>
                  <a:pt x="9670" y="6149"/>
                </a:cubicBezTo>
                <a:cubicBezTo>
                  <a:pt x="9670" y="6154"/>
                  <a:pt x="9664" y="6160"/>
                  <a:pt x="9664" y="6166"/>
                </a:cubicBezTo>
                <a:cubicBezTo>
                  <a:pt x="9664" y="6196"/>
                  <a:pt x="9658" y="6214"/>
                  <a:pt x="9658" y="6237"/>
                </a:cubicBezTo>
                <a:cubicBezTo>
                  <a:pt x="9658" y="6243"/>
                  <a:pt x="9658" y="6261"/>
                  <a:pt x="9653" y="6261"/>
                </a:cubicBezTo>
                <a:cubicBezTo>
                  <a:pt x="9653" y="6267"/>
                  <a:pt x="9641" y="6261"/>
                  <a:pt x="9635" y="6261"/>
                </a:cubicBezTo>
                <a:cubicBezTo>
                  <a:pt x="9623" y="6267"/>
                  <a:pt x="9629" y="6279"/>
                  <a:pt x="9623" y="6285"/>
                </a:cubicBezTo>
                <a:cubicBezTo>
                  <a:pt x="9629" y="6285"/>
                  <a:pt x="9635" y="6291"/>
                  <a:pt x="9647" y="6297"/>
                </a:cubicBezTo>
                <a:cubicBezTo>
                  <a:pt x="9658" y="6303"/>
                  <a:pt x="9676" y="6297"/>
                  <a:pt x="9688" y="6315"/>
                </a:cubicBezTo>
                <a:cubicBezTo>
                  <a:pt x="9700" y="6326"/>
                  <a:pt x="9688" y="6344"/>
                  <a:pt x="9694" y="6356"/>
                </a:cubicBezTo>
                <a:cubicBezTo>
                  <a:pt x="9700" y="6368"/>
                  <a:pt x="9700" y="6374"/>
                  <a:pt x="9706" y="6380"/>
                </a:cubicBezTo>
                <a:cubicBezTo>
                  <a:pt x="9712" y="6386"/>
                  <a:pt x="9724" y="6386"/>
                  <a:pt x="9730" y="6386"/>
                </a:cubicBezTo>
                <a:cubicBezTo>
                  <a:pt x="9736" y="6392"/>
                  <a:pt x="9747" y="6392"/>
                  <a:pt x="9753" y="6397"/>
                </a:cubicBezTo>
                <a:cubicBezTo>
                  <a:pt x="9759" y="6403"/>
                  <a:pt x="9753" y="6415"/>
                  <a:pt x="9759" y="6421"/>
                </a:cubicBezTo>
                <a:cubicBezTo>
                  <a:pt x="9771" y="6439"/>
                  <a:pt x="9789" y="6451"/>
                  <a:pt x="9800" y="6469"/>
                </a:cubicBezTo>
                <a:cubicBezTo>
                  <a:pt x="9800" y="6475"/>
                  <a:pt x="9806" y="6480"/>
                  <a:pt x="9806" y="6492"/>
                </a:cubicBezTo>
                <a:cubicBezTo>
                  <a:pt x="9818" y="6504"/>
                  <a:pt x="9829" y="6516"/>
                  <a:pt x="9835" y="6534"/>
                </a:cubicBezTo>
                <a:cubicBezTo>
                  <a:pt x="9841" y="6546"/>
                  <a:pt x="9847" y="6552"/>
                  <a:pt x="9847" y="6558"/>
                </a:cubicBezTo>
                <a:cubicBezTo>
                  <a:pt x="9853" y="6575"/>
                  <a:pt x="9847" y="6587"/>
                  <a:pt x="9847" y="6611"/>
                </a:cubicBezTo>
                <a:cubicBezTo>
                  <a:pt x="9847" y="6629"/>
                  <a:pt x="9853" y="6641"/>
                  <a:pt x="9859" y="6652"/>
                </a:cubicBezTo>
                <a:cubicBezTo>
                  <a:pt x="9865" y="6664"/>
                  <a:pt x="9877" y="6670"/>
                  <a:pt x="9877" y="6676"/>
                </a:cubicBezTo>
                <a:cubicBezTo>
                  <a:pt x="9877" y="6688"/>
                  <a:pt x="9871" y="6694"/>
                  <a:pt x="9871" y="6700"/>
                </a:cubicBezTo>
                <a:cubicBezTo>
                  <a:pt x="9871" y="6724"/>
                  <a:pt x="9871" y="6724"/>
                  <a:pt x="9871" y="6724"/>
                </a:cubicBezTo>
                <a:cubicBezTo>
                  <a:pt x="9871" y="6741"/>
                  <a:pt x="9877" y="6753"/>
                  <a:pt x="9883" y="6771"/>
                </a:cubicBezTo>
                <a:cubicBezTo>
                  <a:pt x="9889" y="6777"/>
                  <a:pt x="9901" y="6771"/>
                  <a:pt x="9906" y="6783"/>
                </a:cubicBezTo>
                <a:cubicBezTo>
                  <a:pt x="9912" y="6789"/>
                  <a:pt x="9906" y="6801"/>
                  <a:pt x="9906" y="6813"/>
                </a:cubicBezTo>
                <a:cubicBezTo>
                  <a:pt x="9906" y="6830"/>
                  <a:pt x="9906" y="6836"/>
                  <a:pt x="9906" y="6848"/>
                </a:cubicBezTo>
                <a:cubicBezTo>
                  <a:pt x="9906" y="6860"/>
                  <a:pt x="9901" y="6866"/>
                  <a:pt x="9901" y="6872"/>
                </a:cubicBezTo>
                <a:cubicBezTo>
                  <a:pt x="9901" y="6878"/>
                  <a:pt x="9901" y="6890"/>
                  <a:pt x="9895" y="6896"/>
                </a:cubicBezTo>
                <a:cubicBezTo>
                  <a:pt x="9889" y="6901"/>
                  <a:pt x="9877" y="6901"/>
                  <a:pt x="9871" y="6912"/>
                </a:cubicBezTo>
                <a:cubicBezTo>
                  <a:pt x="9853" y="6936"/>
                  <a:pt x="9841" y="6954"/>
                  <a:pt x="9835" y="6978"/>
                </a:cubicBezTo>
                <a:cubicBezTo>
                  <a:pt x="9835" y="6995"/>
                  <a:pt x="9841" y="7007"/>
                  <a:pt x="9835" y="7025"/>
                </a:cubicBezTo>
                <a:cubicBezTo>
                  <a:pt x="9835" y="7031"/>
                  <a:pt x="9835" y="7043"/>
                  <a:pt x="9829" y="7049"/>
                </a:cubicBezTo>
                <a:cubicBezTo>
                  <a:pt x="9829" y="7061"/>
                  <a:pt x="9812" y="7061"/>
                  <a:pt x="9806" y="7072"/>
                </a:cubicBezTo>
                <a:cubicBezTo>
                  <a:pt x="9806" y="7078"/>
                  <a:pt x="9800" y="7084"/>
                  <a:pt x="9800" y="7096"/>
                </a:cubicBezTo>
                <a:cubicBezTo>
                  <a:pt x="9795" y="7114"/>
                  <a:pt x="9800" y="7120"/>
                  <a:pt x="9800" y="7138"/>
                </a:cubicBezTo>
                <a:cubicBezTo>
                  <a:pt x="9800" y="7167"/>
                  <a:pt x="9795" y="7185"/>
                  <a:pt x="9806" y="7209"/>
                </a:cubicBezTo>
                <a:cubicBezTo>
                  <a:pt x="9806" y="7221"/>
                  <a:pt x="9818" y="7221"/>
                  <a:pt x="9824" y="7232"/>
                </a:cubicBezTo>
                <a:cubicBezTo>
                  <a:pt x="9835" y="7239"/>
                  <a:pt x="9847" y="7239"/>
                  <a:pt x="9847" y="7250"/>
                </a:cubicBezTo>
                <a:cubicBezTo>
                  <a:pt x="9847" y="7256"/>
                  <a:pt x="9847" y="7262"/>
                  <a:pt x="9847" y="7268"/>
                </a:cubicBezTo>
                <a:cubicBezTo>
                  <a:pt x="9847" y="7280"/>
                  <a:pt x="9847" y="7286"/>
                  <a:pt x="9847" y="7292"/>
                </a:cubicBezTo>
                <a:cubicBezTo>
                  <a:pt x="9847" y="7304"/>
                  <a:pt x="9853" y="7310"/>
                  <a:pt x="9859" y="7316"/>
                </a:cubicBezTo>
                <a:cubicBezTo>
                  <a:pt x="9865" y="7327"/>
                  <a:pt x="9865" y="7333"/>
                  <a:pt x="9871" y="7339"/>
                </a:cubicBezTo>
                <a:cubicBezTo>
                  <a:pt x="9883" y="7351"/>
                  <a:pt x="9906" y="7363"/>
                  <a:pt x="9924" y="7375"/>
                </a:cubicBezTo>
                <a:cubicBezTo>
                  <a:pt x="9924" y="7381"/>
                  <a:pt x="9924" y="7387"/>
                  <a:pt x="9924" y="7398"/>
                </a:cubicBezTo>
                <a:cubicBezTo>
                  <a:pt x="9924" y="7410"/>
                  <a:pt x="9930" y="7416"/>
                  <a:pt x="9936" y="7422"/>
                </a:cubicBezTo>
                <a:cubicBezTo>
                  <a:pt x="9936" y="7434"/>
                  <a:pt x="9936" y="7440"/>
                  <a:pt x="9942" y="7446"/>
                </a:cubicBezTo>
                <a:cubicBezTo>
                  <a:pt x="9942" y="7458"/>
                  <a:pt x="9936" y="7464"/>
                  <a:pt x="9942" y="7470"/>
                </a:cubicBezTo>
                <a:cubicBezTo>
                  <a:pt x="9942" y="7482"/>
                  <a:pt x="9960" y="7482"/>
                  <a:pt x="9960" y="7493"/>
                </a:cubicBezTo>
                <a:cubicBezTo>
                  <a:pt x="9960" y="7612"/>
                  <a:pt x="9960" y="7612"/>
                  <a:pt x="9960" y="7612"/>
                </a:cubicBezTo>
                <a:cubicBezTo>
                  <a:pt x="9960" y="7624"/>
                  <a:pt x="9966" y="7636"/>
                  <a:pt x="9966" y="7653"/>
                </a:cubicBezTo>
                <a:cubicBezTo>
                  <a:pt x="9966" y="7659"/>
                  <a:pt x="9966" y="7671"/>
                  <a:pt x="9966" y="7677"/>
                </a:cubicBezTo>
                <a:cubicBezTo>
                  <a:pt x="9972" y="7695"/>
                  <a:pt x="9983" y="7707"/>
                  <a:pt x="9990" y="7725"/>
                </a:cubicBezTo>
                <a:cubicBezTo>
                  <a:pt x="10007" y="7748"/>
                  <a:pt x="10037" y="7754"/>
                  <a:pt x="10055" y="7784"/>
                </a:cubicBezTo>
                <a:cubicBezTo>
                  <a:pt x="10055" y="7790"/>
                  <a:pt x="10055" y="7802"/>
                  <a:pt x="10055" y="7808"/>
                </a:cubicBezTo>
                <a:cubicBezTo>
                  <a:pt x="10055" y="7814"/>
                  <a:pt x="10061" y="7825"/>
                  <a:pt x="10061" y="7831"/>
                </a:cubicBezTo>
                <a:cubicBezTo>
                  <a:pt x="10061" y="7837"/>
                  <a:pt x="10067" y="7843"/>
                  <a:pt x="10072" y="7855"/>
                </a:cubicBezTo>
                <a:cubicBezTo>
                  <a:pt x="10079" y="7873"/>
                  <a:pt x="10079" y="7885"/>
                  <a:pt x="10090" y="7896"/>
                </a:cubicBezTo>
                <a:cubicBezTo>
                  <a:pt x="10090" y="7908"/>
                  <a:pt x="10102" y="7914"/>
                  <a:pt x="10114" y="7920"/>
                </a:cubicBezTo>
                <a:cubicBezTo>
                  <a:pt x="10120" y="7932"/>
                  <a:pt x="10132" y="7926"/>
                  <a:pt x="10132" y="7938"/>
                </a:cubicBezTo>
                <a:cubicBezTo>
                  <a:pt x="10138" y="7956"/>
                  <a:pt x="10132" y="7968"/>
                  <a:pt x="10132" y="7985"/>
                </a:cubicBezTo>
                <a:cubicBezTo>
                  <a:pt x="10138" y="7991"/>
                  <a:pt x="10144" y="7997"/>
                  <a:pt x="10144" y="8009"/>
                </a:cubicBezTo>
                <a:cubicBezTo>
                  <a:pt x="10150" y="8015"/>
                  <a:pt x="10161" y="8021"/>
                  <a:pt x="10161" y="8033"/>
                </a:cubicBezTo>
                <a:cubicBezTo>
                  <a:pt x="10161" y="8039"/>
                  <a:pt x="10161" y="8039"/>
                  <a:pt x="10161" y="8039"/>
                </a:cubicBezTo>
                <a:cubicBezTo>
                  <a:pt x="10161" y="8051"/>
                  <a:pt x="10144" y="8051"/>
                  <a:pt x="10138" y="8057"/>
                </a:cubicBezTo>
                <a:cubicBezTo>
                  <a:pt x="10132" y="8069"/>
                  <a:pt x="10126" y="8074"/>
                  <a:pt x="10120" y="8080"/>
                </a:cubicBezTo>
                <a:cubicBezTo>
                  <a:pt x="10120" y="8086"/>
                  <a:pt x="10126" y="8098"/>
                  <a:pt x="10120" y="8104"/>
                </a:cubicBezTo>
                <a:cubicBezTo>
                  <a:pt x="10132" y="8104"/>
                  <a:pt x="10138" y="8110"/>
                  <a:pt x="10144" y="8110"/>
                </a:cubicBezTo>
                <a:cubicBezTo>
                  <a:pt x="10167" y="8110"/>
                  <a:pt x="10167" y="8110"/>
                  <a:pt x="10167" y="8110"/>
                </a:cubicBezTo>
                <a:cubicBezTo>
                  <a:pt x="10167" y="8116"/>
                  <a:pt x="10167" y="8128"/>
                  <a:pt x="10167" y="8134"/>
                </a:cubicBezTo>
                <a:cubicBezTo>
                  <a:pt x="10167" y="8140"/>
                  <a:pt x="10167" y="8151"/>
                  <a:pt x="10167" y="8157"/>
                </a:cubicBezTo>
                <a:cubicBezTo>
                  <a:pt x="10173" y="8163"/>
                  <a:pt x="10185" y="8163"/>
                  <a:pt x="10191" y="8169"/>
                </a:cubicBezTo>
                <a:cubicBezTo>
                  <a:pt x="10197" y="8175"/>
                  <a:pt x="10203" y="8181"/>
                  <a:pt x="10215" y="8181"/>
                </a:cubicBezTo>
                <a:cubicBezTo>
                  <a:pt x="10327" y="8181"/>
                  <a:pt x="10327" y="8181"/>
                  <a:pt x="10327" y="8181"/>
                </a:cubicBezTo>
                <a:cubicBezTo>
                  <a:pt x="10345" y="8181"/>
                  <a:pt x="10357" y="8169"/>
                  <a:pt x="10375" y="8163"/>
                </a:cubicBezTo>
                <a:cubicBezTo>
                  <a:pt x="10393" y="8157"/>
                  <a:pt x="10404" y="8151"/>
                  <a:pt x="10422" y="8151"/>
                </a:cubicBezTo>
                <a:cubicBezTo>
                  <a:pt x="10565" y="8151"/>
                  <a:pt x="10565" y="8151"/>
                  <a:pt x="10565" y="8151"/>
                </a:cubicBezTo>
                <a:cubicBezTo>
                  <a:pt x="10565" y="8140"/>
                  <a:pt x="10577" y="8140"/>
                  <a:pt x="10577" y="8128"/>
                </a:cubicBezTo>
                <a:cubicBezTo>
                  <a:pt x="10582" y="8122"/>
                  <a:pt x="10577" y="8110"/>
                  <a:pt x="10577" y="8104"/>
                </a:cubicBezTo>
                <a:cubicBezTo>
                  <a:pt x="10582" y="8098"/>
                  <a:pt x="10594" y="8098"/>
                  <a:pt x="10600" y="8098"/>
                </a:cubicBezTo>
                <a:cubicBezTo>
                  <a:pt x="10612" y="8098"/>
                  <a:pt x="10618" y="8098"/>
                  <a:pt x="10624" y="8098"/>
                </a:cubicBezTo>
                <a:cubicBezTo>
                  <a:pt x="10642" y="8098"/>
                  <a:pt x="10654" y="8098"/>
                  <a:pt x="10671" y="8092"/>
                </a:cubicBezTo>
                <a:cubicBezTo>
                  <a:pt x="10677" y="8092"/>
                  <a:pt x="10689" y="8092"/>
                  <a:pt x="10695" y="8086"/>
                </a:cubicBezTo>
                <a:cubicBezTo>
                  <a:pt x="10701" y="8080"/>
                  <a:pt x="10707" y="8074"/>
                  <a:pt x="10713" y="8062"/>
                </a:cubicBezTo>
                <a:cubicBezTo>
                  <a:pt x="10713" y="8057"/>
                  <a:pt x="10707" y="8045"/>
                  <a:pt x="10713" y="8039"/>
                </a:cubicBezTo>
                <a:cubicBezTo>
                  <a:pt x="10713" y="8033"/>
                  <a:pt x="10725" y="8039"/>
                  <a:pt x="10731" y="8033"/>
                </a:cubicBezTo>
                <a:cubicBezTo>
                  <a:pt x="10743" y="8027"/>
                  <a:pt x="10748" y="8021"/>
                  <a:pt x="10754" y="8015"/>
                </a:cubicBezTo>
                <a:cubicBezTo>
                  <a:pt x="10766" y="8003"/>
                  <a:pt x="10772" y="7997"/>
                  <a:pt x="10778" y="7991"/>
                </a:cubicBezTo>
                <a:cubicBezTo>
                  <a:pt x="10790" y="7980"/>
                  <a:pt x="10796" y="7980"/>
                  <a:pt x="10802" y="7968"/>
                </a:cubicBezTo>
                <a:cubicBezTo>
                  <a:pt x="10808" y="7950"/>
                  <a:pt x="10808" y="7938"/>
                  <a:pt x="10820" y="7920"/>
                </a:cubicBezTo>
                <a:cubicBezTo>
                  <a:pt x="10825" y="7914"/>
                  <a:pt x="10831" y="7908"/>
                  <a:pt x="10843" y="7896"/>
                </a:cubicBezTo>
                <a:cubicBezTo>
                  <a:pt x="10861" y="7885"/>
                  <a:pt x="10879" y="7879"/>
                  <a:pt x="10885" y="7861"/>
                </a:cubicBezTo>
                <a:cubicBezTo>
                  <a:pt x="10891" y="7849"/>
                  <a:pt x="10891" y="7843"/>
                  <a:pt x="10891" y="7837"/>
                </a:cubicBezTo>
                <a:cubicBezTo>
                  <a:pt x="10897" y="7825"/>
                  <a:pt x="10909" y="7819"/>
                  <a:pt x="10914" y="7814"/>
                </a:cubicBezTo>
                <a:cubicBezTo>
                  <a:pt x="10926" y="7802"/>
                  <a:pt x="10932" y="7802"/>
                  <a:pt x="10938" y="7790"/>
                </a:cubicBezTo>
                <a:cubicBezTo>
                  <a:pt x="10944" y="7766"/>
                  <a:pt x="10944" y="7754"/>
                  <a:pt x="10944" y="7730"/>
                </a:cubicBezTo>
                <a:cubicBezTo>
                  <a:pt x="10944" y="7719"/>
                  <a:pt x="10950" y="7713"/>
                  <a:pt x="10944" y="7701"/>
                </a:cubicBezTo>
                <a:cubicBezTo>
                  <a:pt x="10944" y="7689"/>
                  <a:pt x="10932" y="7689"/>
                  <a:pt x="10926" y="7677"/>
                </a:cubicBezTo>
                <a:cubicBezTo>
                  <a:pt x="10926" y="7671"/>
                  <a:pt x="10926" y="7659"/>
                  <a:pt x="10920" y="7653"/>
                </a:cubicBezTo>
                <a:cubicBezTo>
                  <a:pt x="10932" y="7648"/>
                  <a:pt x="10932" y="7636"/>
                  <a:pt x="10944" y="7636"/>
                </a:cubicBezTo>
                <a:cubicBezTo>
                  <a:pt x="10950" y="7636"/>
                  <a:pt x="10962" y="7636"/>
                  <a:pt x="10968" y="7636"/>
                </a:cubicBezTo>
                <a:cubicBezTo>
                  <a:pt x="10974" y="7636"/>
                  <a:pt x="10986" y="7636"/>
                  <a:pt x="10991" y="7636"/>
                </a:cubicBezTo>
                <a:cubicBezTo>
                  <a:pt x="11003" y="7636"/>
                  <a:pt x="11003" y="7618"/>
                  <a:pt x="11015" y="7612"/>
                </a:cubicBezTo>
                <a:cubicBezTo>
                  <a:pt x="11021" y="7606"/>
                  <a:pt x="11027" y="7606"/>
                  <a:pt x="11039" y="7594"/>
                </a:cubicBezTo>
                <a:cubicBezTo>
                  <a:pt x="11045" y="7588"/>
                  <a:pt x="11045" y="7576"/>
                  <a:pt x="11051" y="7576"/>
                </a:cubicBezTo>
                <a:cubicBezTo>
                  <a:pt x="11063" y="7571"/>
                  <a:pt x="11069" y="7564"/>
                  <a:pt x="11075" y="7559"/>
                </a:cubicBezTo>
                <a:cubicBezTo>
                  <a:pt x="11080" y="7553"/>
                  <a:pt x="11098" y="7559"/>
                  <a:pt x="11098" y="7553"/>
                </a:cubicBezTo>
                <a:cubicBezTo>
                  <a:pt x="11104" y="7547"/>
                  <a:pt x="11098" y="7535"/>
                  <a:pt x="11098" y="7529"/>
                </a:cubicBezTo>
                <a:cubicBezTo>
                  <a:pt x="11098" y="7499"/>
                  <a:pt x="11092" y="7487"/>
                  <a:pt x="11086" y="7458"/>
                </a:cubicBezTo>
                <a:cubicBezTo>
                  <a:pt x="11086" y="7446"/>
                  <a:pt x="11080" y="7428"/>
                  <a:pt x="11075" y="7416"/>
                </a:cubicBezTo>
                <a:cubicBezTo>
                  <a:pt x="11075" y="7398"/>
                  <a:pt x="11069" y="7381"/>
                  <a:pt x="11057" y="7369"/>
                </a:cubicBezTo>
                <a:cubicBezTo>
                  <a:pt x="11051" y="7351"/>
                  <a:pt x="11039" y="7345"/>
                  <a:pt x="11039" y="7321"/>
                </a:cubicBezTo>
                <a:cubicBezTo>
                  <a:pt x="11039" y="7310"/>
                  <a:pt x="11051" y="7310"/>
                  <a:pt x="11057" y="7298"/>
                </a:cubicBezTo>
                <a:cubicBezTo>
                  <a:pt x="11069" y="7292"/>
                  <a:pt x="11069" y="7286"/>
                  <a:pt x="11075" y="7274"/>
                </a:cubicBezTo>
                <a:cubicBezTo>
                  <a:pt x="11080" y="7268"/>
                  <a:pt x="11086" y="7262"/>
                  <a:pt x="11098" y="7256"/>
                </a:cubicBezTo>
                <a:cubicBezTo>
                  <a:pt x="11104" y="7250"/>
                  <a:pt x="11116" y="7250"/>
                  <a:pt x="11122" y="7250"/>
                </a:cubicBezTo>
                <a:cubicBezTo>
                  <a:pt x="11128" y="7244"/>
                  <a:pt x="11128" y="7232"/>
                  <a:pt x="11134" y="7227"/>
                </a:cubicBezTo>
                <a:cubicBezTo>
                  <a:pt x="11140" y="7215"/>
                  <a:pt x="11152" y="7215"/>
                  <a:pt x="11158" y="7203"/>
                </a:cubicBezTo>
                <a:cubicBezTo>
                  <a:pt x="11163" y="7197"/>
                  <a:pt x="11158" y="7185"/>
                  <a:pt x="11169" y="7179"/>
                </a:cubicBezTo>
                <a:cubicBezTo>
                  <a:pt x="11181" y="7167"/>
                  <a:pt x="11193" y="7161"/>
                  <a:pt x="11211" y="7155"/>
                </a:cubicBezTo>
                <a:cubicBezTo>
                  <a:pt x="11223" y="7155"/>
                  <a:pt x="11229" y="7155"/>
                  <a:pt x="11235" y="7150"/>
                </a:cubicBezTo>
                <a:cubicBezTo>
                  <a:pt x="11241" y="7150"/>
                  <a:pt x="11252" y="7155"/>
                  <a:pt x="11258" y="7150"/>
                </a:cubicBezTo>
                <a:cubicBezTo>
                  <a:pt x="11270" y="7150"/>
                  <a:pt x="11270" y="7138"/>
                  <a:pt x="11282" y="7132"/>
                </a:cubicBezTo>
                <a:cubicBezTo>
                  <a:pt x="11300" y="7126"/>
                  <a:pt x="11312" y="7120"/>
                  <a:pt x="11329" y="7108"/>
                </a:cubicBezTo>
                <a:cubicBezTo>
                  <a:pt x="11341" y="7090"/>
                  <a:pt x="11353" y="7078"/>
                  <a:pt x="11353" y="7061"/>
                </a:cubicBezTo>
                <a:cubicBezTo>
                  <a:pt x="11359" y="7043"/>
                  <a:pt x="11353" y="7031"/>
                  <a:pt x="11353" y="7013"/>
                </a:cubicBezTo>
                <a:cubicBezTo>
                  <a:pt x="11353" y="7007"/>
                  <a:pt x="11359" y="7001"/>
                  <a:pt x="11359" y="6989"/>
                </a:cubicBezTo>
                <a:cubicBezTo>
                  <a:pt x="11359" y="6960"/>
                  <a:pt x="11359" y="6960"/>
                  <a:pt x="11359" y="6960"/>
                </a:cubicBezTo>
                <a:cubicBezTo>
                  <a:pt x="11359" y="6942"/>
                  <a:pt x="11365" y="6936"/>
                  <a:pt x="11359" y="6924"/>
                </a:cubicBezTo>
                <a:cubicBezTo>
                  <a:pt x="11359" y="6912"/>
                  <a:pt x="11347" y="6906"/>
                  <a:pt x="11347" y="6901"/>
                </a:cubicBezTo>
                <a:cubicBezTo>
                  <a:pt x="11347" y="6765"/>
                  <a:pt x="11347" y="6765"/>
                  <a:pt x="11347" y="6765"/>
                </a:cubicBezTo>
                <a:cubicBezTo>
                  <a:pt x="11341" y="6759"/>
                  <a:pt x="11335" y="6753"/>
                  <a:pt x="11329" y="6747"/>
                </a:cubicBezTo>
                <a:cubicBezTo>
                  <a:pt x="11312" y="6724"/>
                  <a:pt x="11306" y="6700"/>
                  <a:pt x="11294" y="6670"/>
                </a:cubicBezTo>
                <a:cubicBezTo>
                  <a:pt x="11294" y="6658"/>
                  <a:pt x="11306" y="6647"/>
                  <a:pt x="11306" y="6629"/>
                </a:cubicBezTo>
                <a:cubicBezTo>
                  <a:pt x="11306" y="6617"/>
                  <a:pt x="11300" y="6611"/>
                  <a:pt x="11300" y="6605"/>
                </a:cubicBezTo>
                <a:cubicBezTo>
                  <a:pt x="11300" y="6593"/>
                  <a:pt x="11306" y="6587"/>
                  <a:pt x="11306" y="6581"/>
                </a:cubicBezTo>
                <a:cubicBezTo>
                  <a:pt x="11306" y="6575"/>
                  <a:pt x="11294" y="6569"/>
                  <a:pt x="11294" y="6558"/>
                </a:cubicBezTo>
                <a:cubicBezTo>
                  <a:pt x="11294" y="6552"/>
                  <a:pt x="11282" y="6546"/>
                  <a:pt x="11282" y="6534"/>
                </a:cubicBezTo>
                <a:cubicBezTo>
                  <a:pt x="11282" y="6522"/>
                  <a:pt x="11282" y="6522"/>
                  <a:pt x="11282" y="6522"/>
                </a:cubicBezTo>
                <a:cubicBezTo>
                  <a:pt x="11282" y="6510"/>
                  <a:pt x="11282" y="6498"/>
                  <a:pt x="11288" y="6492"/>
                </a:cubicBezTo>
                <a:cubicBezTo>
                  <a:pt x="11288" y="6480"/>
                  <a:pt x="11288" y="6475"/>
                  <a:pt x="11288" y="6469"/>
                </a:cubicBezTo>
                <a:cubicBezTo>
                  <a:pt x="11288" y="6457"/>
                  <a:pt x="11306" y="6457"/>
                  <a:pt x="11312" y="6451"/>
                </a:cubicBezTo>
                <a:cubicBezTo>
                  <a:pt x="11329" y="6421"/>
                  <a:pt x="11353" y="6409"/>
                  <a:pt x="11365" y="6380"/>
                </a:cubicBezTo>
                <a:cubicBezTo>
                  <a:pt x="11371" y="6374"/>
                  <a:pt x="11371" y="6368"/>
                  <a:pt x="11371" y="6356"/>
                </a:cubicBezTo>
                <a:cubicBezTo>
                  <a:pt x="11377" y="6350"/>
                  <a:pt x="11389" y="6344"/>
                  <a:pt x="11389" y="6338"/>
                </a:cubicBezTo>
                <a:cubicBezTo>
                  <a:pt x="11395" y="6326"/>
                  <a:pt x="11395" y="6320"/>
                  <a:pt x="11395" y="6315"/>
                </a:cubicBezTo>
                <a:cubicBezTo>
                  <a:pt x="11401" y="6297"/>
                  <a:pt x="11407" y="6285"/>
                  <a:pt x="11418" y="6267"/>
                </a:cubicBezTo>
                <a:cubicBezTo>
                  <a:pt x="11424" y="6261"/>
                  <a:pt x="11436" y="6255"/>
                  <a:pt x="11442" y="6249"/>
                </a:cubicBezTo>
                <a:cubicBezTo>
                  <a:pt x="11448" y="6243"/>
                  <a:pt x="11460" y="6237"/>
                  <a:pt x="11466" y="6231"/>
                </a:cubicBezTo>
                <a:cubicBezTo>
                  <a:pt x="11472" y="6226"/>
                  <a:pt x="11478" y="6220"/>
                  <a:pt x="11484" y="6208"/>
                </a:cubicBezTo>
                <a:cubicBezTo>
                  <a:pt x="11495" y="6196"/>
                  <a:pt x="11507" y="6184"/>
                  <a:pt x="11525" y="6172"/>
                </a:cubicBezTo>
                <a:cubicBezTo>
                  <a:pt x="11537" y="6160"/>
                  <a:pt x="11543" y="6154"/>
                  <a:pt x="11549" y="6149"/>
                </a:cubicBezTo>
                <a:cubicBezTo>
                  <a:pt x="11561" y="6137"/>
                  <a:pt x="11561" y="6131"/>
                  <a:pt x="11573" y="6125"/>
                </a:cubicBezTo>
                <a:cubicBezTo>
                  <a:pt x="11590" y="6113"/>
                  <a:pt x="11602" y="6107"/>
                  <a:pt x="11620" y="6095"/>
                </a:cubicBezTo>
                <a:cubicBezTo>
                  <a:pt x="11626" y="6089"/>
                  <a:pt x="11626" y="6077"/>
                  <a:pt x="11632" y="6071"/>
                </a:cubicBezTo>
                <a:cubicBezTo>
                  <a:pt x="11638" y="6065"/>
                  <a:pt x="11644" y="6065"/>
                  <a:pt x="11656" y="6054"/>
                </a:cubicBezTo>
                <a:cubicBezTo>
                  <a:pt x="11656" y="6048"/>
                  <a:pt x="11656" y="6036"/>
                  <a:pt x="11656" y="6036"/>
                </a:cubicBezTo>
                <a:cubicBezTo>
                  <a:pt x="11661" y="6030"/>
                  <a:pt x="11673" y="6030"/>
                  <a:pt x="11679" y="6030"/>
                </a:cubicBezTo>
                <a:cubicBezTo>
                  <a:pt x="11691" y="6024"/>
                  <a:pt x="11697" y="6012"/>
                  <a:pt x="11703" y="6012"/>
                </a:cubicBezTo>
                <a:cubicBezTo>
                  <a:pt x="11715" y="6006"/>
                  <a:pt x="11721" y="6000"/>
                  <a:pt x="11727" y="5994"/>
                </a:cubicBezTo>
                <a:cubicBezTo>
                  <a:pt x="11733" y="5988"/>
                  <a:pt x="11745" y="5988"/>
                  <a:pt x="11750" y="5983"/>
                </a:cubicBezTo>
                <a:cubicBezTo>
                  <a:pt x="11756" y="5976"/>
                  <a:pt x="11762" y="5965"/>
                  <a:pt x="11768" y="5959"/>
                </a:cubicBezTo>
                <a:cubicBezTo>
                  <a:pt x="11780" y="5935"/>
                  <a:pt x="11774" y="5917"/>
                  <a:pt x="11786" y="5888"/>
                </a:cubicBezTo>
                <a:cubicBezTo>
                  <a:pt x="11786" y="5882"/>
                  <a:pt x="11804" y="5882"/>
                  <a:pt x="11810" y="5876"/>
                </a:cubicBezTo>
                <a:cubicBezTo>
                  <a:pt x="11816" y="5864"/>
                  <a:pt x="11822" y="5858"/>
                  <a:pt x="11827" y="5852"/>
                </a:cubicBezTo>
                <a:cubicBezTo>
                  <a:pt x="11839" y="5846"/>
                  <a:pt x="11851" y="5840"/>
                  <a:pt x="11857" y="5834"/>
                </a:cubicBezTo>
                <a:cubicBezTo>
                  <a:pt x="11869" y="5828"/>
                  <a:pt x="11869" y="5817"/>
                  <a:pt x="11875" y="5810"/>
                </a:cubicBezTo>
                <a:cubicBezTo>
                  <a:pt x="11881" y="5805"/>
                  <a:pt x="11887" y="5799"/>
                  <a:pt x="11893" y="5787"/>
                </a:cubicBezTo>
                <a:cubicBezTo>
                  <a:pt x="11899" y="5769"/>
                  <a:pt x="11899" y="5757"/>
                  <a:pt x="11899" y="5739"/>
                </a:cubicBezTo>
                <a:cubicBezTo>
                  <a:pt x="11899" y="5728"/>
                  <a:pt x="11899" y="5716"/>
                  <a:pt x="11899" y="5698"/>
                </a:cubicBezTo>
                <a:cubicBezTo>
                  <a:pt x="11899" y="5668"/>
                  <a:pt x="11916" y="5651"/>
                  <a:pt x="11916" y="5621"/>
                </a:cubicBezTo>
                <a:cubicBezTo>
                  <a:pt x="11916" y="5573"/>
                  <a:pt x="11916" y="5573"/>
                  <a:pt x="11916" y="5573"/>
                </a:cubicBezTo>
                <a:cubicBezTo>
                  <a:pt x="11905" y="5573"/>
                  <a:pt x="11893" y="5573"/>
                  <a:pt x="11881" y="5573"/>
                </a:cubicBezTo>
                <a:cubicBezTo>
                  <a:pt x="11869" y="5573"/>
                  <a:pt x="11851" y="5573"/>
                  <a:pt x="11839" y="5573"/>
                </a:cubicBezTo>
                <a:cubicBezTo>
                  <a:pt x="11834" y="5579"/>
                  <a:pt x="11827" y="5591"/>
                  <a:pt x="11816" y="5591"/>
                </a:cubicBezTo>
                <a:cubicBezTo>
                  <a:pt x="11792" y="5609"/>
                  <a:pt x="11774" y="5627"/>
                  <a:pt x="11739" y="5627"/>
                </a:cubicBezTo>
                <a:cubicBezTo>
                  <a:pt x="11721" y="5627"/>
                  <a:pt x="11715" y="5615"/>
                  <a:pt x="11697" y="5615"/>
                </a:cubicBezTo>
                <a:cubicBezTo>
                  <a:pt x="11673" y="5615"/>
                  <a:pt x="11673" y="5615"/>
                  <a:pt x="11673" y="5615"/>
                </a:cubicBezTo>
                <a:cubicBezTo>
                  <a:pt x="11656" y="5615"/>
                  <a:pt x="11650" y="5621"/>
                  <a:pt x="11632" y="5621"/>
                </a:cubicBezTo>
                <a:cubicBezTo>
                  <a:pt x="11614" y="5621"/>
                  <a:pt x="11602" y="5621"/>
                  <a:pt x="11584" y="5621"/>
                </a:cubicBezTo>
                <a:cubicBezTo>
                  <a:pt x="11579" y="5621"/>
                  <a:pt x="11561" y="5615"/>
                  <a:pt x="11549" y="5609"/>
                </a:cubicBezTo>
                <a:cubicBezTo>
                  <a:pt x="11537" y="5585"/>
                  <a:pt x="11537" y="5585"/>
                  <a:pt x="11537" y="5585"/>
                </a:cubicBezTo>
                <a:cubicBezTo>
                  <a:pt x="11537" y="5579"/>
                  <a:pt x="11525" y="5573"/>
                  <a:pt x="11519" y="5567"/>
                </a:cubicBezTo>
                <a:cubicBezTo>
                  <a:pt x="11519" y="5556"/>
                  <a:pt x="11525" y="5550"/>
                  <a:pt x="11519" y="5544"/>
                </a:cubicBezTo>
                <a:cubicBezTo>
                  <a:pt x="11519" y="5532"/>
                  <a:pt x="11501" y="5538"/>
                  <a:pt x="11501" y="5532"/>
                </a:cubicBezTo>
                <a:cubicBezTo>
                  <a:pt x="11490" y="5508"/>
                  <a:pt x="11490" y="5508"/>
                  <a:pt x="11490" y="5508"/>
                </a:cubicBezTo>
                <a:cubicBezTo>
                  <a:pt x="11484" y="5502"/>
                  <a:pt x="11490" y="5490"/>
                  <a:pt x="11490" y="5485"/>
                </a:cubicBezTo>
                <a:cubicBezTo>
                  <a:pt x="11484" y="5478"/>
                  <a:pt x="11472" y="5473"/>
                  <a:pt x="11466" y="5467"/>
                </a:cubicBezTo>
                <a:cubicBezTo>
                  <a:pt x="11460" y="5467"/>
                  <a:pt x="11448" y="5473"/>
                  <a:pt x="11442" y="5467"/>
                </a:cubicBezTo>
                <a:cubicBezTo>
                  <a:pt x="11430" y="5461"/>
                  <a:pt x="11424" y="5455"/>
                  <a:pt x="11418" y="5443"/>
                </a:cubicBezTo>
                <a:cubicBezTo>
                  <a:pt x="11413" y="5437"/>
                  <a:pt x="11413" y="5431"/>
                  <a:pt x="11401" y="5419"/>
                </a:cubicBezTo>
                <a:cubicBezTo>
                  <a:pt x="11395" y="5419"/>
                  <a:pt x="11389" y="5419"/>
                  <a:pt x="11377" y="5413"/>
                </a:cubicBezTo>
                <a:cubicBezTo>
                  <a:pt x="11371" y="5401"/>
                  <a:pt x="11371" y="5390"/>
                  <a:pt x="11359" y="5390"/>
                </a:cubicBezTo>
                <a:cubicBezTo>
                  <a:pt x="11353" y="5384"/>
                  <a:pt x="11347" y="5378"/>
                  <a:pt x="11341" y="5378"/>
                </a:cubicBezTo>
                <a:cubicBezTo>
                  <a:pt x="11329" y="5372"/>
                  <a:pt x="11324" y="5378"/>
                  <a:pt x="11318" y="5378"/>
                </a:cubicBezTo>
                <a:cubicBezTo>
                  <a:pt x="11306" y="5372"/>
                  <a:pt x="11300" y="5366"/>
                  <a:pt x="11294" y="5360"/>
                </a:cubicBezTo>
                <a:cubicBezTo>
                  <a:pt x="11276" y="5348"/>
                  <a:pt x="11276" y="5330"/>
                  <a:pt x="11270" y="5312"/>
                </a:cubicBezTo>
                <a:cubicBezTo>
                  <a:pt x="11270" y="5307"/>
                  <a:pt x="11264" y="5301"/>
                  <a:pt x="11264" y="5289"/>
                </a:cubicBezTo>
                <a:cubicBezTo>
                  <a:pt x="11264" y="5277"/>
                  <a:pt x="11264" y="5259"/>
                  <a:pt x="11258" y="5247"/>
                </a:cubicBezTo>
                <a:cubicBezTo>
                  <a:pt x="11252" y="5235"/>
                  <a:pt x="11241" y="5235"/>
                  <a:pt x="11235" y="5230"/>
                </a:cubicBezTo>
                <a:cubicBezTo>
                  <a:pt x="11223" y="5212"/>
                  <a:pt x="11211" y="5200"/>
                  <a:pt x="11199" y="5182"/>
                </a:cubicBezTo>
                <a:cubicBezTo>
                  <a:pt x="11199" y="5170"/>
                  <a:pt x="11187" y="5170"/>
                  <a:pt x="11187" y="5158"/>
                </a:cubicBezTo>
                <a:cubicBezTo>
                  <a:pt x="11187" y="5152"/>
                  <a:pt x="11193" y="5146"/>
                  <a:pt x="11193" y="5135"/>
                </a:cubicBezTo>
                <a:cubicBezTo>
                  <a:pt x="11193" y="5111"/>
                  <a:pt x="11193" y="5111"/>
                  <a:pt x="11193" y="5111"/>
                </a:cubicBezTo>
                <a:cubicBezTo>
                  <a:pt x="11193" y="5099"/>
                  <a:pt x="11193" y="5081"/>
                  <a:pt x="11187" y="5069"/>
                </a:cubicBezTo>
                <a:cubicBezTo>
                  <a:pt x="11181" y="5058"/>
                  <a:pt x="11169" y="5058"/>
                  <a:pt x="11169" y="5046"/>
                </a:cubicBezTo>
                <a:cubicBezTo>
                  <a:pt x="11158" y="5028"/>
                  <a:pt x="11158" y="5016"/>
                  <a:pt x="11146" y="4998"/>
                </a:cubicBezTo>
                <a:cubicBezTo>
                  <a:pt x="11140" y="4992"/>
                  <a:pt x="11140" y="4986"/>
                  <a:pt x="11134" y="4975"/>
                </a:cubicBezTo>
                <a:cubicBezTo>
                  <a:pt x="11128" y="4969"/>
                  <a:pt x="11116" y="4975"/>
                  <a:pt x="11110" y="4963"/>
                </a:cubicBezTo>
                <a:cubicBezTo>
                  <a:pt x="11104" y="4957"/>
                  <a:pt x="11104" y="4951"/>
                  <a:pt x="11098" y="4945"/>
                </a:cubicBezTo>
                <a:cubicBezTo>
                  <a:pt x="11098" y="4933"/>
                  <a:pt x="11098" y="4927"/>
                  <a:pt x="11098" y="4921"/>
                </a:cubicBezTo>
                <a:cubicBezTo>
                  <a:pt x="11098" y="4903"/>
                  <a:pt x="11104" y="4892"/>
                  <a:pt x="11098" y="4874"/>
                </a:cubicBezTo>
                <a:cubicBezTo>
                  <a:pt x="11098" y="4868"/>
                  <a:pt x="11092" y="4856"/>
                  <a:pt x="11092" y="4850"/>
                </a:cubicBezTo>
                <a:cubicBezTo>
                  <a:pt x="11092" y="4844"/>
                  <a:pt x="11080" y="4838"/>
                  <a:pt x="11075" y="4826"/>
                </a:cubicBezTo>
                <a:cubicBezTo>
                  <a:pt x="11063" y="4809"/>
                  <a:pt x="11045" y="4803"/>
                  <a:pt x="11039" y="4785"/>
                </a:cubicBezTo>
                <a:cubicBezTo>
                  <a:pt x="11033" y="4773"/>
                  <a:pt x="11027" y="4767"/>
                  <a:pt x="11027" y="4761"/>
                </a:cubicBezTo>
                <a:cubicBezTo>
                  <a:pt x="11021" y="4743"/>
                  <a:pt x="11027" y="4731"/>
                  <a:pt x="11027" y="4714"/>
                </a:cubicBezTo>
                <a:cubicBezTo>
                  <a:pt x="11021" y="4696"/>
                  <a:pt x="11009" y="4684"/>
                  <a:pt x="11003" y="4666"/>
                </a:cubicBezTo>
                <a:cubicBezTo>
                  <a:pt x="10997" y="4660"/>
                  <a:pt x="10991" y="4654"/>
                  <a:pt x="10986" y="4648"/>
                </a:cubicBezTo>
                <a:cubicBezTo>
                  <a:pt x="10980" y="4637"/>
                  <a:pt x="10974" y="4631"/>
                  <a:pt x="10968" y="4625"/>
                </a:cubicBezTo>
                <a:cubicBezTo>
                  <a:pt x="10962" y="4613"/>
                  <a:pt x="10950" y="4613"/>
                  <a:pt x="10944" y="4607"/>
                </a:cubicBezTo>
                <a:cubicBezTo>
                  <a:pt x="10938" y="4601"/>
                  <a:pt x="10926" y="4560"/>
                  <a:pt x="10920" y="4554"/>
                </a:cubicBezTo>
                <a:close/>
                <a:moveTo>
                  <a:pt x="5117" y="8922"/>
                </a:moveTo>
                <a:lnTo>
                  <a:pt x="5117" y="8922"/>
                </a:lnTo>
                <a:cubicBezTo>
                  <a:pt x="5111" y="8922"/>
                  <a:pt x="5111" y="8922"/>
                  <a:pt x="5105" y="8922"/>
                </a:cubicBezTo>
                <a:cubicBezTo>
                  <a:pt x="5099" y="8916"/>
                  <a:pt x="5093" y="8916"/>
                  <a:pt x="5093" y="8916"/>
                </a:cubicBezTo>
                <a:cubicBezTo>
                  <a:pt x="5093" y="8910"/>
                  <a:pt x="5093" y="8905"/>
                  <a:pt x="5093" y="8905"/>
                </a:cubicBezTo>
                <a:cubicBezTo>
                  <a:pt x="5093" y="8899"/>
                  <a:pt x="5093" y="8893"/>
                  <a:pt x="5093" y="8893"/>
                </a:cubicBezTo>
                <a:cubicBezTo>
                  <a:pt x="5087" y="8887"/>
                  <a:pt x="5087" y="8887"/>
                  <a:pt x="5081" y="8887"/>
                </a:cubicBezTo>
                <a:cubicBezTo>
                  <a:pt x="5075" y="8887"/>
                  <a:pt x="5075" y="8887"/>
                  <a:pt x="5069" y="8887"/>
                </a:cubicBezTo>
                <a:cubicBezTo>
                  <a:pt x="5069" y="8922"/>
                  <a:pt x="5069" y="8922"/>
                  <a:pt x="5069" y="8922"/>
                </a:cubicBezTo>
                <a:cubicBezTo>
                  <a:pt x="5057" y="8922"/>
                  <a:pt x="5052" y="8922"/>
                  <a:pt x="5046" y="8928"/>
                </a:cubicBezTo>
                <a:cubicBezTo>
                  <a:pt x="5040" y="8934"/>
                  <a:pt x="5040" y="8940"/>
                  <a:pt x="5040" y="8940"/>
                </a:cubicBezTo>
                <a:cubicBezTo>
                  <a:pt x="5034" y="8946"/>
                  <a:pt x="5028" y="8946"/>
                  <a:pt x="5028" y="8952"/>
                </a:cubicBezTo>
                <a:cubicBezTo>
                  <a:pt x="5028" y="8964"/>
                  <a:pt x="5040" y="8976"/>
                  <a:pt x="5052" y="8976"/>
                </a:cubicBezTo>
                <a:cubicBezTo>
                  <a:pt x="5057" y="8976"/>
                  <a:pt x="5063" y="8970"/>
                  <a:pt x="5063" y="8970"/>
                </a:cubicBezTo>
                <a:cubicBezTo>
                  <a:pt x="5069" y="8970"/>
                  <a:pt x="5075" y="8976"/>
                  <a:pt x="5075" y="8976"/>
                </a:cubicBezTo>
                <a:cubicBezTo>
                  <a:pt x="5081" y="8976"/>
                  <a:pt x="5087" y="8976"/>
                  <a:pt x="5087" y="8976"/>
                </a:cubicBezTo>
                <a:cubicBezTo>
                  <a:pt x="5093" y="8976"/>
                  <a:pt x="5093" y="8982"/>
                  <a:pt x="5099" y="8987"/>
                </a:cubicBezTo>
                <a:cubicBezTo>
                  <a:pt x="5093" y="8987"/>
                  <a:pt x="5093" y="8993"/>
                  <a:pt x="5093" y="8999"/>
                </a:cubicBezTo>
                <a:cubicBezTo>
                  <a:pt x="5093" y="9005"/>
                  <a:pt x="5081" y="9005"/>
                  <a:pt x="5081" y="9011"/>
                </a:cubicBezTo>
                <a:cubicBezTo>
                  <a:pt x="5081" y="9017"/>
                  <a:pt x="5087" y="9017"/>
                  <a:pt x="5087" y="9023"/>
                </a:cubicBezTo>
                <a:cubicBezTo>
                  <a:pt x="5087" y="9023"/>
                  <a:pt x="5087" y="9029"/>
                  <a:pt x="5087" y="9035"/>
                </a:cubicBezTo>
                <a:cubicBezTo>
                  <a:pt x="5099" y="9035"/>
                  <a:pt x="5111" y="9029"/>
                  <a:pt x="5117" y="9035"/>
                </a:cubicBezTo>
                <a:cubicBezTo>
                  <a:pt x="5129" y="9041"/>
                  <a:pt x="5135" y="9041"/>
                  <a:pt x="5140" y="9047"/>
                </a:cubicBezTo>
                <a:cubicBezTo>
                  <a:pt x="5140" y="9053"/>
                  <a:pt x="5135" y="9053"/>
                  <a:pt x="5135" y="9059"/>
                </a:cubicBezTo>
                <a:cubicBezTo>
                  <a:pt x="5135" y="9065"/>
                  <a:pt x="5135" y="9065"/>
                  <a:pt x="5135" y="9071"/>
                </a:cubicBezTo>
                <a:cubicBezTo>
                  <a:pt x="5129" y="9071"/>
                  <a:pt x="5123" y="9071"/>
                  <a:pt x="5111" y="9071"/>
                </a:cubicBezTo>
                <a:lnTo>
                  <a:pt x="5105" y="9071"/>
                </a:lnTo>
                <a:cubicBezTo>
                  <a:pt x="5093" y="9071"/>
                  <a:pt x="5087" y="9076"/>
                  <a:pt x="5081" y="9076"/>
                </a:cubicBezTo>
                <a:cubicBezTo>
                  <a:pt x="5069" y="9076"/>
                  <a:pt x="5063" y="9076"/>
                  <a:pt x="5057" y="9076"/>
                </a:cubicBezTo>
                <a:cubicBezTo>
                  <a:pt x="5052" y="9076"/>
                  <a:pt x="5052" y="9082"/>
                  <a:pt x="5046" y="9088"/>
                </a:cubicBezTo>
                <a:cubicBezTo>
                  <a:pt x="5040" y="9088"/>
                  <a:pt x="5034" y="9094"/>
                  <a:pt x="5034" y="9100"/>
                </a:cubicBezTo>
                <a:cubicBezTo>
                  <a:pt x="5034" y="9106"/>
                  <a:pt x="5034" y="9106"/>
                  <a:pt x="5034" y="9106"/>
                </a:cubicBezTo>
                <a:cubicBezTo>
                  <a:pt x="5034" y="9106"/>
                  <a:pt x="5040" y="9112"/>
                  <a:pt x="5040" y="9118"/>
                </a:cubicBezTo>
                <a:lnTo>
                  <a:pt x="5040" y="9124"/>
                </a:lnTo>
                <a:cubicBezTo>
                  <a:pt x="5040" y="9130"/>
                  <a:pt x="5040" y="9136"/>
                  <a:pt x="5040" y="9136"/>
                </a:cubicBezTo>
                <a:cubicBezTo>
                  <a:pt x="5040" y="9142"/>
                  <a:pt x="5052" y="9142"/>
                  <a:pt x="5052" y="9142"/>
                </a:cubicBezTo>
                <a:cubicBezTo>
                  <a:pt x="5052" y="9148"/>
                  <a:pt x="5057" y="9153"/>
                  <a:pt x="5057" y="9160"/>
                </a:cubicBezTo>
                <a:cubicBezTo>
                  <a:pt x="5057" y="9165"/>
                  <a:pt x="5057" y="9165"/>
                  <a:pt x="5057" y="9165"/>
                </a:cubicBezTo>
                <a:cubicBezTo>
                  <a:pt x="5057" y="9171"/>
                  <a:pt x="5052" y="9171"/>
                  <a:pt x="5052" y="9177"/>
                </a:cubicBezTo>
                <a:cubicBezTo>
                  <a:pt x="5052" y="9183"/>
                  <a:pt x="5046" y="9183"/>
                  <a:pt x="5046" y="9189"/>
                </a:cubicBezTo>
                <a:cubicBezTo>
                  <a:pt x="5046" y="9201"/>
                  <a:pt x="5057" y="9201"/>
                  <a:pt x="5063" y="9207"/>
                </a:cubicBezTo>
                <a:cubicBezTo>
                  <a:pt x="5069" y="9219"/>
                  <a:pt x="5075" y="9225"/>
                  <a:pt x="5075" y="9231"/>
                </a:cubicBezTo>
                <a:cubicBezTo>
                  <a:pt x="5075" y="9237"/>
                  <a:pt x="5063" y="9231"/>
                  <a:pt x="5063" y="9237"/>
                </a:cubicBezTo>
                <a:cubicBezTo>
                  <a:pt x="5063" y="9242"/>
                  <a:pt x="5063" y="9248"/>
                  <a:pt x="5063" y="9248"/>
                </a:cubicBezTo>
                <a:cubicBezTo>
                  <a:pt x="5069" y="9254"/>
                  <a:pt x="5075" y="9254"/>
                  <a:pt x="5075" y="9254"/>
                </a:cubicBezTo>
                <a:cubicBezTo>
                  <a:pt x="5081" y="9260"/>
                  <a:pt x="5087" y="9260"/>
                  <a:pt x="5087" y="9260"/>
                </a:cubicBezTo>
                <a:cubicBezTo>
                  <a:pt x="5093" y="9260"/>
                  <a:pt x="5087" y="9266"/>
                  <a:pt x="5087" y="9272"/>
                </a:cubicBezTo>
                <a:cubicBezTo>
                  <a:pt x="5063" y="9284"/>
                  <a:pt x="5063" y="9284"/>
                  <a:pt x="5063" y="9284"/>
                </a:cubicBezTo>
                <a:cubicBezTo>
                  <a:pt x="5069" y="9296"/>
                  <a:pt x="5069" y="9296"/>
                  <a:pt x="5069" y="9296"/>
                </a:cubicBezTo>
                <a:cubicBezTo>
                  <a:pt x="5075" y="9296"/>
                  <a:pt x="5075" y="9296"/>
                  <a:pt x="5081" y="9296"/>
                </a:cubicBezTo>
                <a:cubicBezTo>
                  <a:pt x="5105" y="9296"/>
                  <a:pt x="5105" y="9296"/>
                  <a:pt x="5105" y="9296"/>
                </a:cubicBezTo>
                <a:cubicBezTo>
                  <a:pt x="5111" y="9296"/>
                  <a:pt x="5111" y="9296"/>
                  <a:pt x="5117" y="9296"/>
                </a:cubicBezTo>
                <a:cubicBezTo>
                  <a:pt x="5117" y="9302"/>
                  <a:pt x="5117" y="9308"/>
                  <a:pt x="5111" y="9314"/>
                </a:cubicBezTo>
                <a:cubicBezTo>
                  <a:pt x="5105" y="9319"/>
                  <a:pt x="5099" y="9319"/>
                  <a:pt x="5093" y="9326"/>
                </a:cubicBezTo>
                <a:cubicBezTo>
                  <a:pt x="5099" y="9331"/>
                  <a:pt x="5099" y="9337"/>
                  <a:pt x="5111" y="9343"/>
                </a:cubicBezTo>
                <a:cubicBezTo>
                  <a:pt x="5117" y="9343"/>
                  <a:pt x="5117" y="9343"/>
                  <a:pt x="5123" y="9343"/>
                </a:cubicBezTo>
                <a:cubicBezTo>
                  <a:pt x="5129" y="9343"/>
                  <a:pt x="5129" y="9343"/>
                  <a:pt x="5135" y="9343"/>
                </a:cubicBezTo>
                <a:cubicBezTo>
                  <a:pt x="5135" y="9343"/>
                  <a:pt x="5129" y="9349"/>
                  <a:pt x="5135" y="9349"/>
                </a:cubicBezTo>
                <a:cubicBezTo>
                  <a:pt x="5123" y="9361"/>
                  <a:pt x="5123" y="9361"/>
                  <a:pt x="5123" y="9361"/>
                </a:cubicBezTo>
                <a:cubicBezTo>
                  <a:pt x="5123" y="9367"/>
                  <a:pt x="5129" y="9367"/>
                  <a:pt x="5129" y="9373"/>
                </a:cubicBezTo>
                <a:cubicBezTo>
                  <a:pt x="5135" y="9379"/>
                  <a:pt x="5140" y="9373"/>
                  <a:pt x="5140" y="9379"/>
                </a:cubicBezTo>
                <a:cubicBezTo>
                  <a:pt x="5146" y="9385"/>
                  <a:pt x="5146" y="9391"/>
                  <a:pt x="5146" y="9397"/>
                </a:cubicBezTo>
                <a:cubicBezTo>
                  <a:pt x="5146" y="9397"/>
                  <a:pt x="5140" y="9403"/>
                  <a:pt x="5140" y="9408"/>
                </a:cubicBezTo>
                <a:cubicBezTo>
                  <a:pt x="5146" y="9408"/>
                  <a:pt x="5152" y="9414"/>
                  <a:pt x="5152" y="9414"/>
                </a:cubicBezTo>
                <a:cubicBezTo>
                  <a:pt x="5164" y="9420"/>
                  <a:pt x="5176" y="9420"/>
                  <a:pt x="5188" y="9426"/>
                </a:cubicBezTo>
                <a:cubicBezTo>
                  <a:pt x="5194" y="9432"/>
                  <a:pt x="5194" y="9432"/>
                  <a:pt x="5200" y="9438"/>
                </a:cubicBezTo>
                <a:cubicBezTo>
                  <a:pt x="5200" y="9438"/>
                  <a:pt x="5200" y="9444"/>
                  <a:pt x="5200" y="9450"/>
                </a:cubicBezTo>
                <a:cubicBezTo>
                  <a:pt x="5206" y="9450"/>
                  <a:pt x="5206" y="9456"/>
                  <a:pt x="5206" y="9462"/>
                </a:cubicBezTo>
                <a:cubicBezTo>
                  <a:pt x="5206" y="9462"/>
                  <a:pt x="5212" y="9462"/>
                  <a:pt x="5218" y="9468"/>
                </a:cubicBezTo>
                <a:cubicBezTo>
                  <a:pt x="5224" y="9468"/>
                  <a:pt x="5229" y="9468"/>
                  <a:pt x="5229" y="9474"/>
                </a:cubicBezTo>
                <a:cubicBezTo>
                  <a:pt x="5229" y="9480"/>
                  <a:pt x="5229" y="9480"/>
                  <a:pt x="5229" y="9485"/>
                </a:cubicBezTo>
                <a:cubicBezTo>
                  <a:pt x="5229" y="9492"/>
                  <a:pt x="5229" y="9497"/>
                  <a:pt x="5229" y="9503"/>
                </a:cubicBezTo>
                <a:cubicBezTo>
                  <a:pt x="5241" y="9503"/>
                  <a:pt x="5247" y="9503"/>
                  <a:pt x="5253" y="9503"/>
                </a:cubicBezTo>
                <a:cubicBezTo>
                  <a:pt x="5259" y="9503"/>
                  <a:pt x="5259" y="9503"/>
                  <a:pt x="5265" y="9503"/>
                </a:cubicBezTo>
                <a:cubicBezTo>
                  <a:pt x="5271" y="9509"/>
                  <a:pt x="5271" y="9509"/>
                  <a:pt x="5277" y="9509"/>
                </a:cubicBezTo>
                <a:cubicBezTo>
                  <a:pt x="5277" y="9509"/>
                  <a:pt x="5277" y="9515"/>
                  <a:pt x="5277" y="9521"/>
                </a:cubicBezTo>
                <a:cubicBezTo>
                  <a:pt x="5283" y="9527"/>
                  <a:pt x="5289" y="9539"/>
                  <a:pt x="5295" y="9539"/>
                </a:cubicBezTo>
                <a:cubicBezTo>
                  <a:pt x="5306" y="9545"/>
                  <a:pt x="5312" y="9539"/>
                  <a:pt x="5318" y="9539"/>
                </a:cubicBezTo>
                <a:cubicBezTo>
                  <a:pt x="5324" y="9539"/>
                  <a:pt x="5324" y="9545"/>
                  <a:pt x="5330" y="9545"/>
                </a:cubicBezTo>
                <a:cubicBezTo>
                  <a:pt x="5336" y="9545"/>
                  <a:pt x="5336" y="9551"/>
                  <a:pt x="5342" y="9551"/>
                </a:cubicBezTo>
                <a:cubicBezTo>
                  <a:pt x="5348" y="9551"/>
                  <a:pt x="5348" y="9551"/>
                  <a:pt x="5354" y="9551"/>
                </a:cubicBezTo>
                <a:cubicBezTo>
                  <a:pt x="5360" y="9551"/>
                  <a:pt x="5360" y="9557"/>
                  <a:pt x="5366" y="9563"/>
                </a:cubicBezTo>
                <a:cubicBezTo>
                  <a:pt x="5372" y="9563"/>
                  <a:pt x="5378" y="9557"/>
                  <a:pt x="5390" y="9563"/>
                </a:cubicBezTo>
                <a:cubicBezTo>
                  <a:pt x="5401" y="9563"/>
                  <a:pt x="5401" y="9563"/>
                  <a:pt x="5401" y="9563"/>
                </a:cubicBezTo>
                <a:cubicBezTo>
                  <a:pt x="5401" y="9563"/>
                  <a:pt x="5407" y="9569"/>
                  <a:pt x="5413" y="9569"/>
                </a:cubicBezTo>
                <a:cubicBezTo>
                  <a:pt x="5413" y="9569"/>
                  <a:pt x="5419" y="9574"/>
                  <a:pt x="5425" y="9574"/>
                </a:cubicBezTo>
                <a:cubicBezTo>
                  <a:pt x="5514" y="9574"/>
                  <a:pt x="5514" y="9574"/>
                  <a:pt x="5514" y="9574"/>
                </a:cubicBezTo>
                <a:cubicBezTo>
                  <a:pt x="5520" y="9574"/>
                  <a:pt x="5520" y="9574"/>
                  <a:pt x="5526" y="9574"/>
                </a:cubicBezTo>
                <a:cubicBezTo>
                  <a:pt x="5532" y="9574"/>
                  <a:pt x="5532" y="9574"/>
                  <a:pt x="5538" y="9569"/>
                </a:cubicBezTo>
                <a:cubicBezTo>
                  <a:pt x="5544" y="9569"/>
                  <a:pt x="5538" y="9563"/>
                  <a:pt x="5544" y="9557"/>
                </a:cubicBezTo>
                <a:cubicBezTo>
                  <a:pt x="5544" y="9551"/>
                  <a:pt x="5550" y="9551"/>
                  <a:pt x="5556" y="9545"/>
                </a:cubicBezTo>
                <a:cubicBezTo>
                  <a:pt x="5556" y="9545"/>
                  <a:pt x="5561" y="9551"/>
                  <a:pt x="5573" y="9551"/>
                </a:cubicBezTo>
                <a:cubicBezTo>
                  <a:pt x="5579" y="9551"/>
                  <a:pt x="5585" y="9551"/>
                  <a:pt x="5591" y="9545"/>
                </a:cubicBezTo>
                <a:cubicBezTo>
                  <a:pt x="5591" y="9539"/>
                  <a:pt x="5591" y="9533"/>
                  <a:pt x="5585" y="9527"/>
                </a:cubicBezTo>
                <a:cubicBezTo>
                  <a:pt x="5585" y="9521"/>
                  <a:pt x="5579" y="9527"/>
                  <a:pt x="5573" y="9527"/>
                </a:cubicBezTo>
                <a:cubicBezTo>
                  <a:pt x="5567" y="9521"/>
                  <a:pt x="5561" y="9515"/>
                  <a:pt x="5550" y="9515"/>
                </a:cubicBezTo>
                <a:cubicBezTo>
                  <a:pt x="5550" y="9515"/>
                  <a:pt x="5544" y="9515"/>
                  <a:pt x="5538" y="9515"/>
                </a:cubicBezTo>
                <a:cubicBezTo>
                  <a:pt x="5538" y="9515"/>
                  <a:pt x="5532" y="9509"/>
                  <a:pt x="5526" y="9509"/>
                </a:cubicBezTo>
                <a:cubicBezTo>
                  <a:pt x="5520" y="9509"/>
                  <a:pt x="5514" y="9509"/>
                  <a:pt x="5502" y="9509"/>
                </a:cubicBezTo>
                <a:cubicBezTo>
                  <a:pt x="5496" y="9509"/>
                  <a:pt x="5496" y="9509"/>
                  <a:pt x="5490" y="9509"/>
                </a:cubicBezTo>
                <a:cubicBezTo>
                  <a:pt x="5490" y="9485"/>
                  <a:pt x="5490" y="9485"/>
                  <a:pt x="5490" y="9485"/>
                </a:cubicBezTo>
                <a:cubicBezTo>
                  <a:pt x="5484" y="9485"/>
                  <a:pt x="5479" y="9485"/>
                  <a:pt x="5467" y="9485"/>
                </a:cubicBezTo>
                <a:cubicBezTo>
                  <a:pt x="5461" y="9485"/>
                  <a:pt x="5461" y="9485"/>
                  <a:pt x="5455" y="9485"/>
                </a:cubicBezTo>
                <a:cubicBezTo>
                  <a:pt x="5455" y="9480"/>
                  <a:pt x="5449" y="9480"/>
                  <a:pt x="5443" y="9474"/>
                </a:cubicBezTo>
                <a:cubicBezTo>
                  <a:pt x="5443" y="9468"/>
                  <a:pt x="5443" y="9468"/>
                  <a:pt x="5443" y="9462"/>
                </a:cubicBezTo>
                <a:cubicBezTo>
                  <a:pt x="5437" y="9450"/>
                  <a:pt x="5437" y="9444"/>
                  <a:pt x="5437" y="9438"/>
                </a:cubicBezTo>
                <a:cubicBezTo>
                  <a:pt x="5437" y="9432"/>
                  <a:pt x="5437" y="9432"/>
                  <a:pt x="5437" y="9426"/>
                </a:cubicBezTo>
                <a:cubicBezTo>
                  <a:pt x="5437" y="9420"/>
                  <a:pt x="5437" y="9420"/>
                  <a:pt x="5437" y="9414"/>
                </a:cubicBezTo>
                <a:cubicBezTo>
                  <a:pt x="5437" y="9408"/>
                  <a:pt x="5425" y="9408"/>
                  <a:pt x="5425" y="9408"/>
                </a:cubicBezTo>
                <a:cubicBezTo>
                  <a:pt x="5425" y="9403"/>
                  <a:pt x="5419" y="9397"/>
                  <a:pt x="5419" y="9397"/>
                </a:cubicBezTo>
                <a:cubicBezTo>
                  <a:pt x="5419" y="9391"/>
                  <a:pt x="5419" y="9385"/>
                  <a:pt x="5419" y="9385"/>
                </a:cubicBezTo>
                <a:cubicBezTo>
                  <a:pt x="5419" y="9373"/>
                  <a:pt x="5419" y="9373"/>
                  <a:pt x="5419" y="9373"/>
                </a:cubicBezTo>
                <a:cubicBezTo>
                  <a:pt x="5419" y="9367"/>
                  <a:pt x="5413" y="9367"/>
                  <a:pt x="5413" y="9361"/>
                </a:cubicBezTo>
                <a:cubicBezTo>
                  <a:pt x="5413" y="9355"/>
                  <a:pt x="5413" y="9343"/>
                  <a:pt x="5413" y="9337"/>
                </a:cubicBezTo>
                <a:cubicBezTo>
                  <a:pt x="5413" y="9331"/>
                  <a:pt x="5413" y="9331"/>
                  <a:pt x="5413" y="9326"/>
                </a:cubicBezTo>
                <a:cubicBezTo>
                  <a:pt x="5407" y="9319"/>
                  <a:pt x="5407" y="9319"/>
                  <a:pt x="5407" y="9314"/>
                </a:cubicBezTo>
                <a:cubicBezTo>
                  <a:pt x="5401" y="9308"/>
                  <a:pt x="5390" y="9308"/>
                  <a:pt x="5390" y="9302"/>
                </a:cubicBezTo>
                <a:cubicBezTo>
                  <a:pt x="5390" y="9296"/>
                  <a:pt x="5395" y="9290"/>
                  <a:pt x="5395" y="9284"/>
                </a:cubicBezTo>
                <a:cubicBezTo>
                  <a:pt x="5395" y="9272"/>
                  <a:pt x="5395" y="9272"/>
                  <a:pt x="5395" y="9272"/>
                </a:cubicBezTo>
                <a:cubicBezTo>
                  <a:pt x="5395" y="9266"/>
                  <a:pt x="5390" y="9266"/>
                  <a:pt x="5390" y="9260"/>
                </a:cubicBezTo>
                <a:cubicBezTo>
                  <a:pt x="5390" y="9225"/>
                  <a:pt x="5390" y="9225"/>
                  <a:pt x="5390" y="9225"/>
                </a:cubicBezTo>
                <a:cubicBezTo>
                  <a:pt x="5390" y="9213"/>
                  <a:pt x="5395" y="9207"/>
                  <a:pt x="5395" y="9195"/>
                </a:cubicBezTo>
                <a:cubicBezTo>
                  <a:pt x="5449" y="9195"/>
                  <a:pt x="5449" y="9195"/>
                  <a:pt x="5449" y="9195"/>
                </a:cubicBezTo>
                <a:cubicBezTo>
                  <a:pt x="5449" y="9189"/>
                  <a:pt x="5449" y="9183"/>
                  <a:pt x="5449" y="9177"/>
                </a:cubicBezTo>
                <a:cubicBezTo>
                  <a:pt x="5449" y="9171"/>
                  <a:pt x="5449" y="9171"/>
                  <a:pt x="5449" y="9165"/>
                </a:cubicBezTo>
                <a:cubicBezTo>
                  <a:pt x="5449" y="9160"/>
                  <a:pt x="5449" y="9153"/>
                  <a:pt x="5449" y="9142"/>
                </a:cubicBezTo>
                <a:cubicBezTo>
                  <a:pt x="5455" y="9136"/>
                  <a:pt x="5455" y="9136"/>
                  <a:pt x="5461" y="9130"/>
                </a:cubicBezTo>
                <a:cubicBezTo>
                  <a:pt x="5461" y="9130"/>
                  <a:pt x="5467" y="9130"/>
                  <a:pt x="5472" y="9130"/>
                </a:cubicBezTo>
                <a:cubicBezTo>
                  <a:pt x="5479" y="9130"/>
                  <a:pt x="5484" y="9130"/>
                  <a:pt x="5496" y="9124"/>
                </a:cubicBezTo>
                <a:lnTo>
                  <a:pt x="5502" y="9118"/>
                </a:lnTo>
                <a:cubicBezTo>
                  <a:pt x="5514" y="9100"/>
                  <a:pt x="5514" y="9088"/>
                  <a:pt x="5520" y="9071"/>
                </a:cubicBezTo>
                <a:cubicBezTo>
                  <a:pt x="5520" y="9065"/>
                  <a:pt x="5526" y="9059"/>
                  <a:pt x="5526" y="9059"/>
                </a:cubicBezTo>
                <a:cubicBezTo>
                  <a:pt x="5526" y="9053"/>
                  <a:pt x="5532" y="9053"/>
                  <a:pt x="5532" y="9047"/>
                </a:cubicBezTo>
                <a:cubicBezTo>
                  <a:pt x="5538" y="9041"/>
                  <a:pt x="5538" y="9041"/>
                  <a:pt x="5544" y="9041"/>
                </a:cubicBezTo>
                <a:cubicBezTo>
                  <a:pt x="5550" y="9041"/>
                  <a:pt x="5550" y="9035"/>
                  <a:pt x="5556" y="9035"/>
                </a:cubicBezTo>
                <a:cubicBezTo>
                  <a:pt x="5561" y="9029"/>
                  <a:pt x="5561" y="9035"/>
                  <a:pt x="5567" y="9035"/>
                </a:cubicBezTo>
                <a:cubicBezTo>
                  <a:pt x="5573" y="9029"/>
                  <a:pt x="5573" y="9023"/>
                  <a:pt x="5573" y="9023"/>
                </a:cubicBezTo>
                <a:cubicBezTo>
                  <a:pt x="5573" y="8999"/>
                  <a:pt x="5573" y="8999"/>
                  <a:pt x="5573" y="8999"/>
                </a:cubicBezTo>
                <a:cubicBezTo>
                  <a:pt x="5567" y="8999"/>
                  <a:pt x="5561" y="8993"/>
                  <a:pt x="5556" y="8993"/>
                </a:cubicBezTo>
                <a:cubicBezTo>
                  <a:pt x="5544" y="8993"/>
                  <a:pt x="5538" y="8999"/>
                  <a:pt x="5532" y="8993"/>
                </a:cubicBezTo>
                <a:cubicBezTo>
                  <a:pt x="5526" y="8993"/>
                  <a:pt x="5520" y="8993"/>
                  <a:pt x="5520" y="8987"/>
                </a:cubicBezTo>
                <a:cubicBezTo>
                  <a:pt x="5514" y="8987"/>
                  <a:pt x="5520" y="8982"/>
                  <a:pt x="5514" y="8976"/>
                </a:cubicBezTo>
                <a:cubicBezTo>
                  <a:pt x="5514" y="8976"/>
                  <a:pt x="5508" y="8970"/>
                  <a:pt x="5502" y="8964"/>
                </a:cubicBezTo>
                <a:lnTo>
                  <a:pt x="5496" y="8964"/>
                </a:lnTo>
                <a:cubicBezTo>
                  <a:pt x="5490" y="8964"/>
                  <a:pt x="5484" y="8958"/>
                  <a:pt x="5484" y="8958"/>
                </a:cubicBezTo>
                <a:cubicBezTo>
                  <a:pt x="5479" y="8952"/>
                  <a:pt x="5472" y="8946"/>
                  <a:pt x="5472" y="8946"/>
                </a:cubicBezTo>
                <a:cubicBezTo>
                  <a:pt x="5467" y="8940"/>
                  <a:pt x="5461" y="8940"/>
                  <a:pt x="5461" y="8934"/>
                </a:cubicBezTo>
                <a:cubicBezTo>
                  <a:pt x="5461" y="8922"/>
                  <a:pt x="5461" y="8916"/>
                  <a:pt x="5461" y="8910"/>
                </a:cubicBezTo>
                <a:cubicBezTo>
                  <a:pt x="5461" y="8899"/>
                  <a:pt x="5461" y="8899"/>
                  <a:pt x="5461" y="8899"/>
                </a:cubicBezTo>
                <a:cubicBezTo>
                  <a:pt x="5461" y="8893"/>
                  <a:pt x="5461" y="8893"/>
                  <a:pt x="5467" y="8887"/>
                </a:cubicBezTo>
                <a:cubicBezTo>
                  <a:pt x="5467" y="8881"/>
                  <a:pt x="5472" y="8881"/>
                  <a:pt x="5479" y="8875"/>
                </a:cubicBezTo>
                <a:cubicBezTo>
                  <a:pt x="5484" y="8863"/>
                  <a:pt x="5496" y="8857"/>
                  <a:pt x="5514" y="8857"/>
                </a:cubicBezTo>
                <a:cubicBezTo>
                  <a:pt x="5579" y="8857"/>
                  <a:pt x="5579" y="8857"/>
                  <a:pt x="5579" y="8857"/>
                </a:cubicBezTo>
                <a:cubicBezTo>
                  <a:pt x="5579" y="8792"/>
                  <a:pt x="5579" y="8792"/>
                  <a:pt x="5579" y="8792"/>
                </a:cubicBezTo>
                <a:cubicBezTo>
                  <a:pt x="5579" y="8786"/>
                  <a:pt x="5579" y="8786"/>
                  <a:pt x="5579" y="8780"/>
                </a:cubicBezTo>
                <a:cubicBezTo>
                  <a:pt x="5585" y="8774"/>
                  <a:pt x="5591" y="8774"/>
                  <a:pt x="5591" y="8774"/>
                </a:cubicBezTo>
                <a:cubicBezTo>
                  <a:pt x="5597" y="8762"/>
                  <a:pt x="5603" y="8756"/>
                  <a:pt x="5603" y="8750"/>
                </a:cubicBezTo>
                <a:cubicBezTo>
                  <a:pt x="5609" y="8744"/>
                  <a:pt x="5609" y="8744"/>
                  <a:pt x="5609" y="8739"/>
                </a:cubicBezTo>
                <a:cubicBezTo>
                  <a:pt x="5609" y="8733"/>
                  <a:pt x="5609" y="8733"/>
                  <a:pt x="5609" y="8727"/>
                </a:cubicBezTo>
                <a:cubicBezTo>
                  <a:pt x="5609" y="8721"/>
                  <a:pt x="5609" y="8721"/>
                  <a:pt x="5609" y="8715"/>
                </a:cubicBezTo>
                <a:cubicBezTo>
                  <a:pt x="5609" y="8709"/>
                  <a:pt x="5609" y="8709"/>
                  <a:pt x="5609" y="8703"/>
                </a:cubicBezTo>
                <a:cubicBezTo>
                  <a:pt x="5609" y="8697"/>
                  <a:pt x="5615" y="8691"/>
                  <a:pt x="5621" y="8691"/>
                </a:cubicBezTo>
                <a:cubicBezTo>
                  <a:pt x="5633" y="8691"/>
                  <a:pt x="5638" y="8697"/>
                  <a:pt x="5650" y="8697"/>
                </a:cubicBezTo>
                <a:cubicBezTo>
                  <a:pt x="5656" y="8697"/>
                  <a:pt x="5662" y="8697"/>
                  <a:pt x="5668" y="8691"/>
                </a:cubicBezTo>
                <a:cubicBezTo>
                  <a:pt x="5674" y="8691"/>
                  <a:pt x="5680" y="8685"/>
                  <a:pt x="5680" y="8679"/>
                </a:cubicBezTo>
                <a:cubicBezTo>
                  <a:pt x="5680" y="8679"/>
                  <a:pt x="5680" y="8673"/>
                  <a:pt x="5680" y="8667"/>
                </a:cubicBezTo>
                <a:cubicBezTo>
                  <a:pt x="5680" y="8655"/>
                  <a:pt x="5680" y="8655"/>
                  <a:pt x="5680" y="8655"/>
                </a:cubicBezTo>
                <a:lnTo>
                  <a:pt x="5674" y="8650"/>
                </a:lnTo>
                <a:cubicBezTo>
                  <a:pt x="5668" y="8650"/>
                  <a:pt x="5668" y="8644"/>
                  <a:pt x="5662" y="8650"/>
                </a:cubicBezTo>
                <a:cubicBezTo>
                  <a:pt x="5656" y="8650"/>
                  <a:pt x="5656" y="8650"/>
                  <a:pt x="5650" y="8655"/>
                </a:cubicBezTo>
                <a:cubicBezTo>
                  <a:pt x="5645" y="8655"/>
                  <a:pt x="5645" y="8661"/>
                  <a:pt x="5638" y="8661"/>
                </a:cubicBezTo>
                <a:cubicBezTo>
                  <a:pt x="5633" y="8667"/>
                  <a:pt x="5633" y="8661"/>
                  <a:pt x="5627" y="8661"/>
                </a:cubicBezTo>
                <a:cubicBezTo>
                  <a:pt x="5627" y="8661"/>
                  <a:pt x="5609" y="8661"/>
                  <a:pt x="5609" y="8655"/>
                </a:cubicBezTo>
                <a:cubicBezTo>
                  <a:pt x="5603" y="8650"/>
                  <a:pt x="5609" y="8644"/>
                  <a:pt x="5609" y="8632"/>
                </a:cubicBezTo>
                <a:cubicBezTo>
                  <a:pt x="5609" y="8626"/>
                  <a:pt x="5603" y="8620"/>
                  <a:pt x="5603" y="8608"/>
                </a:cubicBezTo>
                <a:lnTo>
                  <a:pt x="5603" y="8602"/>
                </a:lnTo>
                <a:cubicBezTo>
                  <a:pt x="5603" y="8567"/>
                  <a:pt x="5603" y="8567"/>
                  <a:pt x="5603" y="8567"/>
                </a:cubicBezTo>
                <a:cubicBezTo>
                  <a:pt x="5621" y="8567"/>
                  <a:pt x="5621" y="8567"/>
                  <a:pt x="5621" y="8567"/>
                </a:cubicBezTo>
                <a:cubicBezTo>
                  <a:pt x="5633" y="8567"/>
                  <a:pt x="5638" y="8572"/>
                  <a:pt x="5645" y="8572"/>
                </a:cubicBezTo>
                <a:cubicBezTo>
                  <a:pt x="5656" y="8578"/>
                  <a:pt x="5656" y="8590"/>
                  <a:pt x="5668" y="8590"/>
                </a:cubicBezTo>
                <a:cubicBezTo>
                  <a:pt x="5739" y="8590"/>
                  <a:pt x="5739" y="8590"/>
                  <a:pt x="5739" y="8590"/>
                </a:cubicBezTo>
                <a:cubicBezTo>
                  <a:pt x="5739" y="8584"/>
                  <a:pt x="5745" y="8584"/>
                  <a:pt x="5745" y="8578"/>
                </a:cubicBezTo>
                <a:cubicBezTo>
                  <a:pt x="5745" y="8572"/>
                  <a:pt x="5739" y="8572"/>
                  <a:pt x="5733" y="8567"/>
                </a:cubicBezTo>
                <a:cubicBezTo>
                  <a:pt x="5733" y="8555"/>
                  <a:pt x="5733" y="8555"/>
                  <a:pt x="5733" y="8555"/>
                </a:cubicBezTo>
                <a:cubicBezTo>
                  <a:pt x="5733" y="8555"/>
                  <a:pt x="5733" y="8549"/>
                  <a:pt x="5733" y="8543"/>
                </a:cubicBezTo>
                <a:cubicBezTo>
                  <a:pt x="5739" y="8543"/>
                  <a:pt x="5739" y="8537"/>
                  <a:pt x="5739" y="8537"/>
                </a:cubicBezTo>
                <a:cubicBezTo>
                  <a:pt x="5745" y="8531"/>
                  <a:pt x="5751" y="8531"/>
                  <a:pt x="5751" y="8531"/>
                </a:cubicBezTo>
                <a:cubicBezTo>
                  <a:pt x="5757" y="8525"/>
                  <a:pt x="5751" y="8519"/>
                  <a:pt x="5751" y="8519"/>
                </a:cubicBezTo>
                <a:cubicBezTo>
                  <a:pt x="5751" y="8513"/>
                  <a:pt x="5751" y="8507"/>
                  <a:pt x="5751" y="8507"/>
                </a:cubicBezTo>
                <a:cubicBezTo>
                  <a:pt x="5751" y="8495"/>
                  <a:pt x="5745" y="8489"/>
                  <a:pt x="5745" y="8484"/>
                </a:cubicBezTo>
                <a:cubicBezTo>
                  <a:pt x="5745" y="8478"/>
                  <a:pt x="5739" y="8478"/>
                  <a:pt x="5739" y="8472"/>
                </a:cubicBezTo>
                <a:cubicBezTo>
                  <a:pt x="5739" y="8448"/>
                  <a:pt x="5739" y="8448"/>
                  <a:pt x="5739" y="8448"/>
                </a:cubicBezTo>
                <a:cubicBezTo>
                  <a:pt x="5793" y="8448"/>
                  <a:pt x="5793" y="8448"/>
                  <a:pt x="5793" y="8448"/>
                </a:cubicBezTo>
                <a:cubicBezTo>
                  <a:pt x="5799" y="8448"/>
                  <a:pt x="5804" y="8442"/>
                  <a:pt x="5804" y="8442"/>
                </a:cubicBezTo>
                <a:cubicBezTo>
                  <a:pt x="5828" y="8442"/>
                  <a:pt x="5828" y="8442"/>
                  <a:pt x="5828" y="8442"/>
                </a:cubicBezTo>
                <a:cubicBezTo>
                  <a:pt x="5840" y="8442"/>
                  <a:pt x="5846" y="8442"/>
                  <a:pt x="5852" y="8442"/>
                </a:cubicBezTo>
                <a:cubicBezTo>
                  <a:pt x="5864" y="8436"/>
                  <a:pt x="5864" y="8430"/>
                  <a:pt x="5876" y="8430"/>
                </a:cubicBezTo>
                <a:cubicBezTo>
                  <a:pt x="5929" y="8430"/>
                  <a:pt x="5929" y="8430"/>
                  <a:pt x="5929" y="8430"/>
                </a:cubicBezTo>
                <a:cubicBezTo>
                  <a:pt x="5941" y="8430"/>
                  <a:pt x="5947" y="8442"/>
                  <a:pt x="5953" y="8442"/>
                </a:cubicBezTo>
                <a:cubicBezTo>
                  <a:pt x="5959" y="8442"/>
                  <a:pt x="5965" y="8436"/>
                  <a:pt x="5965" y="8430"/>
                </a:cubicBezTo>
                <a:cubicBezTo>
                  <a:pt x="5970" y="8430"/>
                  <a:pt x="5970" y="8424"/>
                  <a:pt x="5970" y="8418"/>
                </a:cubicBezTo>
                <a:cubicBezTo>
                  <a:pt x="5970" y="8418"/>
                  <a:pt x="5970" y="8412"/>
                  <a:pt x="5970" y="8406"/>
                </a:cubicBezTo>
                <a:cubicBezTo>
                  <a:pt x="5977" y="8401"/>
                  <a:pt x="5977" y="8401"/>
                  <a:pt x="5982" y="8395"/>
                </a:cubicBezTo>
                <a:cubicBezTo>
                  <a:pt x="5988" y="8389"/>
                  <a:pt x="5988" y="8383"/>
                  <a:pt x="5994" y="8377"/>
                </a:cubicBezTo>
                <a:cubicBezTo>
                  <a:pt x="6000" y="8371"/>
                  <a:pt x="6006" y="8371"/>
                  <a:pt x="6012" y="8365"/>
                </a:cubicBezTo>
                <a:cubicBezTo>
                  <a:pt x="6018" y="8359"/>
                  <a:pt x="6024" y="8359"/>
                  <a:pt x="6030" y="8353"/>
                </a:cubicBezTo>
                <a:cubicBezTo>
                  <a:pt x="6036" y="8347"/>
                  <a:pt x="6036" y="8341"/>
                  <a:pt x="6042" y="8341"/>
                </a:cubicBezTo>
                <a:cubicBezTo>
                  <a:pt x="6042" y="8335"/>
                  <a:pt x="6048" y="8335"/>
                  <a:pt x="6048" y="8329"/>
                </a:cubicBezTo>
                <a:cubicBezTo>
                  <a:pt x="6054" y="8317"/>
                  <a:pt x="6054" y="8317"/>
                  <a:pt x="6054" y="8317"/>
                </a:cubicBezTo>
                <a:cubicBezTo>
                  <a:pt x="6059" y="8312"/>
                  <a:pt x="6059" y="8312"/>
                  <a:pt x="6059" y="8306"/>
                </a:cubicBezTo>
                <a:cubicBezTo>
                  <a:pt x="6059" y="8270"/>
                  <a:pt x="6059" y="8270"/>
                  <a:pt x="6059" y="8270"/>
                </a:cubicBezTo>
                <a:cubicBezTo>
                  <a:pt x="6048" y="8270"/>
                  <a:pt x="6048" y="8270"/>
                  <a:pt x="6048" y="8270"/>
                </a:cubicBezTo>
                <a:cubicBezTo>
                  <a:pt x="6048" y="8270"/>
                  <a:pt x="6042" y="8270"/>
                  <a:pt x="6036" y="8270"/>
                </a:cubicBezTo>
                <a:cubicBezTo>
                  <a:pt x="6036" y="8246"/>
                  <a:pt x="6036" y="8246"/>
                  <a:pt x="6036" y="8246"/>
                </a:cubicBezTo>
                <a:cubicBezTo>
                  <a:pt x="6036" y="8240"/>
                  <a:pt x="6042" y="8240"/>
                  <a:pt x="6036" y="8235"/>
                </a:cubicBezTo>
                <a:cubicBezTo>
                  <a:pt x="6036" y="8229"/>
                  <a:pt x="6036" y="8229"/>
                  <a:pt x="6036" y="8223"/>
                </a:cubicBezTo>
                <a:cubicBezTo>
                  <a:pt x="6036" y="8217"/>
                  <a:pt x="6030" y="8217"/>
                  <a:pt x="6024" y="8217"/>
                </a:cubicBezTo>
                <a:cubicBezTo>
                  <a:pt x="6018" y="8211"/>
                  <a:pt x="6012" y="8211"/>
                  <a:pt x="6012" y="8205"/>
                </a:cubicBezTo>
                <a:cubicBezTo>
                  <a:pt x="6000" y="8199"/>
                  <a:pt x="5994" y="8193"/>
                  <a:pt x="5988" y="8187"/>
                </a:cubicBezTo>
                <a:cubicBezTo>
                  <a:pt x="5982" y="8181"/>
                  <a:pt x="5977" y="8181"/>
                  <a:pt x="5977" y="8181"/>
                </a:cubicBezTo>
                <a:cubicBezTo>
                  <a:pt x="5970" y="8175"/>
                  <a:pt x="5970" y="8175"/>
                  <a:pt x="5965" y="8169"/>
                </a:cubicBezTo>
                <a:cubicBezTo>
                  <a:pt x="5965" y="8163"/>
                  <a:pt x="5965" y="8163"/>
                  <a:pt x="5965" y="8157"/>
                </a:cubicBezTo>
                <a:cubicBezTo>
                  <a:pt x="6012" y="8157"/>
                  <a:pt x="6012" y="8157"/>
                  <a:pt x="6012" y="8157"/>
                </a:cubicBezTo>
                <a:cubicBezTo>
                  <a:pt x="6024" y="8157"/>
                  <a:pt x="6030" y="8157"/>
                  <a:pt x="6036" y="8163"/>
                </a:cubicBezTo>
                <a:cubicBezTo>
                  <a:pt x="6048" y="8169"/>
                  <a:pt x="6054" y="8175"/>
                  <a:pt x="6059" y="8181"/>
                </a:cubicBezTo>
                <a:cubicBezTo>
                  <a:pt x="6065" y="8181"/>
                  <a:pt x="6065" y="8187"/>
                  <a:pt x="6071" y="8187"/>
                </a:cubicBezTo>
                <a:cubicBezTo>
                  <a:pt x="6077" y="8187"/>
                  <a:pt x="6083" y="8187"/>
                  <a:pt x="6083" y="8187"/>
                </a:cubicBezTo>
                <a:cubicBezTo>
                  <a:pt x="6095" y="8193"/>
                  <a:pt x="6107" y="8193"/>
                  <a:pt x="6119" y="8193"/>
                </a:cubicBezTo>
                <a:cubicBezTo>
                  <a:pt x="6125" y="8193"/>
                  <a:pt x="6125" y="8193"/>
                  <a:pt x="6131" y="8193"/>
                </a:cubicBezTo>
                <a:cubicBezTo>
                  <a:pt x="6136" y="8193"/>
                  <a:pt x="6136" y="8187"/>
                  <a:pt x="6143" y="8181"/>
                </a:cubicBezTo>
                <a:cubicBezTo>
                  <a:pt x="6148" y="8181"/>
                  <a:pt x="6154" y="8181"/>
                  <a:pt x="6166" y="8181"/>
                </a:cubicBezTo>
                <a:cubicBezTo>
                  <a:pt x="6172" y="8181"/>
                  <a:pt x="6178" y="8187"/>
                  <a:pt x="6184" y="8181"/>
                </a:cubicBezTo>
                <a:cubicBezTo>
                  <a:pt x="6190" y="8181"/>
                  <a:pt x="6196" y="8175"/>
                  <a:pt x="6196" y="8175"/>
                </a:cubicBezTo>
                <a:cubicBezTo>
                  <a:pt x="6202" y="8175"/>
                  <a:pt x="6208" y="8175"/>
                  <a:pt x="6208" y="8169"/>
                </a:cubicBezTo>
                <a:cubicBezTo>
                  <a:pt x="6214" y="8169"/>
                  <a:pt x="6214" y="8163"/>
                  <a:pt x="6220" y="8157"/>
                </a:cubicBezTo>
                <a:cubicBezTo>
                  <a:pt x="6225" y="8151"/>
                  <a:pt x="6225" y="8146"/>
                  <a:pt x="6231" y="8140"/>
                </a:cubicBezTo>
                <a:cubicBezTo>
                  <a:pt x="6231" y="8134"/>
                  <a:pt x="6231" y="8128"/>
                  <a:pt x="6237" y="8128"/>
                </a:cubicBezTo>
                <a:cubicBezTo>
                  <a:pt x="6237" y="8122"/>
                  <a:pt x="6243" y="8116"/>
                  <a:pt x="6249" y="8116"/>
                </a:cubicBezTo>
                <a:cubicBezTo>
                  <a:pt x="6249" y="8110"/>
                  <a:pt x="6255" y="8116"/>
                  <a:pt x="6255" y="8110"/>
                </a:cubicBezTo>
                <a:cubicBezTo>
                  <a:pt x="6261" y="8110"/>
                  <a:pt x="6267" y="8110"/>
                  <a:pt x="6273" y="8104"/>
                </a:cubicBezTo>
                <a:cubicBezTo>
                  <a:pt x="6273" y="8098"/>
                  <a:pt x="6279" y="8098"/>
                  <a:pt x="6279" y="8092"/>
                </a:cubicBezTo>
                <a:cubicBezTo>
                  <a:pt x="6279" y="8086"/>
                  <a:pt x="6285" y="8086"/>
                  <a:pt x="6285" y="8080"/>
                </a:cubicBezTo>
                <a:cubicBezTo>
                  <a:pt x="6285" y="8074"/>
                  <a:pt x="6285" y="8069"/>
                  <a:pt x="6285" y="8057"/>
                </a:cubicBezTo>
                <a:cubicBezTo>
                  <a:pt x="6291" y="8051"/>
                  <a:pt x="6297" y="8045"/>
                  <a:pt x="6303" y="8033"/>
                </a:cubicBezTo>
                <a:cubicBezTo>
                  <a:pt x="6309" y="8027"/>
                  <a:pt x="6314" y="8027"/>
                  <a:pt x="6314" y="8021"/>
                </a:cubicBezTo>
                <a:cubicBezTo>
                  <a:pt x="6314" y="8009"/>
                  <a:pt x="6314" y="8003"/>
                  <a:pt x="6314" y="7991"/>
                </a:cubicBezTo>
                <a:cubicBezTo>
                  <a:pt x="6314" y="7985"/>
                  <a:pt x="6314" y="7980"/>
                  <a:pt x="6314" y="7980"/>
                </a:cubicBezTo>
                <a:cubicBezTo>
                  <a:pt x="6314" y="7974"/>
                  <a:pt x="6314" y="7968"/>
                  <a:pt x="6314" y="7968"/>
                </a:cubicBezTo>
                <a:cubicBezTo>
                  <a:pt x="6314" y="7962"/>
                  <a:pt x="6320" y="7956"/>
                  <a:pt x="6320" y="7956"/>
                </a:cubicBezTo>
                <a:cubicBezTo>
                  <a:pt x="6326" y="7944"/>
                  <a:pt x="6332" y="7938"/>
                  <a:pt x="6338" y="7938"/>
                </a:cubicBezTo>
                <a:cubicBezTo>
                  <a:pt x="6344" y="7938"/>
                  <a:pt x="6350" y="7932"/>
                  <a:pt x="6350" y="7932"/>
                </a:cubicBezTo>
                <a:cubicBezTo>
                  <a:pt x="6356" y="7932"/>
                  <a:pt x="6356" y="7938"/>
                  <a:pt x="6362" y="7938"/>
                </a:cubicBezTo>
                <a:cubicBezTo>
                  <a:pt x="6362" y="7944"/>
                  <a:pt x="6362" y="7944"/>
                  <a:pt x="6356" y="7950"/>
                </a:cubicBezTo>
                <a:cubicBezTo>
                  <a:pt x="6356" y="7950"/>
                  <a:pt x="6356" y="7956"/>
                  <a:pt x="6356" y="7962"/>
                </a:cubicBezTo>
                <a:cubicBezTo>
                  <a:pt x="6356" y="7962"/>
                  <a:pt x="6350" y="7968"/>
                  <a:pt x="6350" y="7974"/>
                </a:cubicBezTo>
                <a:cubicBezTo>
                  <a:pt x="6350" y="7980"/>
                  <a:pt x="6356" y="7980"/>
                  <a:pt x="6356" y="7985"/>
                </a:cubicBezTo>
                <a:cubicBezTo>
                  <a:pt x="6368" y="7980"/>
                  <a:pt x="6374" y="7980"/>
                  <a:pt x="6380" y="7974"/>
                </a:cubicBezTo>
                <a:cubicBezTo>
                  <a:pt x="6386" y="7968"/>
                  <a:pt x="6386" y="7962"/>
                  <a:pt x="6386" y="7962"/>
                </a:cubicBezTo>
                <a:cubicBezTo>
                  <a:pt x="6391" y="7950"/>
                  <a:pt x="6391" y="7944"/>
                  <a:pt x="6397" y="7938"/>
                </a:cubicBezTo>
                <a:cubicBezTo>
                  <a:pt x="6397" y="7932"/>
                  <a:pt x="6403" y="7932"/>
                  <a:pt x="6403" y="7926"/>
                </a:cubicBezTo>
                <a:cubicBezTo>
                  <a:pt x="6409" y="7920"/>
                  <a:pt x="6409" y="7920"/>
                  <a:pt x="6415" y="7914"/>
                </a:cubicBezTo>
                <a:cubicBezTo>
                  <a:pt x="6415" y="7908"/>
                  <a:pt x="6421" y="7908"/>
                  <a:pt x="6421" y="7903"/>
                </a:cubicBezTo>
                <a:cubicBezTo>
                  <a:pt x="6421" y="7896"/>
                  <a:pt x="6427" y="7896"/>
                  <a:pt x="6427" y="7891"/>
                </a:cubicBezTo>
                <a:cubicBezTo>
                  <a:pt x="6433" y="7891"/>
                  <a:pt x="6433" y="7885"/>
                  <a:pt x="6433" y="7879"/>
                </a:cubicBezTo>
                <a:cubicBezTo>
                  <a:pt x="6433" y="7879"/>
                  <a:pt x="6439" y="7873"/>
                  <a:pt x="6439" y="7867"/>
                </a:cubicBezTo>
                <a:cubicBezTo>
                  <a:pt x="6439" y="7867"/>
                  <a:pt x="6439" y="7861"/>
                  <a:pt x="6439" y="7855"/>
                </a:cubicBezTo>
                <a:cubicBezTo>
                  <a:pt x="6439" y="7855"/>
                  <a:pt x="6439" y="7849"/>
                  <a:pt x="6445" y="7843"/>
                </a:cubicBezTo>
                <a:cubicBezTo>
                  <a:pt x="6445" y="7843"/>
                  <a:pt x="6445" y="7837"/>
                  <a:pt x="6451" y="7837"/>
                </a:cubicBezTo>
                <a:cubicBezTo>
                  <a:pt x="6457" y="7831"/>
                  <a:pt x="6463" y="7831"/>
                  <a:pt x="6463" y="7831"/>
                </a:cubicBezTo>
                <a:cubicBezTo>
                  <a:pt x="6469" y="7831"/>
                  <a:pt x="6469" y="7831"/>
                  <a:pt x="6475" y="7831"/>
                </a:cubicBezTo>
                <a:cubicBezTo>
                  <a:pt x="6480" y="7825"/>
                  <a:pt x="6480" y="7825"/>
                  <a:pt x="6486" y="7819"/>
                </a:cubicBezTo>
                <a:cubicBezTo>
                  <a:pt x="6492" y="7819"/>
                  <a:pt x="6492" y="7814"/>
                  <a:pt x="6498" y="7808"/>
                </a:cubicBezTo>
                <a:cubicBezTo>
                  <a:pt x="6498" y="7802"/>
                  <a:pt x="6504" y="7802"/>
                  <a:pt x="6504" y="7796"/>
                </a:cubicBezTo>
                <a:cubicBezTo>
                  <a:pt x="6504" y="7790"/>
                  <a:pt x="6504" y="7784"/>
                  <a:pt x="6504" y="7772"/>
                </a:cubicBezTo>
                <a:cubicBezTo>
                  <a:pt x="6504" y="7766"/>
                  <a:pt x="6504" y="7760"/>
                  <a:pt x="6504" y="7754"/>
                </a:cubicBezTo>
                <a:cubicBezTo>
                  <a:pt x="6504" y="7742"/>
                  <a:pt x="6498" y="7737"/>
                  <a:pt x="6492" y="7730"/>
                </a:cubicBezTo>
                <a:cubicBezTo>
                  <a:pt x="6492" y="7725"/>
                  <a:pt x="6492" y="7725"/>
                  <a:pt x="6492" y="7719"/>
                </a:cubicBezTo>
                <a:cubicBezTo>
                  <a:pt x="6492" y="7713"/>
                  <a:pt x="6492" y="7707"/>
                  <a:pt x="6492" y="7701"/>
                </a:cubicBezTo>
                <a:cubicBezTo>
                  <a:pt x="6492" y="7695"/>
                  <a:pt x="6492" y="7689"/>
                  <a:pt x="6492" y="7677"/>
                </a:cubicBezTo>
                <a:cubicBezTo>
                  <a:pt x="6492" y="7665"/>
                  <a:pt x="6486" y="7659"/>
                  <a:pt x="6492" y="7653"/>
                </a:cubicBezTo>
                <a:cubicBezTo>
                  <a:pt x="6492" y="7648"/>
                  <a:pt x="6498" y="7648"/>
                  <a:pt x="6498" y="7642"/>
                </a:cubicBezTo>
                <a:cubicBezTo>
                  <a:pt x="6498" y="7636"/>
                  <a:pt x="6504" y="7636"/>
                  <a:pt x="6510" y="7630"/>
                </a:cubicBezTo>
                <a:cubicBezTo>
                  <a:pt x="6516" y="7630"/>
                  <a:pt x="6516" y="7624"/>
                  <a:pt x="6522" y="7618"/>
                </a:cubicBezTo>
                <a:cubicBezTo>
                  <a:pt x="6528" y="7612"/>
                  <a:pt x="6534" y="7612"/>
                  <a:pt x="6546" y="7606"/>
                </a:cubicBezTo>
                <a:cubicBezTo>
                  <a:pt x="6546" y="7606"/>
                  <a:pt x="6552" y="7606"/>
                  <a:pt x="6558" y="7606"/>
                </a:cubicBezTo>
                <a:cubicBezTo>
                  <a:pt x="6558" y="7600"/>
                  <a:pt x="6558" y="7594"/>
                  <a:pt x="6563" y="7594"/>
                </a:cubicBezTo>
                <a:cubicBezTo>
                  <a:pt x="6563" y="7588"/>
                  <a:pt x="6569" y="7582"/>
                  <a:pt x="6569" y="7576"/>
                </a:cubicBezTo>
                <a:cubicBezTo>
                  <a:pt x="6575" y="7576"/>
                  <a:pt x="6575" y="7571"/>
                  <a:pt x="6581" y="7564"/>
                </a:cubicBezTo>
                <a:cubicBezTo>
                  <a:pt x="6581" y="7559"/>
                  <a:pt x="6587" y="7559"/>
                  <a:pt x="6587" y="7553"/>
                </a:cubicBezTo>
                <a:cubicBezTo>
                  <a:pt x="6593" y="7547"/>
                  <a:pt x="6599" y="7547"/>
                  <a:pt x="6599" y="7541"/>
                </a:cubicBezTo>
                <a:cubicBezTo>
                  <a:pt x="6605" y="7541"/>
                  <a:pt x="6605" y="7535"/>
                  <a:pt x="6611" y="7535"/>
                </a:cubicBezTo>
                <a:cubicBezTo>
                  <a:pt x="6670" y="7535"/>
                  <a:pt x="6670" y="7535"/>
                  <a:pt x="6670" y="7535"/>
                </a:cubicBezTo>
                <a:cubicBezTo>
                  <a:pt x="6676" y="7535"/>
                  <a:pt x="6682" y="7529"/>
                  <a:pt x="6694" y="7523"/>
                </a:cubicBezTo>
                <a:cubicBezTo>
                  <a:pt x="6694" y="7517"/>
                  <a:pt x="6700" y="7517"/>
                  <a:pt x="6706" y="7511"/>
                </a:cubicBezTo>
                <a:cubicBezTo>
                  <a:pt x="6706" y="7511"/>
                  <a:pt x="6706" y="7505"/>
                  <a:pt x="6712" y="7499"/>
                </a:cubicBezTo>
                <a:cubicBezTo>
                  <a:pt x="6712" y="7493"/>
                  <a:pt x="6718" y="7493"/>
                  <a:pt x="6718" y="7493"/>
                </a:cubicBezTo>
                <a:cubicBezTo>
                  <a:pt x="6860" y="7493"/>
                  <a:pt x="6860" y="7493"/>
                  <a:pt x="6860" y="7493"/>
                </a:cubicBezTo>
                <a:cubicBezTo>
                  <a:pt x="6860" y="7487"/>
                  <a:pt x="6860" y="7482"/>
                  <a:pt x="6866" y="7476"/>
                </a:cubicBezTo>
                <a:cubicBezTo>
                  <a:pt x="6866" y="7470"/>
                  <a:pt x="6860" y="7470"/>
                  <a:pt x="6866" y="7464"/>
                </a:cubicBezTo>
                <a:cubicBezTo>
                  <a:pt x="6866" y="7458"/>
                  <a:pt x="6872" y="7458"/>
                  <a:pt x="6872" y="7452"/>
                </a:cubicBezTo>
                <a:cubicBezTo>
                  <a:pt x="6878" y="7452"/>
                  <a:pt x="6884" y="7452"/>
                  <a:pt x="6884" y="7452"/>
                </a:cubicBezTo>
                <a:cubicBezTo>
                  <a:pt x="6890" y="7446"/>
                  <a:pt x="6890" y="7440"/>
                  <a:pt x="6890" y="7440"/>
                </a:cubicBezTo>
                <a:cubicBezTo>
                  <a:pt x="6901" y="7428"/>
                  <a:pt x="6901" y="7422"/>
                  <a:pt x="6907" y="7416"/>
                </a:cubicBezTo>
                <a:cubicBezTo>
                  <a:pt x="6913" y="7405"/>
                  <a:pt x="6919" y="7398"/>
                  <a:pt x="6925" y="7393"/>
                </a:cubicBezTo>
                <a:cubicBezTo>
                  <a:pt x="6925" y="7387"/>
                  <a:pt x="6919" y="7387"/>
                  <a:pt x="6925" y="7381"/>
                </a:cubicBezTo>
                <a:cubicBezTo>
                  <a:pt x="6925" y="7375"/>
                  <a:pt x="6925" y="7375"/>
                  <a:pt x="6931" y="7369"/>
                </a:cubicBezTo>
                <a:cubicBezTo>
                  <a:pt x="6937" y="7363"/>
                  <a:pt x="6949" y="7369"/>
                  <a:pt x="6955" y="7363"/>
                </a:cubicBezTo>
                <a:cubicBezTo>
                  <a:pt x="6961" y="7357"/>
                  <a:pt x="6961" y="7351"/>
                  <a:pt x="6961" y="7339"/>
                </a:cubicBezTo>
                <a:cubicBezTo>
                  <a:pt x="6961" y="7327"/>
                  <a:pt x="6961" y="7310"/>
                  <a:pt x="6967" y="7298"/>
                </a:cubicBezTo>
                <a:cubicBezTo>
                  <a:pt x="6973" y="7292"/>
                  <a:pt x="6973" y="7286"/>
                  <a:pt x="6973" y="7286"/>
                </a:cubicBezTo>
                <a:cubicBezTo>
                  <a:pt x="6979" y="7280"/>
                  <a:pt x="6979" y="7274"/>
                  <a:pt x="6979" y="7274"/>
                </a:cubicBezTo>
                <a:cubicBezTo>
                  <a:pt x="6984" y="7268"/>
                  <a:pt x="6990" y="7274"/>
                  <a:pt x="6990" y="7268"/>
                </a:cubicBezTo>
                <a:cubicBezTo>
                  <a:pt x="6996" y="7268"/>
                  <a:pt x="6996" y="7262"/>
                  <a:pt x="6996" y="7256"/>
                </a:cubicBezTo>
                <a:cubicBezTo>
                  <a:pt x="7002" y="7256"/>
                  <a:pt x="7002" y="7250"/>
                  <a:pt x="7002" y="7244"/>
                </a:cubicBezTo>
                <a:cubicBezTo>
                  <a:pt x="7002" y="7244"/>
                  <a:pt x="7002" y="7239"/>
                  <a:pt x="7002" y="7232"/>
                </a:cubicBezTo>
                <a:cubicBezTo>
                  <a:pt x="7002" y="7227"/>
                  <a:pt x="7008" y="7221"/>
                  <a:pt x="7008" y="7215"/>
                </a:cubicBezTo>
                <a:cubicBezTo>
                  <a:pt x="7008" y="7197"/>
                  <a:pt x="7002" y="7191"/>
                  <a:pt x="7008" y="7179"/>
                </a:cubicBezTo>
                <a:cubicBezTo>
                  <a:pt x="7008" y="7173"/>
                  <a:pt x="7008" y="7167"/>
                  <a:pt x="7008" y="7167"/>
                </a:cubicBezTo>
                <a:cubicBezTo>
                  <a:pt x="7008" y="7155"/>
                  <a:pt x="7008" y="7155"/>
                  <a:pt x="7008" y="7155"/>
                </a:cubicBezTo>
                <a:cubicBezTo>
                  <a:pt x="7008" y="7150"/>
                  <a:pt x="7014" y="7150"/>
                  <a:pt x="7014" y="7144"/>
                </a:cubicBezTo>
                <a:cubicBezTo>
                  <a:pt x="7020" y="7132"/>
                  <a:pt x="7020" y="7126"/>
                  <a:pt x="7026" y="7120"/>
                </a:cubicBezTo>
                <a:cubicBezTo>
                  <a:pt x="7026" y="7114"/>
                  <a:pt x="7026" y="7108"/>
                  <a:pt x="7026" y="7108"/>
                </a:cubicBezTo>
                <a:cubicBezTo>
                  <a:pt x="7032" y="7102"/>
                  <a:pt x="7032" y="7096"/>
                  <a:pt x="7032" y="7096"/>
                </a:cubicBezTo>
                <a:cubicBezTo>
                  <a:pt x="7032" y="7090"/>
                  <a:pt x="7032" y="7090"/>
                  <a:pt x="7032" y="7084"/>
                </a:cubicBezTo>
                <a:cubicBezTo>
                  <a:pt x="7038" y="7078"/>
                  <a:pt x="7032" y="7072"/>
                  <a:pt x="7032" y="7066"/>
                </a:cubicBezTo>
                <a:cubicBezTo>
                  <a:pt x="7032" y="7049"/>
                  <a:pt x="7032" y="7049"/>
                  <a:pt x="7032" y="7049"/>
                </a:cubicBezTo>
                <a:cubicBezTo>
                  <a:pt x="7032" y="7037"/>
                  <a:pt x="7026" y="7031"/>
                  <a:pt x="7026" y="7019"/>
                </a:cubicBezTo>
                <a:cubicBezTo>
                  <a:pt x="7026" y="6995"/>
                  <a:pt x="7026" y="6995"/>
                  <a:pt x="7026" y="6995"/>
                </a:cubicBezTo>
                <a:cubicBezTo>
                  <a:pt x="7026" y="6989"/>
                  <a:pt x="7026" y="6989"/>
                  <a:pt x="7026" y="6984"/>
                </a:cubicBezTo>
                <a:cubicBezTo>
                  <a:pt x="7026" y="6918"/>
                  <a:pt x="7026" y="6918"/>
                  <a:pt x="7026" y="6918"/>
                </a:cubicBezTo>
                <a:cubicBezTo>
                  <a:pt x="7032" y="6912"/>
                  <a:pt x="7032" y="6912"/>
                  <a:pt x="7038" y="6912"/>
                </a:cubicBezTo>
                <a:cubicBezTo>
                  <a:pt x="7044" y="6912"/>
                  <a:pt x="7044" y="6912"/>
                  <a:pt x="7050" y="6912"/>
                </a:cubicBezTo>
                <a:cubicBezTo>
                  <a:pt x="7056" y="6912"/>
                  <a:pt x="7056" y="6906"/>
                  <a:pt x="7061" y="6906"/>
                </a:cubicBezTo>
                <a:cubicBezTo>
                  <a:pt x="7068" y="6901"/>
                  <a:pt x="7068" y="6901"/>
                  <a:pt x="7073" y="6901"/>
                </a:cubicBezTo>
                <a:cubicBezTo>
                  <a:pt x="7085" y="6890"/>
                  <a:pt x="7091" y="6884"/>
                  <a:pt x="7097" y="6866"/>
                </a:cubicBezTo>
                <a:cubicBezTo>
                  <a:pt x="7097" y="6860"/>
                  <a:pt x="7097" y="6860"/>
                  <a:pt x="7103" y="6854"/>
                </a:cubicBezTo>
                <a:cubicBezTo>
                  <a:pt x="7103" y="6842"/>
                  <a:pt x="7103" y="6836"/>
                  <a:pt x="7109" y="6830"/>
                </a:cubicBezTo>
                <a:cubicBezTo>
                  <a:pt x="7109" y="6824"/>
                  <a:pt x="7115" y="6824"/>
                  <a:pt x="7115" y="6818"/>
                </a:cubicBezTo>
                <a:cubicBezTo>
                  <a:pt x="7121" y="6818"/>
                  <a:pt x="7127" y="6818"/>
                  <a:pt x="7127" y="6818"/>
                </a:cubicBezTo>
                <a:cubicBezTo>
                  <a:pt x="7133" y="6818"/>
                  <a:pt x="7139" y="6818"/>
                  <a:pt x="7139" y="6818"/>
                </a:cubicBezTo>
                <a:cubicBezTo>
                  <a:pt x="7150" y="6813"/>
                  <a:pt x="7150" y="6801"/>
                  <a:pt x="7162" y="6795"/>
                </a:cubicBezTo>
                <a:cubicBezTo>
                  <a:pt x="7168" y="6795"/>
                  <a:pt x="7174" y="6795"/>
                  <a:pt x="7174" y="6789"/>
                </a:cubicBezTo>
                <a:cubicBezTo>
                  <a:pt x="7180" y="6783"/>
                  <a:pt x="7180" y="6777"/>
                  <a:pt x="7186" y="6765"/>
                </a:cubicBezTo>
                <a:cubicBezTo>
                  <a:pt x="7198" y="6747"/>
                  <a:pt x="7204" y="6735"/>
                  <a:pt x="7210" y="6718"/>
                </a:cubicBezTo>
                <a:cubicBezTo>
                  <a:pt x="7216" y="6718"/>
                  <a:pt x="7216" y="6712"/>
                  <a:pt x="7216" y="6706"/>
                </a:cubicBezTo>
                <a:cubicBezTo>
                  <a:pt x="7216" y="6706"/>
                  <a:pt x="7222" y="6706"/>
                  <a:pt x="7227" y="6700"/>
                </a:cubicBezTo>
                <a:cubicBezTo>
                  <a:pt x="7227" y="6694"/>
                  <a:pt x="7234" y="6694"/>
                  <a:pt x="7239" y="6688"/>
                </a:cubicBezTo>
                <a:lnTo>
                  <a:pt x="7239" y="6682"/>
                </a:lnTo>
                <a:cubicBezTo>
                  <a:pt x="7245" y="6670"/>
                  <a:pt x="7245" y="6670"/>
                  <a:pt x="7245" y="6670"/>
                </a:cubicBezTo>
                <a:cubicBezTo>
                  <a:pt x="7251" y="6658"/>
                  <a:pt x="7257" y="6652"/>
                  <a:pt x="7257" y="6641"/>
                </a:cubicBezTo>
                <a:cubicBezTo>
                  <a:pt x="7263" y="6635"/>
                  <a:pt x="7257" y="6629"/>
                  <a:pt x="7257" y="6623"/>
                </a:cubicBezTo>
                <a:cubicBezTo>
                  <a:pt x="7257" y="6617"/>
                  <a:pt x="7263" y="6611"/>
                  <a:pt x="7257" y="6611"/>
                </a:cubicBezTo>
                <a:cubicBezTo>
                  <a:pt x="7257" y="6605"/>
                  <a:pt x="7251" y="6599"/>
                  <a:pt x="7251" y="6599"/>
                </a:cubicBezTo>
                <a:cubicBezTo>
                  <a:pt x="7245" y="6587"/>
                  <a:pt x="7239" y="6581"/>
                  <a:pt x="7239" y="6569"/>
                </a:cubicBezTo>
                <a:cubicBezTo>
                  <a:pt x="7234" y="6563"/>
                  <a:pt x="7227" y="6552"/>
                  <a:pt x="7227" y="6540"/>
                </a:cubicBezTo>
                <a:cubicBezTo>
                  <a:pt x="7227" y="6534"/>
                  <a:pt x="7227" y="6528"/>
                  <a:pt x="7227" y="6522"/>
                </a:cubicBezTo>
                <a:cubicBezTo>
                  <a:pt x="7227" y="6510"/>
                  <a:pt x="7227" y="6504"/>
                  <a:pt x="7222" y="6492"/>
                </a:cubicBezTo>
                <a:cubicBezTo>
                  <a:pt x="7222" y="6486"/>
                  <a:pt x="7216" y="6486"/>
                  <a:pt x="7216" y="6480"/>
                </a:cubicBezTo>
                <a:cubicBezTo>
                  <a:pt x="7204" y="6480"/>
                  <a:pt x="7198" y="6469"/>
                  <a:pt x="7192" y="6469"/>
                </a:cubicBezTo>
                <a:cubicBezTo>
                  <a:pt x="7133" y="6469"/>
                  <a:pt x="7133" y="6469"/>
                  <a:pt x="7133" y="6469"/>
                </a:cubicBezTo>
                <a:cubicBezTo>
                  <a:pt x="7133" y="6469"/>
                  <a:pt x="7127" y="6469"/>
                  <a:pt x="7121" y="6469"/>
                </a:cubicBezTo>
                <a:cubicBezTo>
                  <a:pt x="7121" y="6469"/>
                  <a:pt x="7115" y="6463"/>
                  <a:pt x="7109" y="6463"/>
                </a:cubicBezTo>
                <a:cubicBezTo>
                  <a:pt x="7109" y="6463"/>
                  <a:pt x="7103" y="6463"/>
                  <a:pt x="7097" y="6463"/>
                </a:cubicBezTo>
                <a:cubicBezTo>
                  <a:pt x="7091" y="6463"/>
                  <a:pt x="7091" y="6463"/>
                  <a:pt x="7085" y="6457"/>
                </a:cubicBezTo>
                <a:cubicBezTo>
                  <a:pt x="7079" y="6457"/>
                  <a:pt x="7073" y="6451"/>
                  <a:pt x="7061" y="6451"/>
                </a:cubicBezTo>
                <a:cubicBezTo>
                  <a:pt x="7061" y="6445"/>
                  <a:pt x="7056" y="6445"/>
                  <a:pt x="7050" y="6445"/>
                </a:cubicBezTo>
                <a:cubicBezTo>
                  <a:pt x="7050" y="6439"/>
                  <a:pt x="7050" y="6433"/>
                  <a:pt x="7050" y="6433"/>
                </a:cubicBezTo>
                <a:cubicBezTo>
                  <a:pt x="7044" y="6421"/>
                  <a:pt x="7044" y="6415"/>
                  <a:pt x="7038" y="6409"/>
                </a:cubicBezTo>
                <a:cubicBezTo>
                  <a:pt x="7038" y="6403"/>
                  <a:pt x="7044" y="6397"/>
                  <a:pt x="7038" y="6397"/>
                </a:cubicBezTo>
                <a:cubicBezTo>
                  <a:pt x="7038" y="6392"/>
                  <a:pt x="7032" y="6392"/>
                  <a:pt x="7026" y="6386"/>
                </a:cubicBezTo>
                <a:cubicBezTo>
                  <a:pt x="7026" y="6386"/>
                  <a:pt x="7020" y="6386"/>
                  <a:pt x="7014" y="6380"/>
                </a:cubicBezTo>
                <a:cubicBezTo>
                  <a:pt x="7008" y="6374"/>
                  <a:pt x="7008" y="6374"/>
                  <a:pt x="7002" y="6368"/>
                </a:cubicBezTo>
                <a:cubicBezTo>
                  <a:pt x="7002" y="6368"/>
                  <a:pt x="6996" y="6368"/>
                  <a:pt x="6990" y="6368"/>
                </a:cubicBezTo>
                <a:cubicBezTo>
                  <a:pt x="6984" y="6362"/>
                  <a:pt x="6979" y="6362"/>
                  <a:pt x="6973" y="6362"/>
                </a:cubicBezTo>
                <a:cubicBezTo>
                  <a:pt x="6961" y="6362"/>
                  <a:pt x="6955" y="6374"/>
                  <a:pt x="6943" y="6374"/>
                </a:cubicBezTo>
                <a:cubicBezTo>
                  <a:pt x="6878" y="6374"/>
                  <a:pt x="6878" y="6374"/>
                  <a:pt x="6878" y="6374"/>
                </a:cubicBezTo>
                <a:cubicBezTo>
                  <a:pt x="6872" y="6374"/>
                  <a:pt x="6866" y="6368"/>
                  <a:pt x="6860" y="6368"/>
                </a:cubicBezTo>
                <a:cubicBezTo>
                  <a:pt x="6848" y="6362"/>
                  <a:pt x="6848" y="6356"/>
                  <a:pt x="6836" y="6350"/>
                </a:cubicBezTo>
                <a:cubicBezTo>
                  <a:pt x="6830" y="6350"/>
                  <a:pt x="6830" y="6344"/>
                  <a:pt x="6824" y="6344"/>
                </a:cubicBezTo>
                <a:cubicBezTo>
                  <a:pt x="6818" y="6344"/>
                  <a:pt x="6813" y="6344"/>
                  <a:pt x="6801" y="6344"/>
                </a:cubicBezTo>
                <a:cubicBezTo>
                  <a:pt x="6795" y="6344"/>
                  <a:pt x="6783" y="6344"/>
                  <a:pt x="6777" y="6344"/>
                </a:cubicBezTo>
                <a:cubicBezTo>
                  <a:pt x="6777" y="6362"/>
                  <a:pt x="6777" y="6368"/>
                  <a:pt x="6771" y="6380"/>
                </a:cubicBezTo>
                <a:cubicBezTo>
                  <a:pt x="6765" y="6380"/>
                  <a:pt x="6765" y="6380"/>
                  <a:pt x="6759" y="6380"/>
                </a:cubicBezTo>
                <a:cubicBezTo>
                  <a:pt x="6753" y="6380"/>
                  <a:pt x="6747" y="6380"/>
                  <a:pt x="6747" y="6380"/>
                </a:cubicBezTo>
                <a:cubicBezTo>
                  <a:pt x="6741" y="6380"/>
                  <a:pt x="6735" y="6380"/>
                  <a:pt x="6735" y="6380"/>
                </a:cubicBezTo>
                <a:cubicBezTo>
                  <a:pt x="6729" y="6374"/>
                  <a:pt x="6729" y="6374"/>
                  <a:pt x="6724" y="6374"/>
                </a:cubicBezTo>
                <a:cubicBezTo>
                  <a:pt x="6718" y="6368"/>
                  <a:pt x="6718" y="6368"/>
                  <a:pt x="6712" y="6368"/>
                </a:cubicBezTo>
                <a:cubicBezTo>
                  <a:pt x="6712" y="6362"/>
                  <a:pt x="6712" y="6356"/>
                  <a:pt x="6712" y="6356"/>
                </a:cubicBezTo>
                <a:cubicBezTo>
                  <a:pt x="6712" y="6350"/>
                  <a:pt x="6712" y="6344"/>
                  <a:pt x="6718" y="6344"/>
                </a:cubicBezTo>
                <a:cubicBezTo>
                  <a:pt x="6724" y="6338"/>
                  <a:pt x="6724" y="6344"/>
                  <a:pt x="6729" y="6338"/>
                </a:cubicBezTo>
                <a:cubicBezTo>
                  <a:pt x="6735" y="6338"/>
                  <a:pt x="6735" y="6332"/>
                  <a:pt x="6741" y="6332"/>
                </a:cubicBezTo>
                <a:cubicBezTo>
                  <a:pt x="6735" y="6320"/>
                  <a:pt x="6735" y="6320"/>
                  <a:pt x="6735" y="6320"/>
                </a:cubicBezTo>
                <a:cubicBezTo>
                  <a:pt x="6729" y="6320"/>
                  <a:pt x="6729" y="6320"/>
                  <a:pt x="6724" y="6320"/>
                </a:cubicBezTo>
                <a:cubicBezTo>
                  <a:pt x="6718" y="6320"/>
                  <a:pt x="6718" y="6315"/>
                  <a:pt x="6712" y="6315"/>
                </a:cubicBezTo>
                <a:cubicBezTo>
                  <a:pt x="6706" y="6315"/>
                  <a:pt x="6700" y="6315"/>
                  <a:pt x="6700" y="6309"/>
                </a:cubicBezTo>
                <a:cubicBezTo>
                  <a:pt x="6694" y="6309"/>
                  <a:pt x="6688" y="6303"/>
                  <a:pt x="6688" y="6303"/>
                </a:cubicBezTo>
                <a:cubicBezTo>
                  <a:pt x="6682" y="6303"/>
                  <a:pt x="6676" y="6297"/>
                  <a:pt x="6670" y="6297"/>
                </a:cubicBezTo>
                <a:cubicBezTo>
                  <a:pt x="6670" y="6291"/>
                  <a:pt x="6670" y="6285"/>
                  <a:pt x="6664" y="6285"/>
                </a:cubicBezTo>
                <a:cubicBezTo>
                  <a:pt x="6658" y="6279"/>
                  <a:pt x="6658" y="6279"/>
                  <a:pt x="6652" y="6279"/>
                </a:cubicBezTo>
                <a:cubicBezTo>
                  <a:pt x="6646" y="6279"/>
                  <a:pt x="6641" y="6273"/>
                  <a:pt x="6635" y="6273"/>
                </a:cubicBezTo>
                <a:cubicBezTo>
                  <a:pt x="6629" y="6273"/>
                  <a:pt x="6629" y="6273"/>
                  <a:pt x="6623" y="6273"/>
                </a:cubicBezTo>
                <a:cubicBezTo>
                  <a:pt x="6617" y="6273"/>
                  <a:pt x="6611" y="6267"/>
                  <a:pt x="6611" y="6267"/>
                </a:cubicBezTo>
                <a:cubicBezTo>
                  <a:pt x="6599" y="6267"/>
                  <a:pt x="6599" y="6267"/>
                  <a:pt x="6599" y="6267"/>
                </a:cubicBezTo>
                <a:cubicBezTo>
                  <a:pt x="6593" y="6267"/>
                  <a:pt x="6593" y="6261"/>
                  <a:pt x="6587" y="6261"/>
                </a:cubicBezTo>
                <a:cubicBezTo>
                  <a:pt x="6581" y="6261"/>
                  <a:pt x="6575" y="6255"/>
                  <a:pt x="6569" y="6255"/>
                </a:cubicBezTo>
                <a:cubicBezTo>
                  <a:pt x="6563" y="6249"/>
                  <a:pt x="6552" y="6249"/>
                  <a:pt x="6546" y="6249"/>
                </a:cubicBezTo>
                <a:cubicBezTo>
                  <a:pt x="6534" y="6249"/>
                  <a:pt x="6528" y="6249"/>
                  <a:pt x="6522" y="6249"/>
                </a:cubicBezTo>
                <a:cubicBezTo>
                  <a:pt x="6522" y="6303"/>
                  <a:pt x="6522" y="6303"/>
                  <a:pt x="6522" y="6303"/>
                </a:cubicBezTo>
                <a:cubicBezTo>
                  <a:pt x="6475" y="6303"/>
                  <a:pt x="6475" y="6303"/>
                  <a:pt x="6475" y="6303"/>
                </a:cubicBezTo>
                <a:cubicBezTo>
                  <a:pt x="6475" y="6285"/>
                  <a:pt x="6475" y="6285"/>
                  <a:pt x="6475" y="6285"/>
                </a:cubicBezTo>
                <a:cubicBezTo>
                  <a:pt x="6475" y="6279"/>
                  <a:pt x="6475" y="6273"/>
                  <a:pt x="6475" y="6273"/>
                </a:cubicBezTo>
                <a:cubicBezTo>
                  <a:pt x="6480" y="6267"/>
                  <a:pt x="6480" y="6261"/>
                  <a:pt x="6486" y="6261"/>
                </a:cubicBezTo>
                <a:cubicBezTo>
                  <a:pt x="6492" y="6255"/>
                  <a:pt x="6492" y="6249"/>
                  <a:pt x="6492" y="6249"/>
                </a:cubicBezTo>
                <a:cubicBezTo>
                  <a:pt x="6498" y="6249"/>
                  <a:pt x="6504" y="6249"/>
                  <a:pt x="6504" y="6243"/>
                </a:cubicBezTo>
                <a:cubicBezTo>
                  <a:pt x="6510" y="6237"/>
                  <a:pt x="6510" y="6231"/>
                  <a:pt x="6510" y="6226"/>
                </a:cubicBezTo>
                <a:cubicBezTo>
                  <a:pt x="6498" y="6220"/>
                  <a:pt x="6492" y="6226"/>
                  <a:pt x="6486" y="6220"/>
                </a:cubicBezTo>
                <a:cubicBezTo>
                  <a:pt x="6480" y="6220"/>
                  <a:pt x="6480" y="6214"/>
                  <a:pt x="6475" y="6214"/>
                </a:cubicBezTo>
                <a:cubicBezTo>
                  <a:pt x="6469" y="6208"/>
                  <a:pt x="6463" y="6208"/>
                  <a:pt x="6451" y="6208"/>
                </a:cubicBezTo>
                <a:cubicBezTo>
                  <a:pt x="6445" y="6202"/>
                  <a:pt x="6445" y="6202"/>
                  <a:pt x="6439" y="6202"/>
                </a:cubicBezTo>
                <a:cubicBezTo>
                  <a:pt x="6427" y="6202"/>
                  <a:pt x="6427" y="6202"/>
                  <a:pt x="6427" y="6202"/>
                </a:cubicBezTo>
                <a:cubicBezTo>
                  <a:pt x="6415" y="6202"/>
                  <a:pt x="6415" y="6202"/>
                  <a:pt x="6415" y="6202"/>
                </a:cubicBezTo>
                <a:cubicBezTo>
                  <a:pt x="6409" y="6202"/>
                  <a:pt x="6409" y="6202"/>
                  <a:pt x="6403" y="6202"/>
                </a:cubicBezTo>
                <a:cubicBezTo>
                  <a:pt x="6403" y="6214"/>
                  <a:pt x="6403" y="6220"/>
                  <a:pt x="6403" y="6226"/>
                </a:cubicBezTo>
                <a:cubicBezTo>
                  <a:pt x="6403" y="6231"/>
                  <a:pt x="6403" y="6231"/>
                  <a:pt x="6403" y="6237"/>
                </a:cubicBezTo>
                <a:cubicBezTo>
                  <a:pt x="6397" y="6249"/>
                  <a:pt x="6386" y="6255"/>
                  <a:pt x="6374" y="6255"/>
                </a:cubicBezTo>
                <a:cubicBezTo>
                  <a:pt x="6368" y="6255"/>
                  <a:pt x="6362" y="6249"/>
                  <a:pt x="6356" y="6249"/>
                </a:cubicBezTo>
                <a:cubicBezTo>
                  <a:pt x="6356" y="6226"/>
                  <a:pt x="6356" y="6226"/>
                  <a:pt x="6356" y="6226"/>
                </a:cubicBezTo>
                <a:lnTo>
                  <a:pt x="6356" y="6220"/>
                </a:lnTo>
                <a:cubicBezTo>
                  <a:pt x="6356" y="6214"/>
                  <a:pt x="6356" y="6208"/>
                  <a:pt x="6356" y="6208"/>
                </a:cubicBezTo>
                <a:cubicBezTo>
                  <a:pt x="6368" y="6208"/>
                  <a:pt x="6380" y="6208"/>
                  <a:pt x="6391" y="6202"/>
                </a:cubicBezTo>
                <a:cubicBezTo>
                  <a:pt x="6391" y="6202"/>
                  <a:pt x="6397" y="6202"/>
                  <a:pt x="6403" y="6202"/>
                </a:cubicBezTo>
                <a:cubicBezTo>
                  <a:pt x="6403" y="6196"/>
                  <a:pt x="6403" y="6190"/>
                  <a:pt x="6409" y="6190"/>
                </a:cubicBezTo>
                <a:cubicBezTo>
                  <a:pt x="6409" y="6178"/>
                  <a:pt x="6403" y="6172"/>
                  <a:pt x="6409" y="6166"/>
                </a:cubicBezTo>
                <a:cubicBezTo>
                  <a:pt x="6409" y="6154"/>
                  <a:pt x="6409" y="6149"/>
                  <a:pt x="6409" y="6142"/>
                </a:cubicBezTo>
                <a:cubicBezTo>
                  <a:pt x="6409" y="6137"/>
                  <a:pt x="6409" y="6131"/>
                  <a:pt x="6409" y="6125"/>
                </a:cubicBezTo>
                <a:cubicBezTo>
                  <a:pt x="6409" y="6113"/>
                  <a:pt x="6409" y="6107"/>
                  <a:pt x="6409" y="6095"/>
                </a:cubicBezTo>
                <a:cubicBezTo>
                  <a:pt x="6403" y="6095"/>
                  <a:pt x="6397" y="6095"/>
                  <a:pt x="6391" y="6095"/>
                </a:cubicBezTo>
                <a:cubicBezTo>
                  <a:pt x="6386" y="6095"/>
                  <a:pt x="6386" y="6095"/>
                  <a:pt x="6380" y="6095"/>
                </a:cubicBezTo>
                <a:lnTo>
                  <a:pt x="6374" y="6095"/>
                </a:lnTo>
                <a:cubicBezTo>
                  <a:pt x="6374" y="6036"/>
                  <a:pt x="6374" y="6036"/>
                  <a:pt x="6374" y="6036"/>
                </a:cubicBezTo>
                <a:cubicBezTo>
                  <a:pt x="6374" y="6030"/>
                  <a:pt x="6368" y="6030"/>
                  <a:pt x="6368" y="6024"/>
                </a:cubicBezTo>
                <a:cubicBezTo>
                  <a:pt x="6368" y="6018"/>
                  <a:pt x="6368" y="6012"/>
                  <a:pt x="6362" y="6006"/>
                </a:cubicBezTo>
                <a:cubicBezTo>
                  <a:pt x="6362" y="6006"/>
                  <a:pt x="6362" y="6000"/>
                  <a:pt x="6362" y="5994"/>
                </a:cubicBezTo>
                <a:cubicBezTo>
                  <a:pt x="6356" y="5994"/>
                  <a:pt x="6350" y="5994"/>
                  <a:pt x="6350" y="5988"/>
                </a:cubicBezTo>
                <a:cubicBezTo>
                  <a:pt x="6350" y="5983"/>
                  <a:pt x="6350" y="5976"/>
                  <a:pt x="6350" y="5976"/>
                </a:cubicBezTo>
                <a:cubicBezTo>
                  <a:pt x="6344" y="5971"/>
                  <a:pt x="6344" y="5965"/>
                  <a:pt x="6338" y="5965"/>
                </a:cubicBezTo>
                <a:cubicBezTo>
                  <a:pt x="6338" y="5959"/>
                  <a:pt x="6332" y="5965"/>
                  <a:pt x="6332" y="5965"/>
                </a:cubicBezTo>
                <a:cubicBezTo>
                  <a:pt x="6320" y="5959"/>
                  <a:pt x="6303" y="5953"/>
                  <a:pt x="6297" y="5947"/>
                </a:cubicBezTo>
                <a:cubicBezTo>
                  <a:pt x="6291" y="5947"/>
                  <a:pt x="6285" y="5947"/>
                  <a:pt x="6285" y="5941"/>
                </a:cubicBezTo>
                <a:cubicBezTo>
                  <a:pt x="6279" y="5935"/>
                  <a:pt x="6285" y="5923"/>
                  <a:pt x="6279" y="5917"/>
                </a:cubicBezTo>
                <a:cubicBezTo>
                  <a:pt x="6273" y="5917"/>
                  <a:pt x="6267" y="5917"/>
                  <a:pt x="6267" y="5917"/>
                </a:cubicBezTo>
                <a:cubicBezTo>
                  <a:pt x="6261" y="5917"/>
                  <a:pt x="6255" y="5911"/>
                  <a:pt x="6255" y="5911"/>
                </a:cubicBezTo>
                <a:cubicBezTo>
                  <a:pt x="6249" y="5911"/>
                  <a:pt x="6249" y="5899"/>
                  <a:pt x="6243" y="5899"/>
                </a:cubicBezTo>
                <a:cubicBezTo>
                  <a:pt x="6237" y="5894"/>
                  <a:pt x="6231" y="5899"/>
                  <a:pt x="6220" y="5899"/>
                </a:cubicBezTo>
                <a:cubicBezTo>
                  <a:pt x="6214" y="5899"/>
                  <a:pt x="6208" y="5894"/>
                  <a:pt x="6208" y="5894"/>
                </a:cubicBezTo>
                <a:cubicBezTo>
                  <a:pt x="6202" y="5894"/>
                  <a:pt x="6196" y="5888"/>
                  <a:pt x="6190" y="5888"/>
                </a:cubicBezTo>
                <a:cubicBezTo>
                  <a:pt x="6178" y="5882"/>
                  <a:pt x="6178" y="5882"/>
                  <a:pt x="6178" y="5882"/>
                </a:cubicBezTo>
                <a:cubicBezTo>
                  <a:pt x="6172" y="5876"/>
                  <a:pt x="6172" y="5870"/>
                  <a:pt x="6160" y="5870"/>
                </a:cubicBezTo>
                <a:cubicBezTo>
                  <a:pt x="6154" y="5870"/>
                  <a:pt x="6148" y="5870"/>
                  <a:pt x="6143" y="5876"/>
                </a:cubicBezTo>
                <a:cubicBezTo>
                  <a:pt x="6143" y="5876"/>
                  <a:pt x="6143" y="5882"/>
                  <a:pt x="6136" y="5888"/>
                </a:cubicBezTo>
                <a:cubicBezTo>
                  <a:pt x="6125" y="5894"/>
                  <a:pt x="6119" y="5888"/>
                  <a:pt x="6107" y="5888"/>
                </a:cubicBezTo>
                <a:cubicBezTo>
                  <a:pt x="6089" y="5888"/>
                  <a:pt x="6089" y="5888"/>
                  <a:pt x="6089" y="5888"/>
                </a:cubicBezTo>
                <a:cubicBezTo>
                  <a:pt x="6083" y="5888"/>
                  <a:pt x="6083" y="5888"/>
                  <a:pt x="6077" y="5888"/>
                </a:cubicBezTo>
                <a:cubicBezTo>
                  <a:pt x="6065" y="5882"/>
                  <a:pt x="6059" y="5882"/>
                  <a:pt x="6054" y="5882"/>
                </a:cubicBezTo>
                <a:cubicBezTo>
                  <a:pt x="6042" y="5882"/>
                  <a:pt x="6042" y="5876"/>
                  <a:pt x="6030" y="5870"/>
                </a:cubicBezTo>
                <a:cubicBezTo>
                  <a:pt x="6030" y="5870"/>
                  <a:pt x="6024" y="5870"/>
                  <a:pt x="6018" y="5870"/>
                </a:cubicBezTo>
                <a:cubicBezTo>
                  <a:pt x="6012" y="5864"/>
                  <a:pt x="6006" y="5858"/>
                  <a:pt x="5994" y="5852"/>
                </a:cubicBezTo>
                <a:cubicBezTo>
                  <a:pt x="5988" y="5846"/>
                  <a:pt x="5977" y="5846"/>
                  <a:pt x="5970" y="5840"/>
                </a:cubicBezTo>
                <a:cubicBezTo>
                  <a:pt x="5965" y="5834"/>
                  <a:pt x="5965" y="5834"/>
                  <a:pt x="5965" y="5828"/>
                </a:cubicBezTo>
                <a:cubicBezTo>
                  <a:pt x="5959" y="5822"/>
                  <a:pt x="5953" y="5822"/>
                  <a:pt x="5953" y="5817"/>
                </a:cubicBezTo>
                <a:cubicBezTo>
                  <a:pt x="5953" y="5799"/>
                  <a:pt x="5953" y="5793"/>
                  <a:pt x="5953" y="5781"/>
                </a:cubicBezTo>
                <a:cubicBezTo>
                  <a:pt x="5947" y="5781"/>
                  <a:pt x="5947" y="5775"/>
                  <a:pt x="5941" y="5775"/>
                </a:cubicBezTo>
                <a:cubicBezTo>
                  <a:pt x="5935" y="5775"/>
                  <a:pt x="5929" y="5775"/>
                  <a:pt x="5929" y="5775"/>
                </a:cubicBezTo>
                <a:cubicBezTo>
                  <a:pt x="5923" y="5775"/>
                  <a:pt x="5923" y="5769"/>
                  <a:pt x="5917" y="5769"/>
                </a:cubicBezTo>
                <a:cubicBezTo>
                  <a:pt x="5911" y="5769"/>
                  <a:pt x="5911" y="5763"/>
                  <a:pt x="5905" y="5763"/>
                </a:cubicBezTo>
                <a:cubicBezTo>
                  <a:pt x="5899" y="5757"/>
                  <a:pt x="5899" y="5757"/>
                  <a:pt x="5893" y="5751"/>
                </a:cubicBezTo>
                <a:cubicBezTo>
                  <a:pt x="5888" y="5745"/>
                  <a:pt x="5888" y="5751"/>
                  <a:pt x="5882" y="5745"/>
                </a:cubicBezTo>
                <a:cubicBezTo>
                  <a:pt x="5882" y="5745"/>
                  <a:pt x="5888" y="5733"/>
                  <a:pt x="5882" y="5733"/>
                </a:cubicBezTo>
                <a:cubicBezTo>
                  <a:pt x="5882" y="5733"/>
                  <a:pt x="5876" y="5733"/>
                  <a:pt x="5870" y="5733"/>
                </a:cubicBezTo>
                <a:cubicBezTo>
                  <a:pt x="5864" y="5733"/>
                  <a:pt x="5864" y="5728"/>
                  <a:pt x="5858" y="5728"/>
                </a:cubicBezTo>
                <a:cubicBezTo>
                  <a:pt x="5852" y="5722"/>
                  <a:pt x="5846" y="5722"/>
                  <a:pt x="5846" y="5716"/>
                </a:cubicBezTo>
                <a:cubicBezTo>
                  <a:pt x="5846" y="5716"/>
                  <a:pt x="5846" y="5710"/>
                  <a:pt x="5840" y="5704"/>
                </a:cubicBezTo>
                <a:cubicBezTo>
                  <a:pt x="5840" y="5698"/>
                  <a:pt x="5840" y="5692"/>
                  <a:pt x="5840" y="5680"/>
                </a:cubicBezTo>
                <a:cubicBezTo>
                  <a:pt x="5828" y="5680"/>
                  <a:pt x="5828" y="5680"/>
                  <a:pt x="5828" y="5680"/>
                </a:cubicBezTo>
                <a:cubicBezTo>
                  <a:pt x="5822" y="5680"/>
                  <a:pt x="5816" y="5686"/>
                  <a:pt x="5811" y="5686"/>
                </a:cubicBezTo>
                <a:cubicBezTo>
                  <a:pt x="5799" y="5686"/>
                  <a:pt x="5793" y="5692"/>
                  <a:pt x="5787" y="5692"/>
                </a:cubicBezTo>
                <a:cubicBezTo>
                  <a:pt x="5781" y="5692"/>
                  <a:pt x="5781" y="5698"/>
                  <a:pt x="5775" y="5698"/>
                </a:cubicBezTo>
                <a:cubicBezTo>
                  <a:pt x="5769" y="5698"/>
                  <a:pt x="5763" y="5698"/>
                  <a:pt x="5757" y="5692"/>
                </a:cubicBezTo>
                <a:cubicBezTo>
                  <a:pt x="5757" y="5686"/>
                  <a:pt x="5763" y="5686"/>
                  <a:pt x="5757" y="5680"/>
                </a:cubicBezTo>
                <a:cubicBezTo>
                  <a:pt x="5757" y="5668"/>
                  <a:pt x="5757" y="5662"/>
                  <a:pt x="5757" y="5651"/>
                </a:cubicBezTo>
                <a:cubicBezTo>
                  <a:pt x="5769" y="5651"/>
                  <a:pt x="5769" y="5651"/>
                  <a:pt x="5769" y="5651"/>
                </a:cubicBezTo>
                <a:cubicBezTo>
                  <a:pt x="5775" y="5644"/>
                  <a:pt x="5775" y="5644"/>
                  <a:pt x="5781" y="5639"/>
                </a:cubicBezTo>
                <a:cubicBezTo>
                  <a:pt x="5781" y="5633"/>
                  <a:pt x="5775" y="5627"/>
                  <a:pt x="5769" y="5627"/>
                </a:cubicBezTo>
                <a:cubicBezTo>
                  <a:pt x="5769" y="5621"/>
                  <a:pt x="5763" y="5627"/>
                  <a:pt x="5757" y="5621"/>
                </a:cubicBezTo>
                <a:cubicBezTo>
                  <a:pt x="5751" y="5621"/>
                  <a:pt x="5751" y="5621"/>
                  <a:pt x="5745" y="5615"/>
                </a:cubicBezTo>
                <a:cubicBezTo>
                  <a:pt x="5739" y="5615"/>
                  <a:pt x="5733" y="5615"/>
                  <a:pt x="5733" y="5615"/>
                </a:cubicBezTo>
                <a:cubicBezTo>
                  <a:pt x="5704" y="5633"/>
                  <a:pt x="5704" y="5633"/>
                  <a:pt x="5704" y="5633"/>
                </a:cubicBezTo>
                <a:cubicBezTo>
                  <a:pt x="5698" y="5633"/>
                  <a:pt x="5698" y="5633"/>
                  <a:pt x="5698" y="5633"/>
                </a:cubicBezTo>
                <a:cubicBezTo>
                  <a:pt x="5698" y="5633"/>
                  <a:pt x="5692" y="5633"/>
                  <a:pt x="5686" y="5627"/>
                </a:cubicBezTo>
                <a:cubicBezTo>
                  <a:pt x="5680" y="5627"/>
                  <a:pt x="5674" y="5621"/>
                  <a:pt x="5668" y="5621"/>
                </a:cubicBezTo>
                <a:cubicBezTo>
                  <a:pt x="5656" y="5621"/>
                  <a:pt x="5650" y="5621"/>
                  <a:pt x="5650" y="5627"/>
                </a:cubicBezTo>
                <a:cubicBezTo>
                  <a:pt x="5645" y="5633"/>
                  <a:pt x="5645" y="5639"/>
                  <a:pt x="5645" y="5639"/>
                </a:cubicBezTo>
                <a:cubicBezTo>
                  <a:pt x="5645" y="5644"/>
                  <a:pt x="5645" y="5651"/>
                  <a:pt x="5645" y="5651"/>
                </a:cubicBezTo>
                <a:cubicBezTo>
                  <a:pt x="5638" y="5656"/>
                  <a:pt x="5638" y="5656"/>
                  <a:pt x="5638" y="5662"/>
                </a:cubicBezTo>
                <a:cubicBezTo>
                  <a:pt x="5633" y="5668"/>
                  <a:pt x="5627" y="5680"/>
                  <a:pt x="5615" y="5680"/>
                </a:cubicBezTo>
                <a:cubicBezTo>
                  <a:pt x="5609" y="5680"/>
                  <a:pt x="5609" y="5680"/>
                  <a:pt x="5603" y="5674"/>
                </a:cubicBezTo>
                <a:cubicBezTo>
                  <a:pt x="5597" y="5674"/>
                  <a:pt x="5597" y="5668"/>
                  <a:pt x="5597" y="5668"/>
                </a:cubicBezTo>
                <a:cubicBezTo>
                  <a:pt x="5597" y="5662"/>
                  <a:pt x="5591" y="5656"/>
                  <a:pt x="5591" y="5656"/>
                </a:cubicBezTo>
                <a:cubicBezTo>
                  <a:pt x="5585" y="5651"/>
                  <a:pt x="5585" y="5644"/>
                  <a:pt x="5579" y="5644"/>
                </a:cubicBezTo>
                <a:cubicBezTo>
                  <a:pt x="5573" y="5639"/>
                  <a:pt x="5561" y="5639"/>
                  <a:pt x="5556" y="5633"/>
                </a:cubicBezTo>
                <a:cubicBezTo>
                  <a:pt x="5550" y="5633"/>
                  <a:pt x="5544" y="5633"/>
                  <a:pt x="5538" y="5633"/>
                </a:cubicBezTo>
                <a:cubicBezTo>
                  <a:pt x="5479" y="5633"/>
                  <a:pt x="5479" y="5633"/>
                  <a:pt x="5479" y="5633"/>
                </a:cubicBezTo>
                <a:cubicBezTo>
                  <a:pt x="5479" y="5633"/>
                  <a:pt x="5472" y="5627"/>
                  <a:pt x="5467" y="5627"/>
                </a:cubicBezTo>
                <a:cubicBezTo>
                  <a:pt x="5461" y="5621"/>
                  <a:pt x="5449" y="5621"/>
                  <a:pt x="5437" y="5621"/>
                </a:cubicBezTo>
                <a:cubicBezTo>
                  <a:pt x="5437" y="5585"/>
                  <a:pt x="5437" y="5585"/>
                  <a:pt x="5437" y="5585"/>
                </a:cubicBezTo>
                <a:cubicBezTo>
                  <a:pt x="5431" y="5585"/>
                  <a:pt x="5425" y="5585"/>
                  <a:pt x="5419" y="5585"/>
                </a:cubicBezTo>
                <a:cubicBezTo>
                  <a:pt x="5413" y="5585"/>
                  <a:pt x="5407" y="5579"/>
                  <a:pt x="5407" y="5579"/>
                </a:cubicBezTo>
                <a:cubicBezTo>
                  <a:pt x="5401" y="5579"/>
                  <a:pt x="5395" y="5579"/>
                  <a:pt x="5390" y="5573"/>
                </a:cubicBezTo>
                <a:cubicBezTo>
                  <a:pt x="5390" y="5573"/>
                  <a:pt x="5390" y="5567"/>
                  <a:pt x="5384" y="5562"/>
                </a:cubicBezTo>
                <a:cubicBezTo>
                  <a:pt x="5378" y="5562"/>
                  <a:pt x="5378" y="5562"/>
                  <a:pt x="5372" y="5562"/>
                </a:cubicBezTo>
                <a:cubicBezTo>
                  <a:pt x="5360" y="5556"/>
                  <a:pt x="5348" y="5556"/>
                  <a:pt x="5330" y="5550"/>
                </a:cubicBezTo>
                <a:cubicBezTo>
                  <a:pt x="5330" y="5562"/>
                  <a:pt x="5330" y="5567"/>
                  <a:pt x="5330" y="5573"/>
                </a:cubicBezTo>
                <a:cubicBezTo>
                  <a:pt x="5330" y="5579"/>
                  <a:pt x="5330" y="5585"/>
                  <a:pt x="5324" y="5591"/>
                </a:cubicBezTo>
                <a:cubicBezTo>
                  <a:pt x="5324" y="5591"/>
                  <a:pt x="5324" y="5597"/>
                  <a:pt x="5318" y="5597"/>
                </a:cubicBezTo>
                <a:cubicBezTo>
                  <a:pt x="5306" y="5603"/>
                  <a:pt x="5301" y="5597"/>
                  <a:pt x="5295" y="5597"/>
                </a:cubicBezTo>
                <a:cubicBezTo>
                  <a:pt x="5289" y="5603"/>
                  <a:pt x="5289" y="5609"/>
                  <a:pt x="5283" y="5609"/>
                </a:cubicBezTo>
                <a:cubicBezTo>
                  <a:pt x="5277" y="5609"/>
                  <a:pt x="5277" y="5615"/>
                  <a:pt x="5271" y="5615"/>
                </a:cubicBezTo>
                <a:cubicBezTo>
                  <a:pt x="5265" y="5621"/>
                  <a:pt x="5259" y="5621"/>
                  <a:pt x="5259" y="5627"/>
                </a:cubicBezTo>
                <a:cubicBezTo>
                  <a:pt x="5259" y="5633"/>
                  <a:pt x="5265" y="5633"/>
                  <a:pt x="5265" y="5639"/>
                </a:cubicBezTo>
                <a:cubicBezTo>
                  <a:pt x="5265" y="5644"/>
                  <a:pt x="5265" y="5651"/>
                  <a:pt x="5265" y="5651"/>
                </a:cubicBezTo>
                <a:cubicBezTo>
                  <a:pt x="5265" y="5656"/>
                  <a:pt x="5265" y="5656"/>
                  <a:pt x="5265" y="5662"/>
                </a:cubicBezTo>
                <a:cubicBezTo>
                  <a:pt x="5265" y="5668"/>
                  <a:pt x="5271" y="5668"/>
                  <a:pt x="5271" y="5674"/>
                </a:cubicBezTo>
                <a:cubicBezTo>
                  <a:pt x="5271" y="5680"/>
                  <a:pt x="5271" y="5686"/>
                  <a:pt x="5271" y="5692"/>
                </a:cubicBezTo>
                <a:cubicBezTo>
                  <a:pt x="5271" y="5698"/>
                  <a:pt x="5271" y="5704"/>
                  <a:pt x="5271" y="5710"/>
                </a:cubicBezTo>
                <a:cubicBezTo>
                  <a:pt x="5271" y="5716"/>
                  <a:pt x="5265" y="5716"/>
                  <a:pt x="5265" y="5722"/>
                </a:cubicBezTo>
                <a:cubicBezTo>
                  <a:pt x="5265" y="5722"/>
                  <a:pt x="5259" y="5722"/>
                  <a:pt x="5253" y="5716"/>
                </a:cubicBezTo>
                <a:cubicBezTo>
                  <a:pt x="5253" y="5716"/>
                  <a:pt x="5253" y="5710"/>
                  <a:pt x="5247" y="5704"/>
                </a:cubicBezTo>
                <a:cubicBezTo>
                  <a:pt x="5241" y="5698"/>
                  <a:pt x="5235" y="5686"/>
                  <a:pt x="5229" y="5674"/>
                </a:cubicBezTo>
                <a:cubicBezTo>
                  <a:pt x="5229" y="5668"/>
                  <a:pt x="5224" y="5662"/>
                  <a:pt x="5224" y="5651"/>
                </a:cubicBezTo>
                <a:cubicBezTo>
                  <a:pt x="5224" y="5644"/>
                  <a:pt x="5224" y="5644"/>
                  <a:pt x="5224" y="5639"/>
                </a:cubicBezTo>
                <a:cubicBezTo>
                  <a:pt x="5229" y="5633"/>
                  <a:pt x="5235" y="5633"/>
                  <a:pt x="5235" y="5627"/>
                </a:cubicBezTo>
                <a:cubicBezTo>
                  <a:pt x="5235" y="5627"/>
                  <a:pt x="5235" y="5621"/>
                  <a:pt x="5235" y="5615"/>
                </a:cubicBezTo>
                <a:cubicBezTo>
                  <a:pt x="5235" y="5615"/>
                  <a:pt x="5241" y="5609"/>
                  <a:pt x="5241" y="5603"/>
                </a:cubicBezTo>
                <a:cubicBezTo>
                  <a:pt x="5241" y="5597"/>
                  <a:pt x="5229" y="5597"/>
                  <a:pt x="5229" y="5591"/>
                </a:cubicBezTo>
                <a:cubicBezTo>
                  <a:pt x="5229" y="5573"/>
                  <a:pt x="5241" y="5567"/>
                  <a:pt x="5253" y="5562"/>
                </a:cubicBezTo>
                <a:cubicBezTo>
                  <a:pt x="5253" y="5556"/>
                  <a:pt x="5259" y="5556"/>
                  <a:pt x="5265" y="5550"/>
                </a:cubicBezTo>
                <a:cubicBezTo>
                  <a:pt x="5265" y="5550"/>
                  <a:pt x="5271" y="5544"/>
                  <a:pt x="5271" y="5538"/>
                </a:cubicBezTo>
                <a:cubicBezTo>
                  <a:pt x="5277" y="5538"/>
                  <a:pt x="5277" y="5538"/>
                  <a:pt x="5283" y="5532"/>
                </a:cubicBezTo>
                <a:cubicBezTo>
                  <a:pt x="5277" y="5520"/>
                  <a:pt x="5277" y="5520"/>
                  <a:pt x="5277" y="5520"/>
                </a:cubicBezTo>
                <a:cubicBezTo>
                  <a:pt x="5253" y="5520"/>
                  <a:pt x="5253" y="5520"/>
                  <a:pt x="5253" y="5520"/>
                </a:cubicBezTo>
                <a:cubicBezTo>
                  <a:pt x="5247" y="5520"/>
                  <a:pt x="5247" y="5526"/>
                  <a:pt x="5241" y="5526"/>
                </a:cubicBezTo>
                <a:cubicBezTo>
                  <a:pt x="5235" y="5526"/>
                  <a:pt x="5229" y="5526"/>
                  <a:pt x="5229" y="5526"/>
                </a:cubicBezTo>
                <a:cubicBezTo>
                  <a:pt x="5224" y="5532"/>
                  <a:pt x="5218" y="5532"/>
                  <a:pt x="5218" y="5532"/>
                </a:cubicBezTo>
                <a:cubicBezTo>
                  <a:pt x="5218" y="5538"/>
                  <a:pt x="5218" y="5544"/>
                  <a:pt x="5212" y="5544"/>
                </a:cubicBezTo>
                <a:cubicBezTo>
                  <a:pt x="5212" y="5556"/>
                  <a:pt x="5212" y="5562"/>
                  <a:pt x="5212" y="5573"/>
                </a:cubicBezTo>
                <a:cubicBezTo>
                  <a:pt x="5152" y="5573"/>
                  <a:pt x="5152" y="5573"/>
                  <a:pt x="5152" y="5573"/>
                </a:cubicBezTo>
                <a:cubicBezTo>
                  <a:pt x="5140" y="5573"/>
                  <a:pt x="5135" y="5579"/>
                  <a:pt x="5129" y="5585"/>
                </a:cubicBezTo>
                <a:cubicBezTo>
                  <a:pt x="5123" y="5591"/>
                  <a:pt x="5117" y="5591"/>
                  <a:pt x="5117" y="5591"/>
                </a:cubicBezTo>
                <a:cubicBezTo>
                  <a:pt x="5111" y="5597"/>
                  <a:pt x="5105" y="5597"/>
                  <a:pt x="5099" y="5597"/>
                </a:cubicBezTo>
                <a:cubicBezTo>
                  <a:pt x="5093" y="5603"/>
                  <a:pt x="5093" y="5603"/>
                  <a:pt x="5087" y="5603"/>
                </a:cubicBezTo>
                <a:cubicBezTo>
                  <a:pt x="5075" y="5609"/>
                  <a:pt x="5069" y="5609"/>
                  <a:pt x="5057" y="5609"/>
                </a:cubicBezTo>
                <a:lnTo>
                  <a:pt x="5052" y="5615"/>
                </a:lnTo>
                <a:cubicBezTo>
                  <a:pt x="5040" y="5615"/>
                  <a:pt x="5034" y="5615"/>
                  <a:pt x="5028" y="5615"/>
                </a:cubicBezTo>
                <a:cubicBezTo>
                  <a:pt x="5028" y="5680"/>
                  <a:pt x="5028" y="5680"/>
                  <a:pt x="5028" y="5680"/>
                </a:cubicBezTo>
                <a:cubicBezTo>
                  <a:pt x="5016" y="5686"/>
                  <a:pt x="5016" y="5692"/>
                  <a:pt x="5004" y="5698"/>
                </a:cubicBezTo>
                <a:cubicBezTo>
                  <a:pt x="4998" y="5698"/>
                  <a:pt x="4998" y="5698"/>
                  <a:pt x="4992" y="5698"/>
                </a:cubicBezTo>
                <a:cubicBezTo>
                  <a:pt x="4986" y="5698"/>
                  <a:pt x="4980" y="5698"/>
                  <a:pt x="4969" y="5698"/>
                </a:cubicBezTo>
                <a:cubicBezTo>
                  <a:pt x="4969" y="5704"/>
                  <a:pt x="4969" y="5710"/>
                  <a:pt x="4969" y="5716"/>
                </a:cubicBezTo>
                <a:cubicBezTo>
                  <a:pt x="4969" y="5722"/>
                  <a:pt x="4963" y="5722"/>
                  <a:pt x="4963" y="5728"/>
                </a:cubicBezTo>
                <a:cubicBezTo>
                  <a:pt x="4963" y="5733"/>
                  <a:pt x="4957" y="5733"/>
                  <a:pt x="4957" y="5739"/>
                </a:cubicBezTo>
                <a:cubicBezTo>
                  <a:pt x="4957" y="5745"/>
                  <a:pt x="4957" y="5745"/>
                  <a:pt x="4957" y="5751"/>
                </a:cubicBezTo>
                <a:cubicBezTo>
                  <a:pt x="4957" y="5757"/>
                  <a:pt x="4951" y="5757"/>
                  <a:pt x="4945" y="5757"/>
                </a:cubicBezTo>
                <a:cubicBezTo>
                  <a:pt x="4939" y="5769"/>
                  <a:pt x="4933" y="5769"/>
                  <a:pt x="4921" y="5775"/>
                </a:cubicBezTo>
                <a:cubicBezTo>
                  <a:pt x="4921" y="5781"/>
                  <a:pt x="4915" y="5781"/>
                  <a:pt x="4909" y="5787"/>
                </a:cubicBezTo>
                <a:cubicBezTo>
                  <a:pt x="4909" y="5787"/>
                  <a:pt x="4915" y="5793"/>
                  <a:pt x="4909" y="5799"/>
                </a:cubicBezTo>
                <a:cubicBezTo>
                  <a:pt x="4909" y="5805"/>
                  <a:pt x="4903" y="5805"/>
                  <a:pt x="4897" y="5810"/>
                </a:cubicBezTo>
                <a:lnTo>
                  <a:pt x="4897" y="5817"/>
                </a:lnTo>
                <a:lnTo>
                  <a:pt x="4897" y="5828"/>
                </a:lnTo>
                <a:cubicBezTo>
                  <a:pt x="4903" y="5828"/>
                  <a:pt x="4909" y="5828"/>
                  <a:pt x="4909" y="5828"/>
                </a:cubicBezTo>
                <a:cubicBezTo>
                  <a:pt x="4915" y="5834"/>
                  <a:pt x="4921" y="5834"/>
                  <a:pt x="4927" y="5834"/>
                </a:cubicBezTo>
                <a:cubicBezTo>
                  <a:pt x="4927" y="5852"/>
                  <a:pt x="4921" y="5864"/>
                  <a:pt x="4927" y="5882"/>
                </a:cubicBezTo>
                <a:lnTo>
                  <a:pt x="4927" y="5888"/>
                </a:lnTo>
                <a:cubicBezTo>
                  <a:pt x="4933" y="5899"/>
                  <a:pt x="4939" y="5905"/>
                  <a:pt x="4939" y="5911"/>
                </a:cubicBezTo>
                <a:cubicBezTo>
                  <a:pt x="4939" y="5917"/>
                  <a:pt x="4939" y="5923"/>
                  <a:pt x="4945" y="5923"/>
                </a:cubicBezTo>
                <a:cubicBezTo>
                  <a:pt x="4945" y="5929"/>
                  <a:pt x="4945" y="5935"/>
                  <a:pt x="4945" y="5941"/>
                </a:cubicBezTo>
                <a:cubicBezTo>
                  <a:pt x="4945" y="5947"/>
                  <a:pt x="4945" y="5953"/>
                  <a:pt x="4945" y="5959"/>
                </a:cubicBezTo>
                <a:cubicBezTo>
                  <a:pt x="4939" y="5965"/>
                  <a:pt x="4933" y="5965"/>
                  <a:pt x="4933" y="5965"/>
                </a:cubicBezTo>
                <a:cubicBezTo>
                  <a:pt x="4927" y="5971"/>
                  <a:pt x="4915" y="5971"/>
                  <a:pt x="4915" y="5976"/>
                </a:cubicBezTo>
                <a:cubicBezTo>
                  <a:pt x="4915" y="5983"/>
                  <a:pt x="4915" y="5988"/>
                  <a:pt x="4915" y="5988"/>
                </a:cubicBezTo>
                <a:cubicBezTo>
                  <a:pt x="4915" y="6000"/>
                  <a:pt x="4921" y="6006"/>
                  <a:pt x="4921" y="6012"/>
                </a:cubicBezTo>
                <a:cubicBezTo>
                  <a:pt x="4921" y="6024"/>
                  <a:pt x="4921" y="6030"/>
                  <a:pt x="4915" y="6036"/>
                </a:cubicBezTo>
                <a:cubicBezTo>
                  <a:pt x="4915" y="6042"/>
                  <a:pt x="4909" y="6048"/>
                  <a:pt x="4903" y="6048"/>
                </a:cubicBezTo>
                <a:cubicBezTo>
                  <a:pt x="4903" y="6054"/>
                  <a:pt x="4903" y="6060"/>
                  <a:pt x="4897" y="6060"/>
                </a:cubicBezTo>
                <a:cubicBezTo>
                  <a:pt x="4891" y="6060"/>
                  <a:pt x="4891" y="6060"/>
                  <a:pt x="4886" y="6060"/>
                </a:cubicBezTo>
                <a:cubicBezTo>
                  <a:pt x="4880" y="6065"/>
                  <a:pt x="4874" y="6065"/>
                  <a:pt x="4862" y="6065"/>
                </a:cubicBezTo>
                <a:cubicBezTo>
                  <a:pt x="4862" y="6083"/>
                  <a:pt x="4862" y="6083"/>
                  <a:pt x="4862" y="6083"/>
                </a:cubicBezTo>
                <a:cubicBezTo>
                  <a:pt x="4862" y="6089"/>
                  <a:pt x="4868" y="6089"/>
                  <a:pt x="4868" y="6095"/>
                </a:cubicBezTo>
                <a:cubicBezTo>
                  <a:pt x="4868" y="6095"/>
                  <a:pt x="4868" y="6101"/>
                  <a:pt x="4868" y="6107"/>
                </a:cubicBezTo>
                <a:cubicBezTo>
                  <a:pt x="4856" y="6113"/>
                  <a:pt x="4844" y="6119"/>
                  <a:pt x="4832" y="6125"/>
                </a:cubicBezTo>
                <a:cubicBezTo>
                  <a:pt x="4832" y="6149"/>
                  <a:pt x="4832" y="6149"/>
                  <a:pt x="4832" y="6149"/>
                </a:cubicBezTo>
                <a:cubicBezTo>
                  <a:pt x="4826" y="6149"/>
                  <a:pt x="4820" y="6149"/>
                  <a:pt x="4820" y="6149"/>
                </a:cubicBezTo>
                <a:cubicBezTo>
                  <a:pt x="4808" y="6154"/>
                  <a:pt x="4802" y="6154"/>
                  <a:pt x="4797" y="6160"/>
                </a:cubicBezTo>
                <a:cubicBezTo>
                  <a:pt x="4791" y="6160"/>
                  <a:pt x="4791" y="6166"/>
                  <a:pt x="4791" y="6172"/>
                </a:cubicBezTo>
                <a:cubicBezTo>
                  <a:pt x="4779" y="6184"/>
                  <a:pt x="4779" y="6196"/>
                  <a:pt x="4779" y="6214"/>
                </a:cubicBezTo>
                <a:cubicBezTo>
                  <a:pt x="4731" y="6214"/>
                  <a:pt x="4731" y="6214"/>
                  <a:pt x="4731" y="6214"/>
                </a:cubicBezTo>
                <a:cubicBezTo>
                  <a:pt x="4731" y="6231"/>
                  <a:pt x="4737" y="6237"/>
                  <a:pt x="4731" y="6249"/>
                </a:cubicBezTo>
                <a:cubicBezTo>
                  <a:pt x="4731" y="6261"/>
                  <a:pt x="4731" y="6267"/>
                  <a:pt x="4731" y="6273"/>
                </a:cubicBezTo>
                <a:cubicBezTo>
                  <a:pt x="4731" y="6279"/>
                  <a:pt x="4725" y="6279"/>
                  <a:pt x="4725" y="6285"/>
                </a:cubicBezTo>
                <a:cubicBezTo>
                  <a:pt x="4725" y="6291"/>
                  <a:pt x="4731" y="6291"/>
                  <a:pt x="4731" y="6297"/>
                </a:cubicBezTo>
                <a:cubicBezTo>
                  <a:pt x="4731" y="6303"/>
                  <a:pt x="4725" y="6309"/>
                  <a:pt x="4725" y="6309"/>
                </a:cubicBezTo>
                <a:cubicBezTo>
                  <a:pt x="4731" y="6320"/>
                  <a:pt x="4737" y="6326"/>
                  <a:pt x="4737" y="6332"/>
                </a:cubicBezTo>
                <a:cubicBezTo>
                  <a:pt x="4743" y="6332"/>
                  <a:pt x="4749" y="6326"/>
                  <a:pt x="4749" y="6326"/>
                </a:cubicBezTo>
                <a:cubicBezTo>
                  <a:pt x="4755" y="6326"/>
                  <a:pt x="4761" y="6320"/>
                  <a:pt x="4767" y="6320"/>
                </a:cubicBezTo>
                <a:cubicBezTo>
                  <a:pt x="4779" y="6320"/>
                  <a:pt x="4785" y="6326"/>
                  <a:pt x="4797" y="6326"/>
                </a:cubicBezTo>
                <a:cubicBezTo>
                  <a:pt x="4797" y="6344"/>
                  <a:pt x="4797" y="6344"/>
                  <a:pt x="4797" y="6344"/>
                </a:cubicBezTo>
                <a:cubicBezTo>
                  <a:pt x="4791" y="6350"/>
                  <a:pt x="4791" y="6356"/>
                  <a:pt x="4791" y="6356"/>
                </a:cubicBezTo>
                <a:cubicBezTo>
                  <a:pt x="4779" y="6362"/>
                  <a:pt x="4773" y="6368"/>
                  <a:pt x="4767" y="6368"/>
                </a:cubicBezTo>
                <a:cubicBezTo>
                  <a:pt x="4761" y="6368"/>
                  <a:pt x="4761" y="6368"/>
                  <a:pt x="4755" y="6368"/>
                </a:cubicBezTo>
                <a:cubicBezTo>
                  <a:pt x="4749" y="6368"/>
                  <a:pt x="4743" y="6368"/>
                  <a:pt x="4737" y="6368"/>
                </a:cubicBezTo>
                <a:cubicBezTo>
                  <a:pt x="4737" y="6380"/>
                  <a:pt x="4743" y="6386"/>
                  <a:pt x="4737" y="6392"/>
                </a:cubicBezTo>
                <a:cubicBezTo>
                  <a:pt x="4737" y="6397"/>
                  <a:pt x="4737" y="6403"/>
                  <a:pt x="4737" y="6403"/>
                </a:cubicBezTo>
                <a:cubicBezTo>
                  <a:pt x="4731" y="6409"/>
                  <a:pt x="4731" y="6409"/>
                  <a:pt x="4725" y="6409"/>
                </a:cubicBezTo>
                <a:cubicBezTo>
                  <a:pt x="4720" y="6415"/>
                  <a:pt x="4720" y="6415"/>
                  <a:pt x="4714" y="6421"/>
                </a:cubicBezTo>
                <a:cubicBezTo>
                  <a:pt x="4708" y="6421"/>
                  <a:pt x="4708" y="6421"/>
                  <a:pt x="4702" y="6427"/>
                </a:cubicBezTo>
                <a:cubicBezTo>
                  <a:pt x="4702" y="6433"/>
                  <a:pt x="4702" y="6439"/>
                  <a:pt x="4702" y="6445"/>
                </a:cubicBezTo>
                <a:cubicBezTo>
                  <a:pt x="4702" y="6451"/>
                  <a:pt x="4702" y="6457"/>
                  <a:pt x="4702" y="6463"/>
                </a:cubicBezTo>
                <a:cubicBezTo>
                  <a:pt x="4702" y="6469"/>
                  <a:pt x="4708" y="6469"/>
                  <a:pt x="4714" y="6475"/>
                </a:cubicBezTo>
                <a:cubicBezTo>
                  <a:pt x="4714" y="6480"/>
                  <a:pt x="4720" y="6480"/>
                  <a:pt x="4720" y="6486"/>
                </a:cubicBezTo>
                <a:cubicBezTo>
                  <a:pt x="4720" y="6498"/>
                  <a:pt x="4720" y="6498"/>
                  <a:pt x="4720" y="6498"/>
                </a:cubicBezTo>
                <a:cubicBezTo>
                  <a:pt x="4720" y="6504"/>
                  <a:pt x="4720" y="6510"/>
                  <a:pt x="4720" y="6522"/>
                </a:cubicBezTo>
                <a:cubicBezTo>
                  <a:pt x="4720" y="6528"/>
                  <a:pt x="4720" y="6528"/>
                  <a:pt x="4720" y="6534"/>
                </a:cubicBezTo>
                <a:cubicBezTo>
                  <a:pt x="4720" y="6540"/>
                  <a:pt x="4725" y="6540"/>
                  <a:pt x="4725" y="6546"/>
                </a:cubicBezTo>
                <a:cubicBezTo>
                  <a:pt x="4731" y="6546"/>
                  <a:pt x="4737" y="6546"/>
                  <a:pt x="4737" y="6552"/>
                </a:cubicBezTo>
                <a:cubicBezTo>
                  <a:pt x="4743" y="6552"/>
                  <a:pt x="4749" y="6552"/>
                  <a:pt x="4749" y="6552"/>
                </a:cubicBezTo>
                <a:cubicBezTo>
                  <a:pt x="4755" y="6552"/>
                  <a:pt x="4761" y="6552"/>
                  <a:pt x="4761" y="6552"/>
                </a:cubicBezTo>
                <a:cubicBezTo>
                  <a:pt x="4767" y="6552"/>
                  <a:pt x="4767" y="6552"/>
                  <a:pt x="4773" y="6558"/>
                </a:cubicBezTo>
                <a:cubicBezTo>
                  <a:pt x="4779" y="6558"/>
                  <a:pt x="4785" y="6558"/>
                  <a:pt x="4785" y="6563"/>
                </a:cubicBezTo>
                <a:cubicBezTo>
                  <a:pt x="4791" y="6563"/>
                  <a:pt x="4791" y="6569"/>
                  <a:pt x="4797" y="6575"/>
                </a:cubicBezTo>
                <a:lnTo>
                  <a:pt x="4802" y="6581"/>
                </a:lnTo>
                <a:cubicBezTo>
                  <a:pt x="4802" y="6587"/>
                  <a:pt x="4808" y="6593"/>
                  <a:pt x="4808" y="6599"/>
                </a:cubicBezTo>
                <a:cubicBezTo>
                  <a:pt x="4814" y="6599"/>
                  <a:pt x="4814" y="6605"/>
                  <a:pt x="4814" y="6611"/>
                </a:cubicBezTo>
                <a:cubicBezTo>
                  <a:pt x="4820" y="6611"/>
                  <a:pt x="4826" y="6611"/>
                  <a:pt x="4826" y="6617"/>
                </a:cubicBezTo>
                <a:cubicBezTo>
                  <a:pt x="4832" y="6623"/>
                  <a:pt x="4832" y="6623"/>
                  <a:pt x="4832" y="6629"/>
                </a:cubicBezTo>
                <a:cubicBezTo>
                  <a:pt x="4838" y="6635"/>
                  <a:pt x="4832" y="6647"/>
                  <a:pt x="4832" y="6652"/>
                </a:cubicBezTo>
                <a:cubicBezTo>
                  <a:pt x="4832" y="6658"/>
                  <a:pt x="4838" y="6658"/>
                  <a:pt x="4838" y="6664"/>
                </a:cubicBezTo>
                <a:cubicBezTo>
                  <a:pt x="4838" y="6670"/>
                  <a:pt x="4838" y="6670"/>
                  <a:pt x="4838" y="6676"/>
                </a:cubicBezTo>
                <a:cubicBezTo>
                  <a:pt x="4844" y="6682"/>
                  <a:pt x="4850" y="6682"/>
                  <a:pt x="4850" y="6682"/>
                </a:cubicBezTo>
                <a:cubicBezTo>
                  <a:pt x="4856" y="6688"/>
                  <a:pt x="4856" y="6694"/>
                  <a:pt x="4862" y="6694"/>
                </a:cubicBezTo>
                <a:cubicBezTo>
                  <a:pt x="4862" y="6700"/>
                  <a:pt x="4868" y="6700"/>
                  <a:pt x="4874" y="6706"/>
                </a:cubicBezTo>
                <a:cubicBezTo>
                  <a:pt x="4874" y="6712"/>
                  <a:pt x="4874" y="6718"/>
                  <a:pt x="4874" y="6730"/>
                </a:cubicBezTo>
                <a:cubicBezTo>
                  <a:pt x="4874" y="6753"/>
                  <a:pt x="4874" y="6753"/>
                  <a:pt x="4874" y="6753"/>
                </a:cubicBezTo>
                <a:cubicBezTo>
                  <a:pt x="4874" y="6759"/>
                  <a:pt x="4880" y="6765"/>
                  <a:pt x="4880" y="6765"/>
                </a:cubicBezTo>
                <a:cubicBezTo>
                  <a:pt x="4886" y="6771"/>
                  <a:pt x="4886" y="6777"/>
                  <a:pt x="4886" y="6777"/>
                </a:cubicBezTo>
                <a:cubicBezTo>
                  <a:pt x="4891" y="6783"/>
                  <a:pt x="4897" y="6783"/>
                  <a:pt x="4897" y="6789"/>
                </a:cubicBezTo>
                <a:cubicBezTo>
                  <a:pt x="4909" y="6795"/>
                  <a:pt x="4915" y="6807"/>
                  <a:pt x="4915" y="6818"/>
                </a:cubicBezTo>
                <a:cubicBezTo>
                  <a:pt x="4915" y="6836"/>
                  <a:pt x="4909" y="6848"/>
                  <a:pt x="4915" y="6860"/>
                </a:cubicBezTo>
                <a:cubicBezTo>
                  <a:pt x="4915" y="6860"/>
                  <a:pt x="4921" y="6866"/>
                  <a:pt x="4921" y="6872"/>
                </a:cubicBezTo>
                <a:cubicBezTo>
                  <a:pt x="4927" y="6872"/>
                  <a:pt x="4933" y="6872"/>
                  <a:pt x="4933" y="6878"/>
                </a:cubicBezTo>
                <a:cubicBezTo>
                  <a:pt x="4939" y="6878"/>
                  <a:pt x="4939" y="6884"/>
                  <a:pt x="4939" y="6884"/>
                </a:cubicBezTo>
                <a:cubicBezTo>
                  <a:pt x="4945" y="6890"/>
                  <a:pt x="4945" y="6890"/>
                  <a:pt x="4951" y="6890"/>
                </a:cubicBezTo>
                <a:cubicBezTo>
                  <a:pt x="4957" y="6896"/>
                  <a:pt x="4957" y="6896"/>
                  <a:pt x="4963" y="6901"/>
                </a:cubicBezTo>
                <a:cubicBezTo>
                  <a:pt x="4969" y="6901"/>
                  <a:pt x="4969" y="6901"/>
                  <a:pt x="4974" y="6906"/>
                </a:cubicBezTo>
                <a:cubicBezTo>
                  <a:pt x="4974" y="6906"/>
                  <a:pt x="4980" y="6912"/>
                  <a:pt x="4980" y="6918"/>
                </a:cubicBezTo>
                <a:cubicBezTo>
                  <a:pt x="4980" y="6918"/>
                  <a:pt x="4980" y="6924"/>
                  <a:pt x="4980" y="6930"/>
                </a:cubicBezTo>
                <a:cubicBezTo>
                  <a:pt x="4980" y="6942"/>
                  <a:pt x="4980" y="6948"/>
                  <a:pt x="4980" y="6960"/>
                </a:cubicBezTo>
                <a:cubicBezTo>
                  <a:pt x="4980" y="6960"/>
                  <a:pt x="4980" y="6966"/>
                  <a:pt x="4980" y="6972"/>
                </a:cubicBezTo>
                <a:cubicBezTo>
                  <a:pt x="4980" y="6978"/>
                  <a:pt x="4980" y="6978"/>
                  <a:pt x="4980" y="6984"/>
                </a:cubicBezTo>
                <a:cubicBezTo>
                  <a:pt x="4986" y="6989"/>
                  <a:pt x="4992" y="6989"/>
                  <a:pt x="4992" y="6989"/>
                </a:cubicBezTo>
                <a:cubicBezTo>
                  <a:pt x="4998" y="7001"/>
                  <a:pt x="4998" y="7007"/>
                  <a:pt x="5004" y="7013"/>
                </a:cubicBezTo>
                <a:cubicBezTo>
                  <a:pt x="5010" y="7019"/>
                  <a:pt x="5010" y="7019"/>
                  <a:pt x="5010" y="7025"/>
                </a:cubicBezTo>
                <a:cubicBezTo>
                  <a:pt x="5016" y="7031"/>
                  <a:pt x="5016" y="7031"/>
                  <a:pt x="5022" y="7037"/>
                </a:cubicBezTo>
                <a:cubicBezTo>
                  <a:pt x="5028" y="7037"/>
                  <a:pt x="5028" y="7037"/>
                  <a:pt x="5034" y="7037"/>
                </a:cubicBezTo>
                <a:cubicBezTo>
                  <a:pt x="5040" y="7043"/>
                  <a:pt x="5046" y="7043"/>
                  <a:pt x="5046" y="7049"/>
                </a:cubicBezTo>
                <a:cubicBezTo>
                  <a:pt x="5052" y="7049"/>
                  <a:pt x="5052" y="7055"/>
                  <a:pt x="5057" y="7055"/>
                </a:cubicBezTo>
                <a:cubicBezTo>
                  <a:pt x="5063" y="7055"/>
                  <a:pt x="5069" y="7061"/>
                  <a:pt x="5069" y="7061"/>
                </a:cubicBezTo>
                <a:cubicBezTo>
                  <a:pt x="5081" y="7061"/>
                  <a:pt x="5087" y="7061"/>
                  <a:pt x="5093" y="7061"/>
                </a:cubicBezTo>
                <a:cubicBezTo>
                  <a:pt x="5099" y="7061"/>
                  <a:pt x="5099" y="7066"/>
                  <a:pt x="5105" y="7066"/>
                </a:cubicBezTo>
                <a:cubicBezTo>
                  <a:pt x="5111" y="7072"/>
                  <a:pt x="5111" y="7078"/>
                  <a:pt x="5117" y="7078"/>
                </a:cubicBezTo>
                <a:cubicBezTo>
                  <a:pt x="5123" y="7084"/>
                  <a:pt x="5123" y="7090"/>
                  <a:pt x="5123" y="7090"/>
                </a:cubicBezTo>
                <a:cubicBezTo>
                  <a:pt x="5129" y="7096"/>
                  <a:pt x="5135" y="7096"/>
                  <a:pt x="5135" y="7096"/>
                </a:cubicBezTo>
                <a:cubicBezTo>
                  <a:pt x="5140" y="7102"/>
                  <a:pt x="5146" y="7102"/>
                  <a:pt x="5146" y="7108"/>
                </a:cubicBezTo>
                <a:cubicBezTo>
                  <a:pt x="5158" y="7114"/>
                  <a:pt x="5158" y="7120"/>
                  <a:pt x="5170" y="7120"/>
                </a:cubicBezTo>
                <a:cubicBezTo>
                  <a:pt x="5176" y="7126"/>
                  <a:pt x="5188" y="7126"/>
                  <a:pt x="5194" y="7132"/>
                </a:cubicBezTo>
                <a:cubicBezTo>
                  <a:pt x="5200" y="7132"/>
                  <a:pt x="5200" y="7138"/>
                  <a:pt x="5206" y="7138"/>
                </a:cubicBezTo>
                <a:cubicBezTo>
                  <a:pt x="5218" y="7144"/>
                  <a:pt x="5224" y="7144"/>
                  <a:pt x="5229" y="7155"/>
                </a:cubicBezTo>
                <a:cubicBezTo>
                  <a:pt x="5235" y="7155"/>
                  <a:pt x="5235" y="7161"/>
                  <a:pt x="5235" y="7167"/>
                </a:cubicBezTo>
                <a:cubicBezTo>
                  <a:pt x="5241" y="7173"/>
                  <a:pt x="5247" y="7173"/>
                  <a:pt x="5247" y="7179"/>
                </a:cubicBezTo>
                <a:cubicBezTo>
                  <a:pt x="5253" y="7185"/>
                  <a:pt x="5259" y="7191"/>
                  <a:pt x="5265" y="7197"/>
                </a:cubicBezTo>
                <a:cubicBezTo>
                  <a:pt x="5271" y="7203"/>
                  <a:pt x="5271" y="7209"/>
                  <a:pt x="5277" y="7209"/>
                </a:cubicBezTo>
                <a:cubicBezTo>
                  <a:pt x="5283" y="7209"/>
                  <a:pt x="5283" y="7209"/>
                  <a:pt x="5289" y="7209"/>
                </a:cubicBezTo>
                <a:cubicBezTo>
                  <a:pt x="5295" y="7209"/>
                  <a:pt x="5301" y="7209"/>
                  <a:pt x="5312" y="7209"/>
                </a:cubicBezTo>
                <a:cubicBezTo>
                  <a:pt x="5312" y="7327"/>
                  <a:pt x="5312" y="7327"/>
                  <a:pt x="5312" y="7327"/>
                </a:cubicBezTo>
                <a:cubicBezTo>
                  <a:pt x="5312" y="7339"/>
                  <a:pt x="5306" y="7345"/>
                  <a:pt x="5306" y="7351"/>
                </a:cubicBezTo>
                <a:cubicBezTo>
                  <a:pt x="5306" y="7363"/>
                  <a:pt x="5306" y="7363"/>
                  <a:pt x="5306" y="7369"/>
                </a:cubicBezTo>
                <a:cubicBezTo>
                  <a:pt x="5306" y="7375"/>
                  <a:pt x="5306" y="7375"/>
                  <a:pt x="5306" y="7375"/>
                </a:cubicBezTo>
                <a:cubicBezTo>
                  <a:pt x="5306" y="7387"/>
                  <a:pt x="5306" y="7387"/>
                  <a:pt x="5306" y="7387"/>
                </a:cubicBezTo>
                <a:cubicBezTo>
                  <a:pt x="5306" y="7398"/>
                  <a:pt x="5312" y="7405"/>
                  <a:pt x="5312" y="7416"/>
                </a:cubicBezTo>
                <a:cubicBezTo>
                  <a:pt x="5312" y="7422"/>
                  <a:pt x="5312" y="7422"/>
                  <a:pt x="5312" y="7422"/>
                </a:cubicBezTo>
                <a:cubicBezTo>
                  <a:pt x="5312" y="7428"/>
                  <a:pt x="5306" y="7428"/>
                  <a:pt x="5306" y="7434"/>
                </a:cubicBezTo>
                <a:cubicBezTo>
                  <a:pt x="5306" y="7440"/>
                  <a:pt x="5306" y="7440"/>
                  <a:pt x="5306" y="7446"/>
                </a:cubicBezTo>
                <a:cubicBezTo>
                  <a:pt x="5306" y="7452"/>
                  <a:pt x="5301" y="7452"/>
                  <a:pt x="5301" y="7458"/>
                </a:cubicBezTo>
                <a:cubicBezTo>
                  <a:pt x="5301" y="7464"/>
                  <a:pt x="5301" y="7470"/>
                  <a:pt x="5301" y="7476"/>
                </a:cubicBezTo>
                <a:cubicBezTo>
                  <a:pt x="5301" y="7476"/>
                  <a:pt x="5301" y="7476"/>
                  <a:pt x="5301" y="7482"/>
                </a:cubicBezTo>
                <a:cubicBezTo>
                  <a:pt x="5301" y="7493"/>
                  <a:pt x="5301" y="7493"/>
                  <a:pt x="5301" y="7493"/>
                </a:cubicBezTo>
                <a:cubicBezTo>
                  <a:pt x="5301" y="7499"/>
                  <a:pt x="5306" y="7499"/>
                  <a:pt x="5306" y="7505"/>
                </a:cubicBezTo>
                <a:cubicBezTo>
                  <a:pt x="5306" y="7511"/>
                  <a:pt x="5306" y="7517"/>
                  <a:pt x="5306" y="7523"/>
                </a:cubicBezTo>
                <a:cubicBezTo>
                  <a:pt x="5306" y="7529"/>
                  <a:pt x="5306" y="7529"/>
                  <a:pt x="5306" y="7529"/>
                </a:cubicBezTo>
                <a:cubicBezTo>
                  <a:pt x="5306" y="7541"/>
                  <a:pt x="5306" y="7541"/>
                  <a:pt x="5306" y="7541"/>
                </a:cubicBezTo>
                <a:cubicBezTo>
                  <a:pt x="5306" y="7547"/>
                  <a:pt x="5295" y="7547"/>
                  <a:pt x="5295" y="7553"/>
                </a:cubicBezTo>
                <a:cubicBezTo>
                  <a:pt x="5295" y="7564"/>
                  <a:pt x="5295" y="7571"/>
                  <a:pt x="5295" y="7576"/>
                </a:cubicBezTo>
                <a:cubicBezTo>
                  <a:pt x="5301" y="7582"/>
                  <a:pt x="5306" y="7588"/>
                  <a:pt x="5306" y="7594"/>
                </a:cubicBezTo>
                <a:cubicBezTo>
                  <a:pt x="5306" y="7606"/>
                  <a:pt x="5306" y="7606"/>
                  <a:pt x="5306" y="7606"/>
                </a:cubicBezTo>
                <a:cubicBezTo>
                  <a:pt x="5306" y="7618"/>
                  <a:pt x="5306" y="7618"/>
                  <a:pt x="5306" y="7618"/>
                </a:cubicBezTo>
                <a:cubicBezTo>
                  <a:pt x="5306" y="7618"/>
                  <a:pt x="5301" y="7624"/>
                  <a:pt x="5301" y="7630"/>
                </a:cubicBezTo>
                <a:cubicBezTo>
                  <a:pt x="5301" y="7630"/>
                  <a:pt x="5301" y="7636"/>
                  <a:pt x="5301" y="7642"/>
                </a:cubicBezTo>
                <a:cubicBezTo>
                  <a:pt x="5301" y="7642"/>
                  <a:pt x="5295" y="7648"/>
                  <a:pt x="5295" y="7653"/>
                </a:cubicBezTo>
                <a:cubicBezTo>
                  <a:pt x="5295" y="7653"/>
                  <a:pt x="5295" y="7659"/>
                  <a:pt x="5289" y="7659"/>
                </a:cubicBezTo>
                <a:cubicBezTo>
                  <a:pt x="5289" y="7665"/>
                  <a:pt x="5289" y="7671"/>
                  <a:pt x="5283" y="7677"/>
                </a:cubicBezTo>
                <a:cubicBezTo>
                  <a:pt x="5283" y="7689"/>
                  <a:pt x="5277" y="7695"/>
                  <a:pt x="5271" y="7707"/>
                </a:cubicBezTo>
                <a:cubicBezTo>
                  <a:pt x="5271" y="7707"/>
                  <a:pt x="5265" y="7713"/>
                  <a:pt x="5265" y="7719"/>
                </a:cubicBezTo>
                <a:cubicBezTo>
                  <a:pt x="5265" y="7725"/>
                  <a:pt x="5265" y="7730"/>
                  <a:pt x="5265" y="7742"/>
                </a:cubicBezTo>
                <a:cubicBezTo>
                  <a:pt x="5265" y="7742"/>
                  <a:pt x="5265" y="7742"/>
                  <a:pt x="5265" y="7748"/>
                </a:cubicBezTo>
                <a:cubicBezTo>
                  <a:pt x="5265" y="7760"/>
                  <a:pt x="5265" y="7766"/>
                  <a:pt x="5265" y="7778"/>
                </a:cubicBezTo>
                <a:cubicBezTo>
                  <a:pt x="5265" y="7778"/>
                  <a:pt x="5265" y="7784"/>
                  <a:pt x="5265" y="7790"/>
                </a:cubicBezTo>
                <a:cubicBezTo>
                  <a:pt x="5265" y="7790"/>
                  <a:pt x="5265" y="7796"/>
                  <a:pt x="5265" y="7802"/>
                </a:cubicBezTo>
                <a:cubicBezTo>
                  <a:pt x="5265" y="7808"/>
                  <a:pt x="5265" y="7808"/>
                  <a:pt x="5265" y="7814"/>
                </a:cubicBezTo>
                <a:cubicBezTo>
                  <a:pt x="5265" y="7819"/>
                  <a:pt x="5265" y="7825"/>
                  <a:pt x="5265" y="7825"/>
                </a:cubicBezTo>
                <a:cubicBezTo>
                  <a:pt x="5265" y="7831"/>
                  <a:pt x="5259" y="7837"/>
                  <a:pt x="5259" y="7843"/>
                </a:cubicBezTo>
                <a:cubicBezTo>
                  <a:pt x="5253" y="7843"/>
                  <a:pt x="5253" y="7849"/>
                  <a:pt x="5253" y="7855"/>
                </a:cubicBezTo>
                <a:cubicBezTo>
                  <a:pt x="5253" y="7861"/>
                  <a:pt x="5247" y="7861"/>
                  <a:pt x="5247" y="7867"/>
                </a:cubicBezTo>
                <a:cubicBezTo>
                  <a:pt x="5241" y="7873"/>
                  <a:pt x="5235" y="7873"/>
                  <a:pt x="5235" y="7879"/>
                </a:cubicBezTo>
                <a:cubicBezTo>
                  <a:pt x="5224" y="7891"/>
                  <a:pt x="5218" y="7896"/>
                  <a:pt x="5218" y="7914"/>
                </a:cubicBezTo>
                <a:cubicBezTo>
                  <a:pt x="5218" y="7920"/>
                  <a:pt x="5218" y="7920"/>
                  <a:pt x="5218" y="7920"/>
                </a:cubicBezTo>
                <a:cubicBezTo>
                  <a:pt x="5218" y="7920"/>
                  <a:pt x="5218" y="7926"/>
                  <a:pt x="5218" y="7932"/>
                </a:cubicBezTo>
                <a:cubicBezTo>
                  <a:pt x="5218" y="7932"/>
                  <a:pt x="5218" y="7938"/>
                  <a:pt x="5218" y="7944"/>
                </a:cubicBezTo>
                <a:cubicBezTo>
                  <a:pt x="5224" y="7944"/>
                  <a:pt x="5224" y="7950"/>
                  <a:pt x="5224" y="7956"/>
                </a:cubicBezTo>
                <a:cubicBezTo>
                  <a:pt x="5229" y="7956"/>
                  <a:pt x="5229" y="7962"/>
                  <a:pt x="5235" y="7962"/>
                </a:cubicBezTo>
                <a:cubicBezTo>
                  <a:pt x="5241" y="7980"/>
                  <a:pt x="5247" y="7991"/>
                  <a:pt x="5247" y="8009"/>
                </a:cubicBezTo>
                <a:cubicBezTo>
                  <a:pt x="5247" y="8027"/>
                  <a:pt x="5241" y="8039"/>
                  <a:pt x="5241" y="8057"/>
                </a:cubicBezTo>
                <a:cubicBezTo>
                  <a:pt x="5241" y="8057"/>
                  <a:pt x="5235" y="8062"/>
                  <a:pt x="5235" y="8069"/>
                </a:cubicBezTo>
                <a:cubicBezTo>
                  <a:pt x="5235" y="8080"/>
                  <a:pt x="5235" y="8086"/>
                  <a:pt x="5235" y="8104"/>
                </a:cubicBezTo>
                <a:cubicBezTo>
                  <a:pt x="5235" y="8110"/>
                  <a:pt x="5229" y="8116"/>
                  <a:pt x="5229" y="8128"/>
                </a:cubicBezTo>
                <a:cubicBezTo>
                  <a:pt x="5229" y="8134"/>
                  <a:pt x="5229" y="8134"/>
                  <a:pt x="5224" y="8140"/>
                </a:cubicBezTo>
                <a:cubicBezTo>
                  <a:pt x="5224" y="8146"/>
                  <a:pt x="5218" y="8146"/>
                  <a:pt x="5212" y="8151"/>
                </a:cubicBezTo>
                <a:cubicBezTo>
                  <a:pt x="5212" y="8157"/>
                  <a:pt x="5218" y="8157"/>
                  <a:pt x="5212" y="8163"/>
                </a:cubicBezTo>
                <a:cubicBezTo>
                  <a:pt x="5212" y="8169"/>
                  <a:pt x="5212" y="8169"/>
                  <a:pt x="5206" y="8175"/>
                </a:cubicBezTo>
                <a:cubicBezTo>
                  <a:pt x="5206" y="8181"/>
                  <a:pt x="5200" y="8181"/>
                  <a:pt x="5200" y="8187"/>
                </a:cubicBezTo>
                <a:cubicBezTo>
                  <a:pt x="5194" y="8193"/>
                  <a:pt x="5194" y="8193"/>
                  <a:pt x="5188" y="8199"/>
                </a:cubicBezTo>
                <a:lnTo>
                  <a:pt x="5182" y="8205"/>
                </a:lnTo>
                <a:cubicBezTo>
                  <a:pt x="5182" y="8229"/>
                  <a:pt x="5182" y="8229"/>
                  <a:pt x="5182" y="8229"/>
                </a:cubicBezTo>
                <a:cubicBezTo>
                  <a:pt x="5182" y="8235"/>
                  <a:pt x="5182" y="8240"/>
                  <a:pt x="5182" y="8246"/>
                </a:cubicBezTo>
                <a:cubicBezTo>
                  <a:pt x="5182" y="8252"/>
                  <a:pt x="5182" y="8252"/>
                  <a:pt x="5182" y="8264"/>
                </a:cubicBezTo>
                <a:lnTo>
                  <a:pt x="5182" y="8270"/>
                </a:lnTo>
                <a:cubicBezTo>
                  <a:pt x="5182" y="8276"/>
                  <a:pt x="5182" y="8276"/>
                  <a:pt x="5182" y="8282"/>
                </a:cubicBezTo>
                <a:cubicBezTo>
                  <a:pt x="5182" y="8288"/>
                  <a:pt x="5176" y="8288"/>
                  <a:pt x="5176" y="8294"/>
                </a:cubicBezTo>
                <a:cubicBezTo>
                  <a:pt x="5170" y="8300"/>
                  <a:pt x="5170" y="8300"/>
                  <a:pt x="5170" y="8306"/>
                </a:cubicBezTo>
                <a:cubicBezTo>
                  <a:pt x="5164" y="8312"/>
                  <a:pt x="5158" y="8312"/>
                  <a:pt x="5158" y="8317"/>
                </a:cubicBezTo>
                <a:cubicBezTo>
                  <a:pt x="5152" y="8323"/>
                  <a:pt x="5152" y="8323"/>
                  <a:pt x="5152" y="8329"/>
                </a:cubicBezTo>
                <a:cubicBezTo>
                  <a:pt x="5152" y="8335"/>
                  <a:pt x="5140" y="8341"/>
                  <a:pt x="5135" y="8347"/>
                </a:cubicBezTo>
                <a:cubicBezTo>
                  <a:pt x="5135" y="8347"/>
                  <a:pt x="5129" y="8347"/>
                  <a:pt x="5123" y="8353"/>
                </a:cubicBezTo>
                <a:cubicBezTo>
                  <a:pt x="5123" y="8359"/>
                  <a:pt x="5123" y="8359"/>
                  <a:pt x="5117" y="8365"/>
                </a:cubicBezTo>
                <a:cubicBezTo>
                  <a:pt x="5117" y="8365"/>
                  <a:pt x="5117" y="8371"/>
                  <a:pt x="5117" y="8377"/>
                </a:cubicBezTo>
                <a:cubicBezTo>
                  <a:pt x="5117" y="8383"/>
                  <a:pt x="5129" y="8383"/>
                  <a:pt x="5129" y="8389"/>
                </a:cubicBezTo>
                <a:cubicBezTo>
                  <a:pt x="5129" y="8389"/>
                  <a:pt x="5129" y="8395"/>
                  <a:pt x="5129" y="8401"/>
                </a:cubicBezTo>
                <a:cubicBezTo>
                  <a:pt x="5129" y="8406"/>
                  <a:pt x="5135" y="8412"/>
                  <a:pt x="5135" y="8424"/>
                </a:cubicBezTo>
                <a:lnTo>
                  <a:pt x="5135" y="8430"/>
                </a:lnTo>
                <a:cubicBezTo>
                  <a:pt x="5135" y="8436"/>
                  <a:pt x="5140" y="8442"/>
                  <a:pt x="5140" y="8442"/>
                </a:cubicBezTo>
                <a:cubicBezTo>
                  <a:pt x="5140" y="8454"/>
                  <a:pt x="5140" y="8460"/>
                  <a:pt x="5140" y="8466"/>
                </a:cubicBezTo>
                <a:cubicBezTo>
                  <a:pt x="5140" y="8489"/>
                  <a:pt x="5140" y="8501"/>
                  <a:pt x="5129" y="8513"/>
                </a:cubicBezTo>
                <a:cubicBezTo>
                  <a:pt x="5129" y="8519"/>
                  <a:pt x="5123" y="8525"/>
                  <a:pt x="5123" y="8525"/>
                </a:cubicBezTo>
                <a:cubicBezTo>
                  <a:pt x="5117" y="8531"/>
                  <a:pt x="5111" y="8531"/>
                  <a:pt x="5111" y="8537"/>
                </a:cubicBezTo>
                <a:cubicBezTo>
                  <a:pt x="5105" y="8543"/>
                  <a:pt x="5111" y="8549"/>
                  <a:pt x="5111" y="8561"/>
                </a:cubicBezTo>
                <a:cubicBezTo>
                  <a:pt x="5111" y="8561"/>
                  <a:pt x="5105" y="8567"/>
                  <a:pt x="5111" y="8572"/>
                </a:cubicBezTo>
                <a:lnTo>
                  <a:pt x="5117" y="8578"/>
                </a:lnTo>
                <a:cubicBezTo>
                  <a:pt x="5123" y="8590"/>
                  <a:pt x="5123" y="8590"/>
                  <a:pt x="5123" y="8590"/>
                </a:cubicBezTo>
                <a:cubicBezTo>
                  <a:pt x="5129" y="8602"/>
                  <a:pt x="5135" y="8608"/>
                  <a:pt x="5135" y="8614"/>
                </a:cubicBezTo>
                <a:cubicBezTo>
                  <a:pt x="5135" y="8620"/>
                  <a:pt x="5129" y="8620"/>
                  <a:pt x="5129" y="8626"/>
                </a:cubicBezTo>
                <a:cubicBezTo>
                  <a:pt x="5123" y="8626"/>
                  <a:pt x="5117" y="8626"/>
                  <a:pt x="5111" y="8632"/>
                </a:cubicBezTo>
                <a:cubicBezTo>
                  <a:pt x="5105" y="8632"/>
                  <a:pt x="5099" y="8632"/>
                  <a:pt x="5099" y="8638"/>
                </a:cubicBezTo>
                <a:cubicBezTo>
                  <a:pt x="5093" y="8644"/>
                  <a:pt x="5093" y="8644"/>
                  <a:pt x="5093" y="8650"/>
                </a:cubicBezTo>
                <a:cubicBezTo>
                  <a:pt x="5093" y="8655"/>
                  <a:pt x="5093" y="8655"/>
                  <a:pt x="5093" y="8661"/>
                </a:cubicBezTo>
                <a:cubicBezTo>
                  <a:pt x="5087" y="8667"/>
                  <a:pt x="5081" y="8667"/>
                  <a:pt x="5081" y="8673"/>
                </a:cubicBezTo>
                <a:cubicBezTo>
                  <a:pt x="5081" y="8673"/>
                  <a:pt x="5081" y="8679"/>
                  <a:pt x="5081" y="8685"/>
                </a:cubicBezTo>
                <a:cubicBezTo>
                  <a:pt x="5075" y="8691"/>
                  <a:pt x="5075" y="8697"/>
                  <a:pt x="5075" y="8703"/>
                </a:cubicBezTo>
                <a:cubicBezTo>
                  <a:pt x="5075" y="8709"/>
                  <a:pt x="5075" y="8715"/>
                  <a:pt x="5081" y="8721"/>
                </a:cubicBezTo>
                <a:cubicBezTo>
                  <a:pt x="5087" y="8721"/>
                  <a:pt x="5093" y="8721"/>
                  <a:pt x="5093" y="8727"/>
                </a:cubicBezTo>
                <a:cubicBezTo>
                  <a:pt x="5099" y="8727"/>
                  <a:pt x="5099" y="8733"/>
                  <a:pt x="5105" y="8733"/>
                </a:cubicBezTo>
                <a:cubicBezTo>
                  <a:pt x="5140" y="8733"/>
                  <a:pt x="5140" y="8733"/>
                  <a:pt x="5140" y="8733"/>
                </a:cubicBezTo>
                <a:cubicBezTo>
                  <a:pt x="5152" y="8632"/>
                  <a:pt x="5152" y="8632"/>
                  <a:pt x="5152" y="8632"/>
                </a:cubicBezTo>
                <a:cubicBezTo>
                  <a:pt x="5194" y="8632"/>
                  <a:pt x="5194" y="8632"/>
                  <a:pt x="5194" y="8632"/>
                </a:cubicBezTo>
                <a:cubicBezTo>
                  <a:pt x="5194" y="8661"/>
                  <a:pt x="5194" y="8661"/>
                  <a:pt x="5194" y="8661"/>
                </a:cubicBezTo>
                <a:cubicBezTo>
                  <a:pt x="5188" y="8667"/>
                  <a:pt x="5188" y="8673"/>
                  <a:pt x="5188" y="8673"/>
                </a:cubicBezTo>
                <a:cubicBezTo>
                  <a:pt x="5182" y="8679"/>
                  <a:pt x="5176" y="8679"/>
                  <a:pt x="5176" y="8679"/>
                </a:cubicBezTo>
                <a:cubicBezTo>
                  <a:pt x="5170" y="8685"/>
                  <a:pt x="5170" y="8691"/>
                  <a:pt x="5164" y="8691"/>
                </a:cubicBezTo>
                <a:cubicBezTo>
                  <a:pt x="5164" y="8750"/>
                  <a:pt x="5164" y="8750"/>
                  <a:pt x="5164" y="8750"/>
                </a:cubicBezTo>
                <a:cubicBezTo>
                  <a:pt x="5164" y="8756"/>
                  <a:pt x="5158" y="8762"/>
                  <a:pt x="5158" y="8762"/>
                </a:cubicBezTo>
                <a:cubicBezTo>
                  <a:pt x="5152" y="8768"/>
                  <a:pt x="5146" y="8768"/>
                  <a:pt x="5146" y="8774"/>
                </a:cubicBezTo>
                <a:cubicBezTo>
                  <a:pt x="5140" y="8774"/>
                  <a:pt x="5140" y="8780"/>
                  <a:pt x="5140" y="8786"/>
                </a:cubicBezTo>
                <a:cubicBezTo>
                  <a:pt x="5140" y="8786"/>
                  <a:pt x="5140" y="8792"/>
                  <a:pt x="5140" y="8798"/>
                </a:cubicBezTo>
                <a:cubicBezTo>
                  <a:pt x="5140" y="8810"/>
                  <a:pt x="5146" y="8816"/>
                  <a:pt x="5146" y="8833"/>
                </a:cubicBezTo>
                <a:cubicBezTo>
                  <a:pt x="5146" y="8845"/>
                  <a:pt x="5146" y="8851"/>
                  <a:pt x="5146" y="8869"/>
                </a:cubicBezTo>
                <a:cubicBezTo>
                  <a:pt x="5146" y="8869"/>
                  <a:pt x="5140" y="8875"/>
                  <a:pt x="5140" y="8881"/>
                </a:cubicBezTo>
                <a:cubicBezTo>
                  <a:pt x="5129" y="8869"/>
                  <a:pt x="5129" y="8869"/>
                  <a:pt x="5129" y="8869"/>
                </a:cubicBezTo>
                <a:cubicBezTo>
                  <a:pt x="5123" y="8869"/>
                  <a:pt x="5123" y="8863"/>
                  <a:pt x="5117" y="8857"/>
                </a:cubicBezTo>
                <a:lnTo>
                  <a:pt x="5111" y="8857"/>
                </a:lnTo>
                <a:cubicBezTo>
                  <a:pt x="5105" y="8851"/>
                  <a:pt x="5111" y="8845"/>
                  <a:pt x="5111" y="8845"/>
                </a:cubicBezTo>
                <a:cubicBezTo>
                  <a:pt x="5111" y="8833"/>
                  <a:pt x="5111" y="8833"/>
                  <a:pt x="5111" y="8833"/>
                </a:cubicBezTo>
                <a:cubicBezTo>
                  <a:pt x="5111" y="8821"/>
                  <a:pt x="5105" y="8816"/>
                  <a:pt x="5105" y="8810"/>
                </a:cubicBezTo>
                <a:lnTo>
                  <a:pt x="5105" y="8816"/>
                </a:lnTo>
                <a:cubicBezTo>
                  <a:pt x="5099" y="8816"/>
                  <a:pt x="5093" y="8816"/>
                  <a:pt x="5087" y="8816"/>
                </a:cubicBezTo>
                <a:cubicBezTo>
                  <a:pt x="5087" y="8851"/>
                  <a:pt x="5087" y="8851"/>
                  <a:pt x="5087" y="8851"/>
                </a:cubicBezTo>
                <a:cubicBezTo>
                  <a:pt x="5093" y="8851"/>
                  <a:pt x="5099" y="8851"/>
                  <a:pt x="5099" y="8851"/>
                </a:cubicBezTo>
                <a:cubicBezTo>
                  <a:pt x="5105" y="8857"/>
                  <a:pt x="5105" y="8863"/>
                  <a:pt x="5105" y="8863"/>
                </a:cubicBezTo>
                <a:cubicBezTo>
                  <a:pt x="5111" y="8869"/>
                  <a:pt x="5117" y="8869"/>
                  <a:pt x="5117" y="8875"/>
                </a:cubicBezTo>
                <a:cubicBezTo>
                  <a:pt x="5117" y="8875"/>
                  <a:pt x="5123" y="8881"/>
                  <a:pt x="5123" y="8887"/>
                </a:cubicBezTo>
                <a:lnTo>
                  <a:pt x="5123" y="8893"/>
                </a:lnTo>
                <a:cubicBezTo>
                  <a:pt x="5123" y="8899"/>
                  <a:pt x="5123" y="8905"/>
                  <a:pt x="5123" y="8905"/>
                </a:cubicBezTo>
                <a:cubicBezTo>
                  <a:pt x="5129" y="8916"/>
                  <a:pt x="5123" y="8922"/>
                  <a:pt x="5123" y="8928"/>
                </a:cubicBezTo>
                <a:lnTo>
                  <a:pt x="5117" y="8922"/>
                </a:lnTo>
                <a:close/>
                <a:moveTo>
                  <a:pt x="5259" y="5241"/>
                </a:moveTo>
                <a:lnTo>
                  <a:pt x="5259" y="5241"/>
                </a:lnTo>
                <a:cubicBezTo>
                  <a:pt x="5271" y="5235"/>
                  <a:pt x="5271" y="5224"/>
                  <a:pt x="5283" y="5218"/>
                </a:cubicBezTo>
                <a:cubicBezTo>
                  <a:pt x="5289" y="5218"/>
                  <a:pt x="5301" y="5212"/>
                  <a:pt x="5306" y="5212"/>
                </a:cubicBezTo>
                <a:cubicBezTo>
                  <a:pt x="5312" y="5212"/>
                  <a:pt x="5318" y="5212"/>
                  <a:pt x="5330" y="5212"/>
                </a:cubicBezTo>
                <a:cubicBezTo>
                  <a:pt x="5336" y="5212"/>
                  <a:pt x="5342" y="5218"/>
                  <a:pt x="5348" y="5218"/>
                </a:cubicBezTo>
                <a:cubicBezTo>
                  <a:pt x="5360" y="5218"/>
                  <a:pt x="5366" y="5212"/>
                  <a:pt x="5372" y="5212"/>
                </a:cubicBezTo>
                <a:cubicBezTo>
                  <a:pt x="5390" y="5212"/>
                  <a:pt x="5401" y="5212"/>
                  <a:pt x="5419" y="5212"/>
                </a:cubicBezTo>
                <a:cubicBezTo>
                  <a:pt x="5437" y="5212"/>
                  <a:pt x="5449" y="5206"/>
                  <a:pt x="5467" y="5206"/>
                </a:cubicBezTo>
                <a:cubicBezTo>
                  <a:pt x="5472" y="5206"/>
                  <a:pt x="5479" y="5200"/>
                  <a:pt x="5490" y="5200"/>
                </a:cubicBezTo>
                <a:cubicBezTo>
                  <a:pt x="5496" y="5200"/>
                  <a:pt x="5502" y="5206"/>
                  <a:pt x="5508" y="5206"/>
                </a:cubicBezTo>
                <a:cubicBezTo>
                  <a:pt x="5526" y="5206"/>
                  <a:pt x="5538" y="5212"/>
                  <a:pt x="5556" y="5212"/>
                </a:cubicBezTo>
                <a:cubicBezTo>
                  <a:pt x="5579" y="5212"/>
                  <a:pt x="5579" y="5212"/>
                  <a:pt x="5579" y="5212"/>
                </a:cubicBezTo>
                <a:cubicBezTo>
                  <a:pt x="5591" y="5212"/>
                  <a:pt x="5591" y="5200"/>
                  <a:pt x="5603" y="5200"/>
                </a:cubicBezTo>
                <a:cubicBezTo>
                  <a:pt x="5597" y="5194"/>
                  <a:pt x="5585" y="5194"/>
                  <a:pt x="5579" y="5188"/>
                </a:cubicBezTo>
                <a:cubicBezTo>
                  <a:pt x="5573" y="5176"/>
                  <a:pt x="5579" y="5164"/>
                  <a:pt x="5579" y="5152"/>
                </a:cubicBezTo>
                <a:cubicBezTo>
                  <a:pt x="5550" y="5158"/>
                  <a:pt x="5538" y="5164"/>
                  <a:pt x="5508" y="5164"/>
                </a:cubicBezTo>
                <a:cubicBezTo>
                  <a:pt x="5490" y="5164"/>
                  <a:pt x="5490" y="5164"/>
                  <a:pt x="5490" y="5164"/>
                </a:cubicBezTo>
                <a:cubicBezTo>
                  <a:pt x="5472" y="5164"/>
                  <a:pt x="5467" y="5152"/>
                  <a:pt x="5455" y="5152"/>
                </a:cubicBezTo>
                <a:cubicBezTo>
                  <a:pt x="5443" y="5152"/>
                  <a:pt x="5443" y="5152"/>
                  <a:pt x="5443" y="5152"/>
                </a:cubicBezTo>
                <a:cubicBezTo>
                  <a:pt x="5431" y="5152"/>
                  <a:pt x="5431" y="5170"/>
                  <a:pt x="5419" y="5170"/>
                </a:cubicBezTo>
                <a:cubicBezTo>
                  <a:pt x="5413" y="5170"/>
                  <a:pt x="5407" y="5170"/>
                  <a:pt x="5395" y="5170"/>
                </a:cubicBezTo>
                <a:cubicBezTo>
                  <a:pt x="5390" y="5170"/>
                  <a:pt x="5378" y="5170"/>
                  <a:pt x="5372" y="5170"/>
                </a:cubicBezTo>
                <a:cubicBezTo>
                  <a:pt x="5366" y="5170"/>
                  <a:pt x="5360" y="5158"/>
                  <a:pt x="5348" y="5152"/>
                </a:cubicBezTo>
                <a:cubicBezTo>
                  <a:pt x="5342" y="5152"/>
                  <a:pt x="5336" y="5152"/>
                  <a:pt x="5330" y="5146"/>
                </a:cubicBezTo>
                <a:cubicBezTo>
                  <a:pt x="5318" y="5146"/>
                  <a:pt x="5312" y="5135"/>
                  <a:pt x="5306" y="5129"/>
                </a:cubicBezTo>
                <a:cubicBezTo>
                  <a:pt x="5289" y="5129"/>
                  <a:pt x="5277" y="5129"/>
                  <a:pt x="5259" y="5129"/>
                </a:cubicBezTo>
                <a:cubicBezTo>
                  <a:pt x="5241" y="5129"/>
                  <a:pt x="5229" y="5123"/>
                  <a:pt x="5212" y="5123"/>
                </a:cubicBezTo>
                <a:cubicBezTo>
                  <a:pt x="5194" y="5123"/>
                  <a:pt x="5188" y="5129"/>
                  <a:pt x="5170" y="5129"/>
                </a:cubicBezTo>
                <a:cubicBezTo>
                  <a:pt x="5170" y="5200"/>
                  <a:pt x="5170" y="5200"/>
                  <a:pt x="5170" y="5200"/>
                </a:cubicBezTo>
                <a:cubicBezTo>
                  <a:pt x="5176" y="5206"/>
                  <a:pt x="5182" y="5218"/>
                  <a:pt x="5188" y="5224"/>
                </a:cubicBezTo>
                <a:cubicBezTo>
                  <a:pt x="5200" y="5230"/>
                  <a:pt x="5206" y="5235"/>
                  <a:pt x="5212" y="5241"/>
                </a:cubicBezTo>
                <a:cubicBezTo>
                  <a:pt x="5235" y="5241"/>
                  <a:pt x="5235" y="5241"/>
                  <a:pt x="5235" y="5241"/>
                </a:cubicBezTo>
                <a:cubicBezTo>
                  <a:pt x="5247" y="5241"/>
                  <a:pt x="5253" y="5241"/>
                  <a:pt x="5259" y="5241"/>
                </a:cubicBezTo>
                <a:close/>
                <a:moveTo>
                  <a:pt x="4992" y="5224"/>
                </a:moveTo>
                <a:lnTo>
                  <a:pt x="4992" y="5224"/>
                </a:lnTo>
                <a:cubicBezTo>
                  <a:pt x="4986" y="5218"/>
                  <a:pt x="4992" y="5206"/>
                  <a:pt x="4986" y="5200"/>
                </a:cubicBezTo>
                <a:cubicBezTo>
                  <a:pt x="4980" y="5194"/>
                  <a:pt x="4969" y="5200"/>
                  <a:pt x="4963" y="5194"/>
                </a:cubicBezTo>
                <a:cubicBezTo>
                  <a:pt x="4957" y="5188"/>
                  <a:pt x="4951" y="5182"/>
                  <a:pt x="4939" y="5182"/>
                </a:cubicBezTo>
                <a:cubicBezTo>
                  <a:pt x="4874" y="5182"/>
                  <a:pt x="4874" y="5182"/>
                  <a:pt x="4874" y="5182"/>
                </a:cubicBezTo>
                <a:cubicBezTo>
                  <a:pt x="4880" y="5194"/>
                  <a:pt x="4880" y="5206"/>
                  <a:pt x="4891" y="5212"/>
                </a:cubicBezTo>
                <a:cubicBezTo>
                  <a:pt x="4903" y="5212"/>
                  <a:pt x="4909" y="5206"/>
                  <a:pt x="4915" y="5212"/>
                </a:cubicBezTo>
                <a:cubicBezTo>
                  <a:pt x="4927" y="5218"/>
                  <a:pt x="4933" y="5218"/>
                  <a:pt x="4939" y="5224"/>
                </a:cubicBezTo>
                <a:cubicBezTo>
                  <a:pt x="4945" y="5230"/>
                  <a:pt x="4939" y="5235"/>
                  <a:pt x="4945" y="5247"/>
                </a:cubicBezTo>
                <a:cubicBezTo>
                  <a:pt x="4951" y="5241"/>
                  <a:pt x="4963" y="5247"/>
                  <a:pt x="4969" y="5247"/>
                </a:cubicBezTo>
                <a:cubicBezTo>
                  <a:pt x="4980" y="5241"/>
                  <a:pt x="4980" y="5230"/>
                  <a:pt x="4992" y="5224"/>
                </a:cubicBezTo>
                <a:close/>
                <a:moveTo>
                  <a:pt x="5093" y="5093"/>
                </a:moveTo>
                <a:lnTo>
                  <a:pt x="5093" y="5093"/>
                </a:lnTo>
                <a:cubicBezTo>
                  <a:pt x="5081" y="5075"/>
                  <a:pt x="5069" y="5063"/>
                  <a:pt x="5052" y="5052"/>
                </a:cubicBezTo>
                <a:cubicBezTo>
                  <a:pt x="5034" y="5040"/>
                  <a:pt x="5028" y="5022"/>
                  <a:pt x="5004" y="5022"/>
                </a:cubicBezTo>
                <a:cubicBezTo>
                  <a:pt x="4980" y="5022"/>
                  <a:pt x="4980" y="5022"/>
                  <a:pt x="4980" y="5022"/>
                </a:cubicBezTo>
                <a:cubicBezTo>
                  <a:pt x="4957" y="5022"/>
                  <a:pt x="4951" y="5022"/>
                  <a:pt x="4927" y="5022"/>
                </a:cubicBezTo>
                <a:cubicBezTo>
                  <a:pt x="4921" y="5022"/>
                  <a:pt x="4915" y="5022"/>
                  <a:pt x="4903" y="5022"/>
                </a:cubicBezTo>
                <a:cubicBezTo>
                  <a:pt x="4897" y="5022"/>
                  <a:pt x="4891" y="5016"/>
                  <a:pt x="4880" y="5010"/>
                </a:cubicBezTo>
                <a:cubicBezTo>
                  <a:pt x="4874" y="5004"/>
                  <a:pt x="4874" y="4992"/>
                  <a:pt x="4868" y="4986"/>
                </a:cubicBezTo>
                <a:cubicBezTo>
                  <a:pt x="4856" y="4986"/>
                  <a:pt x="4850" y="4980"/>
                  <a:pt x="4844" y="4975"/>
                </a:cubicBezTo>
                <a:cubicBezTo>
                  <a:pt x="4826" y="4969"/>
                  <a:pt x="4814" y="4963"/>
                  <a:pt x="4797" y="4957"/>
                </a:cubicBezTo>
                <a:cubicBezTo>
                  <a:pt x="4773" y="4945"/>
                  <a:pt x="4773" y="4945"/>
                  <a:pt x="4773" y="4945"/>
                </a:cubicBezTo>
                <a:cubicBezTo>
                  <a:pt x="4767" y="4939"/>
                  <a:pt x="4767" y="4921"/>
                  <a:pt x="4755" y="4921"/>
                </a:cubicBezTo>
                <a:cubicBezTo>
                  <a:pt x="4743" y="4915"/>
                  <a:pt x="4731" y="4921"/>
                  <a:pt x="4720" y="4921"/>
                </a:cubicBezTo>
                <a:cubicBezTo>
                  <a:pt x="4708" y="4921"/>
                  <a:pt x="4696" y="4921"/>
                  <a:pt x="4684" y="4921"/>
                </a:cubicBezTo>
                <a:cubicBezTo>
                  <a:pt x="4672" y="4921"/>
                  <a:pt x="4672" y="4933"/>
                  <a:pt x="4660" y="4933"/>
                </a:cubicBezTo>
                <a:cubicBezTo>
                  <a:pt x="4648" y="4933"/>
                  <a:pt x="4648" y="4927"/>
                  <a:pt x="4636" y="4927"/>
                </a:cubicBezTo>
                <a:cubicBezTo>
                  <a:pt x="4589" y="4927"/>
                  <a:pt x="4589" y="4927"/>
                  <a:pt x="4589" y="4927"/>
                </a:cubicBezTo>
                <a:cubicBezTo>
                  <a:pt x="4577" y="4927"/>
                  <a:pt x="4571" y="4921"/>
                  <a:pt x="4565" y="4927"/>
                </a:cubicBezTo>
                <a:cubicBezTo>
                  <a:pt x="4554" y="4927"/>
                  <a:pt x="4547" y="4921"/>
                  <a:pt x="4542" y="4927"/>
                </a:cubicBezTo>
                <a:cubicBezTo>
                  <a:pt x="4530" y="4933"/>
                  <a:pt x="4524" y="4945"/>
                  <a:pt x="4524" y="4963"/>
                </a:cubicBezTo>
                <a:cubicBezTo>
                  <a:pt x="4524" y="4975"/>
                  <a:pt x="4536" y="4986"/>
                  <a:pt x="4547" y="4992"/>
                </a:cubicBezTo>
                <a:cubicBezTo>
                  <a:pt x="4559" y="5004"/>
                  <a:pt x="4577" y="5004"/>
                  <a:pt x="4595" y="5004"/>
                </a:cubicBezTo>
                <a:cubicBezTo>
                  <a:pt x="4607" y="5004"/>
                  <a:pt x="4613" y="5004"/>
                  <a:pt x="4619" y="5004"/>
                </a:cubicBezTo>
                <a:cubicBezTo>
                  <a:pt x="4636" y="4998"/>
                  <a:pt x="4648" y="4980"/>
                  <a:pt x="4666" y="4975"/>
                </a:cubicBezTo>
                <a:cubicBezTo>
                  <a:pt x="4672" y="4975"/>
                  <a:pt x="4678" y="4975"/>
                  <a:pt x="4690" y="4975"/>
                </a:cubicBezTo>
                <a:cubicBezTo>
                  <a:pt x="4720" y="4975"/>
                  <a:pt x="4737" y="4986"/>
                  <a:pt x="4755" y="5004"/>
                </a:cubicBezTo>
                <a:cubicBezTo>
                  <a:pt x="4767" y="5010"/>
                  <a:pt x="4761" y="5022"/>
                  <a:pt x="4767" y="5028"/>
                </a:cubicBezTo>
                <a:cubicBezTo>
                  <a:pt x="4773" y="5034"/>
                  <a:pt x="4785" y="5034"/>
                  <a:pt x="4791" y="5034"/>
                </a:cubicBezTo>
                <a:cubicBezTo>
                  <a:pt x="4802" y="5034"/>
                  <a:pt x="4802" y="5046"/>
                  <a:pt x="4814" y="5046"/>
                </a:cubicBezTo>
                <a:cubicBezTo>
                  <a:pt x="4826" y="5046"/>
                  <a:pt x="4832" y="5040"/>
                  <a:pt x="4844" y="5046"/>
                </a:cubicBezTo>
                <a:cubicBezTo>
                  <a:pt x="4856" y="5046"/>
                  <a:pt x="4856" y="5063"/>
                  <a:pt x="4868" y="5069"/>
                </a:cubicBezTo>
                <a:cubicBezTo>
                  <a:pt x="4880" y="5081"/>
                  <a:pt x="4897" y="5093"/>
                  <a:pt x="4915" y="5093"/>
                </a:cubicBezTo>
                <a:lnTo>
                  <a:pt x="5093" y="5093"/>
                </a:lnTo>
                <a:close/>
                <a:moveTo>
                  <a:pt x="7850" y="1998"/>
                </a:moveTo>
                <a:lnTo>
                  <a:pt x="7850" y="1998"/>
                </a:lnTo>
                <a:cubicBezTo>
                  <a:pt x="7862" y="1992"/>
                  <a:pt x="7862" y="1986"/>
                  <a:pt x="7874" y="1986"/>
                </a:cubicBezTo>
                <a:cubicBezTo>
                  <a:pt x="7880" y="1986"/>
                  <a:pt x="7892" y="1986"/>
                  <a:pt x="7897" y="1986"/>
                </a:cubicBezTo>
                <a:cubicBezTo>
                  <a:pt x="7903" y="1986"/>
                  <a:pt x="7909" y="1998"/>
                  <a:pt x="7915" y="2004"/>
                </a:cubicBezTo>
                <a:cubicBezTo>
                  <a:pt x="7921" y="2010"/>
                  <a:pt x="7933" y="2004"/>
                  <a:pt x="7939" y="2016"/>
                </a:cubicBezTo>
                <a:cubicBezTo>
                  <a:pt x="7945" y="2022"/>
                  <a:pt x="7933" y="2034"/>
                  <a:pt x="7939" y="2040"/>
                </a:cubicBezTo>
                <a:cubicBezTo>
                  <a:pt x="7927" y="2040"/>
                  <a:pt x="7921" y="2034"/>
                  <a:pt x="7915" y="2034"/>
                </a:cubicBezTo>
                <a:cubicBezTo>
                  <a:pt x="7886" y="2034"/>
                  <a:pt x="7874" y="2034"/>
                  <a:pt x="7844" y="2034"/>
                </a:cubicBezTo>
                <a:cubicBezTo>
                  <a:pt x="7838" y="2034"/>
                  <a:pt x="7832" y="2040"/>
                  <a:pt x="7820" y="2040"/>
                </a:cubicBezTo>
                <a:cubicBezTo>
                  <a:pt x="7826" y="2075"/>
                  <a:pt x="7826" y="2075"/>
                  <a:pt x="7826" y="2075"/>
                </a:cubicBezTo>
                <a:cubicBezTo>
                  <a:pt x="7838" y="2075"/>
                  <a:pt x="7844" y="2069"/>
                  <a:pt x="7850" y="2069"/>
                </a:cubicBezTo>
                <a:cubicBezTo>
                  <a:pt x="7897" y="2069"/>
                  <a:pt x="7897" y="2069"/>
                  <a:pt x="7897" y="2069"/>
                </a:cubicBezTo>
                <a:lnTo>
                  <a:pt x="7903" y="2075"/>
                </a:lnTo>
                <a:cubicBezTo>
                  <a:pt x="7903" y="2123"/>
                  <a:pt x="7903" y="2123"/>
                  <a:pt x="7903" y="2123"/>
                </a:cubicBezTo>
                <a:cubicBezTo>
                  <a:pt x="7915" y="2146"/>
                  <a:pt x="7915" y="2146"/>
                  <a:pt x="7915" y="2146"/>
                </a:cubicBezTo>
                <a:cubicBezTo>
                  <a:pt x="7939" y="2146"/>
                  <a:pt x="7939" y="2146"/>
                  <a:pt x="7939" y="2146"/>
                </a:cubicBezTo>
                <a:cubicBezTo>
                  <a:pt x="7945" y="2146"/>
                  <a:pt x="7951" y="2141"/>
                  <a:pt x="7957" y="2141"/>
                </a:cubicBezTo>
                <a:cubicBezTo>
                  <a:pt x="7975" y="2141"/>
                  <a:pt x="7986" y="2141"/>
                  <a:pt x="8004" y="2141"/>
                </a:cubicBezTo>
                <a:cubicBezTo>
                  <a:pt x="8028" y="2141"/>
                  <a:pt x="8028" y="2141"/>
                  <a:pt x="8028" y="2141"/>
                </a:cubicBezTo>
                <a:cubicBezTo>
                  <a:pt x="8034" y="2141"/>
                  <a:pt x="8046" y="2134"/>
                  <a:pt x="8052" y="2141"/>
                </a:cubicBezTo>
                <a:cubicBezTo>
                  <a:pt x="8064" y="2146"/>
                  <a:pt x="8058" y="2158"/>
                  <a:pt x="8069" y="2164"/>
                </a:cubicBezTo>
                <a:cubicBezTo>
                  <a:pt x="8075" y="2164"/>
                  <a:pt x="8081" y="2170"/>
                  <a:pt x="8093" y="2176"/>
                </a:cubicBezTo>
                <a:cubicBezTo>
                  <a:pt x="8105" y="2176"/>
                  <a:pt x="8111" y="2176"/>
                  <a:pt x="8123" y="2176"/>
                </a:cubicBezTo>
                <a:cubicBezTo>
                  <a:pt x="8141" y="2176"/>
                  <a:pt x="8147" y="2176"/>
                  <a:pt x="8158" y="2176"/>
                </a:cubicBezTo>
                <a:cubicBezTo>
                  <a:pt x="8170" y="2170"/>
                  <a:pt x="8176" y="2164"/>
                  <a:pt x="8182" y="2158"/>
                </a:cubicBezTo>
                <a:cubicBezTo>
                  <a:pt x="8194" y="2146"/>
                  <a:pt x="8188" y="2134"/>
                  <a:pt x="8200" y="2129"/>
                </a:cubicBezTo>
                <a:cubicBezTo>
                  <a:pt x="8206" y="2123"/>
                  <a:pt x="8212" y="2117"/>
                  <a:pt x="8224" y="2111"/>
                </a:cubicBezTo>
                <a:cubicBezTo>
                  <a:pt x="8230" y="2111"/>
                  <a:pt x="8235" y="2111"/>
                  <a:pt x="8247" y="2111"/>
                </a:cubicBezTo>
                <a:cubicBezTo>
                  <a:pt x="8259" y="2105"/>
                  <a:pt x="8259" y="2093"/>
                  <a:pt x="8265" y="2087"/>
                </a:cubicBezTo>
                <a:cubicBezTo>
                  <a:pt x="8283" y="2081"/>
                  <a:pt x="8295" y="2075"/>
                  <a:pt x="8313" y="2069"/>
                </a:cubicBezTo>
                <a:cubicBezTo>
                  <a:pt x="8342" y="2069"/>
                  <a:pt x="8366" y="2069"/>
                  <a:pt x="8402" y="2069"/>
                </a:cubicBezTo>
                <a:cubicBezTo>
                  <a:pt x="8402" y="2028"/>
                  <a:pt x="8402" y="2028"/>
                  <a:pt x="8402" y="2028"/>
                </a:cubicBezTo>
                <a:cubicBezTo>
                  <a:pt x="8396" y="2016"/>
                  <a:pt x="8396" y="2004"/>
                  <a:pt x="8390" y="2004"/>
                </a:cubicBezTo>
                <a:cubicBezTo>
                  <a:pt x="8366" y="1992"/>
                  <a:pt x="8366" y="1992"/>
                  <a:pt x="8366" y="1992"/>
                </a:cubicBezTo>
                <a:cubicBezTo>
                  <a:pt x="8360" y="1986"/>
                  <a:pt x="8348" y="1992"/>
                  <a:pt x="8342" y="1992"/>
                </a:cubicBezTo>
                <a:cubicBezTo>
                  <a:pt x="8342" y="1980"/>
                  <a:pt x="8342" y="1975"/>
                  <a:pt x="8342" y="1968"/>
                </a:cubicBezTo>
                <a:cubicBezTo>
                  <a:pt x="8342" y="1957"/>
                  <a:pt x="8354" y="1957"/>
                  <a:pt x="8354" y="1945"/>
                </a:cubicBezTo>
                <a:cubicBezTo>
                  <a:pt x="8354" y="1933"/>
                  <a:pt x="8348" y="1927"/>
                  <a:pt x="8348" y="1915"/>
                </a:cubicBezTo>
                <a:cubicBezTo>
                  <a:pt x="8295" y="1915"/>
                  <a:pt x="8295" y="1915"/>
                  <a:pt x="8295" y="1915"/>
                </a:cubicBezTo>
                <a:cubicBezTo>
                  <a:pt x="8283" y="1915"/>
                  <a:pt x="8277" y="1921"/>
                  <a:pt x="8265" y="1921"/>
                </a:cubicBezTo>
                <a:cubicBezTo>
                  <a:pt x="8259" y="1927"/>
                  <a:pt x="8253" y="1933"/>
                  <a:pt x="8247" y="1939"/>
                </a:cubicBezTo>
                <a:cubicBezTo>
                  <a:pt x="8235" y="1945"/>
                  <a:pt x="8230" y="1951"/>
                  <a:pt x="8218" y="1951"/>
                </a:cubicBezTo>
                <a:cubicBezTo>
                  <a:pt x="8212" y="1951"/>
                  <a:pt x="8212" y="1963"/>
                  <a:pt x="8206" y="1963"/>
                </a:cubicBezTo>
                <a:cubicBezTo>
                  <a:pt x="8194" y="1963"/>
                  <a:pt x="8188" y="1957"/>
                  <a:pt x="8182" y="1957"/>
                </a:cubicBezTo>
                <a:cubicBezTo>
                  <a:pt x="8164" y="1957"/>
                  <a:pt x="8152" y="1951"/>
                  <a:pt x="8135" y="1951"/>
                </a:cubicBezTo>
                <a:cubicBezTo>
                  <a:pt x="8117" y="1951"/>
                  <a:pt x="8105" y="1957"/>
                  <a:pt x="8093" y="1957"/>
                </a:cubicBezTo>
                <a:cubicBezTo>
                  <a:pt x="8069" y="1963"/>
                  <a:pt x="8064" y="1980"/>
                  <a:pt x="8040" y="1980"/>
                </a:cubicBezTo>
                <a:cubicBezTo>
                  <a:pt x="7992" y="1980"/>
                  <a:pt x="7992" y="1980"/>
                  <a:pt x="7992" y="1980"/>
                </a:cubicBezTo>
                <a:cubicBezTo>
                  <a:pt x="7992" y="1957"/>
                  <a:pt x="7992" y="1957"/>
                  <a:pt x="7992" y="1957"/>
                </a:cubicBezTo>
                <a:cubicBezTo>
                  <a:pt x="7992" y="1933"/>
                  <a:pt x="7992" y="1933"/>
                  <a:pt x="7992" y="1933"/>
                </a:cubicBezTo>
                <a:cubicBezTo>
                  <a:pt x="7992" y="1921"/>
                  <a:pt x="7980" y="1921"/>
                  <a:pt x="7975" y="1909"/>
                </a:cubicBezTo>
                <a:cubicBezTo>
                  <a:pt x="7957" y="1915"/>
                  <a:pt x="7957" y="1915"/>
                  <a:pt x="7957" y="1915"/>
                </a:cubicBezTo>
                <a:cubicBezTo>
                  <a:pt x="7957" y="1939"/>
                  <a:pt x="7957" y="1939"/>
                  <a:pt x="7957" y="1939"/>
                </a:cubicBezTo>
                <a:cubicBezTo>
                  <a:pt x="7939" y="1933"/>
                  <a:pt x="7933" y="1927"/>
                  <a:pt x="7921" y="1927"/>
                </a:cubicBezTo>
                <a:cubicBezTo>
                  <a:pt x="7909" y="1927"/>
                  <a:pt x="7897" y="1933"/>
                  <a:pt x="7886" y="1933"/>
                </a:cubicBezTo>
                <a:cubicBezTo>
                  <a:pt x="7880" y="1933"/>
                  <a:pt x="7868" y="1933"/>
                  <a:pt x="7862" y="1933"/>
                </a:cubicBezTo>
                <a:cubicBezTo>
                  <a:pt x="7856" y="1939"/>
                  <a:pt x="7844" y="1939"/>
                  <a:pt x="7838" y="1945"/>
                </a:cubicBezTo>
                <a:cubicBezTo>
                  <a:pt x="7832" y="1951"/>
                  <a:pt x="7820" y="1957"/>
                  <a:pt x="7820" y="1968"/>
                </a:cubicBezTo>
                <a:cubicBezTo>
                  <a:pt x="7820" y="1980"/>
                  <a:pt x="7826" y="1986"/>
                  <a:pt x="7826" y="1998"/>
                </a:cubicBezTo>
                <a:cubicBezTo>
                  <a:pt x="7838" y="1992"/>
                  <a:pt x="7844" y="1998"/>
                  <a:pt x="7850" y="1998"/>
                </a:cubicBezTo>
                <a:close/>
                <a:moveTo>
                  <a:pt x="6095" y="3137"/>
                </a:moveTo>
                <a:lnTo>
                  <a:pt x="6095" y="3137"/>
                </a:lnTo>
                <a:cubicBezTo>
                  <a:pt x="6083" y="3142"/>
                  <a:pt x="6077" y="3142"/>
                  <a:pt x="6071" y="3148"/>
                </a:cubicBezTo>
                <a:cubicBezTo>
                  <a:pt x="6065" y="3154"/>
                  <a:pt x="6071" y="3166"/>
                  <a:pt x="6071" y="3172"/>
                </a:cubicBezTo>
                <a:cubicBezTo>
                  <a:pt x="6065" y="3184"/>
                  <a:pt x="6065" y="3190"/>
                  <a:pt x="6065" y="3202"/>
                </a:cubicBezTo>
                <a:cubicBezTo>
                  <a:pt x="6065" y="3214"/>
                  <a:pt x="6054" y="3214"/>
                  <a:pt x="6048" y="3225"/>
                </a:cubicBezTo>
                <a:cubicBezTo>
                  <a:pt x="6042" y="3231"/>
                  <a:pt x="6036" y="3237"/>
                  <a:pt x="6030" y="3249"/>
                </a:cubicBezTo>
                <a:cubicBezTo>
                  <a:pt x="6018" y="3261"/>
                  <a:pt x="6006" y="3279"/>
                  <a:pt x="5988" y="3291"/>
                </a:cubicBezTo>
                <a:cubicBezTo>
                  <a:pt x="5965" y="3314"/>
                  <a:pt x="5947" y="3332"/>
                  <a:pt x="5947" y="3368"/>
                </a:cubicBezTo>
                <a:cubicBezTo>
                  <a:pt x="5947" y="3380"/>
                  <a:pt x="5953" y="3386"/>
                  <a:pt x="5953" y="3397"/>
                </a:cubicBezTo>
                <a:cubicBezTo>
                  <a:pt x="6113" y="3397"/>
                  <a:pt x="6113" y="3397"/>
                  <a:pt x="6113" y="3397"/>
                </a:cubicBezTo>
                <a:cubicBezTo>
                  <a:pt x="6136" y="3397"/>
                  <a:pt x="6148" y="3415"/>
                  <a:pt x="6160" y="3427"/>
                </a:cubicBezTo>
                <a:cubicBezTo>
                  <a:pt x="6178" y="3445"/>
                  <a:pt x="6184" y="3457"/>
                  <a:pt x="6208" y="3463"/>
                </a:cubicBezTo>
                <a:cubicBezTo>
                  <a:pt x="6214" y="3457"/>
                  <a:pt x="6225" y="3457"/>
                  <a:pt x="6231" y="3445"/>
                </a:cubicBezTo>
                <a:cubicBezTo>
                  <a:pt x="6231" y="3433"/>
                  <a:pt x="6231" y="3415"/>
                  <a:pt x="6231" y="3403"/>
                </a:cubicBezTo>
                <a:cubicBezTo>
                  <a:pt x="6231" y="3391"/>
                  <a:pt x="6225" y="3386"/>
                  <a:pt x="6225" y="3380"/>
                </a:cubicBezTo>
                <a:cubicBezTo>
                  <a:pt x="6225" y="3356"/>
                  <a:pt x="6237" y="3350"/>
                  <a:pt x="6249" y="3332"/>
                </a:cubicBezTo>
                <a:cubicBezTo>
                  <a:pt x="6243" y="3309"/>
                  <a:pt x="6243" y="3309"/>
                  <a:pt x="6243" y="3309"/>
                </a:cubicBezTo>
                <a:cubicBezTo>
                  <a:pt x="6231" y="3309"/>
                  <a:pt x="6225" y="3314"/>
                  <a:pt x="6220" y="3309"/>
                </a:cubicBezTo>
                <a:cubicBezTo>
                  <a:pt x="6202" y="3303"/>
                  <a:pt x="6190" y="3291"/>
                  <a:pt x="6172" y="3279"/>
                </a:cubicBezTo>
                <a:cubicBezTo>
                  <a:pt x="6160" y="3273"/>
                  <a:pt x="6160" y="3261"/>
                  <a:pt x="6148" y="3261"/>
                </a:cubicBezTo>
                <a:cubicBezTo>
                  <a:pt x="6143" y="3255"/>
                  <a:pt x="6136" y="3255"/>
                  <a:pt x="6125" y="3255"/>
                </a:cubicBezTo>
                <a:cubicBezTo>
                  <a:pt x="6119" y="3249"/>
                  <a:pt x="6113" y="3255"/>
                  <a:pt x="6107" y="3255"/>
                </a:cubicBezTo>
                <a:cubicBezTo>
                  <a:pt x="6095" y="3249"/>
                  <a:pt x="6089" y="3243"/>
                  <a:pt x="6083" y="3243"/>
                </a:cubicBezTo>
                <a:cubicBezTo>
                  <a:pt x="6089" y="3225"/>
                  <a:pt x="6089" y="3208"/>
                  <a:pt x="6101" y="3196"/>
                </a:cubicBezTo>
                <a:cubicBezTo>
                  <a:pt x="6101" y="3190"/>
                  <a:pt x="6119" y="3190"/>
                  <a:pt x="6119" y="3184"/>
                </a:cubicBezTo>
                <a:cubicBezTo>
                  <a:pt x="6125" y="3178"/>
                  <a:pt x="6125" y="3172"/>
                  <a:pt x="6125" y="3160"/>
                </a:cubicBezTo>
                <a:cubicBezTo>
                  <a:pt x="6125" y="3148"/>
                  <a:pt x="6119" y="3148"/>
                  <a:pt x="6113" y="3137"/>
                </a:cubicBezTo>
                <a:cubicBezTo>
                  <a:pt x="6107" y="3142"/>
                  <a:pt x="6101" y="3137"/>
                  <a:pt x="6095" y="3137"/>
                </a:cubicBezTo>
                <a:close/>
                <a:moveTo>
                  <a:pt x="5787" y="3261"/>
                </a:moveTo>
                <a:lnTo>
                  <a:pt x="5787" y="3261"/>
                </a:lnTo>
                <a:cubicBezTo>
                  <a:pt x="5775" y="3261"/>
                  <a:pt x="5769" y="3255"/>
                  <a:pt x="5763" y="3255"/>
                </a:cubicBezTo>
                <a:cubicBezTo>
                  <a:pt x="5757" y="3249"/>
                  <a:pt x="5745" y="3255"/>
                  <a:pt x="5739" y="3255"/>
                </a:cubicBezTo>
                <a:cubicBezTo>
                  <a:pt x="5727" y="3249"/>
                  <a:pt x="5727" y="3243"/>
                  <a:pt x="5716" y="3243"/>
                </a:cubicBezTo>
                <a:cubicBezTo>
                  <a:pt x="5704" y="3237"/>
                  <a:pt x="5704" y="3225"/>
                  <a:pt x="5692" y="3220"/>
                </a:cubicBezTo>
                <a:cubicBezTo>
                  <a:pt x="5686" y="3214"/>
                  <a:pt x="5680" y="3220"/>
                  <a:pt x="5668" y="3220"/>
                </a:cubicBezTo>
                <a:cubicBezTo>
                  <a:pt x="5650" y="3231"/>
                  <a:pt x="5650" y="3231"/>
                  <a:pt x="5650" y="3231"/>
                </a:cubicBezTo>
                <a:cubicBezTo>
                  <a:pt x="5656" y="3231"/>
                  <a:pt x="5662" y="3237"/>
                  <a:pt x="5668" y="3243"/>
                </a:cubicBezTo>
                <a:cubicBezTo>
                  <a:pt x="5680" y="3249"/>
                  <a:pt x="5680" y="3261"/>
                  <a:pt x="5686" y="3261"/>
                </a:cubicBezTo>
                <a:cubicBezTo>
                  <a:pt x="5692" y="3267"/>
                  <a:pt x="5704" y="3273"/>
                  <a:pt x="5710" y="3279"/>
                </a:cubicBezTo>
                <a:cubicBezTo>
                  <a:pt x="5722" y="3291"/>
                  <a:pt x="5727" y="3303"/>
                  <a:pt x="5745" y="3303"/>
                </a:cubicBezTo>
                <a:cubicBezTo>
                  <a:pt x="5757" y="3303"/>
                  <a:pt x="5763" y="3291"/>
                  <a:pt x="5775" y="3279"/>
                </a:cubicBezTo>
                <a:cubicBezTo>
                  <a:pt x="5775" y="3279"/>
                  <a:pt x="5781" y="3267"/>
                  <a:pt x="5787" y="3261"/>
                </a:cubicBezTo>
                <a:close/>
                <a:moveTo>
                  <a:pt x="7393" y="1731"/>
                </a:moveTo>
                <a:lnTo>
                  <a:pt x="7393" y="1731"/>
                </a:lnTo>
                <a:cubicBezTo>
                  <a:pt x="7400" y="1731"/>
                  <a:pt x="7400" y="1731"/>
                  <a:pt x="7400" y="1731"/>
                </a:cubicBezTo>
                <a:cubicBezTo>
                  <a:pt x="7405" y="1731"/>
                  <a:pt x="7405" y="1731"/>
                  <a:pt x="7411" y="1731"/>
                </a:cubicBezTo>
                <a:lnTo>
                  <a:pt x="7411" y="1731"/>
                </a:lnTo>
                <a:cubicBezTo>
                  <a:pt x="7411" y="1731"/>
                  <a:pt x="7411" y="1731"/>
                  <a:pt x="7417" y="1731"/>
                </a:cubicBezTo>
                <a:lnTo>
                  <a:pt x="7417" y="1731"/>
                </a:lnTo>
                <a:cubicBezTo>
                  <a:pt x="7423" y="1737"/>
                  <a:pt x="7423" y="1737"/>
                  <a:pt x="7423" y="1737"/>
                </a:cubicBezTo>
                <a:cubicBezTo>
                  <a:pt x="7423" y="1737"/>
                  <a:pt x="7423" y="1737"/>
                  <a:pt x="7429" y="1737"/>
                </a:cubicBezTo>
                <a:cubicBezTo>
                  <a:pt x="7429" y="1743"/>
                  <a:pt x="7429" y="1743"/>
                  <a:pt x="7435" y="1743"/>
                </a:cubicBezTo>
                <a:cubicBezTo>
                  <a:pt x="7435" y="1749"/>
                  <a:pt x="7435" y="1749"/>
                  <a:pt x="7435" y="1749"/>
                </a:cubicBezTo>
                <a:cubicBezTo>
                  <a:pt x="7441" y="1749"/>
                  <a:pt x="7447" y="1749"/>
                  <a:pt x="7447" y="1749"/>
                </a:cubicBezTo>
                <a:cubicBezTo>
                  <a:pt x="7459" y="1749"/>
                  <a:pt x="7465" y="1749"/>
                  <a:pt x="7471" y="1749"/>
                </a:cubicBezTo>
                <a:cubicBezTo>
                  <a:pt x="7482" y="1755"/>
                  <a:pt x="7488" y="1761"/>
                  <a:pt x="7494" y="1767"/>
                </a:cubicBezTo>
                <a:cubicBezTo>
                  <a:pt x="7506" y="1773"/>
                  <a:pt x="7512" y="1767"/>
                  <a:pt x="7524" y="1767"/>
                </a:cubicBezTo>
                <a:cubicBezTo>
                  <a:pt x="7530" y="1767"/>
                  <a:pt x="7536" y="1767"/>
                  <a:pt x="7542" y="1767"/>
                </a:cubicBezTo>
                <a:cubicBezTo>
                  <a:pt x="7548" y="1767"/>
                  <a:pt x="7548" y="1761"/>
                  <a:pt x="7554" y="1761"/>
                </a:cubicBezTo>
                <a:cubicBezTo>
                  <a:pt x="7566" y="1761"/>
                  <a:pt x="7571" y="1755"/>
                  <a:pt x="7577" y="1749"/>
                </a:cubicBezTo>
                <a:cubicBezTo>
                  <a:pt x="7583" y="1743"/>
                  <a:pt x="7589" y="1743"/>
                  <a:pt x="7595" y="1737"/>
                </a:cubicBezTo>
                <a:cubicBezTo>
                  <a:pt x="7595" y="1731"/>
                  <a:pt x="7595" y="1725"/>
                  <a:pt x="7601" y="1725"/>
                </a:cubicBezTo>
                <a:cubicBezTo>
                  <a:pt x="7613" y="1720"/>
                  <a:pt x="7619" y="1714"/>
                  <a:pt x="7625" y="1714"/>
                </a:cubicBezTo>
                <a:cubicBezTo>
                  <a:pt x="7631" y="1708"/>
                  <a:pt x="7643" y="1714"/>
                  <a:pt x="7648" y="1714"/>
                </a:cubicBezTo>
                <a:cubicBezTo>
                  <a:pt x="7654" y="1714"/>
                  <a:pt x="7654" y="1708"/>
                  <a:pt x="7660" y="1708"/>
                </a:cubicBezTo>
                <a:cubicBezTo>
                  <a:pt x="7666" y="1708"/>
                  <a:pt x="7672" y="1702"/>
                  <a:pt x="7672" y="1702"/>
                </a:cubicBezTo>
                <a:cubicBezTo>
                  <a:pt x="7678" y="1702"/>
                  <a:pt x="7684" y="1702"/>
                  <a:pt x="7690" y="1702"/>
                </a:cubicBezTo>
                <a:cubicBezTo>
                  <a:pt x="7690" y="1702"/>
                  <a:pt x="7696" y="1696"/>
                  <a:pt x="7702" y="1696"/>
                </a:cubicBezTo>
                <a:cubicBezTo>
                  <a:pt x="7702" y="1696"/>
                  <a:pt x="7708" y="1690"/>
                  <a:pt x="7714" y="1690"/>
                </a:cubicBezTo>
                <a:cubicBezTo>
                  <a:pt x="7714" y="1690"/>
                  <a:pt x="7720" y="1690"/>
                  <a:pt x="7726" y="1690"/>
                </a:cubicBezTo>
                <a:lnTo>
                  <a:pt x="7732" y="1684"/>
                </a:lnTo>
                <a:cubicBezTo>
                  <a:pt x="7737" y="1678"/>
                  <a:pt x="7743" y="1678"/>
                  <a:pt x="7743" y="1678"/>
                </a:cubicBezTo>
                <a:cubicBezTo>
                  <a:pt x="7749" y="1672"/>
                  <a:pt x="7749" y="1666"/>
                  <a:pt x="7755" y="1666"/>
                </a:cubicBezTo>
                <a:cubicBezTo>
                  <a:pt x="7761" y="1660"/>
                  <a:pt x="7761" y="1654"/>
                  <a:pt x="7767" y="1648"/>
                </a:cubicBezTo>
                <a:cubicBezTo>
                  <a:pt x="7767" y="1648"/>
                  <a:pt x="7773" y="1642"/>
                  <a:pt x="7779" y="1636"/>
                </a:cubicBezTo>
                <a:cubicBezTo>
                  <a:pt x="7785" y="1625"/>
                  <a:pt x="7791" y="1619"/>
                  <a:pt x="7803" y="1619"/>
                </a:cubicBezTo>
                <a:cubicBezTo>
                  <a:pt x="7862" y="1619"/>
                  <a:pt x="7862" y="1619"/>
                  <a:pt x="7862" y="1619"/>
                </a:cubicBezTo>
                <a:cubicBezTo>
                  <a:pt x="7868" y="1619"/>
                  <a:pt x="7874" y="1613"/>
                  <a:pt x="7880" y="1607"/>
                </a:cubicBezTo>
                <a:cubicBezTo>
                  <a:pt x="7886" y="1607"/>
                  <a:pt x="7892" y="1601"/>
                  <a:pt x="7892" y="1595"/>
                </a:cubicBezTo>
                <a:cubicBezTo>
                  <a:pt x="7897" y="1595"/>
                  <a:pt x="7903" y="1589"/>
                  <a:pt x="7909" y="1583"/>
                </a:cubicBezTo>
                <a:cubicBezTo>
                  <a:pt x="7909" y="1583"/>
                  <a:pt x="7909" y="1577"/>
                  <a:pt x="7909" y="1571"/>
                </a:cubicBezTo>
                <a:cubicBezTo>
                  <a:pt x="7897" y="1571"/>
                  <a:pt x="7897" y="1571"/>
                  <a:pt x="7897" y="1571"/>
                </a:cubicBezTo>
                <a:cubicBezTo>
                  <a:pt x="7886" y="1577"/>
                  <a:pt x="7880" y="1577"/>
                  <a:pt x="7874" y="1583"/>
                </a:cubicBezTo>
                <a:cubicBezTo>
                  <a:pt x="7874" y="1589"/>
                  <a:pt x="7874" y="1595"/>
                  <a:pt x="7874" y="1595"/>
                </a:cubicBezTo>
                <a:cubicBezTo>
                  <a:pt x="7868" y="1601"/>
                  <a:pt x="7862" y="1601"/>
                  <a:pt x="7850" y="1601"/>
                </a:cubicBezTo>
                <a:cubicBezTo>
                  <a:pt x="7844" y="1601"/>
                  <a:pt x="7844" y="1601"/>
                  <a:pt x="7844" y="1601"/>
                </a:cubicBezTo>
                <a:cubicBezTo>
                  <a:pt x="7838" y="1601"/>
                  <a:pt x="7826" y="1595"/>
                  <a:pt x="7820" y="1589"/>
                </a:cubicBezTo>
                <a:cubicBezTo>
                  <a:pt x="7814" y="1583"/>
                  <a:pt x="7814" y="1571"/>
                  <a:pt x="7803" y="1571"/>
                </a:cubicBezTo>
                <a:cubicBezTo>
                  <a:pt x="7803" y="1565"/>
                  <a:pt x="7797" y="1571"/>
                  <a:pt x="7797" y="1571"/>
                </a:cubicBezTo>
                <a:cubicBezTo>
                  <a:pt x="7785" y="1571"/>
                  <a:pt x="7785" y="1571"/>
                  <a:pt x="7785" y="1571"/>
                </a:cubicBezTo>
                <a:cubicBezTo>
                  <a:pt x="7761" y="1571"/>
                  <a:pt x="7749" y="1571"/>
                  <a:pt x="7732" y="1565"/>
                </a:cubicBezTo>
                <a:cubicBezTo>
                  <a:pt x="7732" y="1559"/>
                  <a:pt x="7726" y="1559"/>
                  <a:pt x="7726" y="1559"/>
                </a:cubicBezTo>
                <a:cubicBezTo>
                  <a:pt x="7720" y="1559"/>
                  <a:pt x="7714" y="1554"/>
                  <a:pt x="7714" y="1554"/>
                </a:cubicBezTo>
                <a:cubicBezTo>
                  <a:pt x="7708" y="1548"/>
                  <a:pt x="7702" y="1548"/>
                  <a:pt x="7702" y="1542"/>
                </a:cubicBezTo>
                <a:cubicBezTo>
                  <a:pt x="7696" y="1536"/>
                  <a:pt x="7696" y="1536"/>
                  <a:pt x="7696" y="1530"/>
                </a:cubicBezTo>
                <a:cubicBezTo>
                  <a:pt x="7696" y="1506"/>
                  <a:pt x="7696" y="1506"/>
                  <a:pt x="7696" y="1506"/>
                </a:cubicBezTo>
                <a:cubicBezTo>
                  <a:pt x="7708" y="1506"/>
                  <a:pt x="7708" y="1500"/>
                  <a:pt x="7720" y="1500"/>
                </a:cubicBezTo>
                <a:cubicBezTo>
                  <a:pt x="7732" y="1500"/>
                  <a:pt x="7737" y="1506"/>
                  <a:pt x="7749" y="1500"/>
                </a:cubicBezTo>
                <a:cubicBezTo>
                  <a:pt x="7755" y="1500"/>
                  <a:pt x="7761" y="1500"/>
                  <a:pt x="7761" y="1500"/>
                </a:cubicBezTo>
                <a:cubicBezTo>
                  <a:pt x="7773" y="1500"/>
                  <a:pt x="7779" y="1500"/>
                  <a:pt x="7791" y="1494"/>
                </a:cubicBezTo>
                <a:cubicBezTo>
                  <a:pt x="7797" y="1488"/>
                  <a:pt x="7803" y="1482"/>
                  <a:pt x="7809" y="1470"/>
                </a:cubicBezTo>
                <a:cubicBezTo>
                  <a:pt x="7814" y="1470"/>
                  <a:pt x="7814" y="1470"/>
                  <a:pt x="7820" y="1476"/>
                </a:cubicBezTo>
                <a:cubicBezTo>
                  <a:pt x="7826" y="1476"/>
                  <a:pt x="7826" y="1482"/>
                  <a:pt x="7826" y="1488"/>
                </a:cubicBezTo>
                <a:cubicBezTo>
                  <a:pt x="7832" y="1494"/>
                  <a:pt x="7826" y="1506"/>
                  <a:pt x="7826" y="1512"/>
                </a:cubicBezTo>
                <a:cubicBezTo>
                  <a:pt x="7826" y="1518"/>
                  <a:pt x="7832" y="1524"/>
                  <a:pt x="7832" y="1524"/>
                </a:cubicBezTo>
                <a:cubicBezTo>
                  <a:pt x="7838" y="1530"/>
                  <a:pt x="7838" y="1536"/>
                  <a:pt x="7838" y="1536"/>
                </a:cubicBezTo>
                <a:cubicBezTo>
                  <a:pt x="7844" y="1548"/>
                  <a:pt x="7856" y="1548"/>
                  <a:pt x="7868" y="1548"/>
                </a:cubicBezTo>
                <a:cubicBezTo>
                  <a:pt x="7874" y="1548"/>
                  <a:pt x="7874" y="1548"/>
                  <a:pt x="7880" y="1542"/>
                </a:cubicBezTo>
                <a:cubicBezTo>
                  <a:pt x="7880" y="1536"/>
                  <a:pt x="7880" y="1530"/>
                  <a:pt x="7880" y="1530"/>
                </a:cubicBezTo>
                <a:cubicBezTo>
                  <a:pt x="7886" y="1518"/>
                  <a:pt x="7897" y="1518"/>
                  <a:pt x="7903" y="1512"/>
                </a:cubicBezTo>
                <a:cubicBezTo>
                  <a:pt x="7915" y="1512"/>
                  <a:pt x="7921" y="1512"/>
                  <a:pt x="7927" y="1512"/>
                </a:cubicBezTo>
                <a:cubicBezTo>
                  <a:pt x="7939" y="1512"/>
                  <a:pt x="7945" y="1512"/>
                  <a:pt x="7957" y="1512"/>
                </a:cubicBezTo>
                <a:cubicBezTo>
                  <a:pt x="7957" y="1512"/>
                  <a:pt x="7963" y="1512"/>
                  <a:pt x="7963" y="1506"/>
                </a:cubicBezTo>
                <a:cubicBezTo>
                  <a:pt x="7963" y="1500"/>
                  <a:pt x="7963" y="1494"/>
                  <a:pt x="7963" y="1488"/>
                </a:cubicBezTo>
                <a:cubicBezTo>
                  <a:pt x="7963" y="1476"/>
                  <a:pt x="7957" y="1470"/>
                  <a:pt x="7951" y="1459"/>
                </a:cubicBezTo>
                <a:cubicBezTo>
                  <a:pt x="7951" y="1453"/>
                  <a:pt x="7945" y="1447"/>
                  <a:pt x="7945" y="1447"/>
                </a:cubicBezTo>
                <a:cubicBezTo>
                  <a:pt x="7933" y="1441"/>
                  <a:pt x="7927" y="1441"/>
                  <a:pt x="7921" y="1435"/>
                </a:cubicBezTo>
                <a:cubicBezTo>
                  <a:pt x="7909" y="1429"/>
                  <a:pt x="7903" y="1423"/>
                  <a:pt x="7897" y="1417"/>
                </a:cubicBezTo>
                <a:cubicBezTo>
                  <a:pt x="7897" y="1405"/>
                  <a:pt x="7903" y="1399"/>
                  <a:pt x="7897" y="1393"/>
                </a:cubicBezTo>
                <a:cubicBezTo>
                  <a:pt x="7897" y="1387"/>
                  <a:pt x="7892" y="1387"/>
                  <a:pt x="7886" y="1387"/>
                </a:cubicBezTo>
                <a:cubicBezTo>
                  <a:pt x="7886" y="1382"/>
                  <a:pt x="7886" y="1376"/>
                  <a:pt x="7886" y="1376"/>
                </a:cubicBezTo>
                <a:cubicBezTo>
                  <a:pt x="7886" y="1370"/>
                  <a:pt x="7886" y="1364"/>
                  <a:pt x="7886" y="1364"/>
                </a:cubicBezTo>
                <a:cubicBezTo>
                  <a:pt x="7886" y="1358"/>
                  <a:pt x="7880" y="1358"/>
                  <a:pt x="7874" y="1358"/>
                </a:cubicBezTo>
                <a:cubicBezTo>
                  <a:pt x="7868" y="1352"/>
                  <a:pt x="7862" y="1352"/>
                  <a:pt x="7850" y="1346"/>
                </a:cubicBezTo>
                <a:cubicBezTo>
                  <a:pt x="7844" y="1346"/>
                  <a:pt x="7844" y="1340"/>
                  <a:pt x="7838" y="1340"/>
                </a:cubicBezTo>
                <a:cubicBezTo>
                  <a:pt x="7844" y="1334"/>
                  <a:pt x="7844" y="1334"/>
                  <a:pt x="7850" y="1328"/>
                </a:cubicBezTo>
                <a:cubicBezTo>
                  <a:pt x="7850" y="1328"/>
                  <a:pt x="7856" y="1328"/>
                  <a:pt x="7862" y="1328"/>
                </a:cubicBezTo>
                <a:cubicBezTo>
                  <a:pt x="7868" y="1328"/>
                  <a:pt x="7874" y="1340"/>
                  <a:pt x="7880" y="1346"/>
                </a:cubicBezTo>
                <a:cubicBezTo>
                  <a:pt x="7886" y="1346"/>
                  <a:pt x="7880" y="1358"/>
                  <a:pt x="7886" y="1358"/>
                </a:cubicBezTo>
                <a:cubicBezTo>
                  <a:pt x="7892" y="1358"/>
                  <a:pt x="7892" y="1358"/>
                  <a:pt x="7897" y="1358"/>
                </a:cubicBezTo>
                <a:cubicBezTo>
                  <a:pt x="7909" y="1358"/>
                  <a:pt x="7909" y="1358"/>
                  <a:pt x="7909" y="1358"/>
                </a:cubicBezTo>
                <a:cubicBezTo>
                  <a:pt x="7915" y="1358"/>
                  <a:pt x="7921" y="1352"/>
                  <a:pt x="7921" y="1352"/>
                </a:cubicBezTo>
                <a:cubicBezTo>
                  <a:pt x="7927" y="1352"/>
                  <a:pt x="7927" y="1358"/>
                  <a:pt x="7933" y="1358"/>
                </a:cubicBezTo>
                <a:cubicBezTo>
                  <a:pt x="7939" y="1340"/>
                  <a:pt x="7939" y="1328"/>
                  <a:pt x="7939" y="1310"/>
                </a:cubicBezTo>
                <a:cubicBezTo>
                  <a:pt x="7939" y="1299"/>
                  <a:pt x="7939" y="1299"/>
                  <a:pt x="7939" y="1299"/>
                </a:cubicBezTo>
                <a:cubicBezTo>
                  <a:pt x="7939" y="1299"/>
                  <a:pt x="7939" y="1293"/>
                  <a:pt x="7939" y="1287"/>
                </a:cubicBezTo>
                <a:cubicBezTo>
                  <a:pt x="7939" y="1287"/>
                  <a:pt x="7945" y="1281"/>
                  <a:pt x="7945" y="1275"/>
                </a:cubicBezTo>
                <a:cubicBezTo>
                  <a:pt x="7945" y="1275"/>
                  <a:pt x="7945" y="1269"/>
                  <a:pt x="7945" y="1263"/>
                </a:cubicBezTo>
                <a:cubicBezTo>
                  <a:pt x="7939" y="1263"/>
                  <a:pt x="7933" y="1263"/>
                  <a:pt x="7933" y="1263"/>
                </a:cubicBezTo>
                <a:cubicBezTo>
                  <a:pt x="7921" y="1257"/>
                  <a:pt x="7915" y="1257"/>
                  <a:pt x="7909" y="1257"/>
                </a:cubicBezTo>
                <a:cubicBezTo>
                  <a:pt x="7897" y="1257"/>
                  <a:pt x="7892" y="1251"/>
                  <a:pt x="7880" y="1257"/>
                </a:cubicBezTo>
                <a:cubicBezTo>
                  <a:pt x="7880" y="1257"/>
                  <a:pt x="7880" y="1263"/>
                  <a:pt x="7880" y="1269"/>
                </a:cubicBezTo>
                <a:cubicBezTo>
                  <a:pt x="7874" y="1269"/>
                  <a:pt x="7868" y="1269"/>
                  <a:pt x="7862" y="1269"/>
                </a:cubicBezTo>
                <a:cubicBezTo>
                  <a:pt x="7826" y="1269"/>
                  <a:pt x="7826" y="1269"/>
                  <a:pt x="7826" y="1269"/>
                </a:cubicBezTo>
                <a:cubicBezTo>
                  <a:pt x="7832" y="1263"/>
                  <a:pt x="7832" y="1257"/>
                  <a:pt x="7838" y="1257"/>
                </a:cubicBezTo>
                <a:cubicBezTo>
                  <a:pt x="7838" y="1251"/>
                  <a:pt x="7844" y="1251"/>
                  <a:pt x="7850" y="1251"/>
                </a:cubicBezTo>
                <a:cubicBezTo>
                  <a:pt x="7850" y="1251"/>
                  <a:pt x="7856" y="1245"/>
                  <a:pt x="7862" y="1245"/>
                </a:cubicBezTo>
                <a:cubicBezTo>
                  <a:pt x="7862" y="1245"/>
                  <a:pt x="7856" y="1239"/>
                  <a:pt x="7862" y="1233"/>
                </a:cubicBezTo>
                <a:cubicBezTo>
                  <a:pt x="7850" y="1233"/>
                  <a:pt x="7844" y="1227"/>
                  <a:pt x="7838" y="1227"/>
                </a:cubicBezTo>
                <a:cubicBezTo>
                  <a:pt x="7832" y="1227"/>
                  <a:pt x="7832" y="1221"/>
                  <a:pt x="7826" y="1221"/>
                </a:cubicBezTo>
                <a:cubicBezTo>
                  <a:pt x="7832" y="1210"/>
                  <a:pt x="7832" y="1210"/>
                  <a:pt x="7832" y="1210"/>
                </a:cubicBezTo>
                <a:cubicBezTo>
                  <a:pt x="7880" y="1210"/>
                  <a:pt x="7880" y="1210"/>
                  <a:pt x="7880" y="1210"/>
                </a:cubicBezTo>
                <a:cubicBezTo>
                  <a:pt x="7880" y="1245"/>
                  <a:pt x="7880" y="1245"/>
                  <a:pt x="7880" y="1245"/>
                </a:cubicBezTo>
                <a:cubicBezTo>
                  <a:pt x="7927" y="1245"/>
                  <a:pt x="7927" y="1245"/>
                  <a:pt x="7927" y="1245"/>
                </a:cubicBezTo>
                <a:cubicBezTo>
                  <a:pt x="7933" y="1245"/>
                  <a:pt x="7939" y="1245"/>
                  <a:pt x="7939" y="1239"/>
                </a:cubicBezTo>
                <a:cubicBezTo>
                  <a:pt x="7945" y="1239"/>
                  <a:pt x="7939" y="1233"/>
                  <a:pt x="7945" y="1227"/>
                </a:cubicBezTo>
                <a:cubicBezTo>
                  <a:pt x="7951" y="1227"/>
                  <a:pt x="7963" y="1227"/>
                  <a:pt x="7969" y="1227"/>
                </a:cubicBezTo>
                <a:cubicBezTo>
                  <a:pt x="7980" y="1227"/>
                  <a:pt x="7980" y="1227"/>
                  <a:pt x="7980" y="1227"/>
                </a:cubicBezTo>
                <a:cubicBezTo>
                  <a:pt x="7998" y="1227"/>
                  <a:pt x="7998" y="1239"/>
                  <a:pt x="8016" y="1239"/>
                </a:cubicBezTo>
                <a:cubicBezTo>
                  <a:pt x="8022" y="1239"/>
                  <a:pt x="8028" y="1233"/>
                  <a:pt x="8034" y="1233"/>
                </a:cubicBezTo>
                <a:cubicBezTo>
                  <a:pt x="8034" y="1227"/>
                  <a:pt x="8034" y="1221"/>
                  <a:pt x="8040" y="1221"/>
                </a:cubicBezTo>
                <a:cubicBezTo>
                  <a:pt x="8046" y="1215"/>
                  <a:pt x="8052" y="1215"/>
                  <a:pt x="8052" y="1210"/>
                </a:cubicBezTo>
                <a:cubicBezTo>
                  <a:pt x="8052" y="1204"/>
                  <a:pt x="8046" y="1198"/>
                  <a:pt x="8040" y="1192"/>
                </a:cubicBezTo>
                <a:cubicBezTo>
                  <a:pt x="8040" y="1186"/>
                  <a:pt x="8034" y="1180"/>
                  <a:pt x="8034" y="1180"/>
                </a:cubicBezTo>
                <a:cubicBezTo>
                  <a:pt x="8028" y="1174"/>
                  <a:pt x="8022" y="1168"/>
                  <a:pt x="8016" y="1168"/>
                </a:cubicBezTo>
                <a:cubicBezTo>
                  <a:pt x="8010" y="1168"/>
                  <a:pt x="8004" y="1168"/>
                  <a:pt x="7998" y="1168"/>
                </a:cubicBezTo>
                <a:cubicBezTo>
                  <a:pt x="7992" y="1168"/>
                  <a:pt x="7992" y="1174"/>
                  <a:pt x="7986" y="1174"/>
                </a:cubicBezTo>
                <a:cubicBezTo>
                  <a:pt x="7980" y="1174"/>
                  <a:pt x="7980" y="1180"/>
                  <a:pt x="7975" y="1180"/>
                </a:cubicBezTo>
                <a:cubicBezTo>
                  <a:pt x="7969" y="1180"/>
                  <a:pt x="7969" y="1174"/>
                  <a:pt x="7963" y="1174"/>
                </a:cubicBezTo>
                <a:cubicBezTo>
                  <a:pt x="7957" y="1174"/>
                  <a:pt x="7951" y="1168"/>
                  <a:pt x="7951" y="1168"/>
                </a:cubicBezTo>
                <a:cubicBezTo>
                  <a:pt x="7951" y="1162"/>
                  <a:pt x="7945" y="1162"/>
                  <a:pt x="7945" y="1156"/>
                </a:cubicBezTo>
                <a:cubicBezTo>
                  <a:pt x="7945" y="1144"/>
                  <a:pt x="7951" y="1144"/>
                  <a:pt x="7957" y="1144"/>
                </a:cubicBezTo>
                <a:cubicBezTo>
                  <a:pt x="7963" y="1144"/>
                  <a:pt x="7969" y="1144"/>
                  <a:pt x="7969" y="1144"/>
                </a:cubicBezTo>
                <a:cubicBezTo>
                  <a:pt x="7975" y="1144"/>
                  <a:pt x="7980" y="1150"/>
                  <a:pt x="7980" y="1150"/>
                </a:cubicBezTo>
                <a:cubicBezTo>
                  <a:pt x="7992" y="1150"/>
                  <a:pt x="7998" y="1150"/>
                  <a:pt x="8004" y="1150"/>
                </a:cubicBezTo>
                <a:cubicBezTo>
                  <a:pt x="8016" y="1150"/>
                  <a:pt x="8022" y="1150"/>
                  <a:pt x="8034" y="1150"/>
                </a:cubicBezTo>
                <a:lnTo>
                  <a:pt x="8040" y="1144"/>
                </a:lnTo>
                <a:cubicBezTo>
                  <a:pt x="8052" y="1138"/>
                  <a:pt x="8052" y="1138"/>
                  <a:pt x="8052" y="1138"/>
                </a:cubicBezTo>
                <a:cubicBezTo>
                  <a:pt x="8058" y="1132"/>
                  <a:pt x="8058" y="1127"/>
                  <a:pt x="8064" y="1127"/>
                </a:cubicBezTo>
                <a:cubicBezTo>
                  <a:pt x="8069" y="1127"/>
                  <a:pt x="8069" y="1132"/>
                  <a:pt x="8075" y="1132"/>
                </a:cubicBezTo>
                <a:cubicBezTo>
                  <a:pt x="8093" y="1132"/>
                  <a:pt x="8093" y="1132"/>
                  <a:pt x="8093" y="1132"/>
                </a:cubicBezTo>
                <a:cubicBezTo>
                  <a:pt x="8099" y="1132"/>
                  <a:pt x="8105" y="1132"/>
                  <a:pt x="8111" y="1132"/>
                </a:cubicBezTo>
                <a:cubicBezTo>
                  <a:pt x="8117" y="1132"/>
                  <a:pt x="8117" y="1132"/>
                  <a:pt x="8123" y="1127"/>
                </a:cubicBezTo>
                <a:cubicBezTo>
                  <a:pt x="8129" y="1127"/>
                  <a:pt x="8123" y="1121"/>
                  <a:pt x="8123" y="1115"/>
                </a:cubicBezTo>
                <a:cubicBezTo>
                  <a:pt x="8117" y="1109"/>
                  <a:pt x="8111" y="1103"/>
                  <a:pt x="8105" y="1103"/>
                </a:cubicBezTo>
                <a:cubicBezTo>
                  <a:pt x="8099" y="1097"/>
                  <a:pt x="8093" y="1103"/>
                  <a:pt x="8093" y="1103"/>
                </a:cubicBezTo>
                <a:cubicBezTo>
                  <a:pt x="8087" y="1097"/>
                  <a:pt x="8081" y="1097"/>
                  <a:pt x="8075" y="1091"/>
                </a:cubicBezTo>
                <a:cubicBezTo>
                  <a:pt x="8069" y="1085"/>
                  <a:pt x="8064" y="1085"/>
                  <a:pt x="8064" y="1079"/>
                </a:cubicBezTo>
                <a:cubicBezTo>
                  <a:pt x="8064" y="1073"/>
                  <a:pt x="8058" y="1073"/>
                  <a:pt x="8058" y="1067"/>
                </a:cubicBezTo>
                <a:cubicBezTo>
                  <a:pt x="8058" y="1061"/>
                  <a:pt x="8064" y="1055"/>
                  <a:pt x="8064" y="1050"/>
                </a:cubicBezTo>
                <a:cubicBezTo>
                  <a:pt x="8064" y="1044"/>
                  <a:pt x="8058" y="1038"/>
                  <a:pt x="8058" y="1032"/>
                </a:cubicBezTo>
                <a:cubicBezTo>
                  <a:pt x="8058" y="1026"/>
                  <a:pt x="8064" y="1026"/>
                  <a:pt x="8064" y="1020"/>
                </a:cubicBezTo>
                <a:lnTo>
                  <a:pt x="8064" y="1014"/>
                </a:lnTo>
                <a:cubicBezTo>
                  <a:pt x="8081" y="1014"/>
                  <a:pt x="8087" y="1014"/>
                  <a:pt x="8111" y="1014"/>
                </a:cubicBezTo>
                <a:cubicBezTo>
                  <a:pt x="8111" y="978"/>
                  <a:pt x="8111" y="978"/>
                  <a:pt x="8111" y="978"/>
                </a:cubicBezTo>
                <a:cubicBezTo>
                  <a:pt x="8111" y="966"/>
                  <a:pt x="8093" y="961"/>
                  <a:pt x="8087" y="949"/>
                </a:cubicBezTo>
                <a:cubicBezTo>
                  <a:pt x="8081" y="943"/>
                  <a:pt x="8087" y="943"/>
                  <a:pt x="8087" y="937"/>
                </a:cubicBezTo>
                <a:cubicBezTo>
                  <a:pt x="8087" y="931"/>
                  <a:pt x="8081" y="925"/>
                  <a:pt x="8081" y="919"/>
                </a:cubicBezTo>
                <a:cubicBezTo>
                  <a:pt x="8069" y="919"/>
                  <a:pt x="8064" y="925"/>
                  <a:pt x="8046" y="919"/>
                </a:cubicBezTo>
                <a:cubicBezTo>
                  <a:pt x="8040" y="919"/>
                  <a:pt x="8040" y="919"/>
                  <a:pt x="8034" y="919"/>
                </a:cubicBezTo>
                <a:cubicBezTo>
                  <a:pt x="8028" y="919"/>
                  <a:pt x="8028" y="913"/>
                  <a:pt x="8022" y="913"/>
                </a:cubicBezTo>
                <a:cubicBezTo>
                  <a:pt x="8016" y="913"/>
                  <a:pt x="8016" y="913"/>
                  <a:pt x="8010" y="907"/>
                </a:cubicBezTo>
                <a:cubicBezTo>
                  <a:pt x="8004" y="907"/>
                  <a:pt x="8004" y="907"/>
                  <a:pt x="7998" y="901"/>
                </a:cubicBezTo>
                <a:cubicBezTo>
                  <a:pt x="7998" y="901"/>
                  <a:pt x="7992" y="895"/>
                  <a:pt x="7992" y="889"/>
                </a:cubicBezTo>
                <a:cubicBezTo>
                  <a:pt x="7986" y="889"/>
                  <a:pt x="7986" y="884"/>
                  <a:pt x="7986" y="877"/>
                </a:cubicBezTo>
                <a:cubicBezTo>
                  <a:pt x="7986" y="872"/>
                  <a:pt x="7986" y="872"/>
                  <a:pt x="7986" y="872"/>
                </a:cubicBezTo>
                <a:cubicBezTo>
                  <a:pt x="7992" y="866"/>
                  <a:pt x="7998" y="866"/>
                  <a:pt x="7998" y="866"/>
                </a:cubicBezTo>
                <a:cubicBezTo>
                  <a:pt x="8004" y="860"/>
                  <a:pt x="8004" y="854"/>
                  <a:pt x="8010" y="854"/>
                </a:cubicBezTo>
                <a:cubicBezTo>
                  <a:pt x="8010" y="848"/>
                  <a:pt x="8016" y="854"/>
                  <a:pt x="8022" y="854"/>
                </a:cubicBezTo>
                <a:cubicBezTo>
                  <a:pt x="8028" y="848"/>
                  <a:pt x="8034" y="848"/>
                  <a:pt x="8046" y="848"/>
                </a:cubicBezTo>
                <a:cubicBezTo>
                  <a:pt x="8052" y="848"/>
                  <a:pt x="8052" y="848"/>
                  <a:pt x="8058" y="848"/>
                </a:cubicBezTo>
                <a:cubicBezTo>
                  <a:pt x="8081" y="848"/>
                  <a:pt x="8081" y="848"/>
                  <a:pt x="8081" y="848"/>
                </a:cubicBezTo>
                <a:cubicBezTo>
                  <a:pt x="8087" y="848"/>
                  <a:pt x="8093" y="842"/>
                  <a:pt x="8105" y="848"/>
                </a:cubicBezTo>
                <a:lnTo>
                  <a:pt x="8111" y="854"/>
                </a:lnTo>
                <a:cubicBezTo>
                  <a:pt x="8117" y="860"/>
                  <a:pt x="8123" y="860"/>
                  <a:pt x="8123" y="872"/>
                </a:cubicBezTo>
                <a:cubicBezTo>
                  <a:pt x="8123" y="877"/>
                  <a:pt x="8123" y="877"/>
                  <a:pt x="8123" y="877"/>
                </a:cubicBezTo>
                <a:cubicBezTo>
                  <a:pt x="8129" y="877"/>
                  <a:pt x="8123" y="884"/>
                  <a:pt x="8117" y="884"/>
                </a:cubicBezTo>
                <a:cubicBezTo>
                  <a:pt x="8117" y="895"/>
                  <a:pt x="8111" y="895"/>
                  <a:pt x="8111" y="901"/>
                </a:cubicBezTo>
                <a:cubicBezTo>
                  <a:pt x="8111" y="919"/>
                  <a:pt x="8117" y="931"/>
                  <a:pt x="8123" y="949"/>
                </a:cubicBezTo>
                <a:cubicBezTo>
                  <a:pt x="8141" y="943"/>
                  <a:pt x="8141" y="943"/>
                  <a:pt x="8141" y="943"/>
                </a:cubicBezTo>
                <a:cubicBezTo>
                  <a:pt x="8141" y="848"/>
                  <a:pt x="8141" y="848"/>
                  <a:pt x="8141" y="848"/>
                </a:cubicBezTo>
                <a:cubicBezTo>
                  <a:pt x="8141" y="842"/>
                  <a:pt x="8147" y="842"/>
                  <a:pt x="8147" y="836"/>
                </a:cubicBezTo>
                <a:cubicBezTo>
                  <a:pt x="8152" y="836"/>
                  <a:pt x="8158" y="830"/>
                  <a:pt x="8158" y="824"/>
                </a:cubicBezTo>
                <a:cubicBezTo>
                  <a:pt x="8158" y="818"/>
                  <a:pt x="8158" y="818"/>
                  <a:pt x="8158" y="818"/>
                </a:cubicBezTo>
                <a:cubicBezTo>
                  <a:pt x="8158" y="812"/>
                  <a:pt x="8152" y="812"/>
                  <a:pt x="8152" y="806"/>
                </a:cubicBezTo>
                <a:cubicBezTo>
                  <a:pt x="8147" y="800"/>
                  <a:pt x="8147" y="795"/>
                  <a:pt x="8135" y="795"/>
                </a:cubicBezTo>
                <a:cubicBezTo>
                  <a:pt x="8129" y="795"/>
                  <a:pt x="8123" y="795"/>
                  <a:pt x="8117" y="795"/>
                </a:cubicBezTo>
                <a:lnTo>
                  <a:pt x="8111" y="800"/>
                </a:lnTo>
                <a:cubicBezTo>
                  <a:pt x="8099" y="800"/>
                  <a:pt x="8099" y="800"/>
                  <a:pt x="8087" y="800"/>
                </a:cubicBezTo>
                <a:cubicBezTo>
                  <a:pt x="8069" y="800"/>
                  <a:pt x="8069" y="800"/>
                  <a:pt x="8069" y="800"/>
                </a:cubicBezTo>
                <a:cubicBezTo>
                  <a:pt x="8064" y="800"/>
                  <a:pt x="8064" y="800"/>
                  <a:pt x="8058" y="800"/>
                </a:cubicBezTo>
                <a:cubicBezTo>
                  <a:pt x="8052" y="800"/>
                  <a:pt x="8052" y="800"/>
                  <a:pt x="8046" y="800"/>
                </a:cubicBezTo>
                <a:cubicBezTo>
                  <a:pt x="8046" y="765"/>
                  <a:pt x="8046" y="765"/>
                  <a:pt x="8046" y="765"/>
                </a:cubicBezTo>
                <a:cubicBezTo>
                  <a:pt x="8052" y="765"/>
                  <a:pt x="8058" y="759"/>
                  <a:pt x="8058" y="759"/>
                </a:cubicBezTo>
                <a:cubicBezTo>
                  <a:pt x="8064" y="759"/>
                  <a:pt x="8064" y="765"/>
                  <a:pt x="8069" y="765"/>
                </a:cubicBezTo>
                <a:cubicBezTo>
                  <a:pt x="8081" y="765"/>
                  <a:pt x="8081" y="765"/>
                  <a:pt x="8081" y="765"/>
                </a:cubicBezTo>
                <a:cubicBezTo>
                  <a:pt x="8093" y="765"/>
                  <a:pt x="8099" y="765"/>
                  <a:pt x="8105" y="765"/>
                </a:cubicBezTo>
                <a:cubicBezTo>
                  <a:pt x="8111" y="765"/>
                  <a:pt x="8111" y="759"/>
                  <a:pt x="8117" y="753"/>
                </a:cubicBezTo>
                <a:cubicBezTo>
                  <a:pt x="8111" y="753"/>
                  <a:pt x="8111" y="747"/>
                  <a:pt x="8111" y="741"/>
                </a:cubicBezTo>
                <a:cubicBezTo>
                  <a:pt x="8105" y="741"/>
                  <a:pt x="8105" y="735"/>
                  <a:pt x="8099" y="729"/>
                </a:cubicBezTo>
                <a:cubicBezTo>
                  <a:pt x="8087" y="729"/>
                  <a:pt x="8081" y="735"/>
                  <a:pt x="8075" y="735"/>
                </a:cubicBezTo>
                <a:cubicBezTo>
                  <a:pt x="8069" y="735"/>
                  <a:pt x="8069" y="729"/>
                  <a:pt x="8064" y="723"/>
                </a:cubicBezTo>
                <a:cubicBezTo>
                  <a:pt x="8058" y="723"/>
                  <a:pt x="8058" y="723"/>
                  <a:pt x="8052" y="723"/>
                </a:cubicBezTo>
                <a:cubicBezTo>
                  <a:pt x="8046" y="723"/>
                  <a:pt x="8046" y="723"/>
                  <a:pt x="8040" y="723"/>
                </a:cubicBezTo>
                <a:cubicBezTo>
                  <a:pt x="8034" y="723"/>
                  <a:pt x="8028" y="718"/>
                  <a:pt x="8022" y="718"/>
                </a:cubicBezTo>
                <a:cubicBezTo>
                  <a:pt x="8010" y="718"/>
                  <a:pt x="8004" y="718"/>
                  <a:pt x="7992" y="723"/>
                </a:cubicBezTo>
                <a:cubicBezTo>
                  <a:pt x="7992" y="729"/>
                  <a:pt x="7998" y="735"/>
                  <a:pt x="7992" y="741"/>
                </a:cubicBezTo>
                <a:cubicBezTo>
                  <a:pt x="7992" y="747"/>
                  <a:pt x="7992" y="747"/>
                  <a:pt x="7986" y="753"/>
                </a:cubicBezTo>
                <a:cubicBezTo>
                  <a:pt x="7986" y="753"/>
                  <a:pt x="7980" y="753"/>
                  <a:pt x="7975" y="753"/>
                </a:cubicBezTo>
                <a:cubicBezTo>
                  <a:pt x="7975" y="747"/>
                  <a:pt x="7969" y="747"/>
                  <a:pt x="7963" y="741"/>
                </a:cubicBezTo>
                <a:cubicBezTo>
                  <a:pt x="7963" y="741"/>
                  <a:pt x="7963" y="735"/>
                  <a:pt x="7963" y="729"/>
                </a:cubicBezTo>
                <a:cubicBezTo>
                  <a:pt x="7963" y="723"/>
                  <a:pt x="7963" y="718"/>
                  <a:pt x="7969" y="711"/>
                </a:cubicBezTo>
                <a:cubicBezTo>
                  <a:pt x="7969" y="706"/>
                  <a:pt x="7969" y="700"/>
                  <a:pt x="7975" y="700"/>
                </a:cubicBezTo>
                <a:cubicBezTo>
                  <a:pt x="7975" y="694"/>
                  <a:pt x="7980" y="700"/>
                  <a:pt x="7986" y="694"/>
                </a:cubicBezTo>
                <a:cubicBezTo>
                  <a:pt x="7986" y="688"/>
                  <a:pt x="7992" y="688"/>
                  <a:pt x="7992" y="682"/>
                </a:cubicBezTo>
                <a:cubicBezTo>
                  <a:pt x="7998" y="682"/>
                  <a:pt x="7992" y="676"/>
                  <a:pt x="7992" y="670"/>
                </a:cubicBezTo>
                <a:cubicBezTo>
                  <a:pt x="7992" y="664"/>
                  <a:pt x="7992" y="658"/>
                  <a:pt x="7992" y="646"/>
                </a:cubicBezTo>
                <a:cubicBezTo>
                  <a:pt x="7992" y="640"/>
                  <a:pt x="7998" y="629"/>
                  <a:pt x="7998" y="617"/>
                </a:cubicBezTo>
                <a:cubicBezTo>
                  <a:pt x="8034" y="617"/>
                  <a:pt x="8034" y="617"/>
                  <a:pt x="8034" y="617"/>
                </a:cubicBezTo>
                <a:cubicBezTo>
                  <a:pt x="8034" y="605"/>
                  <a:pt x="8034" y="599"/>
                  <a:pt x="8040" y="587"/>
                </a:cubicBezTo>
                <a:cubicBezTo>
                  <a:pt x="8040" y="587"/>
                  <a:pt x="8046" y="581"/>
                  <a:pt x="8046" y="575"/>
                </a:cubicBezTo>
                <a:cubicBezTo>
                  <a:pt x="8058" y="575"/>
                  <a:pt x="8064" y="575"/>
                  <a:pt x="8069" y="575"/>
                </a:cubicBezTo>
                <a:cubicBezTo>
                  <a:pt x="8081" y="575"/>
                  <a:pt x="8081" y="575"/>
                  <a:pt x="8081" y="575"/>
                </a:cubicBezTo>
                <a:cubicBezTo>
                  <a:pt x="8087" y="575"/>
                  <a:pt x="8087" y="569"/>
                  <a:pt x="8093" y="569"/>
                </a:cubicBezTo>
                <a:cubicBezTo>
                  <a:pt x="8093" y="563"/>
                  <a:pt x="8093" y="557"/>
                  <a:pt x="8093" y="557"/>
                </a:cubicBezTo>
                <a:cubicBezTo>
                  <a:pt x="8093" y="552"/>
                  <a:pt x="8087" y="545"/>
                  <a:pt x="8087" y="540"/>
                </a:cubicBezTo>
                <a:cubicBezTo>
                  <a:pt x="8087" y="534"/>
                  <a:pt x="8093" y="528"/>
                  <a:pt x="8099" y="522"/>
                </a:cubicBezTo>
                <a:cubicBezTo>
                  <a:pt x="8099" y="516"/>
                  <a:pt x="8105" y="516"/>
                  <a:pt x="8105" y="510"/>
                </a:cubicBezTo>
                <a:cubicBezTo>
                  <a:pt x="8105" y="504"/>
                  <a:pt x="8111" y="504"/>
                  <a:pt x="8111" y="498"/>
                </a:cubicBezTo>
                <a:cubicBezTo>
                  <a:pt x="8111" y="492"/>
                  <a:pt x="8117" y="492"/>
                  <a:pt x="8123" y="492"/>
                </a:cubicBezTo>
                <a:cubicBezTo>
                  <a:pt x="8129" y="486"/>
                  <a:pt x="8135" y="480"/>
                  <a:pt x="8147" y="480"/>
                </a:cubicBezTo>
                <a:cubicBezTo>
                  <a:pt x="8158" y="474"/>
                  <a:pt x="8164" y="486"/>
                  <a:pt x="8182" y="480"/>
                </a:cubicBezTo>
                <a:lnTo>
                  <a:pt x="8188" y="480"/>
                </a:lnTo>
                <a:cubicBezTo>
                  <a:pt x="8194" y="474"/>
                  <a:pt x="8194" y="468"/>
                  <a:pt x="8194" y="468"/>
                </a:cubicBezTo>
                <a:cubicBezTo>
                  <a:pt x="8200" y="463"/>
                  <a:pt x="8200" y="457"/>
                  <a:pt x="8200" y="457"/>
                </a:cubicBezTo>
                <a:cubicBezTo>
                  <a:pt x="8200" y="451"/>
                  <a:pt x="8200" y="445"/>
                  <a:pt x="8206" y="445"/>
                </a:cubicBezTo>
                <a:cubicBezTo>
                  <a:pt x="8206" y="439"/>
                  <a:pt x="8212" y="439"/>
                  <a:pt x="8218" y="439"/>
                </a:cubicBezTo>
                <a:cubicBezTo>
                  <a:pt x="8224" y="433"/>
                  <a:pt x="8224" y="433"/>
                  <a:pt x="8230" y="433"/>
                </a:cubicBezTo>
                <a:cubicBezTo>
                  <a:pt x="8230" y="433"/>
                  <a:pt x="8235" y="433"/>
                  <a:pt x="8241" y="433"/>
                </a:cubicBezTo>
                <a:cubicBezTo>
                  <a:pt x="8241" y="433"/>
                  <a:pt x="8247" y="433"/>
                  <a:pt x="8253" y="427"/>
                </a:cubicBezTo>
                <a:cubicBezTo>
                  <a:pt x="8253" y="427"/>
                  <a:pt x="8259" y="433"/>
                  <a:pt x="8265" y="427"/>
                </a:cubicBezTo>
                <a:cubicBezTo>
                  <a:pt x="8265" y="427"/>
                  <a:pt x="8265" y="421"/>
                  <a:pt x="8271" y="415"/>
                </a:cubicBezTo>
                <a:cubicBezTo>
                  <a:pt x="8265" y="403"/>
                  <a:pt x="8265" y="403"/>
                  <a:pt x="8265" y="403"/>
                </a:cubicBezTo>
                <a:cubicBezTo>
                  <a:pt x="8164" y="403"/>
                  <a:pt x="8164" y="403"/>
                  <a:pt x="8164" y="403"/>
                </a:cubicBezTo>
                <a:cubicBezTo>
                  <a:pt x="8135" y="397"/>
                  <a:pt x="8135" y="397"/>
                  <a:pt x="8135" y="397"/>
                </a:cubicBezTo>
                <a:cubicBezTo>
                  <a:pt x="8147" y="397"/>
                  <a:pt x="8152" y="397"/>
                  <a:pt x="8158" y="391"/>
                </a:cubicBezTo>
                <a:cubicBezTo>
                  <a:pt x="8170" y="386"/>
                  <a:pt x="8176" y="374"/>
                  <a:pt x="8188" y="374"/>
                </a:cubicBezTo>
                <a:cubicBezTo>
                  <a:pt x="8200" y="374"/>
                  <a:pt x="8200" y="374"/>
                  <a:pt x="8206" y="379"/>
                </a:cubicBezTo>
                <a:cubicBezTo>
                  <a:pt x="8212" y="379"/>
                  <a:pt x="8218" y="386"/>
                  <a:pt x="8224" y="386"/>
                </a:cubicBezTo>
                <a:cubicBezTo>
                  <a:pt x="8230" y="386"/>
                  <a:pt x="8230" y="386"/>
                  <a:pt x="8235" y="386"/>
                </a:cubicBezTo>
                <a:cubicBezTo>
                  <a:pt x="8247" y="386"/>
                  <a:pt x="8247" y="386"/>
                  <a:pt x="8247" y="386"/>
                </a:cubicBezTo>
                <a:cubicBezTo>
                  <a:pt x="8253" y="386"/>
                  <a:pt x="8253" y="386"/>
                  <a:pt x="8259" y="386"/>
                </a:cubicBezTo>
                <a:cubicBezTo>
                  <a:pt x="8265" y="386"/>
                  <a:pt x="8265" y="386"/>
                  <a:pt x="8271" y="386"/>
                </a:cubicBezTo>
                <a:cubicBezTo>
                  <a:pt x="8277" y="386"/>
                  <a:pt x="8283" y="379"/>
                  <a:pt x="8283" y="379"/>
                </a:cubicBezTo>
                <a:cubicBezTo>
                  <a:pt x="8289" y="379"/>
                  <a:pt x="8289" y="374"/>
                  <a:pt x="8295" y="368"/>
                </a:cubicBezTo>
                <a:cubicBezTo>
                  <a:pt x="8295" y="368"/>
                  <a:pt x="8301" y="362"/>
                  <a:pt x="8301" y="356"/>
                </a:cubicBezTo>
                <a:cubicBezTo>
                  <a:pt x="8307" y="350"/>
                  <a:pt x="8313" y="350"/>
                  <a:pt x="8318" y="344"/>
                </a:cubicBezTo>
                <a:cubicBezTo>
                  <a:pt x="8318" y="338"/>
                  <a:pt x="8318" y="332"/>
                  <a:pt x="8324" y="332"/>
                </a:cubicBezTo>
                <a:cubicBezTo>
                  <a:pt x="8330" y="332"/>
                  <a:pt x="8342" y="332"/>
                  <a:pt x="8348" y="332"/>
                </a:cubicBezTo>
                <a:cubicBezTo>
                  <a:pt x="8360" y="332"/>
                  <a:pt x="8360" y="332"/>
                  <a:pt x="8360" y="332"/>
                </a:cubicBezTo>
                <a:cubicBezTo>
                  <a:pt x="8378" y="332"/>
                  <a:pt x="8390" y="326"/>
                  <a:pt x="8407" y="326"/>
                </a:cubicBezTo>
                <a:cubicBezTo>
                  <a:pt x="8407" y="326"/>
                  <a:pt x="8413" y="326"/>
                  <a:pt x="8419" y="326"/>
                </a:cubicBezTo>
                <a:cubicBezTo>
                  <a:pt x="8419" y="320"/>
                  <a:pt x="8425" y="320"/>
                  <a:pt x="8425" y="320"/>
                </a:cubicBezTo>
                <a:cubicBezTo>
                  <a:pt x="8431" y="320"/>
                  <a:pt x="8437" y="314"/>
                  <a:pt x="8437" y="308"/>
                </a:cubicBezTo>
                <a:cubicBezTo>
                  <a:pt x="8443" y="302"/>
                  <a:pt x="8449" y="302"/>
                  <a:pt x="8449" y="297"/>
                </a:cubicBezTo>
                <a:cubicBezTo>
                  <a:pt x="8449" y="291"/>
                  <a:pt x="8449" y="285"/>
                  <a:pt x="8449" y="273"/>
                </a:cubicBezTo>
                <a:cubicBezTo>
                  <a:pt x="8449" y="267"/>
                  <a:pt x="8449" y="261"/>
                  <a:pt x="8443" y="255"/>
                </a:cubicBezTo>
                <a:cubicBezTo>
                  <a:pt x="8443" y="249"/>
                  <a:pt x="8437" y="249"/>
                  <a:pt x="8431" y="249"/>
                </a:cubicBezTo>
                <a:cubicBezTo>
                  <a:pt x="8425" y="243"/>
                  <a:pt x="8419" y="243"/>
                  <a:pt x="8407" y="243"/>
                </a:cubicBezTo>
                <a:cubicBezTo>
                  <a:pt x="8396" y="243"/>
                  <a:pt x="8390" y="243"/>
                  <a:pt x="8384" y="249"/>
                </a:cubicBezTo>
                <a:cubicBezTo>
                  <a:pt x="8378" y="249"/>
                  <a:pt x="8372" y="255"/>
                  <a:pt x="8366" y="255"/>
                </a:cubicBezTo>
                <a:cubicBezTo>
                  <a:pt x="8360" y="255"/>
                  <a:pt x="8354" y="261"/>
                  <a:pt x="8342" y="261"/>
                </a:cubicBezTo>
                <a:cubicBezTo>
                  <a:pt x="8336" y="261"/>
                  <a:pt x="8330" y="255"/>
                  <a:pt x="8318" y="255"/>
                </a:cubicBezTo>
                <a:cubicBezTo>
                  <a:pt x="8313" y="249"/>
                  <a:pt x="8313" y="249"/>
                  <a:pt x="8307" y="249"/>
                </a:cubicBezTo>
                <a:cubicBezTo>
                  <a:pt x="8289" y="243"/>
                  <a:pt x="8289" y="243"/>
                  <a:pt x="8289" y="243"/>
                </a:cubicBezTo>
                <a:cubicBezTo>
                  <a:pt x="8283" y="237"/>
                  <a:pt x="8277" y="237"/>
                  <a:pt x="8271" y="237"/>
                </a:cubicBezTo>
                <a:cubicBezTo>
                  <a:pt x="8265" y="237"/>
                  <a:pt x="8259" y="243"/>
                  <a:pt x="8247" y="243"/>
                </a:cubicBezTo>
                <a:cubicBezTo>
                  <a:pt x="8241" y="243"/>
                  <a:pt x="8241" y="243"/>
                  <a:pt x="8235" y="243"/>
                </a:cubicBezTo>
                <a:cubicBezTo>
                  <a:pt x="8224" y="243"/>
                  <a:pt x="8218" y="243"/>
                  <a:pt x="8206" y="249"/>
                </a:cubicBezTo>
                <a:cubicBezTo>
                  <a:pt x="8206" y="249"/>
                  <a:pt x="8200" y="255"/>
                  <a:pt x="8194" y="255"/>
                </a:cubicBezTo>
                <a:cubicBezTo>
                  <a:pt x="8194" y="261"/>
                  <a:pt x="8188" y="261"/>
                  <a:pt x="8188" y="261"/>
                </a:cubicBezTo>
                <a:cubicBezTo>
                  <a:pt x="8182" y="273"/>
                  <a:pt x="8182" y="279"/>
                  <a:pt x="8176" y="285"/>
                </a:cubicBezTo>
                <a:cubicBezTo>
                  <a:pt x="8176" y="291"/>
                  <a:pt x="8176" y="297"/>
                  <a:pt x="8170" y="297"/>
                </a:cubicBezTo>
                <a:cubicBezTo>
                  <a:pt x="8170" y="302"/>
                  <a:pt x="8164" y="302"/>
                  <a:pt x="8158" y="302"/>
                </a:cubicBezTo>
                <a:cubicBezTo>
                  <a:pt x="8152" y="302"/>
                  <a:pt x="8147" y="302"/>
                  <a:pt x="8135" y="302"/>
                </a:cubicBezTo>
                <a:cubicBezTo>
                  <a:pt x="8123" y="302"/>
                  <a:pt x="8117" y="302"/>
                  <a:pt x="8111" y="302"/>
                </a:cubicBezTo>
                <a:cubicBezTo>
                  <a:pt x="8099" y="302"/>
                  <a:pt x="8093" y="302"/>
                  <a:pt x="8087" y="302"/>
                </a:cubicBezTo>
                <a:cubicBezTo>
                  <a:pt x="8081" y="297"/>
                  <a:pt x="8081" y="291"/>
                  <a:pt x="8075" y="291"/>
                </a:cubicBezTo>
                <a:cubicBezTo>
                  <a:pt x="8069" y="285"/>
                  <a:pt x="8058" y="285"/>
                  <a:pt x="8046" y="285"/>
                </a:cubicBezTo>
                <a:cubicBezTo>
                  <a:pt x="8040" y="285"/>
                  <a:pt x="8034" y="285"/>
                  <a:pt x="8028" y="285"/>
                </a:cubicBezTo>
                <a:cubicBezTo>
                  <a:pt x="8016" y="291"/>
                  <a:pt x="8016" y="297"/>
                  <a:pt x="8010" y="308"/>
                </a:cubicBezTo>
                <a:cubicBezTo>
                  <a:pt x="8004" y="308"/>
                  <a:pt x="8004" y="314"/>
                  <a:pt x="8004" y="320"/>
                </a:cubicBezTo>
                <a:cubicBezTo>
                  <a:pt x="7998" y="320"/>
                  <a:pt x="7998" y="320"/>
                  <a:pt x="7992" y="326"/>
                </a:cubicBezTo>
                <a:cubicBezTo>
                  <a:pt x="7986" y="326"/>
                  <a:pt x="7986" y="326"/>
                  <a:pt x="7980" y="326"/>
                </a:cubicBezTo>
                <a:cubicBezTo>
                  <a:pt x="7969" y="326"/>
                  <a:pt x="7963" y="320"/>
                  <a:pt x="7957" y="326"/>
                </a:cubicBezTo>
                <a:cubicBezTo>
                  <a:pt x="7945" y="326"/>
                  <a:pt x="7939" y="326"/>
                  <a:pt x="7933" y="332"/>
                </a:cubicBezTo>
                <a:cubicBezTo>
                  <a:pt x="7927" y="332"/>
                  <a:pt x="7927" y="338"/>
                  <a:pt x="7921" y="338"/>
                </a:cubicBezTo>
                <a:cubicBezTo>
                  <a:pt x="7909" y="344"/>
                  <a:pt x="7903" y="338"/>
                  <a:pt x="7892" y="344"/>
                </a:cubicBezTo>
                <a:cubicBezTo>
                  <a:pt x="7892" y="344"/>
                  <a:pt x="7886" y="350"/>
                  <a:pt x="7880" y="350"/>
                </a:cubicBezTo>
                <a:cubicBezTo>
                  <a:pt x="7880" y="356"/>
                  <a:pt x="7874" y="362"/>
                  <a:pt x="7868" y="362"/>
                </a:cubicBezTo>
                <a:cubicBezTo>
                  <a:pt x="7862" y="374"/>
                  <a:pt x="7862" y="386"/>
                  <a:pt x="7850" y="391"/>
                </a:cubicBezTo>
                <a:cubicBezTo>
                  <a:pt x="7844" y="397"/>
                  <a:pt x="7844" y="397"/>
                  <a:pt x="7838" y="397"/>
                </a:cubicBezTo>
                <a:cubicBezTo>
                  <a:pt x="7832" y="397"/>
                  <a:pt x="7832" y="391"/>
                  <a:pt x="7826" y="391"/>
                </a:cubicBezTo>
                <a:cubicBezTo>
                  <a:pt x="7832" y="391"/>
                  <a:pt x="7832" y="386"/>
                  <a:pt x="7832" y="379"/>
                </a:cubicBezTo>
                <a:cubicBezTo>
                  <a:pt x="7838" y="379"/>
                  <a:pt x="7844" y="379"/>
                  <a:pt x="7844" y="374"/>
                </a:cubicBezTo>
                <a:cubicBezTo>
                  <a:pt x="7850" y="374"/>
                  <a:pt x="7850" y="368"/>
                  <a:pt x="7850" y="362"/>
                </a:cubicBezTo>
                <a:cubicBezTo>
                  <a:pt x="7856" y="362"/>
                  <a:pt x="7856" y="356"/>
                  <a:pt x="7862" y="350"/>
                </a:cubicBezTo>
                <a:cubicBezTo>
                  <a:pt x="7862" y="344"/>
                  <a:pt x="7868" y="332"/>
                  <a:pt x="7874" y="332"/>
                </a:cubicBezTo>
                <a:cubicBezTo>
                  <a:pt x="7880" y="326"/>
                  <a:pt x="7880" y="332"/>
                  <a:pt x="7886" y="332"/>
                </a:cubicBezTo>
                <a:cubicBezTo>
                  <a:pt x="7892" y="326"/>
                  <a:pt x="7897" y="326"/>
                  <a:pt x="7903" y="320"/>
                </a:cubicBezTo>
                <a:cubicBezTo>
                  <a:pt x="7903" y="314"/>
                  <a:pt x="7903" y="314"/>
                  <a:pt x="7903" y="308"/>
                </a:cubicBezTo>
                <a:cubicBezTo>
                  <a:pt x="7903" y="285"/>
                  <a:pt x="7903" y="285"/>
                  <a:pt x="7903" y="285"/>
                </a:cubicBezTo>
                <a:cubicBezTo>
                  <a:pt x="7909" y="279"/>
                  <a:pt x="7909" y="273"/>
                  <a:pt x="7915" y="273"/>
                </a:cubicBezTo>
                <a:cubicBezTo>
                  <a:pt x="7921" y="273"/>
                  <a:pt x="7927" y="273"/>
                  <a:pt x="7927" y="267"/>
                </a:cubicBezTo>
                <a:cubicBezTo>
                  <a:pt x="7933" y="267"/>
                  <a:pt x="7939" y="267"/>
                  <a:pt x="7939" y="261"/>
                </a:cubicBezTo>
                <a:cubicBezTo>
                  <a:pt x="7945" y="255"/>
                  <a:pt x="7939" y="255"/>
                  <a:pt x="7939" y="249"/>
                </a:cubicBezTo>
                <a:cubicBezTo>
                  <a:pt x="7939" y="243"/>
                  <a:pt x="7939" y="243"/>
                  <a:pt x="7939" y="237"/>
                </a:cubicBezTo>
                <a:cubicBezTo>
                  <a:pt x="7939" y="231"/>
                  <a:pt x="7939" y="231"/>
                  <a:pt x="7933" y="225"/>
                </a:cubicBezTo>
                <a:cubicBezTo>
                  <a:pt x="7933" y="225"/>
                  <a:pt x="7927" y="220"/>
                  <a:pt x="7927" y="213"/>
                </a:cubicBezTo>
                <a:cubicBezTo>
                  <a:pt x="7921" y="213"/>
                  <a:pt x="7921" y="213"/>
                  <a:pt x="7915" y="213"/>
                </a:cubicBezTo>
                <a:cubicBezTo>
                  <a:pt x="7903" y="213"/>
                  <a:pt x="7903" y="213"/>
                  <a:pt x="7903" y="213"/>
                </a:cubicBezTo>
                <a:cubicBezTo>
                  <a:pt x="7897" y="213"/>
                  <a:pt x="7897" y="220"/>
                  <a:pt x="7892" y="220"/>
                </a:cubicBezTo>
                <a:cubicBezTo>
                  <a:pt x="7880" y="220"/>
                  <a:pt x="7874" y="220"/>
                  <a:pt x="7862" y="220"/>
                </a:cubicBezTo>
                <a:cubicBezTo>
                  <a:pt x="7856" y="220"/>
                  <a:pt x="7856" y="220"/>
                  <a:pt x="7850" y="220"/>
                </a:cubicBezTo>
                <a:cubicBezTo>
                  <a:pt x="7838" y="220"/>
                  <a:pt x="7826" y="220"/>
                  <a:pt x="7814" y="220"/>
                </a:cubicBezTo>
                <a:cubicBezTo>
                  <a:pt x="7809" y="220"/>
                  <a:pt x="7803" y="220"/>
                  <a:pt x="7803" y="213"/>
                </a:cubicBezTo>
                <a:cubicBezTo>
                  <a:pt x="7803" y="231"/>
                  <a:pt x="7803" y="237"/>
                  <a:pt x="7803" y="255"/>
                </a:cubicBezTo>
                <a:lnTo>
                  <a:pt x="7797" y="261"/>
                </a:lnTo>
                <a:cubicBezTo>
                  <a:pt x="7797" y="267"/>
                  <a:pt x="7803" y="267"/>
                  <a:pt x="7803" y="273"/>
                </a:cubicBezTo>
                <a:cubicBezTo>
                  <a:pt x="7797" y="273"/>
                  <a:pt x="7791" y="279"/>
                  <a:pt x="7785" y="279"/>
                </a:cubicBezTo>
                <a:cubicBezTo>
                  <a:pt x="7779" y="279"/>
                  <a:pt x="7779" y="273"/>
                  <a:pt x="7773" y="273"/>
                </a:cubicBezTo>
                <a:cubicBezTo>
                  <a:pt x="7761" y="273"/>
                  <a:pt x="7761" y="273"/>
                  <a:pt x="7749" y="273"/>
                </a:cubicBezTo>
                <a:cubicBezTo>
                  <a:pt x="7743" y="273"/>
                  <a:pt x="7737" y="273"/>
                  <a:pt x="7732" y="273"/>
                </a:cubicBezTo>
                <a:cubicBezTo>
                  <a:pt x="7720" y="273"/>
                  <a:pt x="7720" y="279"/>
                  <a:pt x="7708" y="285"/>
                </a:cubicBezTo>
                <a:cubicBezTo>
                  <a:pt x="7708" y="285"/>
                  <a:pt x="7702" y="285"/>
                  <a:pt x="7696" y="285"/>
                </a:cubicBezTo>
                <a:cubicBezTo>
                  <a:pt x="7690" y="291"/>
                  <a:pt x="7690" y="291"/>
                  <a:pt x="7684" y="297"/>
                </a:cubicBezTo>
                <a:cubicBezTo>
                  <a:pt x="7684" y="297"/>
                  <a:pt x="7678" y="297"/>
                  <a:pt x="7672" y="297"/>
                </a:cubicBezTo>
                <a:cubicBezTo>
                  <a:pt x="7672" y="291"/>
                  <a:pt x="7678" y="285"/>
                  <a:pt x="7678" y="285"/>
                </a:cubicBezTo>
                <a:cubicBezTo>
                  <a:pt x="7678" y="279"/>
                  <a:pt x="7684" y="279"/>
                  <a:pt x="7684" y="273"/>
                </a:cubicBezTo>
                <a:cubicBezTo>
                  <a:pt x="7684" y="267"/>
                  <a:pt x="7684" y="261"/>
                  <a:pt x="7690" y="261"/>
                </a:cubicBezTo>
                <a:cubicBezTo>
                  <a:pt x="7690" y="255"/>
                  <a:pt x="7696" y="249"/>
                  <a:pt x="7702" y="249"/>
                </a:cubicBezTo>
                <a:cubicBezTo>
                  <a:pt x="7714" y="249"/>
                  <a:pt x="7714" y="249"/>
                  <a:pt x="7714" y="249"/>
                </a:cubicBezTo>
                <a:cubicBezTo>
                  <a:pt x="7720" y="249"/>
                  <a:pt x="7726" y="249"/>
                  <a:pt x="7737" y="249"/>
                </a:cubicBezTo>
                <a:cubicBezTo>
                  <a:pt x="7743" y="249"/>
                  <a:pt x="7749" y="249"/>
                  <a:pt x="7761" y="249"/>
                </a:cubicBezTo>
                <a:cubicBezTo>
                  <a:pt x="7767" y="243"/>
                  <a:pt x="7767" y="243"/>
                  <a:pt x="7773" y="237"/>
                </a:cubicBezTo>
                <a:cubicBezTo>
                  <a:pt x="7767" y="225"/>
                  <a:pt x="7767" y="225"/>
                  <a:pt x="7767" y="225"/>
                </a:cubicBezTo>
                <a:cubicBezTo>
                  <a:pt x="7767" y="225"/>
                  <a:pt x="7761" y="220"/>
                  <a:pt x="7755" y="220"/>
                </a:cubicBezTo>
                <a:cubicBezTo>
                  <a:pt x="7749" y="220"/>
                  <a:pt x="7749" y="220"/>
                  <a:pt x="7743" y="220"/>
                </a:cubicBezTo>
                <a:cubicBezTo>
                  <a:pt x="7737" y="220"/>
                  <a:pt x="7732" y="220"/>
                  <a:pt x="7726" y="220"/>
                </a:cubicBezTo>
                <a:cubicBezTo>
                  <a:pt x="7708" y="220"/>
                  <a:pt x="7696" y="225"/>
                  <a:pt x="7678" y="225"/>
                </a:cubicBezTo>
                <a:cubicBezTo>
                  <a:pt x="7672" y="225"/>
                  <a:pt x="7666" y="225"/>
                  <a:pt x="7654" y="225"/>
                </a:cubicBezTo>
                <a:cubicBezTo>
                  <a:pt x="7654" y="225"/>
                  <a:pt x="7648" y="231"/>
                  <a:pt x="7643" y="231"/>
                </a:cubicBezTo>
                <a:cubicBezTo>
                  <a:pt x="7566" y="231"/>
                  <a:pt x="7566" y="231"/>
                  <a:pt x="7566" y="231"/>
                </a:cubicBezTo>
                <a:cubicBezTo>
                  <a:pt x="7554" y="231"/>
                  <a:pt x="7548" y="225"/>
                  <a:pt x="7536" y="225"/>
                </a:cubicBezTo>
                <a:cubicBezTo>
                  <a:pt x="7524" y="225"/>
                  <a:pt x="7518" y="225"/>
                  <a:pt x="7506" y="231"/>
                </a:cubicBezTo>
                <a:cubicBezTo>
                  <a:pt x="7500" y="231"/>
                  <a:pt x="7494" y="231"/>
                  <a:pt x="7494" y="231"/>
                </a:cubicBezTo>
                <a:cubicBezTo>
                  <a:pt x="7488" y="231"/>
                  <a:pt x="7482" y="237"/>
                  <a:pt x="7482" y="237"/>
                </a:cubicBezTo>
                <a:cubicBezTo>
                  <a:pt x="7477" y="237"/>
                  <a:pt x="7471" y="243"/>
                  <a:pt x="7471" y="243"/>
                </a:cubicBezTo>
                <a:cubicBezTo>
                  <a:pt x="7465" y="243"/>
                  <a:pt x="7459" y="249"/>
                  <a:pt x="7453" y="249"/>
                </a:cubicBezTo>
                <a:cubicBezTo>
                  <a:pt x="7447" y="249"/>
                  <a:pt x="7441" y="249"/>
                  <a:pt x="7435" y="249"/>
                </a:cubicBezTo>
                <a:cubicBezTo>
                  <a:pt x="7429" y="249"/>
                  <a:pt x="7429" y="255"/>
                  <a:pt x="7423" y="255"/>
                </a:cubicBezTo>
                <a:cubicBezTo>
                  <a:pt x="7417" y="255"/>
                  <a:pt x="7411" y="255"/>
                  <a:pt x="7405" y="255"/>
                </a:cubicBezTo>
                <a:cubicBezTo>
                  <a:pt x="7400" y="255"/>
                  <a:pt x="7400" y="261"/>
                  <a:pt x="7393" y="261"/>
                </a:cubicBezTo>
                <a:cubicBezTo>
                  <a:pt x="7388" y="261"/>
                  <a:pt x="7382" y="261"/>
                  <a:pt x="7382" y="261"/>
                </a:cubicBezTo>
                <a:cubicBezTo>
                  <a:pt x="7376" y="267"/>
                  <a:pt x="7370" y="267"/>
                  <a:pt x="7364" y="267"/>
                </a:cubicBezTo>
                <a:cubicBezTo>
                  <a:pt x="7358" y="267"/>
                  <a:pt x="7358" y="267"/>
                  <a:pt x="7352" y="261"/>
                </a:cubicBezTo>
                <a:cubicBezTo>
                  <a:pt x="7358" y="261"/>
                  <a:pt x="7358" y="255"/>
                  <a:pt x="7358" y="255"/>
                </a:cubicBezTo>
                <a:cubicBezTo>
                  <a:pt x="7364" y="243"/>
                  <a:pt x="7370" y="237"/>
                  <a:pt x="7376" y="231"/>
                </a:cubicBezTo>
                <a:cubicBezTo>
                  <a:pt x="7376" y="225"/>
                  <a:pt x="7382" y="220"/>
                  <a:pt x="7382" y="220"/>
                </a:cubicBezTo>
                <a:cubicBezTo>
                  <a:pt x="7393" y="213"/>
                  <a:pt x="7400" y="208"/>
                  <a:pt x="7411" y="208"/>
                </a:cubicBezTo>
                <a:cubicBezTo>
                  <a:pt x="7417" y="208"/>
                  <a:pt x="7417" y="202"/>
                  <a:pt x="7423" y="202"/>
                </a:cubicBezTo>
                <a:cubicBezTo>
                  <a:pt x="7619" y="202"/>
                  <a:pt x="7619" y="202"/>
                  <a:pt x="7619" y="202"/>
                </a:cubicBezTo>
                <a:cubicBezTo>
                  <a:pt x="7619" y="202"/>
                  <a:pt x="7625" y="202"/>
                  <a:pt x="7631" y="202"/>
                </a:cubicBezTo>
                <a:cubicBezTo>
                  <a:pt x="7631" y="196"/>
                  <a:pt x="7631" y="190"/>
                  <a:pt x="7637" y="190"/>
                </a:cubicBezTo>
                <a:cubicBezTo>
                  <a:pt x="7643" y="190"/>
                  <a:pt x="7643" y="184"/>
                  <a:pt x="7648" y="184"/>
                </a:cubicBezTo>
                <a:cubicBezTo>
                  <a:pt x="7809" y="184"/>
                  <a:pt x="7809" y="184"/>
                  <a:pt x="7809" y="184"/>
                </a:cubicBezTo>
                <a:cubicBezTo>
                  <a:pt x="7814" y="184"/>
                  <a:pt x="7820" y="184"/>
                  <a:pt x="7820" y="184"/>
                </a:cubicBezTo>
                <a:cubicBezTo>
                  <a:pt x="7832" y="184"/>
                  <a:pt x="7838" y="184"/>
                  <a:pt x="7844" y="184"/>
                </a:cubicBezTo>
                <a:cubicBezTo>
                  <a:pt x="7850" y="184"/>
                  <a:pt x="7850" y="178"/>
                  <a:pt x="7856" y="178"/>
                </a:cubicBezTo>
                <a:cubicBezTo>
                  <a:pt x="7862" y="178"/>
                  <a:pt x="7856" y="166"/>
                  <a:pt x="7862" y="166"/>
                </a:cubicBezTo>
                <a:cubicBezTo>
                  <a:pt x="7868" y="166"/>
                  <a:pt x="7868" y="166"/>
                  <a:pt x="7874" y="166"/>
                </a:cubicBezTo>
                <a:cubicBezTo>
                  <a:pt x="7880" y="166"/>
                  <a:pt x="7880" y="160"/>
                  <a:pt x="7886" y="160"/>
                </a:cubicBezTo>
                <a:cubicBezTo>
                  <a:pt x="7892" y="160"/>
                  <a:pt x="7892" y="160"/>
                  <a:pt x="7897" y="160"/>
                </a:cubicBezTo>
                <a:cubicBezTo>
                  <a:pt x="7903" y="160"/>
                  <a:pt x="7903" y="160"/>
                  <a:pt x="7909" y="160"/>
                </a:cubicBezTo>
                <a:cubicBezTo>
                  <a:pt x="7915" y="160"/>
                  <a:pt x="7915" y="154"/>
                  <a:pt x="7921" y="154"/>
                </a:cubicBezTo>
                <a:cubicBezTo>
                  <a:pt x="7933" y="148"/>
                  <a:pt x="7945" y="154"/>
                  <a:pt x="7957" y="154"/>
                </a:cubicBezTo>
                <a:cubicBezTo>
                  <a:pt x="7963" y="154"/>
                  <a:pt x="7963" y="148"/>
                  <a:pt x="7969" y="148"/>
                </a:cubicBezTo>
                <a:cubicBezTo>
                  <a:pt x="7969" y="125"/>
                  <a:pt x="7969" y="125"/>
                  <a:pt x="7969" y="125"/>
                </a:cubicBezTo>
                <a:cubicBezTo>
                  <a:pt x="7939" y="119"/>
                  <a:pt x="7939" y="119"/>
                  <a:pt x="7939" y="119"/>
                </a:cubicBezTo>
                <a:cubicBezTo>
                  <a:pt x="7933" y="125"/>
                  <a:pt x="7927" y="125"/>
                  <a:pt x="7921" y="125"/>
                </a:cubicBezTo>
                <a:cubicBezTo>
                  <a:pt x="7915" y="125"/>
                  <a:pt x="7915" y="125"/>
                  <a:pt x="7915" y="125"/>
                </a:cubicBezTo>
                <a:cubicBezTo>
                  <a:pt x="7909" y="125"/>
                  <a:pt x="7909" y="125"/>
                  <a:pt x="7903" y="119"/>
                </a:cubicBezTo>
                <a:cubicBezTo>
                  <a:pt x="7892" y="119"/>
                  <a:pt x="7880" y="113"/>
                  <a:pt x="7868" y="113"/>
                </a:cubicBezTo>
                <a:cubicBezTo>
                  <a:pt x="7856" y="113"/>
                  <a:pt x="7850" y="119"/>
                  <a:pt x="7844" y="119"/>
                </a:cubicBezTo>
                <a:cubicBezTo>
                  <a:pt x="7832" y="119"/>
                  <a:pt x="7826" y="119"/>
                  <a:pt x="7814" y="113"/>
                </a:cubicBezTo>
                <a:cubicBezTo>
                  <a:pt x="7809" y="113"/>
                  <a:pt x="7809" y="113"/>
                  <a:pt x="7803" y="107"/>
                </a:cubicBezTo>
                <a:cubicBezTo>
                  <a:pt x="7803" y="107"/>
                  <a:pt x="7814" y="107"/>
                  <a:pt x="7814" y="101"/>
                </a:cubicBezTo>
                <a:cubicBezTo>
                  <a:pt x="7814" y="95"/>
                  <a:pt x="7809" y="95"/>
                  <a:pt x="7809" y="89"/>
                </a:cubicBezTo>
                <a:cubicBezTo>
                  <a:pt x="7803" y="89"/>
                  <a:pt x="7803" y="89"/>
                  <a:pt x="7797" y="89"/>
                </a:cubicBezTo>
                <a:cubicBezTo>
                  <a:pt x="7791" y="89"/>
                  <a:pt x="7785" y="83"/>
                  <a:pt x="7773" y="83"/>
                </a:cubicBezTo>
                <a:cubicBezTo>
                  <a:pt x="7773" y="83"/>
                  <a:pt x="7773" y="83"/>
                  <a:pt x="7767" y="83"/>
                </a:cubicBezTo>
                <a:cubicBezTo>
                  <a:pt x="7761" y="89"/>
                  <a:pt x="7761" y="95"/>
                  <a:pt x="7755" y="95"/>
                </a:cubicBezTo>
                <a:cubicBezTo>
                  <a:pt x="7702" y="95"/>
                  <a:pt x="7702" y="95"/>
                  <a:pt x="7702" y="95"/>
                </a:cubicBezTo>
                <a:cubicBezTo>
                  <a:pt x="7690" y="95"/>
                  <a:pt x="7684" y="83"/>
                  <a:pt x="7678" y="77"/>
                </a:cubicBezTo>
                <a:cubicBezTo>
                  <a:pt x="7672" y="77"/>
                  <a:pt x="7672" y="77"/>
                  <a:pt x="7666" y="77"/>
                </a:cubicBezTo>
                <a:cubicBezTo>
                  <a:pt x="7654" y="71"/>
                  <a:pt x="7648" y="77"/>
                  <a:pt x="7643" y="77"/>
                </a:cubicBezTo>
                <a:cubicBezTo>
                  <a:pt x="7571" y="77"/>
                  <a:pt x="7571" y="77"/>
                  <a:pt x="7571" y="77"/>
                </a:cubicBezTo>
                <a:cubicBezTo>
                  <a:pt x="7554" y="77"/>
                  <a:pt x="7554" y="77"/>
                  <a:pt x="7554" y="77"/>
                </a:cubicBezTo>
                <a:cubicBezTo>
                  <a:pt x="7512" y="77"/>
                  <a:pt x="7512" y="77"/>
                  <a:pt x="7512" y="77"/>
                </a:cubicBezTo>
                <a:cubicBezTo>
                  <a:pt x="7488" y="77"/>
                  <a:pt x="7488" y="77"/>
                  <a:pt x="7488" y="77"/>
                </a:cubicBezTo>
                <a:cubicBezTo>
                  <a:pt x="7482" y="77"/>
                  <a:pt x="7477" y="77"/>
                  <a:pt x="7465" y="77"/>
                </a:cubicBezTo>
                <a:cubicBezTo>
                  <a:pt x="7459" y="77"/>
                  <a:pt x="7459" y="83"/>
                  <a:pt x="7453" y="89"/>
                </a:cubicBezTo>
                <a:cubicBezTo>
                  <a:pt x="7352" y="89"/>
                  <a:pt x="7352" y="89"/>
                  <a:pt x="7352" y="89"/>
                </a:cubicBezTo>
                <a:cubicBezTo>
                  <a:pt x="7358" y="77"/>
                  <a:pt x="7358" y="77"/>
                  <a:pt x="7358" y="77"/>
                </a:cubicBezTo>
                <a:cubicBezTo>
                  <a:pt x="7382" y="77"/>
                  <a:pt x="7382" y="77"/>
                  <a:pt x="7382" y="77"/>
                </a:cubicBezTo>
                <a:cubicBezTo>
                  <a:pt x="7388" y="77"/>
                  <a:pt x="7393" y="77"/>
                  <a:pt x="7405" y="77"/>
                </a:cubicBezTo>
                <a:cubicBezTo>
                  <a:pt x="7405" y="77"/>
                  <a:pt x="7411" y="71"/>
                  <a:pt x="7411" y="65"/>
                </a:cubicBezTo>
                <a:cubicBezTo>
                  <a:pt x="7417" y="65"/>
                  <a:pt x="7417" y="59"/>
                  <a:pt x="7417" y="54"/>
                </a:cubicBezTo>
                <a:cubicBezTo>
                  <a:pt x="7761" y="54"/>
                  <a:pt x="7761" y="54"/>
                  <a:pt x="7761" y="54"/>
                </a:cubicBezTo>
                <a:cubicBezTo>
                  <a:pt x="7761" y="47"/>
                  <a:pt x="7761" y="47"/>
                  <a:pt x="7761" y="42"/>
                </a:cubicBezTo>
                <a:cubicBezTo>
                  <a:pt x="7755" y="36"/>
                  <a:pt x="7755" y="36"/>
                  <a:pt x="7749" y="30"/>
                </a:cubicBezTo>
                <a:cubicBezTo>
                  <a:pt x="7743" y="30"/>
                  <a:pt x="7743" y="24"/>
                  <a:pt x="7737" y="24"/>
                </a:cubicBezTo>
                <a:cubicBezTo>
                  <a:pt x="7726" y="18"/>
                  <a:pt x="7720" y="18"/>
                  <a:pt x="7714" y="18"/>
                </a:cubicBezTo>
                <a:cubicBezTo>
                  <a:pt x="7696" y="18"/>
                  <a:pt x="7696" y="18"/>
                  <a:pt x="7696" y="18"/>
                </a:cubicBezTo>
                <a:cubicBezTo>
                  <a:pt x="7690" y="18"/>
                  <a:pt x="7684" y="18"/>
                  <a:pt x="7672" y="18"/>
                </a:cubicBezTo>
                <a:cubicBezTo>
                  <a:pt x="7660" y="18"/>
                  <a:pt x="7654" y="12"/>
                  <a:pt x="7648" y="12"/>
                </a:cubicBezTo>
                <a:cubicBezTo>
                  <a:pt x="7643" y="12"/>
                  <a:pt x="7643" y="6"/>
                  <a:pt x="7637" y="6"/>
                </a:cubicBezTo>
                <a:cubicBezTo>
                  <a:pt x="7631" y="6"/>
                  <a:pt x="7631" y="6"/>
                  <a:pt x="7625" y="6"/>
                </a:cubicBezTo>
                <a:cubicBezTo>
                  <a:pt x="7619" y="0"/>
                  <a:pt x="7613" y="6"/>
                  <a:pt x="7601" y="6"/>
                </a:cubicBezTo>
                <a:cubicBezTo>
                  <a:pt x="7589" y="6"/>
                  <a:pt x="7583" y="6"/>
                  <a:pt x="7577" y="6"/>
                </a:cubicBezTo>
                <a:cubicBezTo>
                  <a:pt x="7571" y="6"/>
                  <a:pt x="7566" y="6"/>
                  <a:pt x="7566" y="6"/>
                </a:cubicBezTo>
                <a:cubicBezTo>
                  <a:pt x="7554" y="6"/>
                  <a:pt x="7548" y="6"/>
                  <a:pt x="7536" y="6"/>
                </a:cubicBezTo>
                <a:cubicBezTo>
                  <a:pt x="7524" y="6"/>
                  <a:pt x="7524" y="6"/>
                  <a:pt x="7524" y="6"/>
                </a:cubicBezTo>
                <a:cubicBezTo>
                  <a:pt x="7512" y="6"/>
                  <a:pt x="7506" y="0"/>
                  <a:pt x="7500" y="0"/>
                </a:cubicBezTo>
                <a:cubicBezTo>
                  <a:pt x="7405" y="0"/>
                  <a:pt x="7352" y="0"/>
                  <a:pt x="7257" y="0"/>
                </a:cubicBezTo>
                <a:cubicBezTo>
                  <a:pt x="7245" y="0"/>
                  <a:pt x="7239" y="0"/>
                  <a:pt x="7234" y="6"/>
                </a:cubicBezTo>
                <a:cubicBezTo>
                  <a:pt x="7227" y="6"/>
                  <a:pt x="7222" y="6"/>
                  <a:pt x="7222" y="6"/>
                </a:cubicBezTo>
                <a:cubicBezTo>
                  <a:pt x="7216" y="6"/>
                  <a:pt x="7210" y="12"/>
                  <a:pt x="7204" y="12"/>
                </a:cubicBezTo>
                <a:cubicBezTo>
                  <a:pt x="7204" y="18"/>
                  <a:pt x="7198" y="24"/>
                  <a:pt x="7192" y="24"/>
                </a:cubicBezTo>
                <a:cubicBezTo>
                  <a:pt x="7192" y="24"/>
                  <a:pt x="7186" y="24"/>
                  <a:pt x="7180" y="24"/>
                </a:cubicBezTo>
                <a:cubicBezTo>
                  <a:pt x="7168" y="24"/>
                  <a:pt x="7168" y="24"/>
                  <a:pt x="7168" y="24"/>
                </a:cubicBezTo>
                <a:cubicBezTo>
                  <a:pt x="7162" y="24"/>
                  <a:pt x="7162" y="24"/>
                  <a:pt x="7156" y="24"/>
                </a:cubicBezTo>
                <a:cubicBezTo>
                  <a:pt x="7139" y="24"/>
                  <a:pt x="7139" y="24"/>
                  <a:pt x="7139" y="24"/>
                </a:cubicBezTo>
                <a:cubicBezTo>
                  <a:pt x="7139" y="24"/>
                  <a:pt x="7133" y="18"/>
                  <a:pt x="7127" y="18"/>
                </a:cubicBezTo>
                <a:cubicBezTo>
                  <a:pt x="7121" y="18"/>
                  <a:pt x="7115" y="18"/>
                  <a:pt x="7109" y="18"/>
                </a:cubicBezTo>
                <a:cubicBezTo>
                  <a:pt x="7103" y="18"/>
                  <a:pt x="7097" y="18"/>
                  <a:pt x="7091" y="18"/>
                </a:cubicBezTo>
                <a:cubicBezTo>
                  <a:pt x="7073" y="18"/>
                  <a:pt x="7068" y="30"/>
                  <a:pt x="7056" y="36"/>
                </a:cubicBezTo>
                <a:cubicBezTo>
                  <a:pt x="7061" y="42"/>
                  <a:pt x="7061" y="54"/>
                  <a:pt x="7061" y="59"/>
                </a:cubicBezTo>
                <a:cubicBezTo>
                  <a:pt x="7068" y="65"/>
                  <a:pt x="7068" y="65"/>
                  <a:pt x="7068" y="71"/>
                </a:cubicBezTo>
                <a:cubicBezTo>
                  <a:pt x="7068" y="83"/>
                  <a:pt x="7056" y="83"/>
                  <a:pt x="7050" y="89"/>
                </a:cubicBezTo>
                <a:cubicBezTo>
                  <a:pt x="7044" y="89"/>
                  <a:pt x="7038" y="89"/>
                  <a:pt x="7026" y="89"/>
                </a:cubicBezTo>
                <a:cubicBezTo>
                  <a:pt x="7014" y="89"/>
                  <a:pt x="7008" y="89"/>
                  <a:pt x="7002" y="83"/>
                </a:cubicBezTo>
                <a:cubicBezTo>
                  <a:pt x="6996" y="83"/>
                  <a:pt x="6996" y="77"/>
                  <a:pt x="6990" y="77"/>
                </a:cubicBezTo>
                <a:cubicBezTo>
                  <a:pt x="6931" y="77"/>
                  <a:pt x="6931" y="77"/>
                  <a:pt x="6931" y="77"/>
                </a:cubicBezTo>
                <a:cubicBezTo>
                  <a:pt x="6913" y="77"/>
                  <a:pt x="6907" y="65"/>
                  <a:pt x="6890" y="54"/>
                </a:cubicBezTo>
                <a:lnTo>
                  <a:pt x="6884" y="54"/>
                </a:lnTo>
                <a:cubicBezTo>
                  <a:pt x="6866" y="54"/>
                  <a:pt x="6860" y="47"/>
                  <a:pt x="6848" y="47"/>
                </a:cubicBezTo>
                <a:cubicBezTo>
                  <a:pt x="6842" y="47"/>
                  <a:pt x="6842" y="47"/>
                  <a:pt x="6836" y="47"/>
                </a:cubicBezTo>
                <a:cubicBezTo>
                  <a:pt x="6830" y="54"/>
                  <a:pt x="6824" y="54"/>
                  <a:pt x="6824" y="54"/>
                </a:cubicBezTo>
                <a:cubicBezTo>
                  <a:pt x="6818" y="54"/>
                  <a:pt x="6818" y="59"/>
                  <a:pt x="6813" y="65"/>
                </a:cubicBezTo>
                <a:cubicBezTo>
                  <a:pt x="6813" y="65"/>
                  <a:pt x="6807" y="71"/>
                  <a:pt x="6801" y="71"/>
                </a:cubicBezTo>
                <a:cubicBezTo>
                  <a:pt x="6789" y="71"/>
                  <a:pt x="6783" y="71"/>
                  <a:pt x="6777" y="71"/>
                </a:cubicBezTo>
                <a:cubicBezTo>
                  <a:pt x="6765" y="71"/>
                  <a:pt x="6765" y="71"/>
                  <a:pt x="6765" y="71"/>
                </a:cubicBezTo>
                <a:cubicBezTo>
                  <a:pt x="6759" y="71"/>
                  <a:pt x="6759" y="71"/>
                  <a:pt x="6753" y="71"/>
                </a:cubicBezTo>
                <a:cubicBezTo>
                  <a:pt x="6747" y="71"/>
                  <a:pt x="6741" y="59"/>
                  <a:pt x="6735" y="59"/>
                </a:cubicBezTo>
                <a:cubicBezTo>
                  <a:pt x="6724" y="59"/>
                  <a:pt x="6718" y="65"/>
                  <a:pt x="6706" y="71"/>
                </a:cubicBezTo>
                <a:cubicBezTo>
                  <a:pt x="6688" y="71"/>
                  <a:pt x="6676" y="65"/>
                  <a:pt x="6658" y="65"/>
                </a:cubicBezTo>
                <a:lnTo>
                  <a:pt x="6652" y="65"/>
                </a:lnTo>
                <a:lnTo>
                  <a:pt x="6646" y="71"/>
                </a:lnTo>
                <a:lnTo>
                  <a:pt x="6641" y="71"/>
                </a:lnTo>
                <a:lnTo>
                  <a:pt x="6635" y="71"/>
                </a:lnTo>
                <a:cubicBezTo>
                  <a:pt x="6629" y="71"/>
                  <a:pt x="6623" y="77"/>
                  <a:pt x="6623" y="77"/>
                </a:cubicBezTo>
                <a:cubicBezTo>
                  <a:pt x="6617" y="77"/>
                  <a:pt x="6611" y="83"/>
                  <a:pt x="6605" y="83"/>
                </a:cubicBezTo>
                <a:cubicBezTo>
                  <a:pt x="6605" y="89"/>
                  <a:pt x="6611" y="89"/>
                  <a:pt x="6611" y="95"/>
                </a:cubicBezTo>
                <a:cubicBezTo>
                  <a:pt x="6617" y="101"/>
                  <a:pt x="6617" y="101"/>
                  <a:pt x="6617" y="101"/>
                </a:cubicBezTo>
                <a:cubicBezTo>
                  <a:pt x="6623" y="101"/>
                  <a:pt x="6623" y="101"/>
                  <a:pt x="6623" y="107"/>
                </a:cubicBezTo>
                <a:cubicBezTo>
                  <a:pt x="6629" y="107"/>
                  <a:pt x="6629" y="101"/>
                  <a:pt x="6635" y="107"/>
                </a:cubicBezTo>
                <a:cubicBezTo>
                  <a:pt x="6641" y="107"/>
                  <a:pt x="6641" y="107"/>
                  <a:pt x="6646" y="113"/>
                </a:cubicBezTo>
                <a:cubicBezTo>
                  <a:pt x="6652" y="113"/>
                  <a:pt x="6652" y="113"/>
                  <a:pt x="6652" y="119"/>
                </a:cubicBezTo>
                <a:cubicBezTo>
                  <a:pt x="6658" y="119"/>
                  <a:pt x="6658" y="119"/>
                  <a:pt x="6658" y="125"/>
                </a:cubicBezTo>
                <a:cubicBezTo>
                  <a:pt x="6658" y="125"/>
                  <a:pt x="6664" y="125"/>
                  <a:pt x="6664" y="131"/>
                </a:cubicBezTo>
                <a:cubicBezTo>
                  <a:pt x="6664" y="131"/>
                  <a:pt x="6664" y="136"/>
                  <a:pt x="6664" y="142"/>
                </a:cubicBezTo>
                <a:cubicBezTo>
                  <a:pt x="6670" y="148"/>
                  <a:pt x="6664" y="148"/>
                  <a:pt x="6664" y="154"/>
                </a:cubicBezTo>
                <a:cubicBezTo>
                  <a:pt x="6658" y="148"/>
                  <a:pt x="6658" y="148"/>
                  <a:pt x="6658" y="148"/>
                </a:cubicBezTo>
                <a:lnTo>
                  <a:pt x="6658" y="148"/>
                </a:lnTo>
                <a:cubicBezTo>
                  <a:pt x="6652" y="142"/>
                  <a:pt x="6652" y="142"/>
                  <a:pt x="6652" y="142"/>
                </a:cubicBezTo>
                <a:cubicBezTo>
                  <a:pt x="6652" y="136"/>
                  <a:pt x="6646" y="142"/>
                  <a:pt x="6646" y="142"/>
                </a:cubicBezTo>
                <a:cubicBezTo>
                  <a:pt x="6646" y="136"/>
                  <a:pt x="6641" y="136"/>
                  <a:pt x="6641" y="136"/>
                </a:cubicBezTo>
                <a:cubicBezTo>
                  <a:pt x="6635" y="136"/>
                  <a:pt x="6635" y="136"/>
                  <a:pt x="6635" y="136"/>
                </a:cubicBezTo>
                <a:cubicBezTo>
                  <a:pt x="6629" y="136"/>
                  <a:pt x="6629" y="131"/>
                  <a:pt x="6623" y="131"/>
                </a:cubicBezTo>
                <a:cubicBezTo>
                  <a:pt x="6623" y="131"/>
                  <a:pt x="6623" y="131"/>
                  <a:pt x="6617" y="131"/>
                </a:cubicBezTo>
                <a:cubicBezTo>
                  <a:pt x="6617" y="131"/>
                  <a:pt x="6617" y="131"/>
                  <a:pt x="6611" y="131"/>
                </a:cubicBezTo>
                <a:cubicBezTo>
                  <a:pt x="6611" y="125"/>
                  <a:pt x="6611" y="125"/>
                  <a:pt x="6605" y="125"/>
                </a:cubicBezTo>
                <a:cubicBezTo>
                  <a:pt x="6605" y="125"/>
                  <a:pt x="6605" y="125"/>
                  <a:pt x="6599" y="125"/>
                </a:cubicBezTo>
                <a:lnTo>
                  <a:pt x="6593" y="125"/>
                </a:lnTo>
                <a:cubicBezTo>
                  <a:pt x="6587" y="125"/>
                  <a:pt x="6587" y="125"/>
                  <a:pt x="6581" y="125"/>
                </a:cubicBezTo>
                <a:cubicBezTo>
                  <a:pt x="6575" y="125"/>
                  <a:pt x="6575" y="125"/>
                  <a:pt x="6569" y="125"/>
                </a:cubicBezTo>
                <a:cubicBezTo>
                  <a:pt x="6569" y="125"/>
                  <a:pt x="6563" y="125"/>
                  <a:pt x="6563" y="131"/>
                </a:cubicBezTo>
                <a:cubicBezTo>
                  <a:pt x="6563" y="131"/>
                  <a:pt x="6563" y="131"/>
                  <a:pt x="6563" y="136"/>
                </a:cubicBezTo>
                <a:cubicBezTo>
                  <a:pt x="6563" y="136"/>
                  <a:pt x="6563" y="136"/>
                  <a:pt x="6563" y="142"/>
                </a:cubicBezTo>
                <a:cubicBezTo>
                  <a:pt x="6563" y="148"/>
                  <a:pt x="6563" y="148"/>
                  <a:pt x="6569" y="154"/>
                </a:cubicBezTo>
                <a:cubicBezTo>
                  <a:pt x="6569" y="154"/>
                  <a:pt x="6569" y="154"/>
                  <a:pt x="6575" y="160"/>
                </a:cubicBezTo>
                <a:cubicBezTo>
                  <a:pt x="6575" y="160"/>
                  <a:pt x="6575" y="160"/>
                  <a:pt x="6581" y="166"/>
                </a:cubicBezTo>
                <a:cubicBezTo>
                  <a:pt x="6587" y="166"/>
                  <a:pt x="6587" y="166"/>
                  <a:pt x="6593" y="172"/>
                </a:cubicBezTo>
                <a:cubicBezTo>
                  <a:pt x="6599" y="172"/>
                  <a:pt x="6605" y="172"/>
                  <a:pt x="6605" y="178"/>
                </a:cubicBezTo>
                <a:cubicBezTo>
                  <a:pt x="6611" y="178"/>
                  <a:pt x="6611" y="178"/>
                  <a:pt x="6611" y="178"/>
                </a:cubicBezTo>
                <a:cubicBezTo>
                  <a:pt x="6617" y="178"/>
                  <a:pt x="6617" y="178"/>
                  <a:pt x="6617" y="178"/>
                </a:cubicBezTo>
                <a:cubicBezTo>
                  <a:pt x="6623" y="178"/>
                  <a:pt x="6623" y="178"/>
                  <a:pt x="6623" y="184"/>
                </a:cubicBezTo>
                <a:cubicBezTo>
                  <a:pt x="6629" y="184"/>
                  <a:pt x="6635" y="184"/>
                  <a:pt x="6641" y="184"/>
                </a:cubicBezTo>
                <a:cubicBezTo>
                  <a:pt x="6652" y="184"/>
                  <a:pt x="6652" y="184"/>
                  <a:pt x="6652" y="184"/>
                </a:cubicBezTo>
                <a:lnTo>
                  <a:pt x="6658" y="184"/>
                </a:lnTo>
                <a:lnTo>
                  <a:pt x="6664" y="184"/>
                </a:lnTo>
                <a:cubicBezTo>
                  <a:pt x="6664" y="190"/>
                  <a:pt x="6670" y="190"/>
                  <a:pt x="6670" y="190"/>
                </a:cubicBezTo>
                <a:cubicBezTo>
                  <a:pt x="6676" y="196"/>
                  <a:pt x="6676" y="196"/>
                  <a:pt x="6682" y="202"/>
                </a:cubicBezTo>
                <a:cubicBezTo>
                  <a:pt x="6682" y="202"/>
                  <a:pt x="6682" y="202"/>
                  <a:pt x="6688" y="208"/>
                </a:cubicBezTo>
                <a:cubicBezTo>
                  <a:pt x="6688" y="208"/>
                  <a:pt x="6694" y="213"/>
                  <a:pt x="6694" y="220"/>
                </a:cubicBezTo>
                <a:cubicBezTo>
                  <a:pt x="6700" y="220"/>
                  <a:pt x="6700" y="220"/>
                  <a:pt x="6700" y="225"/>
                </a:cubicBezTo>
                <a:cubicBezTo>
                  <a:pt x="6700" y="225"/>
                  <a:pt x="6706" y="225"/>
                  <a:pt x="6706" y="231"/>
                </a:cubicBezTo>
                <a:cubicBezTo>
                  <a:pt x="6706" y="231"/>
                  <a:pt x="6706" y="231"/>
                  <a:pt x="6706" y="237"/>
                </a:cubicBezTo>
                <a:lnTo>
                  <a:pt x="6706" y="243"/>
                </a:lnTo>
                <a:cubicBezTo>
                  <a:pt x="6706" y="249"/>
                  <a:pt x="6706" y="255"/>
                  <a:pt x="6700" y="255"/>
                </a:cubicBezTo>
                <a:cubicBezTo>
                  <a:pt x="6700" y="255"/>
                  <a:pt x="6700" y="255"/>
                  <a:pt x="6694" y="255"/>
                </a:cubicBezTo>
                <a:cubicBezTo>
                  <a:pt x="6688" y="255"/>
                  <a:pt x="6688" y="249"/>
                  <a:pt x="6682" y="249"/>
                </a:cubicBezTo>
                <a:lnTo>
                  <a:pt x="6676" y="249"/>
                </a:lnTo>
                <a:cubicBezTo>
                  <a:pt x="6670" y="249"/>
                  <a:pt x="6670" y="249"/>
                  <a:pt x="6670" y="249"/>
                </a:cubicBezTo>
                <a:cubicBezTo>
                  <a:pt x="6664" y="249"/>
                  <a:pt x="6664" y="243"/>
                  <a:pt x="6658" y="243"/>
                </a:cubicBezTo>
                <a:cubicBezTo>
                  <a:pt x="6652" y="243"/>
                  <a:pt x="6652" y="237"/>
                  <a:pt x="6646" y="237"/>
                </a:cubicBezTo>
                <a:cubicBezTo>
                  <a:pt x="6646" y="237"/>
                  <a:pt x="6646" y="237"/>
                  <a:pt x="6641" y="237"/>
                </a:cubicBezTo>
                <a:cubicBezTo>
                  <a:pt x="6641" y="237"/>
                  <a:pt x="6641" y="237"/>
                  <a:pt x="6635" y="231"/>
                </a:cubicBezTo>
                <a:lnTo>
                  <a:pt x="6629" y="231"/>
                </a:lnTo>
                <a:cubicBezTo>
                  <a:pt x="6623" y="231"/>
                  <a:pt x="6623" y="225"/>
                  <a:pt x="6617" y="225"/>
                </a:cubicBezTo>
                <a:cubicBezTo>
                  <a:pt x="6617" y="225"/>
                  <a:pt x="6617" y="225"/>
                  <a:pt x="6611" y="225"/>
                </a:cubicBezTo>
                <a:cubicBezTo>
                  <a:pt x="6605" y="225"/>
                  <a:pt x="6599" y="220"/>
                  <a:pt x="6593" y="220"/>
                </a:cubicBezTo>
                <a:cubicBezTo>
                  <a:pt x="6587" y="220"/>
                  <a:pt x="6587" y="220"/>
                  <a:pt x="6581" y="220"/>
                </a:cubicBezTo>
                <a:cubicBezTo>
                  <a:pt x="6575" y="213"/>
                  <a:pt x="6575" y="213"/>
                  <a:pt x="6569" y="208"/>
                </a:cubicBezTo>
                <a:cubicBezTo>
                  <a:pt x="6563" y="208"/>
                  <a:pt x="6563" y="208"/>
                  <a:pt x="6563" y="208"/>
                </a:cubicBezTo>
                <a:cubicBezTo>
                  <a:pt x="6558" y="208"/>
                  <a:pt x="6558" y="202"/>
                  <a:pt x="6558" y="202"/>
                </a:cubicBezTo>
                <a:cubicBezTo>
                  <a:pt x="6552" y="202"/>
                  <a:pt x="6552" y="202"/>
                  <a:pt x="6552" y="202"/>
                </a:cubicBezTo>
                <a:cubicBezTo>
                  <a:pt x="6546" y="196"/>
                  <a:pt x="6546" y="196"/>
                  <a:pt x="6540" y="196"/>
                </a:cubicBezTo>
                <a:cubicBezTo>
                  <a:pt x="6540" y="190"/>
                  <a:pt x="6534" y="190"/>
                  <a:pt x="6534" y="190"/>
                </a:cubicBezTo>
                <a:lnTo>
                  <a:pt x="6528" y="184"/>
                </a:lnTo>
                <a:lnTo>
                  <a:pt x="6522" y="178"/>
                </a:lnTo>
                <a:cubicBezTo>
                  <a:pt x="6516" y="178"/>
                  <a:pt x="6516" y="178"/>
                  <a:pt x="6516" y="178"/>
                </a:cubicBezTo>
                <a:cubicBezTo>
                  <a:pt x="6510" y="178"/>
                  <a:pt x="6510" y="172"/>
                  <a:pt x="6510" y="172"/>
                </a:cubicBezTo>
                <a:cubicBezTo>
                  <a:pt x="6504" y="172"/>
                  <a:pt x="6504" y="172"/>
                  <a:pt x="6504" y="172"/>
                </a:cubicBezTo>
                <a:cubicBezTo>
                  <a:pt x="6498" y="172"/>
                  <a:pt x="6498" y="172"/>
                  <a:pt x="6492" y="172"/>
                </a:cubicBezTo>
                <a:cubicBezTo>
                  <a:pt x="6469" y="172"/>
                  <a:pt x="6469" y="172"/>
                  <a:pt x="6469" y="172"/>
                </a:cubicBezTo>
                <a:lnTo>
                  <a:pt x="6463" y="172"/>
                </a:lnTo>
                <a:cubicBezTo>
                  <a:pt x="6457" y="172"/>
                  <a:pt x="6451" y="166"/>
                  <a:pt x="6451" y="166"/>
                </a:cubicBezTo>
                <a:cubicBezTo>
                  <a:pt x="6445" y="166"/>
                  <a:pt x="6439" y="166"/>
                  <a:pt x="6439" y="166"/>
                </a:cubicBezTo>
                <a:cubicBezTo>
                  <a:pt x="6433" y="160"/>
                  <a:pt x="6427" y="154"/>
                  <a:pt x="6421" y="154"/>
                </a:cubicBezTo>
                <a:cubicBezTo>
                  <a:pt x="6397" y="154"/>
                  <a:pt x="6386" y="160"/>
                  <a:pt x="6362" y="160"/>
                </a:cubicBezTo>
                <a:cubicBezTo>
                  <a:pt x="6362" y="160"/>
                  <a:pt x="6362" y="160"/>
                  <a:pt x="6362" y="166"/>
                </a:cubicBezTo>
                <a:cubicBezTo>
                  <a:pt x="6362" y="166"/>
                  <a:pt x="6368" y="166"/>
                  <a:pt x="6368" y="172"/>
                </a:cubicBezTo>
                <a:cubicBezTo>
                  <a:pt x="6374" y="178"/>
                  <a:pt x="6374" y="178"/>
                  <a:pt x="6380" y="184"/>
                </a:cubicBezTo>
                <a:cubicBezTo>
                  <a:pt x="6386" y="190"/>
                  <a:pt x="6386" y="190"/>
                  <a:pt x="6391" y="190"/>
                </a:cubicBezTo>
                <a:cubicBezTo>
                  <a:pt x="6391" y="196"/>
                  <a:pt x="6397" y="190"/>
                  <a:pt x="6397" y="190"/>
                </a:cubicBezTo>
                <a:cubicBezTo>
                  <a:pt x="6403" y="196"/>
                  <a:pt x="6403" y="196"/>
                  <a:pt x="6403" y="196"/>
                </a:cubicBezTo>
                <a:cubicBezTo>
                  <a:pt x="6409" y="196"/>
                  <a:pt x="6409" y="202"/>
                  <a:pt x="6409" y="202"/>
                </a:cubicBezTo>
                <a:cubicBezTo>
                  <a:pt x="6409" y="208"/>
                  <a:pt x="6415" y="208"/>
                  <a:pt x="6421" y="213"/>
                </a:cubicBezTo>
                <a:cubicBezTo>
                  <a:pt x="6421" y="213"/>
                  <a:pt x="6421" y="213"/>
                  <a:pt x="6427" y="213"/>
                </a:cubicBezTo>
                <a:cubicBezTo>
                  <a:pt x="6427" y="220"/>
                  <a:pt x="6427" y="220"/>
                  <a:pt x="6427" y="225"/>
                </a:cubicBezTo>
                <a:cubicBezTo>
                  <a:pt x="6433" y="225"/>
                  <a:pt x="6433" y="225"/>
                  <a:pt x="6439" y="225"/>
                </a:cubicBezTo>
                <a:cubicBezTo>
                  <a:pt x="6439" y="231"/>
                  <a:pt x="6439" y="237"/>
                  <a:pt x="6445" y="237"/>
                </a:cubicBezTo>
                <a:cubicBezTo>
                  <a:pt x="6445" y="243"/>
                  <a:pt x="6445" y="243"/>
                  <a:pt x="6445" y="243"/>
                </a:cubicBezTo>
                <a:cubicBezTo>
                  <a:pt x="6445" y="249"/>
                  <a:pt x="6445" y="249"/>
                  <a:pt x="6451" y="255"/>
                </a:cubicBezTo>
                <a:cubicBezTo>
                  <a:pt x="6451" y="255"/>
                  <a:pt x="6451" y="261"/>
                  <a:pt x="6451" y="267"/>
                </a:cubicBezTo>
                <a:cubicBezTo>
                  <a:pt x="6451" y="273"/>
                  <a:pt x="6451" y="273"/>
                  <a:pt x="6451" y="273"/>
                </a:cubicBezTo>
                <a:cubicBezTo>
                  <a:pt x="6439" y="273"/>
                  <a:pt x="6439" y="273"/>
                  <a:pt x="6439" y="273"/>
                </a:cubicBezTo>
                <a:cubicBezTo>
                  <a:pt x="6433" y="273"/>
                  <a:pt x="6433" y="273"/>
                  <a:pt x="6433" y="273"/>
                </a:cubicBezTo>
                <a:cubicBezTo>
                  <a:pt x="6427" y="273"/>
                  <a:pt x="6427" y="273"/>
                  <a:pt x="6421" y="267"/>
                </a:cubicBezTo>
                <a:cubicBezTo>
                  <a:pt x="6421" y="267"/>
                  <a:pt x="6421" y="267"/>
                  <a:pt x="6421" y="261"/>
                </a:cubicBezTo>
                <a:cubicBezTo>
                  <a:pt x="6415" y="261"/>
                  <a:pt x="6409" y="261"/>
                  <a:pt x="6409" y="261"/>
                </a:cubicBezTo>
                <a:lnTo>
                  <a:pt x="6409" y="255"/>
                </a:lnTo>
                <a:cubicBezTo>
                  <a:pt x="6403" y="255"/>
                  <a:pt x="6403" y="255"/>
                  <a:pt x="6403" y="249"/>
                </a:cubicBezTo>
                <a:cubicBezTo>
                  <a:pt x="6397" y="249"/>
                  <a:pt x="6397" y="249"/>
                  <a:pt x="6391" y="243"/>
                </a:cubicBezTo>
                <a:cubicBezTo>
                  <a:pt x="6391" y="243"/>
                  <a:pt x="6386" y="243"/>
                  <a:pt x="6386" y="237"/>
                </a:cubicBezTo>
                <a:cubicBezTo>
                  <a:pt x="6386" y="237"/>
                  <a:pt x="6380" y="237"/>
                  <a:pt x="6380" y="231"/>
                </a:cubicBezTo>
                <a:cubicBezTo>
                  <a:pt x="6374" y="231"/>
                  <a:pt x="6368" y="225"/>
                  <a:pt x="6362" y="225"/>
                </a:cubicBezTo>
                <a:cubicBezTo>
                  <a:pt x="6362" y="225"/>
                  <a:pt x="6362" y="220"/>
                  <a:pt x="6356" y="220"/>
                </a:cubicBezTo>
                <a:cubicBezTo>
                  <a:pt x="6356" y="220"/>
                  <a:pt x="6356" y="220"/>
                  <a:pt x="6350" y="220"/>
                </a:cubicBezTo>
                <a:cubicBezTo>
                  <a:pt x="6350" y="213"/>
                  <a:pt x="6350" y="213"/>
                  <a:pt x="6344" y="213"/>
                </a:cubicBezTo>
                <a:cubicBezTo>
                  <a:pt x="6344" y="208"/>
                  <a:pt x="6338" y="208"/>
                  <a:pt x="6338" y="202"/>
                </a:cubicBezTo>
                <a:cubicBezTo>
                  <a:pt x="6332" y="202"/>
                  <a:pt x="6332" y="202"/>
                  <a:pt x="6332" y="202"/>
                </a:cubicBezTo>
                <a:cubicBezTo>
                  <a:pt x="6326" y="202"/>
                  <a:pt x="6326" y="202"/>
                  <a:pt x="6326" y="202"/>
                </a:cubicBezTo>
                <a:cubicBezTo>
                  <a:pt x="6320" y="202"/>
                  <a:pt x="6314" y="202"/>
                  <a:pt x="6309" y="196"/>
                </a:cubicBezTo>
                <a:lnTo>
                  <a:pt x="6303" y="196"/>
                </a:lnTo>
                <a:cubicBezTo>
                  <a:pt x="6303" y="190"/>
                  <a:pt x="6303" y="190"/>
                  <a:pt x="6303" y="184"/>
                </a:cubicBezTo>
                <a:lnTo>
                  <a:pt x="6297" y="184"/>
                </a:lnTo>
                <a:cubicBezTo>
                  <a:pt x="6297" y="178"/>
                  <a:pt x="6291" y="178"/>
                  <a:pt x="6291" y="178"/>
                </a:cubicBezTo>
                <a:cubicBezTo>
                  <a:pt x="6285" y="178"/>
                  <a:pt x="6285" y="178"/>
                  <a:pt x="6279" y="178"/>
                </a:cubicBezTo>
                <a:cubicBezTo>
                  <a:pt x="6279" y="178"/>
                  <a:pt x="6279" y="178"/>
                  <a:pt x="6273" y="178"/>
                </a:cubicBezTo>
                <a:cubicBezTo>
                  <a:pt x="6273" y="178"/>
                  <a:pt x="6267" y="172"/>
                  <a:pt x="6261" y="172"/>
                </a:cubicBezTo>
                <a:cubicBezTo>
                  <a:pt x="6243" y="172"/>
                  <a:pt x="6243" y="172"/>
                  <a:pt x="6243" y="172"/>
                </a:cubicBezTo>
                <a:cubicBezTo>
                  <a:pt x="6243" y="184"/>
                  <a:pt x="6243" y="184"/>
                  <a:pt x="6243" y="184"/>
                </a:cubicBezTo>
                <a:cubicBezTo>
                  <a:pt x="6243" y="190"/>
                  <a:pt x="6243" y="190"/>
                  <a:pt x="6249" y="196"/>
                </a:cubicBezTo>
                <a:cubicBezTo>
                  <a:pt x="6249" y="202"/>
                  <a:pt x="6255" y="208"/>
                  <a:pt x="6255" y="213"/>
                </a:cubicBezTo>
                <a:cubicBezTo>
                  <a:pt x="6261" y="213"/>
                  <a:pt x="6261" y="220"/>
                  <a:pt x="6261" y="220"/>
                </a:cubicBezTo>
                <a:cubicBezTo>
                  <a:pt x="6261" y="225"/>
                  <a:pt x="6261" y="225"/>
                  <a:pt x="6261" y="231"/>
                </a:cubicBezTo>
                <a:cubicBezTo>
                  <a:pt x="6255" y="231"/>
                  <a:pt x="6261" y="231"/>
                  <a:pt x="6261" y="237"/>
                </a:cubicBezTo>
                <a:lnTo>
                  <a:pt x="6255" y="243"/>
                </a:lnTo>
                <a:cubicBezTo>
                  <a:pt x="6255" y="249"/>
                  <a:pt x="6255" y="249"/>
                  <a:pt x="6255" y="249"/>
                </a:cubicBezTo>
                <a:cubicBezTo>
                  <a:pt x="6255" y="249"/>
                  <a:pt x="6255" y="249"/>
                  <a:pt x="6255" y="255"/>
                </a:cubicBezTo>
                <a:cubicBezTo>
                  <a:pt x="6249" y="261"/>
                  <a:pt x="6249" y="267"/>
                  <a:pt x="6243" y="279"/>
                </a:cubicBezTo>
                <a:lnTo>
                  <a:pt x="6243" y="285"/>
                </a:lnTo>
                <a:cubicBezTo>
                  <a:pt x="6243" y="285"/>
                  <a:pt x="6243" y="291"/>
                  <a:pt x="6237" y="291"/>
                </a:cubicBezTo>
                <a:cubicBezTo>
                  <a:pt x="6237" y="291"/>
                  <a:pt x="6237" y="291"/>
                  <a:pt x="6231" y="291"/>
                </a:cubicBezTo>
                <a:cubicBezTo>
                  <a:pt x="6225" y="291"/>
                  <a:pt x="6225" y="291"/>
                  <a:pt x="6220" y="291"/>
                </a:cubicBezTo>
                <a:lnTo>
                  <a:pt x="6214" y="285"/>
                </a:lnTo>
                <a:cubicBezTo>
                  <a:pt x="6208" y="285"/>
                  <a:pt x="6202" y="279"/>
                  <a:pt x="6202" y="273"/>
                </a:cubicBezTo>
                <a:cubicBezTo>
                  <a:pt x="6202" y="273"/>
                  <a:pt x="6202" y="273"/>
                  <a:pt x="6202" y="267"/>
                </a:cubicBezTo>
                <a:cubicBezTo>
                  <a:pt x="6202" y="267"/>
                  <a:pt x="6202" y="261"/>
                  <a:pt x="6202" y="255"/>
                </a:cubicBezTo>
                <a:cubicBezTo>
                  <a:pt x="6202" y="255"/>
                  <a:pt x="6208" y="255"/>
                  <a:pt x="6208" y="249"/>
                </a:cubicBezTo>
                <a:cubicBezTo>
                  <a:pt x="6214" y="243"/>
                  <a:pt x="6214" y="243"/>
                  <a:pt x="6220" y="237"/>
                </a:cubicBezTo>
                <a:cubicBezTo>
                  <a:pt x="6220" y="237"/>
                  <a:pt x="6225" y="237"/>
                  <a:pt x="6225" y="231"/>
                </a:cubicBezTo>
                <a:cubicBezTo>
                  <a:pt x="6225" y="231"/>
                  <a:pt x="6225" y="231"/>
                  <a:pt x="6225" y="225"/>
                </a:cubicBezTo>
                <a:cubicBezTo>
                  <a:pt x="6225" y="225"/>
                  <a:pt x="6225" y="225"/>
                  <a:pt x="6225" y="220"/>
                </a:cubicBezTo>
                <a:cubicBezTo>
                  <a:pt x="6225" y="220"/>
                  <a:pt x="6220" y="220"/>
                  <a:pt x="6220" y="213"/>
                </a:cubicBezTo>
                <a:cubicBezTo>
                  <a:pt x="6220" y="213"/>
                  <a:pt x="6220" y="208"/>
                  <a:pt x="6214" y="208"/>
                </a:cubicBezTo>
                <a:cubicBezTo>
                  <a:pt x="6214" y="202"/>
                  <a:pt x="6208" y="202"/>
                  <a:pt x="6208" y="202"/>
                </a:cubicBezTo>
                <a:cubicBezTo>
                  <a:pt x="6208" y="196"/>
                  <a:pt x="6208" y="196"/>
                  <a:pt x="6208" y="196"/>
                </a:cubicBezTo>
                <a:lnTo>
                  <a:pt x="6214" y="190"/>
                </a:lnTo>
                <a:cubicBezTo>
                  <a:pt x="6208" y="184"/>
                  <a:pt x="6208" y="184"/>
                  <a:pt x="6202" y="178"/>
                </a:cubicBezTo>
                <a:cubicBezTo>
                  <a:pt x="6202" y="178"/>
                  <a:pt x="6202" y="178"/>
                  <a:pt x="6196" y="172"/>
                </a:cubicBezTo>
                <a:cubicBezTo>
                  <a:pt x="6196" y="172"/>
                  <a:pt x="6190" y="172"/>
                  <a:pt x="6190" y="166"/>
                </a:cubicBezTo>
                <a:lnTo>
                  <a:pt x="6184" y="166"/>
                </a:lnTo>
                <a:cubicBezTo>
                  <a:pt x="6178" y="160"/>
                  <a:pt x="6178" y="160"/>
                  <a:pt x="6178" y="160"/>
                </a:cubicBezTo>
                <a:cubicBezTo>
                  <a:pt x="6172" y="154"/>
                  <a:pt x="6172" y="160"/>
                  <a:pt x="6166" y="160"/>
                </a:cubicBezTo>
                <a:lnTo>
                  <a:pt x="6160" y="160"/>
                </a:lnTo>
                <a:cubicBezTo>
                  <a:pt x="6154" y="160"/>
                  <a:pt x="6154" y="160"/>
                  <a:pt x="6154" y="160"/>
                </a:cubicBezTo>
                <a:cubicBezTo>
                  <a:pt x="6148" y="160"/>
                  <a:pt x="6143" y="160"/>
                  <a:pt x="6143" y="166"/>
                </a:cubicBezTo>
                <a:cubicBezTo>
                  <a:pt x="6136" y="166"/>
                  <a:pt x="6136" y="166"/>
                  <a:pt x="6136" y="166"/>
                </a:cubicBezTo>
                <a:cubicBezTo>
                  <a:pt x="6131" y="166"/>
                  <a:pt x="6125" y="172"/>
                  <a:pt x="6119" y="172"/>
                </a:cubicBezTo>
                <a:cubicBezTo>
                  <a:pt x="6119" y="178"/>
                  <a:pt x="6119" y="178"/>
                  <a:pt x="6113" y="178"/>
                </a:cubicBezTo>
                <a:cubicBezTo>
                  <a:pt x="6113" y="178"/>
                  <a:pt x="6113" y="184"/>
                  <a:pt x="6107" y="184"/>
                </a:cubicBezTo>
                <a:cubicBezTo>
                  <a:pt x="6107" y="184"/>
                  <a:pt x="6107" y="184"/>
                  <a:pt x="6101" y="184"/>
                </a:cubicBezTo>
                <a:cubicBezTo>
                  <a:pt x="6101" y="184"/>
                  <a:pt x="6101" y="184"/>
                  <a:pt x="6095" y="184"/>
                </a:cubicBezTo>
                <a:cubicBezTo>
                  <a:pt x="6095" y="184"/>
                  <a:pt x="6095" y="190"/>
                  <a:pt x="6089" y="190"/>
                </a:cubicBezTo>
                <a:lnTo>
                  <a:pt x="6083" y="190"/>
                </a:lnTo>
                <a:cubicBezTo>
                  <a:pt x="6077" y="190"/>
                  <a:pt x="6077" y="196"/>
                  <a:pt x="6077" y="196"/>
                </a:cubicBezTo>
                <a:cubicBezTo>
                  <a:pt x="6071" y="196"/>
                  <a:pt x="6065" y="196"/>
                  <a:pt x="6065" y="196"/>
                </a:cubicBezTo>
                <a:cubicBezTo>
                  <a:pt x="6059" y="196"/>
                  <a:pt x="6059" y="196"/>
                  <a:pt x="6059" y="196"/>
                </a:cubicBezTo>
                <a:cubicBezTo>
                  <a:pt x="6024" y="196"/>
                  <a:pt x="6024" y="196"/>
                  <a:pt x="6024" y="196"/>
                </a:cubicBezTo>
                <a:cubicBezTo>
                  <a:pt x="6018" y="196"/>
                  <a:pt x="6018" y="196"/>
                  <a:pt x="6018" y="196"/>
                </a:cubicBezTo>
                <a:cubicBezTo>
                  <a:pt x="6012" y="196"/>
                  <a:pt x="6012" y="196"/>
                  <a:pt x="6006" y="202"/>
                </a:cubicBezTo>
                <a:cubicBezTo>
                  <a:pt x="6006" y="202"/>
                  <a:pt x="6006" y="202"/>
                  <a:pt x="6000" y="202"/>
                </a:cubicBezTo>
                <a:cubicBezTo>
                  <a:pt x="6000" y="202"/>
                  <a:pt x="5994" y="208"/>
                  <a:pt x="5988" y="208"/>
                </a:cubicBezTo>
                <a:lnTo>
                  <a:pt x="5988" y="208"/>
                </a:lnTo>
                <a:cubicBezTo>
                  <a:pt x="5982" y="208"/>
                  <a:pt x="5982" y="202"/>
                  <a:pt x="5977" y="202"/>
                </a:cubicBezTo>
                <a:cubicBezTo>
                  <a:pt x="5965" y="202"/>
                  <a:pt x="5959" y="208"/>
                  <a:pt x="5947" y="208"/>
                </a:cubicBezTo>
                <a:cubicBezTo>
                  <a:pt x="5941" y="208"/>
                  <a:pt x="5941" y="208"/>
                  <a:pt x="5935" y="208"/>
                </a:cubicBezTo>
                <a:cubicBezTo>
                  <a:pt x="5935" y="208"/>
                  <a:pt x="5935" y="208"/>
                  <a:pt x="5929" y="208"/>
                </a:cubicBezTo>
                <a:cubicBezTo>
                  <a:pt x="5929" y="208"/>
                  <a:pt x="5929" y="213"/>
                  <a:pt x="5923" y="213"/>
                </a:cubicBezTo>
                <a:cubicBezTo>
                  <a:pt x="5923" y="213"/>
                  <a:pt x="5929" y="220"/>
                  <a:pt x="5923" y="220"/>
                </a:cubicBezTo>
                <a:cubicBezTo>
                  <a:pt x="5929" y="220"/>
                  <a:pt x="5929" y="225"/>
                  <a:pt x="5929" y="225"/>
                </a:cubicBezTo>
                <a:lnTo>
                  <a:pt x="5935" y="225"/>
                </a:lnTo>
                <a:cubicBezTo>
                  <a:pt x="5935" y="225"/>
                  <a:pt x="5935" y="225"/>
                  <a:pt x="5941" y="225"/>
                </a:cubicBezTo>
                <a:cubicBezTo>
                  <a:pt x="5947" y="231"/>
                  <a:pt x="5947" y="225"/>
                  <a:pt x="5953" y="225"/>
                </a:cubicBezTo>
                <a:cubicBezTo>
                  <a:pt x="5959" y="231"/>
                  <a:pt x="5959" y="231"/>
                  <a:pt x="5959" y="231"/>
                </a:cubicBezTo>
                <a:cubicBezTo>
                  <a:pt x="5965" y="231"/>
                  <a:pt x="5965" y="231"/>
                  <a:pt x="5970" y="237"/>
                </a:cubicBezTo>
                <a:cubicBezTo>
                  <a:pt x="5970" y="237"/>
                  <a:pt x="5970" y="237"/>
                  <a:pt x="5977" y="243"/>
                </a:cubicBezTo>
                <a:cubicBezTo>
                  <a:pt x="5977" y="243"/>
                  <a:pt x="5977" y="243"/>
                  <a:pt x="5977" y="249"/>
                </a:cubicBezTo>
                <a:cubicBezTo>
                  <a:pt x="5977" y="249"/>
                  <a:pt x="5982" y="249"/>
                  <a:pt x="5982" y="255"/>
                </a:cubicBezTo>
                <a:cubicBezTo>
                  <a:pt x="5982" y="255"/>
                  <a:pt x="5982" y="261"/>
                  <a:pt x="5988" y="261"/>
                </a:cubicBezTo>
                <a:cubicBezTo>
                  <a:pt x="5988" y="261"/>
                  <a:pt x="5988" y="261"/>
                  <a:pt x="5994" y="261"/>
                </a:cubicBezTo>
                <a:cubicBezTo>
                  <a:pt x="6000" y="261"/>
                  <a:pt x="6000" y="267"/>
                  <a:pt x="6006" y="267"/>
                </a:cubicBezTo>
                <a:cubicBezTo>
                  <a:pt x="6006" y="267"/>
                  <a:pt x="6006" y="267"/>
                  <a:pt x="6012" y="267"/>
                </a:cubicBezTo>
                <a:cubicBezTo>
                  <a:pt x="6012" y="267"/>
                  <a:pt x="6018" y="267"/>
                  <a:pt x="6024" y="267"/>
                </a:cubicBezTo>
                <a:cubicBezTo>
                  <a:pt x="6024" y="267"/>
                  <a:pt x="6024" y="267"/>
                  <a:pt x="6030" y="267"/>
                </a:cubicBezTo>
                <a:cubicBezTo>
                  <a:pt x="6030" y="273"/>
                  <a:pt x="6030" y="273"/>
                  <a:pt x="6036" y="273"/>
                </a:cubicBezTo>
                <a:cubicBezTo>
                  <a:pt x="6036" y="279"/>
                  <a:pt x="6042" y="279"/>
                  <a:pt x="6042" y="279"/>
                </a:cubicBezTo>
                <a:cubicBezTo>
                  <a:pt x="6048" y="279"/>
                  <a:pt x="6048" y="285"/>
                  <a:pt x="6048" y="285"/>
                </a:cubicBezTo>
                <a:cubicBezTo>
                  <a:pt x="6054" y="285"/>
                  <a:pt x="6054" y="285"/>
                  <a:pt x="6054" y="285"/>
                </a:cubicBezTo>
                <a:cubicBezTo>
                  <a:pt x="6059" y="291"/>
                  <a:pt x="6059" y="291"/>
                  <a:pt x="6065" y="297"/>
                </a:cubicBezTo>
                <a:cubicBezTo>
                  <a:pt x="6059" y="302"/>
                  <a:pt x="6059" y="302"/>
                  <a:pt x="6059" y="302"/>
                </a:cubicBezTo>
                <a:cubicBezTo>
                  <a:pt x="6036" y="302"/>
                  <a:pt x="6036" y="302"/>
                  <a:pt x="6036" y="302"/>
                </a:cubicBezTo>
                <a:cubicBezTo>
                  <a:pt x="6036" y="302"/>
                  <a:pt x="6036" y="297"/>
                  <a:pt x="6030" y="297"/>
                </a:cubicBezTo>
                <a:cubicBezTo>
                  <a:pt x="6030" y="297"/>
                  <a:pt x="6030" y="297"/>
                  <a:pt x="6024" y="297"/>
                </a:cubicBezTo>
                <a:cubicBezTo>
                  <a:pt x="6024" y="297"/>
                  <a:pt x="6024" y="297"/>
                  <a:pt x="6018" y="297"/>
                </a:cubicBezTo>
                <a:cubicBezTo>
                  <a:pt x="6012" y="291"/>
                  <a:pt x="6012" y="291"/>
                  <a:pt x="6006" y="291"/>
                </a:cubicBezTo>
                <a:cubicBezTo>
                  <a:pt x="6000" y="291"/>
                  <a:pt x="6000" y="285"/>
                  <a:pt x="6000" y="285"/>
                </a:cubicBezTo>
                <a:cubicBezTo>
                  <a:pt x="5994" y="285"/>
                  <a:pt x="5994" y="279"/>
                  <a:pt x="5994" y="279"/>
                </a:cubicBezTo>
                <a:cubicBezTo>
                  <a:pt x="5988" y="279"/>
                  <a:pt x="5988" y="279"/>
                  <a:pt x="5988" y="273"/>
                </a:cubicBezTo>
                <a:cubicBezTo>
                  <a:pt x="5982" y="273"/>
                  <a:pt x="5982" y="273"/>
                  <a:pt x="5982" y="267"/>
                </a:cubicBezTo>
                <a:cubicBezTo>
                  <a:pt x="5970" y="267"/>
                  <a:pt x="5970" y="273"/>
                  <a:pt x="5959" y="267"/>
                </a:cubicBezTo>
                <a:cubicBezTo>
                  <a:pt x="5959" y="267"/>
                  <a:pt x="5959" y="267"/>
                  <a:pt x="5953" y="267"/>
                </a:cubicBezTo>
                <a:cubicBezTo>
                  <a:pt x="5947" y="267"/>
                  <a:pt x="5947" y="267"/>
                  <a:pt x="5947" y="267"/>
                </a:cubicBezTo>
                <a:cubicBezTo>
                  <a:pt x="5947" y="267"/>
                  <a:pt x="5947" y="267"/>
                  <a:pt x="5941" y="267"/>
                </a:cubicBezTo>
                <a:cubicBezTo>
                  <a:pt x="5935" y="267"/>
                  <a:pt x="5935" y="261"/>
                  <a:pt x="5935" y="261"/>
                </a:cubicBezTo>
                <a:cubicBezTo>
                  <a:pt x="5929" y="255"/>
                  <a:pt x="5929" y="255"/>
                  <a:pt x="5923" y="255"/>
                </a:cubicBezTo>
                <a:cubicBezTo>
                  <a:pt x="5917" y="255"/>
                  <a:pt x="5917" y="255"/>
                  <a:pt x="5917" y="255"/>
                </a:cubicBezTo>
                <a:cubicBezTo>
                  <a:pt x="5911" y="249"/>
                  <a:pt x="5905" y="249"/>
                  <a:pt x="5899" y="249"/>
                </a:cubicBezTo>
                <a:cubicBezTo>
                  <a:pt x="5899" y="243"/>
                  <a:pt x="5899" y="243"/>
                  <a:pt x="5893" y="243"/>
                </a:cubicBezTo>
                <a:cubicBezTo>
                  <a:pt x="5893" y="237"/>
                  <a:pt x="5888" y="237"/>
                  <a:pt x="5888" y="237"/>
                </a:cubicBezTo>
                <a:cubicBezTo>
                  <a:pt x="5888" y="231"/>
                  <a:pt x="5888" y="231"/>
                  <a:pt x="5888" y="231"/>
                </a:cubicBezTo>
                <a:cubicBezTo>
                  <a:pt x="5882" y="225"/>
                  <a:pt x="5882" y="225"/>
                  <a:pt x="5882" y="225"/>
                </a:cubicBezTo>
                <a:cubicBezTo>
                  <a:pt x="5876" y="225"/>
                  <a:pt x="5876" y="225"/>
                  <a:pt x="5876" y="225"/>
                </a:cubicBezTo>
                <a:cubicBezTo>
                  <a:pt x="5864" y="225"/>
                  <a:pt x="5858" y="225"/>
                  <a:pt x="5852" y="231"/>
                </a:cubicBezTo>
                <a:cubicBezTo>
                  <a:pt x="5846" y="231"/>
                  <a:pt x="5846" y="231"/>
                  <a:pt x="5846" y="231"/>
                </a:cubicBezTo>
                <a:cubicBezTo>
                  <a:pt x="5840" y="231"/>
                  <a:pt x="5840" y="231"/>
                  <a:pt x="5840" y="237"/>
                </a:cubicBezTo>
                <a:cubicBezTo>
                  <a:pt x="5834" y="237"/>
                  <a:pt x="5834" y="237"/>
                  <a:pt x="5834" y="237"/>
                </a:cubicBezTo>
                <a:cubicBezTo>
                  <a:pt x="5828" y="243"/>
                  <a:pt x="5828" y="237"/>
                  <a:pt x="5822" y="243"/>
                </a:cubicBezTo>
                <a:cubicBezTo>
                  <a:pt x="5822" y="243"/>
                  <a:pt x="5822" y="243"/>
                  <a:pt x="5816" y="243"/>
                </a:cubicBezTo>
                <a:cubicBezTo>
                  <a:pt x="5816" y="249"/>
                  <a:pt x="5811" y="249"/>
                  <a:pt x="5804" y="249"/>
                </a:cubicBezTo>
                <a:cubicBezTo>
                  <a:pt x="5804" y="249"/>
                  <a:pt x="5799" y="249"/>
                  <a:pt x="5799" y="255"/>
                </a:cubicBezTo>
                <a:cubicBezTo>
                  <a:pt x="5793" y="255"/>
                  <a:pt x="5793" y="255"/>
                  <a:pt x="5793" y="261"/>
                </a:cubicBezTo>
                <a:cubicBezTo>
                  <a:pt x="5793" y="267"/>
                  <a:pt x="5793" y="273"/>
                  <a:pt x="5799" y="273"/>
                </a:cubicBezTo>
                <a:cubicBezTo>
                  <a:pt x="5799" y="279"/>
                  <a:pt x="5804" y="279"/>
                  <a:pt x="5804" y="279"/>
                </a:cubicBezTo>
                <a:cubicBezTo>
                  <a:pt x="5804" y="285"/>
                  <a:pt x="5804" y="285"/>
                  <a:pt x="5804" y="285"/>
                </a:cubicBezTo>
                <a:cubicBezTo>
                  <a:pt x="5811" y="291"/>
                  <a:pt x="5811" y="291"/>
                  <a:pt x="5811" y="291"/>
                </a:cubicBezTo>
                <a:cubicBezTo>
                  <a:pt x="5811" y="338"/>
                  <a:pt x="5811" y="338"/>
                  <a:pt x="5811" y="338"/>
                </a:cubicBezTo>
                <a:cubicBezTo>
                  <a:pt x="5775" y="338"/>
                  <a:pt x="5775" y="338"/>
                  <a:pt x="5775" y="338"/>
                </a:cubicBezTo>
                <a:cubicBezTo>
                  <a:pt x="5769" y="338"/>
                  <a:pt x="5769" y="338"/>
                  <a:pt x="5763" y="338"/>
                </a:cubicBezTo>
                <a:cubicBezTo>
                  <a:pt x="5757" y="332"/>
                  <a:pt x="5757" y="332"/>
                  <a:pt x="5757" y="332"/>
                </a:cubicBezTo>
                <a:cubicBezTo>
                  <a:pt x="5751" y="332"/>
                  <a:pt x="5751" y="326"/>
                  <a:pt x="5751" y="326"/>
                </a:cubicBezTo>
                <a:cubicBezTo>
                  <a:pt x="5745" y="326"/>
                  <a:pt x="5745" y="326"/>
                  <a:pt x="5745" y="326"/>
                </a:cubicBezTo>
                <a:cubicBezTo>
                  <a:pt x="5716" y="326"/>
                  <a:pt x="5704" y="320"/>
                  <a:pt x="5680" y="320"/>
                </a:cubicBezTo>
                <a:cubicBezTo>
                  <a:pt x="5680" y="326"/>
                  <a:pt x="5674" y="326"/>
                  <a:pt x="5674" y="326"/>
                </a:cubicBezTo>
                <a:cubicBezTo>
                  <a:pt x="5668" y="332"/>
                  <a:pt x="5668" y="332"/>
                  <a:pt x="5668" y="338"/>
                </a:cubicBezTo>
                <a:lnTo>
                  <a:pt x="5662" y="344"/>
                </a:lnTo>
                <a:cubicBezTo>
                  <a:pt x="5656" y="344"/>
                  <a:pt x="5656" y="344"/>
                  <a:pt x="5650" y="344"/>
                </a:cubicBezTo>
                <a:cubicBezTo>
                  <a:pt x="5645" y="350"/>
                  <a:pt x="5638" y="350"/>
                  <a:pt x="5633" y="356"/>
                </a:cubicBezTo>
                <a:cubicBezTo>
                  <a:pt x="5627" y="356"/>
                  <a:pt x="5627" y="356"/>
                  <a:pt x="5621" y="356"/>
                </a:cubicBezTo>
                <a:cubicBezTo>
                  <a:pt x="5615" y="356"/>
                  <a:pt x="5615" y="362"/>
                  <a:pt x="5609" y="368"/>
                </a:cubicBezTo>
                <a:cubicBezTo>
                  <a:pt x="5603" y="374"/>
                  <a:pt x="5603" y="374"/>
                  <a:pt x="5603" y="374"/>
                </a:cubicBezTo>
                <a:cubicBezTo>
                  <a:pt x="5603" y="374"/>
                  <a:pt x="5597" y="379"/>
                  <a:pt x="5591" y="379"/>
                </a:cubicBezTo>
                <a:cubicBezTo>
                  <a:pt x="5591" y="386"/>
                  <a:pt x="5591" y="386"/>
                  <a:pt x="5585" y="386"/>
                </a:cubicBezTo>
                <a:lnTo>
                  <a:pt x="5579" y="386"/>
                </a:lnTo>
                <a:cubicBezTo>
                  <a:pt x="5579" y="391"/>
                  <a:pt x="5573" y="386"/>
                  <a:pt x="5567" y="386"/>
                </a:cubicBezTo>
                <a:lnTo>
                  <a:pt x="5561" y="386"/>
                </a:lnTo>
                <a:cubicBezTo>
                  <a:pt x="5556" y="386"/>
                  <a:pt x="5556" y="391"/>
                  <a:pt x="5550" y="391"/>
                </a:cubicBezTo>
                <a:cubicBezTo>
                  <a:pt x="5550" y="391"/>
                  <a:pt x="5550" y="391"/>
                  <a:pt x="5544" y="391"/>
                </a:cubicBezTo>
                <a:lnTo>
                  <a:pt x="5538" y="391"/>
                </a:lnTo>
                <a:cubicBezTo>
                  <a:pt x="5538" y="397"/>
                  <a:pt x="5532" y="397"/>
                  <a:pt x="5532" y="397"/>
                </a:cubicBezTo>
                <a:cubicBezTo>
                  <a:pt x="5526" y="397"/>
                  <a:pt x="5526" y="403"/>
                  <a:pt x="5526" y="403"/>
                </a:cubicBezTo>
                <a:cubicBezTo>
                  <a:pt x="5520" y="403"/>
                  <a:pt x="5520" y="403"/>
                  <a:pt x="5520" y="403"/>
                </a:cubicBezTo>
                <a:lnTo>
                  <a:pt x="5520" y="409"/>
                </a:lnTo>
                <a:cubicBezTo>
                  <a:pt x="5514" y="415"/>
                  <a:pt x="5514" y="415"/>
                  <a:pt x="5514" y="415"/>
                </a:cubicBezTo>
                <a:cubicBezTo>
                  <a:pt x="5508" y="415"/>
                  <a:pt x="5508" y="415"/>
                  <a:pt x="5508" y="415"/>
                </a:cubicBezTo>
                <a:cubicBezTo>
                  <a:pt x="5502" y="415"/>
                  <a:pt x="5502" y="415"/>
                  <a:pt x="5502" y="415"/>
                </a:cubicBezTo>
                <a:cubicBezTo>
                  <a:pt x="5496" y="415"/>
                  <a:pt x="5496" y="421"/>
                  <a:pt x="5496" y="421"/>
                </a:cubicBezTo>
                <a:cubicBezTo>
                  <a:pt x="5496" y="427"/>
                  <a:pt x="5490" y="433"/>
                  <a:pt x="5484" y="439"/>
                </a:cubicBezTo>
                <a:cubicBezTo>
                  <a:pt x="5484" y="439"/>
                  <a:pt x="5484" y="439"/>
                  <a:pt x="5484" y="445"/>
                </a:cubicBezTo>
                <a:lnTo>
                  <a:pt x="5479" y="445"/>
                </a:lnTo>
                <a:cubicBezTo>
                  <a:pt x="5479" y="445"/>
                  <a:pt x="5472" y="445"/>
                  <a:pt x="5472" y="451"/>
                </a:cubicBezTo>
                <a:cubicBezTo>
                  <a:pt x="5472" y="457"/>
                  <a:pt x="5472" y="457"/>
                  <a:pt x="5472" y="463"/>
                </a:cubicBezTo>
                <a:cubicBezTo>
                  <a:pt x="5484" y="463"/>
                  <a:pt x="5484" y="463"/>
                  <a:pt x="5484" y="463"/>
                </a:cubicBezTo>
                <a:cubicBezTo>
                  <a:pt x="5490" y="463"/>
                  <a:pt x="5490" y="463"/>
                  <a:pt x="5496" y="463"/>
                </a:cubicBezTo>
                <a:cubicBezTo>
                  <a:pt x="5502" y="463"/>
                  <a:pt x="5508" y="463"/>
                  <a:pt x="5514" y="468"/>
                </a:cubicBezTo>
                <a:cubicBezTo>
                  <a:pt x="5514" y="468"/>
                  <a:pt x="5514" y="468"/>
                  <a:pt x="5520" y="468"/>
                </a:cubicBezTo>
                <a:cubicBezTo>
                  <a:pt x="5520" y="474"/>
                  <a:pt x="5520" y="474"/>
                  <a:pt x="5520" y="474"/>
                </a:cubicBezTo>
                <a:cubicBezTo>
                  <a:pt x="5526" y="474"/>
                  <a:pt x="5526" y="474"/>
                  <a:pt x="5526" y="474"/>
                </a:cubicBezTo>
                <a:cubicBezTo>
                  <a:pt x="5532" y="474"/>
                  <a:pt x="5538" y="474"/>
                  <a:pt x="5544" y="474"/>
                </a:cubicBezTo>
                <a:cubicBezTo>
                  <a:pt x="5550" y="474"/>
                  <a:pt x="5556" y="480"/>
                  <a:pt x="5561" y="474"/>
                </a:cubicBezTo>
                <a:cubicBezTo>
                  <a:pt x="5567" y="474"/>
                  <a:pt x="5573" y="474"/>
                  <a:pt x="5573" y="474"/>
                </a:cubicBezTo>
                <a:cubicBezTo>
                  <a:pt x="5579" y="474"/>
                  <a:pt x="5579" y="474"/>
                  <a:pt x="5579" y="468"/>
                </a:cubicBezTo>
                <a:cubicBezTo>
                  <a:pt x="5585" y="468"/>
                  <a:pt x="5585" y="468"/>
                  <a:pt x="5585" y="463"/>
                </a:cubicBezTo>
                <a:cubicBezTo>
                  <a:pt x="5591" y="463"/>
                  <a:pt x="5591" y="463"/>
                  <a:pt x="5597" y="463"/>
                </a:cubicBezTo>
                <a:cubicBezTo>
                  <a:pt x="5603" y="463"/>
                  <a:pt x="5603" y="468"/>
                  <a:pt x="5603" y="474"/>
                </a:cubicBezTo>
                <a:cubicBezTo>
                  <a:pt x="5603" y="474"/>
                  <a:pt x="5603" y="480"/>
                  <a:pt x="5603" y="486"/>
                </a:cubicBezTo>
                <a:lnTo>
                  <a:pt x="5603" y="492"/>
                </a:lnTo>
                <a:cubicBezTo>
                  <a:pt x="5603" y="498"/>
                  <a:pt x="5603" y="498"/>
                  <a:pt x="5609" y="498"/>
                </a:cubicBezTo>
                <a:cubicBezTo>
                  <a:pt x="5609" y="504"/>
                  <a:pt x="5609" y="504"/>
                  <a:pt x="5609" y="504"/>
                </a:cubicBezTo>
                <a:cubicBezTo>
                  <a:pt x="5609" y="510"/>
                  <a:pt x="5609" y="510"/>
                  <a:pt x="5609" y="510"/>
                </a:cubicBezTo>
                <a:cubicBezTo>
                  <a:pt x="5609" y="540"/>
                  <a:pt x="5609" y="540"/>
                  <a:pt x="5609" y="540"/>
                </a:cubicBezTo>
                <a:cubicBezTo>
                  <a:pt x="5609" y="552"/>
                  <a:pt x="5603" y="557"/>
                  <a:pt x="5597" y="569"/>
                </a:cubicBezTo>
                <a:cubicBezTo>
                  <a:pt x="5591" y="569"/>
                  <a:pt x="5591" y="569"/>
                  <a:pt x="5591" y="569"/>
                </a:cubicBezTo>
                <a:cubicBezTo>
                  <a:pt x="5585" y="575"/>
                  <a:pt x="5585" y="575"/>
                  <a:pt x="5585" y="575"/>
                </a:cubicBezTo>
                <a:cubicBezTo>
                  <a:pt x="5579" y="575"/>
                  <a:pt x="5573" y="575"/>
                  <a:pt x="5567" y="575"/>
                </a:cubicBezTo>
                <a:cubicBezTo>
                  <a:pt x="5561" y="575"/>
                  <a:pt x="5561" y="575"/>
                  <a:pt x="5561" y="575"/>
                </a:cubicBezTo>
                <a:cubicBezTo>
                  <a:pt x="5556" y="575"/>
                  <a:pt x="5556" y="575"/>
                  <a:pt x="5550" y="575"/>
                </a:cubicBezTo>
                <a:cubicBezTo>
                  <a:pt x="5550" y="575"/>
                  <a:pt x="5544" y="575"/>
                  <a:pt x="5538" y="575"/>
                </a:cubicBezTo>
                <a:cubicBezTo>
                  <a:pt x="5532" y="575"/>
                  <a:pt x="5532" y="575"/>
                  <a:pt x="5526" y="575"/>
                </a:cubicBezTo>
                <a:cubicBezTo>
                  <a:pt x="5526" y="581"/>
                  <a:pt x="5526" y="581"/>
                  <a:pt x="5520" y="581"/>
                </a:cubicBezTo>
                <a:cubicBezTo>
                  <a:pt x="5520" y="587"/>
                  <a:pt x="5514" y="587"/>
                  <a:pt x="5514" y="587"/>
                </a:cubicBezTo>
                <a:cubicBezTo>
                  <a:pt x="5508" y="587"/>
                  <a:pt x="5508" y="587"/>
                  <a:pt x="5502" y="587"/>
                </a:cubicBezTo>
                <a:cubicBezTo>
                  <a:pt x="5479" y="587"/>
                  <a:pt x="5479" y="587"/>
                  <a:pt x="5479" y="587"/>
                </a:cubicBezTo>
                <a:cubicBezTo>
                  <a:pt x="5472" y="587"/>
                  <a:pt x="5467" y="587"/>
                  <a:pt x="5455" y="587"/>
                </a:cubicBezTo>
                <a:cubicBezTo>
                  <a:pt x="5455" y="587"/>
                  <a:pt x="5455" y="587"/>
                  <a:pt x="5449" y="587"/>
                </a:cubicBezTo>
                <a:cubicBezTo>
                  <a:pt x="5449" y="587"/>
                  <a:pt x="5449" y="581"/>
                  <a:pt x="5443" y="581"/>
                </a:cubicBezTo>
                <a:cubicBezTo>
                  <a:pt x="5437" y="581"/>
                  <a:pt x="5437" y="581"/>
                  <a:pt x="5431" y="581"/>
                </a:cubicBezTo>
                <a:cubicBezTo>
                  <a:pt x="5425" y="581"/>
                  <a:pt x="5419" y="581"/>
                  <a:pt x="5413" y="581"/>
                </a:cubicBezTo>
                <a:cubicBezTo>
                  <a:pt x="5407" y="587"/>
                  <a:pt x="5401" y="587"/>
                  <a:pt x="5401" y="587"/>
                </a:cubicBezTo>
                <a:cubicBezTo>
                  <a:pt x="5401" y="593"/>
                  <a:pt x="5395" y="593"/>
                  <a:pt x="5395" y="599"/>
                </a:cubicBezTo>
                <a:lnTo>
                  <a:pt x="5395" y="605"/>
                </a:lnTo>
                <a:cubicBezTo>
                  <a:pt x="5395" y="611"/>
                  <a:pt x="5390" y="617"/>
                  <a:pt x="5384" y="617"/>
                </a:cubicBezTo>
                <a:cubicBezTo>
                  <a:pt x="5384" y="617"/>
                  <a:pt x="5384" y="617"/>
                  <a:pt x="5378" y="617"/>
                </a:cubicBezTo>
                <a:cubicBezTo>
                  <a:pt x="5348" y="617"/>
                  <a:pt x="5348" y="617"/>
                  <a:pt x="5348" y="617"/>
                </a:cubicBezTo>
                <a:cubicBezTo>
                  <a:pt x="5342" y="617"/>
                  <a:pt x="5342" y="623"/>
                  <a:pt x="5336" y="629"/>
                </a:cubicBezTo>
                <a:cubicBezTo>
                  <a:pt x="5330" y="629"/>
                  <a:pt x="5330" y="629"/>
                  <a:pt x="5330" y="629"/>
                </a:cubicBezTo>
                <a:cubicBezTo>
                  <a:pt x="5324" y="629"/>
                  <a:pt x="5318" y="634"/>
                  <a:pt x="5312" y="634"/>
                </a:cubicBezTo>
                <a:cubicBezTo>
                  <a:pt x="5306" y="634"/>
                  <a:pt x="5306" y="634"/>
                  <a:pt x="5301" y="634"/>
                </a:cubicBezTo>
                <a:lnTo>
                  <a:pt x="5295" y="629"/>
                </a:lnTo>
                <a:cubicBezTo>
                  <a:pt x="5289" y="629"/>
                  <a:pt x="5283" y="629"/>
                  <a:pt x="5277" y="629"/>
                </a:cubicBezTo>
                <a:cubicBezTo>
                  <a:pt x="5277" y="629"/>
                  <a:pt x="5271" y="629"/>
                  <a:pt x="5265" y="629"/>
                </a:cubicBezTo>
                <a:cubicBezTo>
                  <a:pt x="5265" y="629"/>
                  <a:pt x="5259" y="629"/>
                  <a:pt x="5259" y="634"/>
                </a:cubicBezTo>
                <a:cubicBezTo>
                  <a:pt x="5253" y="634"/>
                  <a:pt x="5253" y="634"/>
                  <a:pt x="5253" y="634"/>
                </a:cubicBezTo>
                <a:cubicBezTo>
                  <a:pt x="5247" y="634"/>
                  <a:pt x="5247" y="634"/>
                  <a:pt x="5241" y="634"/>
                </a:cubicBezTo>
                <a:cubicBezTo>
                  <a:pt x="5241" y="634"/>
                  <a:pt x="5235" y="634"/>
                  <a:pt x="5235" y="640"/>
                </a:cubicBezTo>
                <a:cubicBezTo>
                  <a:pt x="5235" y="640"/>
                  <a:pt x="5235" y="640"/>
                  <a:pt x="5235" y="646"/>
                </a:cubicBezTo>
                <a:cubicBezTo>
                  <a:pt x="5235" y="646"/>
                  <a:pt x="5235" y="646"/>
                  <a:pt x="5235" y="652"/>
                </a:cubicBezTo>
                <a:cubicBezTo>
                  <a:pt x="5235" y="652"/>
                  <a:pt x="5235" y="652"/>
                  <a:pt x="5229" y="658"/>
                </a:cubicBezTo>
                <a:cubicBezTo>
                  <a:pt x="5229" y="658"/>
                  <a:pt x="5229" y="658"/>
                  <a:pt x="5229" y="664"/>
                </a:cubicBezTo>
                <a:lnTo>
                  <a:pt x="5224" y="664"/>
                </a:lnTo>
                <a:cubicBezTo>
                  <a:pt x="5194" y="664"/>
                  <a:pt x="5194" y="664"/>
                  <a:pt x="5194" y="664"/>
                </a:cubicBezTo>
                <a:cubicBezTo>
                  <a:pt x="5188" y="664"/>
                  <a:pt x="5188" y="664"/>
                  <a:pt x="5188" y="670"/>
                </a:cubicBezTo>
                <a:cubicBezTo>
                  <a:pt x="5182" y="676"/>
                  <a:pt x="5182" y="676"/>
                  <a:pt x="5182" y="682"/>
                </a:cubicBezTo>
                <a:cubicBezTo>
                  <a:pt x="5182" y="682"/>
                  <a:pt x="5182" y="688"/>
                  <a:pt x="5182" y="694"/>
                </a:cubicBezTo>
                <a:cubicBezTo>
                  <a:pt x="5188" y="694"/>
                  <a:pt x="5188" y="700"/>
                  <a:pt x="5188" y="706"/>
                </a:cubicBezTo>
                <a:cubicBezTo>
                  <a:pt x="5194" y="706"/>
                  <a:pt x="5200" y="711"/>
                  <a:pt x="5200" y="711"/>
                </a:cubicBezTo>
                <a:cubicBezTo>
                  <a:pt x="5206" y="718"/>
                  <a:pt x="5206" y="723"/>
                  <a:pt x="5206" y="723"/>
                </a:cubicBezTo>
                <a:cubicBezTo>
                  <a:pt x="5212" y="723"/>
                  <a:pt x="5218" y="723"/>
                  <a:pt x="5218" y="723"/>
                </a:cubicBezTo>
                <a:cubicBezTo>
                  <a:pt x="5224" y="723"/>
                  <a:pt x="5229" y="723"/>
                  <a:pt x="5229" y="723"/>
                </a:cubicBezTo>
                <a:cubicBezTo>
                  <a:pt x="5235" y="723"/>
                  <a:pt x="5241" y="723"/>
                  <a:pt x="5241" y="723"/>
                </a:cubicBezTo>
                <a:cubicBezTo>
                  <a:pt x="5253" y="729"/>
                  <a:pt x="5259" y="729"/>
                  <a:pt x="5265" y="735"/>
                </a:cubicBezTo>
                <a:cubicBezTo>
                  <a:pt x="5271" y="735"/>
                  <a:pt x="5265" y="741"/>
                  <a:pt x="5271" y="747"/>
                </a:cubicBezTo>
                <a:cubicBezTo>
                  <a:pt x="5330" y="747"/>
                  <a:pt x="5330" y="747"/>
                  <a:pt x="5330" y="747"/>
                </a:cubicBezTo>
                <a:cubicBezTo>
                  <a:pt x="5348" y="759"/>
                  <a:pt x="5348" y="759"/>
                  <a:pt x="5348" y="759"/>
                </a:cubicBezTo>
                <a:cubicBezTo>
                  <a:pt x="5354" y="759"/>
                  <a:pt x="5360" y="759"/>
                  <a:pt x="5360" y="759"/>
                </a:cubicBezTo>
                <a:cubicBezTo>
                  <a:pt x="5360" y="759"/>
                  <a:pt x="5360" y="765"/>
                  <a:pt x="5366" y="765"/>
                </a:cubicBezTo>
                <a:cubicBezTo>
                  <a:pt x="5366" y="765"/>
                  <a:pt x="5372" y="771"/>
                  <a:pt x="5378" y="771"/>
                </a:cubicBezTo>
                <a:cubicBezTo>
                  <a:pt x="5384" y="771"/>
                  <a:pt x="5384" y="771"/>
                  <a:pt x="5390" y="771"/>
                </a:cubicBezTo>
                <a:lnTo>
                  <a:pt x="5395" y="771"/>
                </a:lnTo>
                <a:cubicBezTo>
                  <a:pt x="5407" y="771"/>
                  <a:pt x="5407" y="771"/>
                  <a:pt x="5407" y="771"/>
                </a:cubicBezTo>
                <a:cubicBezTo>
                  <a:pt x="5413" y="771"/>
                  <a:pt x="5413" y="771"/>
                  <a:pt x="5419" y="771"/>
                </a:cubicBezTo>
                <a:cubicBezTo>
                  <a:pt x="5419" y="771"/>
                  <a:pt x="5419" y="771"/>
                  <a:pt x="5425" y="771"/>
                </a:cubicBezTo>
                <a:cubicBezTo>
                  <a:pt x="5431" y="771"/>
                  <a:pt x="5431" y="765"/>
                  <a:pt x="5437" y="765"/>
                </a:cubicBezTo>
                <a:lnTo>
                  <a:pt x="5443" y="765"/>
                </a:lnTo>
                <a:cubicBezTo>
                  <a:pt x="5479" y="765"/>
                  <a:pt x="5479" y="765"/>
                  <a:pt x="5479" y="765"/>
                </a:cubicBezTo>
                <a:cubicBezTo>
                  <a:pt x="5479" y="765"/>
                  <a:pt x="5484" y="759"/>
                  <a:pt x="5490" y="759"/>
                </a:cubicBezTo>
                <a:cubicBezTo>
                  <a:pt x="5496" y="759"/>
                  <a:pt x="5496" y="759"/>
                  <a:pt x="5502" y="759"/>
                </a:cubicBezTo>
                <a:cubicBezTo>
                  <a:pt x="5508" y="759"/>
                  <a:pt x="5508" y="759"/>
                  <a:pt x="5508" y="759"/>
                </a:cubicBezTo>
                <a:cubicBezTo>
                  <a:pt x="5514" y="759"/>
                  <a:pt x="5514" y="759"/>
                  <a:pt x="5520" y="759"/>
                </a:cubicBezTo>
                <a:cubicBezTo>
                  <a:pt x="5520" y="759"/>
                  <a:pt x="5520" y="759"/>
                  <a:pt x="5526" y="759"/>
                </a:cubicBezTo>
                <a:cubicBezTo>
                  <a:pt x="5526" y="783"/>
                  <a:pt x="5526" y="783"/>
                  <a:pt x="5526" y="783"/>
                </a:cubicBezTo>
                <a:cubicBezTo>
                  <a:pt x="5526" y="783"/>
                  <a:pt x="5520" y="789"/>
                  <a:pt x="5520" y="795"/>
                </a:cubicBezTo>
                <a:cubicBezTo>
                  <a:pt x="5514" y="795"/>
                  <a:pt x="5514" y="795"/>
                  <a:pt x="5514" y="795"/>
                </a:cubicBezTo>
                <a:cubicBezTo>
                  <a:pt x="5508" y="795"/>
                  <a:pt x="5508" y="795"/>
                  <a:pt x="5502" y="800"/>
                </a:cubicBezTo>
                <a:lnTo>
                  <a:pt x="5496" y="800"/>
                </a:lnTo>
                <a:cubicBezTo>
                  <a:pt x="5490" y="806"/>
                  <a:pt x="5490" y="812"/>
                  <a:pt x="5490" y="812"/>
                </a:cubicBezTo>
                <a:cubicBezTo>
                  <a:pt x="5484" y="812"/>
                  <a:pt x="5484" y="812"/>
                  <a:pt x="5484" y="812"/>
                </a:cubicBezTo>
                <a:cubicBezTo>
                  <a:pt x="5479" y="812"/>
                  <a:pt x="5479" y="812"/>
                  <a:pt x="5479" y="812"/>
                </a:cubicBezTo>
                <a:cubicBezTo>
                  <a:pt x="5472" y="812"/>
                  <a:pt x="5472" y="806"/>
                  <a:pt x="5467" y="806"/>
                </a:cubicBezTo>
                <a:cubicBezTo>
                  <a:pt x="5467" y="806"/>
                  <a:pt x="5467" y="806"/>
                  <a:pt x="5461" y="806"/>
                </a:cubicBezTo>
                <a:cubicBezTo>
                  <a:pt x="5461" y="806"/>
                  <a:pt x="5461" y="806"/>
                  <a:pt x="5455" y="800"/>
                </a:cubicBezTo>
                <a:cubicBezTo>
                  <a:pt x="5455" y="800"/>
                  <a:pt x="5455" y="800"/>
                  <a:pt x="5449" y="800"/>
                </a:cubicBezTo>
                <a:cubicBezTo>
                  <a:pt x="5437" y="800"/>
                  <a:pt x="5437" y="800"/>
                  <a:pt x="5437" y="800"/>
                </a:cubicBezTo>
                <a:cubicBezTo>
                  <a:pt x="5431" y="800"/>
                  <a:pt x="5425" y="800"/>
                  <a:pt x="5419" y="800"/>
                </a:cubicBezTo>
                <a:cubicBezTo>
                  <a:pt x="5419" y="806"/>
                  <a:pt x="5413" y="806"/>
                  <a:pt x="5413" y="806"/>
                </a:cubicBezTo>
                <a:cubicBezTo>
                  <a:pt x="5407" y="812"/>
                  <a:pt x="5401" y="812"/>
                  <a:pt x="5395" y="812"/>
                </a:cubicBezTo>
                <a:cubicBezTo>
                  <a:pt x="5390" y="812"/>
                  <a:pt x="5390" y="812"/>
                  <a:pt x="5390" y="812"/>
                </a:cubicBezTo>
                <a:cubicBezTo>
                  <a:pt x="5384" y="812"/>
                  <a:pt x="5384" y="806"/>
                  <a:pt x="5378" y="806"/>
                </a:cubicBezTo>
                <a:cubicBezTo>
                  <a:pt x="5378" y="806"/>
                  <a:pt x="5378" y="812"/>
                  <a:pt x="5372" y="806"/>
                </a:cubicBezTo>
                <a:cubicBezTo>
                  <a:pt x="5366" y="806"/>
                  <a:pt x="5366" y="806"/>
                  <a:pt x="5360" y="800"/>
                </a:cubicBezTo>
                <a:cubicBezTo>
                  <a:pt x="5354" y="800"/>
                  <a:pt x="5354" y="800"/>
                  <a:pt x="5348" y="800"/>
                </a:cubicBezTo>
                <a:cubicBezTo>
                  <a:pt x="5342" y="800"/>
                  <a:pt x="5342" y="800"/>
                  <a:pt x="5342" y="800"/>
                </a:cubicBezTo>
                <a:cubicBezTo>
                  <a:pt x="5336" y="800"/>
                  <a:pt x="5336" y="806"/>
                  <a:pt x="5336" y="806"/>
                </a:cubicBezTo>
                <a:cubicBezTo>
                  <a:pt x="5336" y="812"/>
                  <a:pt x="5330" y="812"/>
                  <a:pt x="5330" y="818"/>
                </a:cubicBezTo>
                <a:cubicBezTo>
                  <a:pt x="5301" y="818"/>
                  <a:pt x="5301" y="818"/>
                  <a:pt x="5301" y="818"/>
                </a:cubicBezTo>
                <a:cubicBezTo>
                  <a:pt x="5295" y="818"/>
                  <a:pt x="5295" y="818"/>
                  <a:pt x="5295" y="824"/>
                </a:cubicBezTo>
                <a:cubicBezTo>
                  <a:pt x="5289" y="824"/>
                  <a:pt x="5289" y="824"/>
                  <a:pt x="5289" y="830"/>
                </a:cubicBezTo>
                <a:cubicBezTo>
                  <a:pt x="5289" y="836"/>
                  <a:pt x="5295" y="842"/>
                  <a:pt x="5301" y="848"/>
                </a:cubicBezTo>
                <a:cubicBezTo>
                  <a:pt x="5301" y="848"/>
                  <a:pt x="5306" y="848"/>
                  <a:pt x="5306" y="854"/>
                </a:cubicBezTo>
                <a:cubicBezTo>
                  <a:pt x="5312" y="854"/>
                  <a:pt x="5312" y="854"/>
                  <a:pt x="5312" y="854"/>
                </a:cubicBezTo>
                <a:cubicBezTo>
                  <a:pt x="5324" y="860"/>
                  <a:pt x="5324" y="854"/>
                  <a:pt x="5330" y="854"/>
                </a:cubicBezTo>
                <a:cubicBezTo>
                  <a:pt x="5342" y="860"/>
                  <a:pt x="5342" y="860"/>
                  <a:pt x="5348" y="866"/>
                </a:cubicBezTo>
                <a:cubicBezTo>
                  <a:pt x="5354" y="866"/>
                  <a:pt x="5360" y="866"/>
                  <a:pt x="5366" y="872"/>
                </a:cubicBezTo>
                <a:cubicBezTo>
                  <a:pt x="5372" y="872"/>
                  <a:pt x="5372" y="872"/>
                  <a:pt x="5378" y="872"/>
                </a:cubicBezTo>
                <a:cubicBezTo>
                  <a:pt x="5384" y="877"/>
                  <a:pt x="5390" y="877"/>
                  <a:pt x="5395" y="884"/>
                </a:cubicBezTo>
                <a:cubicBezTo>
                  <a:pt x="5401" y="884"/>
                  <a:pt x="5401" y="884"/>
                  <a:pt x="5401" y="884"/>
                </a:cubicBezTo>
                <a:cubicBezTo>
                  <a:pt x="5395" y="884"/>
                  <a:pt x="5390" y="884"/>
                  <a:pt x="5384" y="884"/>
                </a:cubicBezTo>
                <a:cubicBezTo>
                  <a:pt x="5384" y="889"/>
                  <a:pt x="5378" y="889"/>
                  <a:pt x="5378" y="889"/>
                </a:cubicBezTo>
                <a:lnTo>
                  <a:pt x="5378" y="895"/>
                </a:lnTo>
                <a:cubicBezTo>
                  <a:pt x="5378" y="895"/>
                  <a:pt x="5378" y="901"/>
                  <a:pt x="5384" y="901"/>
                </a:cubicBezTo>
                <a:cubicBezTo>
                  <a:pt x="5384" y="901"/>
                  <a:pt x="5384" y="901"/>
                  <a:pt x="5390" y="901"/>
                </a:cubicBezTo>
                <a:cubicBezTo>
                  <a:pt x="5390" y="907"/>
                  <a:pt x="5395" y="907"/>
                  <a:pt x="5401" y="907"/>
                </a:cubicBezTo>
                <a:lnTo>
                  <a:pt x="5401" y="913"/>
                </a:lnTo>
                <a:cubicBezTo>
                  <a:pt x="5407" y="913"/>
                  <a:pt x="5407" y="919"/>
                  <a:pt x="5407" y="919"/>
                </a:cubicBezTo>
                <a:cubicBezTo>
                  <a:pt x="5407" y="919"/>
                  <a:pt x="5407" y="925"/>
                  <a:pt x="5413" y="925"/>
                </a:cubicBezTo>
                <a:cubicBezTo>
                  <a:pt x="5413" y="925"/>
                  <a:pt x="5413" y="925"/>
                  <a:pt x="5419" y="925"/>
                </a:cubicBezTo>
                <a:cubicBezTo>
                  <a:pt x="5419" y="931"/>
                  <a:pt x="5419" y="931"/>
                  <a:pt x="5425" y="931"/>
                </a:cubicBezTo>
                <a:cubicBezTo>
                  <a:pt x="5425" y="931"/>
                  <a:pt x="5425" y="931"/>
                  <a:pt x="5431" y="931"/>
                </a:cubicBezTo>
                <a:cubicBezTo>
                  <a:pt x="5431" y="937"/>
                  <a:pt x="5431" y="937"/>
                  <a:pt x="5437" y="937"/>
                </a:cubicBezTo>
                <a:cubicBezTo>
                  <a:pt x="5443" y="937"/>
                  <a:pt x="5443" y="937"/>
                  <a:pt x="5449" y="943"/>
                </a:cubicBezTo>
                <a:lnTo>
                  <a:pt x="5455" y="943"/>
                </a:lnTo>
                <a:cubicBezTo>
                  <a:pt x="5461" y="949"/>
                  <a:pt x="5461" y="949"/>
                  <a:pt x="5461" y="949"/>
                </a:cubicBezTo>
                <a:cubicBezTo>
                  <a:pt x="5467" y="955"/>
                  <a:pt x="5467" y="955"/>
                  <a:pt x="5472" y="955"/>
                </a:cubicBezTo>
                <a:cubicBezTo>
                  <a:pt x="5479" y="955"/>
                  <a:pt x="5484" y="955"/>
                  <a:pt x="5490" y="955"/>
                </a:cubicBezTo>
                <a:lnTo>
                  <a:pt x="5490" y="955"/>
                </a:lnTo>
                <a:cubicBezTo>
                  <a:pt x="5496" y="955"/>
                  <a:pt x="5496" y="955"/>
                  <a:pt x="5496" y="955"/>
                </a:cubicBezTo>
                <a:cubicBezTo>
                  <a:pt x="5502" y="955"/>
                  <a:pt x="5502" y="955"/>
                  <a:pt x="5502" y="955"/>
                </a:cubicBezTo>
                <a:cubicBezTo>
                  <a:pt x="5502" y="949"/>
                  <a:pt x="5502" y="949"/>
                  <a:pt x="5502" y="949"/>
                </a:cubicBezTo>
                <a:cubicBezTo>
                  <a:pt x="5502" y="943"/>
                  <a:pt x="5496" y="943"/>
                  <a:pt x="5496" y="937"/>
                </a:cubicBezTo>
                <a:cubicBezTo>
                  <a:pt x="5496" y="937"/>
                  <a:pt x="5490" y="937"/>
                  <a:pt x="5490" y="931"/>
                </a:cubicBezTo>
                <a:cubicBezTo>
                  <a:pt x="5490" y="931"/>
                  <a:pt x="5490" y="925"/>
                  <a:pt x="5496" y="925"/>
                </a:cubicBezTo>
                <a:lnTo>
                  <a:pt x="5496" y="925"/>
                </a:lnTo>
                <a:cubicBezTo>
                  <a:pt x="5502" y="925"/>
                  <a:pt x="5508" y="925"/>
                  <a:pt x="5514" y="925"/>
                </a:cubicBezTo>
                <a:cubicBezTo>
                  <a:pt x="5520" y="925"/>
                  <a:pt x="5526" y="925"/>
                  <a:pt x="5532" y="925"/>
                </a:cubicBezTo>
                <a:cubicBezTo>
                  <a:pt x="5538" y="925"/>
                  <a:pt x="5544" y="925"/>
                  <a:pt x="5550" y="931"/>
                </a:cubicBezTo>
                <a:cubicBezTo>
                  <a:pt x="5550" y="931"/>
                  <a:pt x="5550" y="931"/>
                  <a:pt x="5556" y="931"/>
                </a:cubicBezTo>
                <a:cubicBezTo>
                  <a:pt x="5556" y="931"/>
                  <a:pt x="5556" y="931"/>
                  <a:pt x="5561" y="931"/>
                </a:cubicBezTo>
                <a:cubicBezTo>
                  <a:pt x="5561" y="931"/>
                  <a:pt x="5561" y="937"/>
                  <a:pt x="5567" y="937"/>
                </a:cubicBezTo>
                <a:cubicBezTo>
                  <a:pt x="5567" y="937"/>
                  <a:pt x="5567" y="937"/>
                  <a:pt x="5573" y="937"/>
                </a:cubicBezTo>
                <a:cubicBezTo>
                  <a:pt x="5573" y="925"/>
                  <a:pt x="5573" y="925"/>
                  <a:pt x="5573" y="925"/>
                </a:cubicBezTo>
                <a:cubicBezTo>
                  <a:pt x="5597" y="925"/>
                  <a:pt x="5597" y="925"/>
                  <a:pt x="5597" y="925"/>
                </a:cubicBezTo>
                <a:cubicBezTo>
                  <a:pt x="5597" y="925"/>
                  <a:pt x="5597" y="925"/>
                  <a:pt x="5603" y="925"/>
                </a:cubicBezTo>
                <a:cubicBezTo>
                  <a:pt x="5603" y="931"/>
                  <a:pt x="5603" y="931"/>
                  <a:pt x="5609" y="931"/>
                </a:cubicBezTo>
                <a:cubicBezTo>
                  <a:pt x="5615" y="931"/>
                  <a:pt x="5615" y="931"/>
                  <a:pt x="5621" y="931"/>
                </a:cubicBezTo>
                <a:cubicBezTo>
                  <a:pt x="5627" y="931"/>
                  <a:pt x="5633" y="937"/>
                  <a:pt x="5638" y="931"/>
                </a:cubicBezTo>
                <a:cubicBezTo>
                  <a:pt x="5638" y="931"/>
                  <a:pt x="5638" y="925"/>
                  <a:pt x="5645" y="925"/>
                </a:cubicBezTo>
                <a:cubicBezTo>
                  <a:pt x="5645" y="925"/>
                  <a:pt x="5645" y="925"/>
                  <a:pt x="5650" y="925"/>
                </a:cubicBezTo>
                <a:lnTo>
                  <a:pt x="5650" y="919"/>
                </a:lnTo>
                <a:cubicBezTo>
                  <a:pt x="5656" y="919"/>
                  <a:pt x="5656" y="919"/>
                  <a:pt x="5656" y="919"/>
                </a:cubicBezTo>
                <a:cubicBezTo>
                  <a:pt x="5662" y="919"/>
                  <a:pt x="5668" y="919"/>
                  <a:pt x="5668" y="919"/>
                </a:cubicBezTo>
                <a:cubicBezTo>
                  <a:pt x="5674" y="919"/>
                  <a:pt x="5674" y="913"/>
                  <a:pt x="5674" y="913"/>
                </a:cubicBezTo>
                <a:lnTo>
                  <a:pt x="5680" y="907"/>
                </a:lnTo>
                <a:cubicBezTo>
                  <a:pt x="5686" y="907"/>
                  <a:pt x="5686" y="901"/>
                  <a:pt x="5686" y="901"/>
                </a:cubicBezTo>
                <a:cubicBezTo>
                  <a:pt x="5692" y="901"/>
                  <a:pt x="5698" y="907"/>
                  <a:pt x="5704" y="907"/>
                </a:cubicBezTo>
                <a:cubicBezTo>
                  <a:pt x="5710" y="907"/>
                  <a:pt x="5710" y="913"/>
                  <a:pt x="5716" y="913"/>
                </a:cubicBezTo>
                <a:cubicBezTo>
                  <a:pt x="5716" y="919"/>
                  <a:pt x="5716" y="919"/>
                  <a:pt x="5722" y="919"/>
                </a:cubicBezTo>
                <a:cubicBezTo>
                  <a:pt x="5739" y="919"/>
                  <a:pt x="5739" y="919"/>
                  <a:pt x="5739" y="919"/>
                </a:cubicBezTo>
                <a:cubicBezTo>
                  <a:pt x="5745" y="919"/>
                  <a:pt x="5751" y="919"/>
                  <a:pt x="5757" y="919"/>
                </a:cubicBezTo>
                <a:cubicBezTo>
                  <a:pt x="5757" y="919"/>
                  <a:pt x="5757" y="919"/>
                  <a:pt x="5763" y="919"/>
                </a:cubicBezTo>
                <a:cubicBezTo>
                  <a:pt x="5763" y="919"/>
                  <a:pt x="5763" y="925"/>
                  <a:pt x="5769" y="925"/>
                </a:cubicBezTo>
                <a:cubicBezTo>
                  <a:pt x="5775" y="925"/>
                  <a:pt x="5781" y="925"/>
                  <a:pt x="5787" y="931"/>
                </a:cubicBezTo>
                <a:cubicBezTo>
                  <a:pt x="5787" y="931"/>
                  <a:pt x="5787" y="937"/>
                  <a:pt x="5793" y="937"/>
                </a:cubicBezTo>
                <a:cubicBezTo>
                  <a:pt x="5793" y="937"/>
                  <a:pt x="5799" y="937"/>
                  <a:pt x="5799" y="943"/>
                </a:cubicBezTo>
                <a:lnTo>
                  <a:pt x="5804" y="943"/>
                </a:lnTo>
                <a:cubicBezTo>
                  <a:pt x="5846" y="943"/>
                  <a:pt x="5846" y="943"/>
                  <a:pt x="5846" y="943"/>
                </a:cubicBezTo>
                <a:cubicBezTo>
                  <a:pt x="5846" y="943"/>
                  <a:pt x="5846" y="943"/>
                  <a:pt x="5852" y="943"/>
                </a:cubicBezTo>
                <a:cubicBezTo>
                  <a:pt x="5852" y="943"/>
                  <a:pt x="5852" y="943"/>
                  <a:pt x="5858" y="943"/>
                </a:cubicBezTo>
                <a:cubicBezTo>
                  <a:pt x="5864" y="949"/>
                  <a:pt x="5864" y="949"/>
                  <a:pt x="5876" y="955"/>
                </a:cubicBezTo>
                <a:cubicBezTo>
                  <a:pt x="5876" y="955"/>
                  <a:pt x="5876" y="961"/>
                  <a:pt x="5882" y="961"/>
                </a:cubicBezTo>
                <a:cubicBezTo>
                  <a:pt x="5888" y="961"/>
                  <a:pt x="5888" y="961"/>
                  <a:pt x="5893" y="961"/>
                </a:cubicBezTo>
                <a:cubicBezTo>
                  <a:pt x="5899" y="961"/>
                  <a:pt x="5899" y="961"/>
                  <a:pt x="5899" y="961"/>
                </a:cubicBezTo>
                <a:cubicBezTo>
                  <a:pt x="5905" y="961"/>
                  <a:pt x="5905" y="961"/>
                  <a:pt x="5905" y="961"/>
                </a:cubicBezTo>
                <a:cubicBezTo>
                  <a:pt x="5911" y="961"/>
                  <a:pt x="5911" y="966"/>
                  <a:pt x="5911" y="966"/>
                </a:cubicBezTo>
                <a:cubicBezTo>
                  <a:pt x="5917" y="972"/>
                  <a:pt x="5917" y="972"/>
                  <a:pt x="5923" y="978"/>
                </a:cubicBezTo>
                <a:cubicBezTo>
                  <a:pt x="5923" y="978"/>
                  <a:pt x="5929" y="978"/>
                  <a:pt x="5929" y="984"/>
                </a:cubicBezTo>
                <a:cubicBezTo>
                  <a:pt x="5935" y="984"/>
                  <a:pt x="5935" y="984"/>
                  <a:pt x="5941" y="984"/>
                </a:cubicBezTo>
                <a:cubicBezTo>
                  <a:pt x="5947" y="984"/>
                  <a:pt x="5947" y="984"/>
                  <a:pt x="5947" y="984"/>
                </a:cubicBezTo>
                <a:cubicBezTo>
                  <a:pt x="5953" y="984"/>
                  <a:pt x="5953" y="984"/>
                  <a:pt x="5959" y="984"/>
                </a:cubicBezTo>
                <a:cubicBezTo>
                  <a:pt x="5959" y="984"/>
                  <a:pt x="5959" y="990"/>
                  <a:pt x="5965" y="990"/>
                </a:cubicBezTo>
                <a:cubicBezTo>
                  <a:pt x="5965" y="996"/>
                  <a:pt x="5970" y="996"/>
                  <a:pt x="5970" y="1002"/>
                </a:cubicBezTo>
                <a:cubicBezTo>
                  <a:pt x="5970" y="1038"/>
                  <a:pt x="5970" y="1038"/>
                  <a:pt x="5970" y="1038"/>
                </a:cubicBezTo>
                <a:cubicBezTo>
                  <a:pt x="5970" y="1044"/>
                  <a:pt x="5977" y="1050"/>
                  <a:pt x="5977" y="1050"/>
                </a:cubicBezTo>
                <a:cubicBezTo>
                  <a:pt x="5982" y="1055"/>
                  <a:pt x="5982" y="1055"/>
                  <a:pt x="5982" y="1055"/>
                </a:cubicBezTo>
                <a:cubicBezTo>
                  <a:pt x="5982" y="1061"/>
                  <a:pt x="5988" y="1061"/>
                  <a:pt x="5988" y="1061"/>
                </a:cubicBezTo>
                <a:cubicBezTo>
                  <a:pt x="5988" y="1061"/>
                  <a:pt x="5994" y="1061"/>
                  <a:pt x="5994" y="1067"/>
                </a:cubicBezTo>
                <a:cubicBezTo>
                  <a:pt x="5994" y="1067"/>
                  <a:pt x="6000" y="1061"/>
                  <a:pt x="6000" y="1067"/>
                </a:cubicBezTo>
                <a:cubicBezTo>
                  <a:pt x="6006" y="1067"/>
                  <a:pt x="6006" y="1067"/>
                  <a:pt x="6012" y="1067"/>
                </a:cubicBezTo>
                <a:cubicBezTo>
                  <a:pt x="6012" y="1067"/>
                  <a:pt x="6012" y="1073"/>
                  <a:pt x="6018" y="1073"/>
                </a:cubicBezTo>
                <a:lnTo>
                  <a:pt x="6024" y="1073"/>
                </a:lnTo>
                <a:cubicBezTo>
                  <a:pt x="6024" y="1079"/>
                  <a:pt x="6024" y="1079"/>
                  <a:pt x="6030" y="1079"/>
                </a:cubicBezTo>
                <a:cubicBezTo>
                  <a:pt x="6030" y="1085"/>
                  <a:pt x="6030" y="1091"/>
                  <a:pt x="6036" y="1091"/>
                </a:cubicBezTo>
                <a:cubicBezTo>
                  <a:pt x="6036" y="1097"/>
                  <a:pt x="6036" y="1097"/>
                  <a:pt x="6036" y="1097"/>
                </a:cubicBezTo>
                <a:cubicBezTo>
                  <a:pt x="6036" y="1103"/>
                  <a:pt x="6036" y="1103"/>
                  <a:pt x="6042" y="1103"/>
                </a:cubicBezTo>
                <a:cubicBezTo>
                  <a:pt x="6042" y="1109"/>
                  <a:pt x="6048" y="1109"/>
                  <a:pt x="6048" y="1115"/>
                </a:cubicBezTo>
                <a:cubicBezTo>
                  <a:pt x="6054" y="1115"/>
                  <a:pt x="6054" y="1121"/>
                  <a:pt x="6054" y="1121"/>
                </a:cubicBezTo>
                <a:cubicBezTo>
                  <a:pt x="6059" y="1121"/>
                  <a:pt x="6059" y="1127"/>
                  <a:pt x="6059" y="1127"/>
                </a:cubicBezTo>
                <a:cubicBezTo>
                  <a:pt x="6059" y="1132"/>
                  <a:pt x="6065" y="1132"/>
                  <a:pt x="6065" y="1132"/>
                </a:cubicBezTo>
                <a:cubicBezTo>
                  <a:pt x="6065" y="1138"/>
                  <a:pt x="6071" y="1138"/>
                  <a:pt x="6071" y="1138"/>
                </a:cubicBezTo>
                <a:cubicBezTo>
                  <a:pt x="6071" y="1144"/>
                  <a:pt x="6071" y="1144"/>
                  <a:pt x="6077" y="1150"/>
                </a:cubicBezTo>
                <a:cubicBezTo>
                  <a:pt x="6077" y="1156"/>
                  <a:pt x="6077" y="1156"/>
                  <a:pt x="6077" y="1162"/>
                </a:cubicBezTo>
                <a:cubicBezTo>
                  <a:pt x="6083" y="1162"/>
                  <a:pt x="6083" y="1168"/>
                  <a:pt x="6083" y="1168"/>
                </a:cubicBezTo>
                <a:cubicBezTo>
                  <a:pt x="6083" y="1174"/>
                  <a:pt x="6089" y="1180"/>
                  <a:pt x="6095" y="1186"/>
                </a:cubicBezTo>
                <a:cubicBezTo>
                  <a:pt x="6095" y="1186"/>
                  <a:pt x="6095" y="1186"/>
                  <a:pt x="6101" y="1192"/>
                </a:cubicBezTo>
                <a:cubicBezTo>
                  <a:pt x="6101" y="1192"/>
                  <a:pt x="6107" y="1198"/>
                  <a:pt x="6113" y="1198"/>
                </a:cubicBezTo>
                <a:lnTo>
                  <a:pt x="6113" y="1204"/>
                </a:lnTo>
                <a:cubicBezTo>
                  <a:pt x="6113" y="1210"/>
                  <a:pt x="6113" y="1210"/>
                  <a:pt x="6113" y="1210"/>
                </a:cubicBezTo>
                <a:cubicBezTo>
                  <a:pt x="6113" y="1215"/>
                  <a:pt x="6113" y="1215"/>
                  <a:pt x="6113" y="1221"/>
                </a:cubicBezTo>
                <a:cubicBezTo>
                  <a:pt x="6113" y="1221"/>
                  <a:pt x="6107" y="1221"/>
                  <a:pt x="6107" y="1227"/>
                </a:cubicBezTo>
                <a:cubicBezTo>
                  <a:pt x="6107" y="1233"/>
                  <a:pt x="6113" y="1233"/>
                  <a:pt x="6113" y="1233"/>
                </a:cubicBezTo>
                <a:cubicBezTo>
                  <a:pt x="6119" y="1245"/>
                  <a:pt x="6125" y="1245"/>
                  <a:pt x="6125" y="1251"/>
                </a:cubicBezTo>
                <a:cubicBezTo>
                  <a:pt x="6125" y="1281"/>
                  <a:pt x="6125" y="1281"/>
                  <a:pt x="6125" y="1281"/>
                </a:cubicBezTo>
                <a:cubicBezTo>
                  <a:pt x="6125" y="1287"/>
                  <a:pt x="6119" y="1287"/>
                  <a:pt x="6119" y="1293"/>
                </a:cubicBezTo>
                <a:lnTo>
                  <a:pt x="6113" y="1299"/>
                </a:lnTo>
                <a:cubicBezTo>
                  <a:pt x="6113" y="1304"/>
                  <a:pt x="6113" y="1304"/>
                  <a:pt x="6113" y="1310"/>
                </a:cubicBezTo>
                <a:cubicBezTo>
                  <a:pt x="6143" y="1310"/>
                  <a:pt x="6143" y="1310"/>
                  <a:pt x="6143" y="1310"/>
                </a:cubicBezTo>
                <a:cubicBezTo>
                  <a:pt x="6143" y="1334"/>
                  <a:pt x="6143" y="1334"/>
                  <a:pt x="6143" y="1334"/>
                </a:cubicBezTo>
                <a:cubicBezTo>
                  <a:pt x="6136" y="1334"/>
                  <a:pt x="6131" y="1334"/>
                  <a:pt x="6125" y="1334"/>
                </a:cubicBezTo>
                <a:cubicBezTo>
                  <a:pt x="6125" y="1334"/>
                  <a:pt x="6119" y="1340"/>
                  <a:pt x="6113" y="1340"/>
                </a:cubicBezTo>
                <a:lnTo>
                  <a:pt x="6113" y="1346"/>
                </a:lnTo>
                <a:cubicBezTo>
                  <a:pt x="6113" y="1358"/>
                  <a:pt x="6119" y="1358"/>
                  <a:pt x="6119" y="1370"/>
                </a:cubicBezTo>
                <a:cubicBezTo>
                  <a:pt x="6119" y="1376"/>
                  <a:pt x="6119" y="1382"/>
                  <a:pt x="6119" y="1387"/>
                </a:cubicBezTo>
                <a:cubicBezTo>
                  <a:pt x="6095" y="1387"/>
                  <a:pt x="6095" y="1387"/>
                  <a:pt x="6095" y="1387"/>
                </a:cubicBezTo>
                <a:cubicBezTo>
                  <a:pt x="6095" y="1411"/>
                  <a:pt x="6095" y="1411"/>
                  <a:pt x="6095" y="1411"/>
                </a:cubicBezTo>
                <a:cubicBezTo>
                  <a:pt x="6101" y="1411"/>
                  <a:pt x="6101" y="1423"/>
                  <a:pt x="6107" y="1423"/>
                </a:cubicBezTo>
                <a:cubicBezTo>
                  <a:pt x="6113" y="1429"/>
                  <a:pt x="6119" y="1429"/>
                  <a:pt x="6125" y="1429"/>
                </a:cubicBezTo>
                <a:cubicBezTo>
                  <a:pt x="6136" y="1429"/>
                  <a:pt x="6136" y="1429"/>
                  <a:pt x="6136" y="1429"/>
                </a:cubicBezTo>
                <a:cubicBezTo>
                  <a:pt x="6143" y="1429"/>
                  <a:pt x="6148" y="1429"/>
                  <a:pt x="6148" y="1429"/>
                </a:cubicBezTo>
                <a:cubicBezTo>
                  <a:pt x="6154" y="1435"/>
                  <a:pt x="6154" y="1435"/>
                  <a:pt x="6160" y="1435"/>
                </a:cubicBezTo>
                <a:cubicBezTo>
                  <a:pt x="6220" y="1435"/>
                  <a:pt x="6220" y="1435"/>
                  <a:pt x="6220" y="1435"/>
                </a:cubicBezTo>
                <a:cubicBezTo>
                  <a:pt x="6220" y="1429"/>
                  <a:pt x="6220" y="1423"/>
                  <a:pt x="6220" y="1417"/>
                </a:cubicBezTo>
                <a:lnTo>
                  <a:pt x="6225" y="1411"/>
                </a:lnTo>
                <a:cubicBezTo>
                  <a:pt x="6231" y="1411"/>
                  <a:pt x="6237" y="1411"/>
                  <a:pt x="6249" y="1411"/>
                </a:cubicBezTo>
                <a:cubicBezTo>
                  <a:pt x="6249" y="1411"/>
                  <a:pt x="6255" y="1411"/>
                  <a:pt x="6261" y="1411"/>
                </a:cubicBezTo>
                <a:lnTo>
                  <a:pt x="6267" y="1411"/>
                </a:lnTo>
                <a:cubicBezTo>
                  <a:pt x="6273" y="1417"/>
                  <a:pt x="6273" y="1417"/>
                  <a:pt x="6273" y="1423"/>
                </a:cubicBezTo>
                <a:cubicBezTo>
                  <a:pt x="6273" y="1429"/>
                  <a:pt x="6273" y="1435"/>
                  <a:pt x="6273" y="1435"/>
                </a:cubicBezTo>
                <a:cubicBezTo>
                  <a:pt x="6273" y="1441"/>
                  <a:pt x="6279" y="1447"/>
                  <a:pt x="6279" y="1447"/>
                </a:cubicBezTo>
                <a:cubicBezTo>
                  <a:pt x="6285" y="1453"/>
                  <a:pt x="6285" y="1459"/>
                  <a:pt x="6291" y="1459"/>
                </a:cubicBezTo>
                <a:cubicBezTo>
                  <a:pt x="6297" y="1465"/>
                  <a:pt x="6297" y="1470"/>
                  <a:pt x="6303" y="1470"/>
                </a:cubicBezTo>
                <a:cubicBezTo>
                  <a:pt x="6309" y="1470"/>
                  <a:pt x="6314" y="1470"/>
                  <a:pt x="6314" y="1470"/>
                </a:cubicBezTo>
                <a:cubicBezTo>
                  <a:pt x="6320" y="1470"/>
                  <a:pt x="6326" y="1470"/>
                  <a:pt x="6326" y="1470"/>
                </a:cubicBezTo>
                <a:cubicBezTo>
                  <a:pt x="6332" y="1470"/>
                  <a:pt x="6332" y="1470"/>
                  <a:pt x="6338" y="1476"/>
                </a:cubicBezTo>
                <a:cubicBezTo>
                  <a:pt x="6344" y="1476"/>
                  <a:pt x="6344" y="1476"/>
                  <a:pt x="6350" y="1482"/>
                </a:cubicBezTo>
                <a:cubicBezTo>
                  <a:pt x="6356" y="1482"/>
                  <a:pt x="6356" y="1488"/>
                  <a:pt x="6356" y="1494"/>
                </a:cubicBezTo>
                <a:cubicBezTo>
                  <a:pt x="6362" y="1494"/>
                  <a:pt x="6368" y="1494"/>
                  <a:pt x="6368" y="1500"/>
                </a:cubicBezTo>
                <a:cubicBezTo>
                  <a:pt x="6374" y="1500"/>
                  <a:pt x="6374" y="1506"/>
                  <a:pt x="6374" y="1512"/>
                </a:cubicBezTo>
                <a:cubicBezTo>
                  <a:pt x="6368" y="1524"/>
                  <a:pt x="6368" y="1524"/>
                  <a:pt x="6368" y="1524"/>
                </a:cubicBezTo>
                <a:cubicBezTo>
                  <a:pt x="6350" y="1524"/>
                  <a:pt x="6350" y="1524"/>
                  <a:pt x="6350" y="1524"/>
                </a:cubicBezTo>
                <a:cubicBezTo>
                  <a:pt x="6344" y="1524"/>
                  <a:pt x="6338" y="1518"/>
                  <a:pt x="6332" y="1518"/>
                </a:cubicBezTo>
                <a:cubicBezTo>
                  <a:pt x="6309" y="1518"/>
                  <a:pt x="6309" y="1518"/>
                  <a:pt x="6309" y="1518"/>
                </a:cubicBezTo>
                <a:cubicBezTo>
                  <a:pt x="6297" y="1518"/>
                  <a:pt x="6285" y="1524"/>
                  <a:pt x="6273" y="1518"/>
                </a:cubicBezTo>
                <a:cubicBezTo>
                  <a:pt x="6273" y="1518"/>
                  <a:pt x="6267" y="1512"/>
                  <a:pt x="6261" y="1512"/>
                </a:cubicBezTo>
                <a:cubicBezTo>
                  <a:pt x="6261" y="1512"/>
                  <a:pt x="6267" y="1500"/>
                  <a:pt x="6261" y="1500"/>
                </a:cubicBezTo>
                <a:cubicBezTo>
                  <a:pt x="6255" y="1500"/>
                  <a:pt x="6255" y="1500"/>
                  <a:pt x="6249" y="1500"/>
                </a:cubicBezTo>
                <a:cubicBezTo>
                  <a:pt x="6243" y="1500"/>
                  <a:pt x="6237" y="1500"/>
                  <a:pt x="6225" y="1494"/>
                </a:cubicBezTo>
                <a:cubicBezTo>
                  <a:pt x="6220" y="1494"/>
                  <a:pt x="6214" y="1494"/>
                  <a:pt x="6202" y="1494"/>
                </a:cubicBezTo>
                <a:cubicBezTo>
                  <a:pt x="6190" y="1494"/>
                  <a:pt x="6178" y="1500"/>
                  <a:pt x="6166" y="1500"/>
                </a:cubicBezTo>
                <a:cubicBezTo>
                  <a:pt x="6172" y="1512"/>
                  <a:pt x="6172" y="1518"/>
                  <a:pt x="6178" y="1524"/>
                </a:cubicBezTo>
                <a:cubicBezTo>
                  <a:pt x="6178" y="1530"/>
                  <a:pt x="6184" y="1530"/>
                  <a:pt x="6190" y="1536"/>
                </a:cubicBezTo>
                <a:cubicBezTo>
                  <a:pt x="6190" y="1536"/>
                  <a:pt x="6196" y="1542"/>
                  <a:pt x="6196" y="1548"/>
                </a:cubicBezTo>
                <a:cubicBezTo>
                  <a:pt x="6196" y="1554"/>
                  <a:pt x="6190" y="1554"/>
                  <a:pt x="6190" y="1559"/>
                </a:cubicBezTo>
                <a:cubicBezTo>
                  <a:pt x="6184" y="1559"/>
                  <a:pt x="6178" y="1559"/>
                  <a:pt x="6172" y="1559"/>
                </a:cubicBezTo>
                <a:cubicBezTo>
                  <a:pt x="6166" y="1559"/>
                  <a:pt x="6160" y="1565"/>
                  <a:pt x="6160" y="1571"/>
                </a:cubicBezTo>
                <a:cubicBezTo>
                  <a:pt x="6154" y="1571"/>
                  <a:pt x="6148" y="1577"/>
                  <a:pt x="6148" y="1583"/>
                </a:cubicBezTo>
                <a:cubicBezTo>
                  <a:pt x="6148" y="1595"/>
                  <a:pt x="6148" y="1601"/>
                  <a:pt x="6154" y="1601"/>
                </a:cubicBezTo>
                <a:cubicBezTo>
                  <a:pt x="6166" y="1613"/>
                  <a:pt x="6172" y="1601"/>
                  <a:pt x="6190" y="1607"/>
                </a:cubicBezTo>
                <a:cubicBezTo>
                  <a:pt x="6196" y="1607"/>
                  <a:pt x="6202" y="1613"/>
                  <a:pt x="6208" y="1619"/>
                </a:cubicBezTo>
                <a:cubicBezTo>
                  <a:pt x="6225" y="1625"/>
                  <a:pt x="6225" y="1642"/>
                  <a:pt x="6243" y="1642"/>
                </a:cubicBezTo>
                <a:cubicBezTo>
                  <a:pt x="6249" y="1642"/>
                  <a:pt x="6249" y="1636"/>
                  <a:pt x="6255" y="1631"/>
                </a:cubicBezTo>
                <a:cubicBezTo>
                  <a:pt x="6261" y="1625"/>
                  <a:pt x="6261" y="1613"/>
                  <a:pt x="6273" y="1613"/>
                </a:cubicBezTo>
                <a:cubicBezTo>
                  <a:pt x="6291" y="1613"/>
                  <a:pt x="6297" y="1613"/>
                  <a:pt x="6309" y="1613"/>
                </a:cubicBezTo>
                <a:cubicBezTo>
                  <a:pt x="6309" y="1571"/>
                  <a:pt x="6309" y="1571"/>
                  <a:pt x="6309" y="1571"/>
                </a:cubicBezTo>
                <a:cubicBezTo>
                  <a:pt x="6297" y="1571"/>
                  <a:pt x="6291" y="1577"/>
                  <a:pt x="6279" y="1571"/>
                </a:cubicBezTo>
                <a:cubicBezTo>
                  <a:pt x="6273" y="1571"/>
                  <a:pt x="6273" y="1571"/>
                  <a:pt x="6267" y="1571"/>
                </a:cubicBezTo>
                <a:cubicBezTo>
                  <a:pt x="6261" y="1571"/>
                  <a:pt x="6267" y="1559"/>
                  <a:pt x="6261" y="1559"/>
                </a:cubicBezTo>
                <a:cubicBezTo>
                  <a:pt x="6255" y="1559"/>
                  <a:pt x="6255" y="1559"/>
                  <a:pt x="6249" y="1559"/>
                </a:cubicBezTo>
                <a:cubicBezTo>
                  <a:pt x="6249" y="1559"/>
                  <a:pt x="6243" y="1559"/>
                  <a:pt x="6237" y="1559"/>
                </a:cubicBezTo>
                <a:cubicBezTo>
                  <a:pt x="6243" y="1548"/>
                  <a:pt x="6243" y="1548"/>
                  <a:pt x="6243" y="1548"/>
                </a:cubicBezTo>
                <a:cubicBezTo>
                  <a:pt x="6267" y="1548"/>
                  <a:pt x="6267" y="1548"/>
                  <a:pt x="6267" y="1548"/>
                </a:cubicBezTo>
                <a:cubicBezTo>
                  <a:pt x="6273" y="1548"/>
                  <a:pt x="6273" y="1548"/>
                  <a:pt x="6279" y="1548"/>
                </a:cubicBezTo>
                <a:cubicBezTo>
                  <a:pt x="6285" y="1554"/>
                  <a:pt x="6285" y="1554"/>
                  <a:pt x="6291" y="1559"/>
                </a:cubicBezTo>
                <a:cubicBezTo>
                  <a:pt x="6297" y="1559"/>
                  <a:pt x="6297" y="1559"/>
                  <a:pt x="6303" y="1565"/>
                </a:cubicBezTo>
                <a:cubicBezTo>
                  <a:pt x="6303" y="1565"/>
                  <a:pt x="6309" y="1565"/>
                  <a:pt x="6314" y="1565"/>
                </a:cubicBezTo>
                <a:cubicBezTo>
                  <a:pt x="6320" y="1565"/>
                  <a:pt x="6320" y="1565"/>
                  <a:pt x="6326" y="1565"/>
                </a:cubicBezTo>
                <a:cubicBezTo>
                  <a:pt x="6350" y="1565"/>
                  <a:pt x="6350" y="1565"/>
                  <a:pt x="6350" y="1565"/>
                </a:cubicBezTo>
                <a:cubicBezTo>
                  <a:pt x="6356" y="1565"/>
                  <a:pt x="6368" y="1565"/>
                  <a:pt x="6374" y="1571"/>
                </a:cubicBezTo>
                <a:cubicBezTo>
                  <a:pt x="6380" y="1571"/>
                  <a:pt x="6386" y="1577"/>
                  <a:pt x="6386" y="1583"/>
                </a:cubicBezTo>
                <a:cubicBezTo>
                  <a:pt x="6386" y="1589"/>
                  <a:pt x="6386" y="1589"/>
                  <a:pt x="6386" y="1589"/>
                </a:cubicBezTo>
                <a:cubicBezTo>
                  <a:pt x="6386" y="1595"/>
                  <a:pt x="6374" y="1595"/>
                  <a:pt x="6374" y="1601"/>
                </a:cubicBezTo>
                <a:cubicBezTo>
                  <a:pt x="6368" y="1601"/>
                  <a:pt x="6374" y="1607"/>
                  <a:pt x="6374" y="1613"/>
                </a:cubicBezTo>
                <a:cubicBezTo>
                  <a:pt x="6368" y="1619"/>
                  <a:pt x="6362" y="1619"/>
                  <a:pt x="6362" y="1625"/>
                </a:cubicBezTo>
                <a:cubicBezTo>
                  <a:pt x="6362" y="1631"/>
                  <a:pt x="6362" y="1631"/>
                  <a:pt x="6362" y="1631"/>
                </a:cubicBezTo>
                <a:cubicBezTo>
                  <a:pt x="6362" y="1636"/>
                  <a:pt x="6368" y="1636"/>
                  <a:pt x="6368" y="1642"/>
                </a:cubicBezTo>
                <a:cubicBezTo>
                  <a:pt x="6374" y="1642"/>
                  <a:pt x="6380" y="1648"/>
                  <a:pt x="6380" y="1648"/>
                </a:cubicBezTo>
                <a:cubicBezTo>
                  <a:pt x="6386" y="1654"/>
                  <a:pt x="6386" y="1660"/>
                  <a:pt x="6386" y="1666"/>
                </a:cubicBezTo>
                <a:cubicBezTo>
                  <a:pt x="6386" y="1696"/>
                  <a:pt x="6386" y="1696"/>
                  <a:pt x="6386" y="1696"/>
                </a:cubicBezTo>
                <a:cubicBezTo>
                  <a:pt x="6356" y="1696"/>
                  <a:pt x="6356" y="1696"/>
                  <a:pt x="6356" y="1696"/>
                </a:cubicBezTo>
                <a:cubicBezTo>
                  <a:pt x="6350" y="1696"/>
                  <a:pt x="6350" y="1690"/>
                  <a:pt x="6344" y="1696"/>
                </a:cubicBezTo>
                <a:cubicBezTo>
                  <a:pt x="6338" y="1696"/>
                  <a:pt x="6338" y="1702"/>
                  <a:pt x="6332" y="1702"/>
                </a:cubicBezTo>
                <a:cubicBezTo>
                  <a:pt x="6326" y="1708"/>
                  <a:pt x="6326" y="1714"/>
                  <a:pt x="6326" y="1714"/>
                </a:cubicBezTo>
                <a:cubicBezTo>
                  <a:pt x="6320" y="1714"/>
                  <a:pt x="6314" y="1714"/>
                  <a:pt x="6309" y="1714"/>
                </a:cubicBezTo>
                <a:cubicBezTo>
                  <a:pt x="6297" y="1714"/>
                  <a:pt x="6297" y="1714"/>
                  <a:pt x="6297" y="1714"/>
                </a:cubicBezTo>
                <a:cubicBezTo>
                  <a:pt x="6291" y="1714"/>
                  <a:pt x="6291" y="1708"/>
                  <a:pt x="6285" y="1708"/>
                </a:cubicBezTo>
                <a:cubicBezTo>
                  <a:pt x="6285" y="1708"/>
                  <a:pt x="6279" y="1714"/>
                  <a:pt x="6273" y="1714"/>
                </a:cubicBezTo>
                <a:cubicBezTo>
                  <a:pt x="6273" y="1767"/>
                  <a:pt x="6273" y="1767"/>
                  <a:pt x="6273" y="1767"/>
                </a:cubicBezTo>
                <a:cubicBezTo>
                  <a:pt x="6267" y="1767"/>
                  <a:pt x="6261" y="1767"/>
                  <a:pt x="6261" y="1767"/>
                </a:cubicBezTo>
                <a:cubicBezTo>
                  <a:pt x="6255" y="1761"/>
                  <a:pt x="6249" y="1761"/>
                  <a:pt x="6243" y="1761"/>
                </a:cubicBezTo>
                <a:cubicBezTo>
                  <a:pt x="6237" y="1761"/>
                  <a:pt x="6243" y="1767"/>
                  <a:pt x="6237" y="1773"/>
                </a:cubicBezTo>
                <a:cubicBezTo>
                  <a:pt x="6231" y="1773"/>
                  <a:pt x="6225" y="1773"/>
                  <a:pt x="6225" y="1779"/>
                </a:cubicBezTo>
                <a:cubicBezTo>
                  <a:pt x="6220" y="1779"/>
                  <a:pt x="6214" y="1779"/>
                  <a:pt x="6214" y="1779"/>
                </a:cubicBezTo>
                <a:cubicBezTo>
                  <a:pt x="6208" y="1779"/>
                  <a:pt x="6202" y="1779"/>
                  <a:pt x="6202" y="1785"/>
                </a:cubicBezTo>
                <a:cubicBezTo>
                  <a:pt x="6196" y="1785"/>
                  <a:pt x="6196" y="1797"/>
                  <a:pt x="6196" y="1802"/>
                </a:cubicBezTo>
                <a:cubicBezTo>
                  <a:pt x="6196" y="1809"/>
                  <a:pt x="6196" y="1809"/>
                  <a:pt x="6196" y="1809"/>
                </a:cubicBezTo>
                <a:cubicBezTo>
                  <a:pt x="6196" y="1814"/>
                  <a:pt x="6202" y="1820"/>
                  <a:pt x="6202" y="1820"/>
                </a:cubicBezTo>
                <a:cubicBezTo>
                  <a:pt x="6208" y="1826"/>
                  <a:pt x="6208" y="1832"/>
                  <a:pt x="6214" y="1838"/>
                </a:cubicBezTo>
                <a:cubicBezTo>
                  <a:pt x="6214" y="1838"/>
                  <a:pt x="6220" y="1838"/>
                  <a:pt x="6225" y="1838"/>
                </a:cubicBezTo>
                <a:cubicBezTo>
                  <a:pt x="6225" y="1844"/>
                  <a:pt x="6231" y="1844"/>
                  <a:pt x="6237" y="1844"/>
                </a:cubicBezTo>
                <a:cubicBezTo>
                  <a:pt x="6243" y="1844"/>
                  <a:pt x="6243" y="1850"/>
                  <a:pt x="6249" y="1850"/>
                </a:cubicBezTo>
                <a:cubicBezTo>
                  <a:pt x="6249" y="1856"/>
                  <a:pt x="6255" y="1856"/>
                  <a:pt x="6261" y="1856"/>
                </a:cubicBezTo>
                <a:cubicBezTo>
                  <a:pt x="6261" y="1862"/>
                  <a:pt x="6261" y="1874"/>
                  <a:pt x="6261" y="1880"/>
                </a:cubicBezTo>
                <a:cubicBezTo>
                  <a:pt x="6255" y="1880"/>
                  <a:pt x="6249" y="1880"/>
                  <a:pt x="6243" y="1886"/>
                </a:cubicBezTo>
                <a:cubicBezTo>
                  <a:pt x="6237" y="1886"/>
                  <a:pt x="6231" y="1897"/>
                  <a:pt x="6231" y="1903"/>
                </a:cubicBezTo>
                <a:cubicBezTo>
                  <a:pt x="6231" y="1915"/>
                  <a:pt x="6243" y="1921"/>
                  <a:pt x="6249" y="1933"/>
                </a:cubicBezTo>
                <a:cubicBezTo>
                  <a:pt x="6249" y="1939"/>
                  <a:pt x="6255" y="1945"/>
                  <a:pt x="6261" y="1957"/>
                </a:cubicBezTo>
                <a:lnTo>
                  <a:pt x="6261" y="1963"/>
                </a:lnTo>
                <a:cubicBezTo>
                  <a:pt x="6267" y="1968"/>
                  <a:pt x="6273" y="1968"/>
                  <a:pt x="6279" y="1968"/>
                </a:cubicBezTo>
                <a:cubicBezTo>
                  <a:pt x="6285" y="1968"/>
                  <a:pt x="6291" y="1968"/>
                  <a:pt x="6297" y="1963"/>
                </a:cubicBezTo>
                <a:cubicBezTo>
                  <a:pt x="6303" y="1963"/>
                  <a:pt x="6303" y="1957"/>
                  <a:pt x="6309" y="1957"/>
                </a:cubicBezTo>
                <a:cubicBezTo>
                  <a:pt x="6309" y="1951"/>
                  <a:pt x="6314" y="1957"/>
                  <a:pt x="6320" y="1957"/>
                </a:cubicBezTo>
                <a:cubicBezTo>
                  <a:pt x="6332" y="1957"/>
                  <a:pt x="6332" y="1957"/>
                  <a:pt x="6332" y="1957"/>
                </a:cubicBezTo>
                <a:cubicBezTo>
                  <a:pt x="6332" y="1957"/>
                  <a:pt x="6338" y="1957"/>
                  <a:pt x="6344" y="1957"/>
                </a:cubicBezTo>
                <a:cubicBezTo>
                  <a:pt x="6344" y="1963"/>
                  <a:pt x="6344" y="1968"/>
                  <a:pt x="6344" y="1968"/>
                </a:cubicBezTo>
                <a:cubicBezTo>
                  <a:pt x="6338" y="1975"/>
                  <a:pt x="6344" y="1980"/>
                  <a:pt x="6338" y="1980"/>
                </a:cubicBezTo>
                <a:cubicBezTo>
                  <a:pt x="6338" y="1986"/>
                  <a:pt x="6332" y="1980"/>
                  <a:pt x="6326" y="1980"/>
                </a:cubicBezTo>
                <a:cubicBezTo>
                  <a:pt x="6326" y="1986"/>
                  <a:pt x="6320" y="1986"/>
                  <a:pt x="6314" y="1986"/>
                </a:cubicBezTo>
                <a:cubicBezTo>
                  <a:pt x="6314" y="1992"/>
                  <a:pt x="6314" y="1998"/>
                  <a:pt x="6314" y="1998"/>
                </a:cubicBezTo>
                <a:cubicBezTo>
                  <a:pt x="6314" y="2004"/>
                  <a:pt x="6309" y="2004"/>
                  <a:pt x="6309" y="2010"/>
                </a:cubicBezTo>
                <a:cubicBezTo>
                  <a:pt x="6309" y="2016"/>
                  <a:pt x="6297" y="2016"/>
                  <a:pt x="6297" y="2028"/>
                </a:cubicBezTo>
                <a:cubicBezTo>
                  <a:pt x="6297" y="2034"/>
                  <a:pt x="6303" y="2034"/>
                  <a:pt x="6303" y="2040"/>
                </a:cubicBezTo>
                <a:cubicBezTo>
                  <a:pt x="6303" y="2052"/>
                  <a:pt x="6303" y="2057"/>
                  <a:pt x="6309" y="2063"/>
                </a:cubicBezTo>
                <a:cubicBezTo>
                  <a:pt x="6314" y="2069"/>
                  <a:pt x="6314" y="2075"/>
                  <a:pt x="6320" y="2075"/>
                </a:cubicBezTo>
                <a:cubicBezTo>
                  <a:pt x="6320" y="2081"/>
                  <a:pt x="6326" y="2075"/>
                  <a:pt x="6332" y="2075"/>
                </a:cubicBezTo>
                <a:cubicBezTo>
                  <a:pt x="6332" y="2075"/>
                  <a:pt x="6338" y="2075"/>
                  <a:pt x="6344" y="2075"/>
                </a:cubicBezTo>
                <a:lnTo>
                  <a:pt x="6350" y="2069"/>
                </a:lnTo>
                <a:cubicBezTo>
                  <a:pt x="6356" y="2063"/>
                  <a:pt x="6356" y="2057"/>
                  <a:pt x="6362" y="2057"/>
                </a:cubicBezTo>
                <a:cubicBezTo>
                  <a:pt x="6362" y="2052"/>
                  <a:pt x="6362" y="2046"/>
                  <a:pt x="6368" y="2046"/>
                </a:cubicBezTo>
                <a:cubicBezTo>
                  <a:pt x="6368" y="2046"/>
                  <a:pt x="6374" y="2040"/>
                  <a:pt x="6380" y="2040"/>
                </a:cubicBezTo>
                <a:cubicBezTo>
                  <a:pt x="6386" y="2040"/>
                  <a:pt x="6391" y="2046"/>
                  <a:pt x="6397" y="2046"/>
                </a:cubicBezTo>
                <a:cubicBezTo>
                  <a:pt x="6397" y="2093"/>
                  <a:pt x="6397" y="2093"/>
                  <a:pt x="6397" y="2093"/>
                </a:cubicBezTo>
                <a:cubicBezTo>
                  <a:pt x="6391" y="2093"/>
                  <a:pt x="6391" y="2099"/>
                  <a:pt x="6386" y="2105"/>
                </a:cubicBezTo>
                <a:cubicBezTo>
                  <a:pt x="6386" y="2105"/>
                  <a:pt x="6380" y="2105"/>
                  <a:pt x="6374" y="2105"/>
                </a:cubicBezTo>
                <a:cubicBezTo>
                  <a:pt x="6374" y="2105"/>
                  <a:pt x="6368" y="2111"/>
                  <a:pt x="6362" y="2111"/>
                </a:cubicBezTo>
                <a:cubicBezTo>
                  <a:pt x="6362" y="2117"/>
                  <a:pt x="6356" y="2117"/>
                  <a:pt x="6350" y="2123"/>
                </a:cubicBezTo>
                <a:cubicBezTo>
                  <a:pt x="6350" y="2129"/>
                  <a:pt x="6350" y="2134"/>
                  <a:pt x="6350" y="2141"/>
                </a:cubicBezTo>
                <a:cubicBezTo>
                  <a:pt x="6350" y="2146"/>
                  <a:pt x="6350" y="2152"/>
                  <a:pt x="6356" y="2158"/>
                </a:cubicBezTo>
                <a:cubicBezTo>
                  <a:pt x="6356" y="2158"/>
                  <a:pt x="6362" y="2164"/>
                  <a:pt x="6368" y="2164"/>
                </a:cubicBezTo>
                <a:cubicBezTo>
                  <a:pt x="6374" y="2170"/>
                  <a:pt x="6374" y="2170"/>
                  <a:pt x="6380" y="2176"/>
                </a:cubicBezTo>
                <a:cubicBezTo>
                  <a:pt x="6386" y="2188"/>
                  <a:pt x="6391" y="2200"/>
                  <a:pt x="6403" y="2212"/>
                </a:cubicBezTo>
                <a:cubicBezTo>
                  <a:pt x="6409" y="2212"/>
                  <a:pt x="6415" y="2218"/>
                  <a:pt x="6415" y="2218"/>
                </a:cubicBezTo>
                <a:cubicBezTo>
                  <a:pt x="6415" y="2223"/>
                  <a:pt x="6421" y="2223"/>
                  <a:pt x="6421" y="2229"/>
                </a:cubicBezTo>
                <a:cubicBezTo>
                  <a:pt x="6421" y="2235"/>
                  <a:pt x="6421" y="2241"/>
                  <a:pt x="6421" y="2241"/>
                </a:cubicBezTo>
                <a:cubicBezTo>
                  <a:pt x="6421" y="2253"/>
                  <a:pt x="6433" y="2259"/>
                  <a:pt x="6433" y="2265"/>
                </a:cubicBezTo>
                <a:cubicBezTo>
                  <a:pt x="6439" y="2271"/>
                  <a:pt x="6439" y="2283"/>
                  <a:pt x="6439" y="2289"/>
                </a:cubicBezTo>
                <a:cubicBezTo>
                  <a:pt x="6445" y="2300"/>
                  <a:pt x="6457" y="2300"/>
                  <a:pt x="6463" y="2307"/>
                </a:cubicBezTo>
                <a:cubicBezTo>
                  <a:pt x="6469" y="2312"/>
                  <a:pt x="6475" y="2312"/>
                  <a:pt x="6475" y="2312"/>
                </a:cubicBezTo>
                <a:cubicBezTo>
                  <a:pt x="6480" y="2318"/>
                  <a:pt x="6480" y="2318"/>
                  <a:pt x="6486" y="2324"/>
                </a:cubicBezTo>
                <a:cubicBezTo>
                  <a:pt x="6486" y="2330"/>
                  <a:pt x="6480" y="2342"/>
                  <a:pt x="6486" y="2348"/>
                </a:cubicBezTo>
                <a:cubicBezTo>
                  <a:pt x="6486" y="2354"/>
                  <a:pt x="6486" y="2354"/>
                  <a:pt x="6492" y="2360"/>
                </a:cubicBezTo>
                <a:cubicBezTo>
                  <a:pt x="6504" y="2366"/>
                  <a:pt x="6516" y="2366"/>
                  <a:pt x="6528" y="2372"/>
                </a:cubicBezTo>
                <a:cubicBezTo>
                  <a:pt x="6540" y="2372"/>
                  <a:pt x="6540" y="2384"/>
                  <a:pt x="6552" y="2389"/>
                </a:cubicBezTo>
                <a:cubicBezTo>
                  <a:pt x="6552" y="2389"/>
                  <a:pt x="6552" y="2395"/>
                  <a:pt x="6558" y="2401"/>
                </a:cubicBezTo>
                <a:cubicBezTo>
                  <a:pt x="6563" y="2401"/>
                  <a:pt x="6563" y="2401"/>
                  <a:pt x="6569" y="2401"/>
                </a:cubicBezTo>
                <a:cubicBezTo>
                  <a:pt x="6581" y="2401"/>
                  <a:pt x="6581" y="2401"/>
                  <a:pt x="6581" y="2401"/>
                </a:cubicBezTo>
                <a:cubicBezTo>
                  <a:pt x="6587" y="2401"/>
                  <a:pt x="6587" y="2395"/>
                  <a:pt x="6593" y="2395"/>
                </a:cubicBezTo>
                <a:cubicBezTo>
                  <a:pt x="6599" y="2389"/>
                  <a:pt x="6605" y="2389"/>
                  <a:pt x="6611" y="2389"/>
                </a:cubicBezTo>
                <a:cubicBezTo>
                  <a:pt x="6617" y="2389"/>
                  <a:pt x="6617" y="2389"/>
                  <a:pt x="6617" y="2389"/>
                </a:cubicBezTo>
                <a:cubicBezTo>
                  <a:pt x="6617" y="2389"/>
                  <a:pt x="6623" y="2395"/>
                  <a:pt x="6629" y="2395"/>
                </a:cubicBezTo>
                <a:cubicBezTo>
                  <a:pt x="6629" y="2395"/>
                  <a:pt x="6635" y="2389"/>
                  <a:pt x="6641" y="2395"/>
                </a:cubicBezTo>
                <a:cubicBezTo>
                  <a:pt x="6641" y="2395"/>
                  <a:pt x="6641" y="2401"/>
                  <a:pt x="6641" y="2407"/>
                </a:cubicBezTo>
                <a:cubicBezTo>
                  <a:pt x="6641" y="2407"/>
                  <a:pt x="6641" y="2413"/>
                  <a:pt x="6646" y="2419"/>
                </a:cubicBezTo>
                <a:cubicBezTo>
                  <a:pt x="6646" y="2425"/>
                  <a:pt x="6652" y="2425"/>
                  <a:pt x="6658" y="2425"/>
                </a:cubicBezTo>
                <a:cubicBezTo>
                  <a:pt x="6664" y="2431"/>
                  <a:pt x="6664" y="2431"/>
                  <a:pt x="6670" y="2431"/>
                </a:cubicBezTo>
                <a:cubicBezTo>
                  <a:pt x="6682" y="2437"/>
                  <a:pt x="6688" y="2431"/>
                  <a:pt x="6694" y="2431"/>
                </a:cubicBezTo>
                <a:cubicBezTo>
                  <a:pt x="6700" y="2437"/>
                  <a:pt x="6706" y="2437"/>
                  <a:pt x="6706" y="2443"/>
                </a:cubicBezTo>
                <a:cubicBezTo>
                  <a:pt x="6706" y="2449"/>
                  <a:pt x="6706" y="2455"/>
                  <a:pt x="6712" y="2455"/>
                </a:cubicBezTo>
                <a:cubicBezTo>
                  <a:pt x="6712" y="2461"/>
                  <a:pt x="6718" y="2466"/>
                  <a:pt x="6724" y="2466"/>
                </a:cubicBezTo>
                <a:cubicBezTo>
                  <a:pt x="6729" y="2466"/>
                  <a:pt x="6735" y="2466"/>
                  <a:pt x="6741" y="2466"/>
                </a:cubicBezTo>
                <a:cubicBezTo>
                  <a:pt x="6753" y="2466"/>
                  <a:pt x="6759" y="2473"/>
                  <a:pt x="6765" y="2466"/>
                </a:cubicBezTo>
                <a:cubicBezTo>
                  <a:pt x="6771" y="2466"/>
                  <a:pt x="6771" y="2461"/>
                  <a:pt x="6777" y="2461"/>
                </a:cubicBezTo>
                <a:cubicBezTo>
                  <a:pt x="6783" y="2455"/>
                  <a:pt x="6783" y="2455"/>
                  <a:pt x="6789" y="2455"/>
                </a:cubicBezTo>
                <a:cubicBezTo>
                  <a:pt x="6795" y="2449"/>
                  <a:pt x="6801" y="2449"/>
                  <a:pt x="6801" y="2443"/>
                </a:cubicBezTo>
                <a:cubicBezTo>
                  <a:pt x="6801" y="2443"/>
                  <a:pt x="6801" y="2437"/>
                  <a:pt x="6801" y="2431"/>
                </a:cubicBezTo>
                <a:cubicBezTo>
                  <a:pt x="6801" y="2419"/>
                  <a:pt x="6801" y="2419"/>
                  <a:pt x="6801" y="2419"/>
                </a:cubicBezTo>
                <a:cubicBezTo>
                  <a:pt x="6801" y="2401"/>
                  <a:pt x="6801" y="2389"/>
                  <a:pt x="6807" y="2378"/>
                </a:cubicBezTo>
                <a:cubicBezTo>
                  <a:pt x="6813" y="2366"/>
                  <a:pt x="6824" y="2366"/>
                  <a:pt x="6830" y="2354"/>
                </a:cubicBezTo>
                <a:cubicBezTo>
                  <a:pt x="6830" y="2354"/>
                  <a:pt x="6830" y="2348"/>
                  <a:pt x="6836" y="2342"/>
                </a:cubicBezTo>
                <a:cubicBezTo>
                  <a:pt x="6836" y="2342"/>
                  <a:pt x="6842" y="2336"/>
                  <a:pt x="6842" y="2330"/>
                </a:cubicBezTo>
                <a:cubicBezTo>
                  <a:pt x="6842" y="2324"/>
                  <a:pt x="6836" y="2318"/>
                  <a:pt x="6836" y="2312"/>
                </a:cubicBezTo>
                <a:cubicBezTo>
                  <a:pt x="6836" y="2307"/>
                  <a:pt x="6836" y="2307"/>
                  <a:pt x="6836" y="2300"/>
                </a:cubicBezTo>
                <a:cubicBezTo>
                  <a:pt x="6836" y="2295"/>
                  <a:pt x="6836" y="2295"/>
                  <a:pt x="6836" y="2289"/>
                </a:cubicBezTo>
                <a:cubicBezTo>
                  <a:pt x="6836" y="2277"/>
                  <a:pt x="6836" y="2271"/>
                  <a:pt x="6836" y="2265"/>
                </a:cubicBezTo>
                <a:cubicBezTo>
                  <a:pt x="6830" y="2259"/>
                  <a:pt x="6824" y="2259"/>
                  <a:pt x="6824" y="2259"/>
                </a:cubicBezTo>
                <a:cubicBezTo>
                  <a:pt x="6824" y="2253"/>
                  <a:pt x="6818" y="2247"/>
                  <a:pt x="6818" y="2247"/>
                </a:cubicBezTo>
                <a:cubicBezTo>
                  <a:pt x="6818" y="2241"/>
                  <a:pt x="6813" y="2235"/>
                  <a:pt x="6813" y="2235"/>
                </a:cubicBezTo>
                <a:cubicBezTo>
                  <a:pt x="6813" y="2223"/>
                  <a:pt x="6830" y="2218"/>
                  <a:pt x="6842" y="2218"/>
                </a:cubicBezTo>
                <a:cubicBezTo>
                  <a:pt x="6854" y="2218"/>
                  <a:pt x="6854" y="2218"/>
                  <a:pt x="6854" y="2218"/>
                </a:cubicBezTo>
                <a:cubicBezTo>
                  <a:pt x="6860" y="2218"/>
                  <a:pt x="6860" y="2218"/>
                  <a:pt x="6866" y="2218"/>
                </a:cubicBezTo>
                <a:cubicBezTo>
                  <a:pt x="6878" y="2218"/>
                  <a:pt x="6884" y="2218"/>
                  <a:pt x="6890" y="2218"/>
                </a:cubicBezTo>
                <a:cubicBezTo>
                  <a:pt x="6890" y="2206"/>
                  <a:pt x="6890" y="2206"/>
                  <a:pt x="6890" y="2194"/>
                </a:cubicBezTo>
                <a:lnTo>
                  <a:pt x="6890" y="2188"/>
                </a:lnTo>
                <a:cubicBezTo>
                  <a:pt x="6890" y="2182"/>
                  <a:pt x="6895" y="2176"/>
                  <a:pt x="6895" y="2176"/>
                </a:cubicBezTo>
                <a:cubicBezTo>
                  <a:pt x="6901" y="2170"/>
                  <a:pt x="6901" y="2170"/>
                  <a:pt x="6907" y="2164"/>
                </a:cubicBezTo>
                <a:cubicBezTo>
                  <a:pt x="6913" y="2164"/>
                  <a:pt x="6919" y="2164"/>
                  <a:pt x="6919" y="2164"/>
                </a:cubicBezTo>
                <a:cubicBezTo>
                  <a:pt x="6925" y="2164"/>
                  <a:pt x="6925" y="2158"/>
                  <a:pt x="6931" y="2158"/>
                </a:cubicBezTo>
                <a:cubicBezTo>
                  <a:pt x="6931" y="2099"/>
                  <a:pt x="6931" y="2099"/>
                  <a:pt x="6931" y="2099"/>
                </a:cubicBezTo>
                <a:cubicBezTo>
                  <a:pt x="6937" y="2093"/>
                  <a:pt x="6943" y="2093"/>
                  <a:pt x="6943" y="2087"/>
                </a:cubicBezTo>
                <a:cubicBezTo>
                  <a:pt x="6943" y="2081"/>
                  <a:pt x="6943" y="2075"/>
                  <a:pt x="6943" y="2069"/>
                </a:cubicBezTo>
                <a:cubicBezTo>
                  <a:pt x="6937" y="2063"/>
                  <a:pt x="6937" y="2063"/>
                  <a:pt x="6937" y="2057"/>
                </a:cubicBezTo>
                <a:cubicBezTo>
                  <a:pt x="6931" y="2052"/>
                  <a:pt x="6937" y="2052"/>
                  <a:pt x="6931" y="2046"/>
                </a:cubicBezTo>
                <a:cubicBezTo>
                  <a:pt x="6931" y="2040"/>
                  <a:pt x="6919" y="2046"/>
                  <a:pt x="6919" y="2040"/>
                </a:cubicBezTo>
                <a:cubicBezTo>
                  <a:pt x="6919" y="2034"/>
                  <a:pt x="6919" y="2028"/>
                  <a:pt x="6925" y="2022"/>
                </a:cubicBezTo>
                <a:cubicBezTo>
                  <a:pt x="6931" y="2022"/>
                  <a:pt x="6937" y="2022"/>
                  <a:pt x="6937" y="2022"/>
                </a:cubicBezTo>
                <a:cubicBezTo>
                  <a:pt x="6943" y="2022"/>
                  <a:pt x="6955" y="2022"/>
                  <a:pt x="6961" y="2022"/>
                </a:cubicBezTo>
                <a:cubicBezTo>
                  <a:pt x="6967" y="2016"/>
                  <a:pt x="6967" y="2016"/>
                  <a:pt x="6973" y="2016"/>
                </a:cubicBezTo>
                <a:cubicBezTo>
                  <a:pt x="6979" y="2010"/>
                  <a:pt x="6979" y="2010"/>
                  <a:pt x="6984" y="2004"/>
                </a:cubicBezTo>
                <a:cubicBezTo>
                  <a:pt x="6984" y="2004"/>
                  <a:pt x="6984" y="1998"/>
                  <a:pt x="6984" y="1992"/>
                </a:cubicBezTo>
                <a:cubicBezTo>
                  <a:pt x="6984" y="1992"/>
                  <a:pt x="6984" y="1986"/>
                  <a:pt x="6984" y="1980"/>
                </a:cubicBezTo>
                <a:cubicBezTo>
                  <a:pt x="6984" y="1980"/>
                  <a:pt x="6984" y="1975"/>
                  <a:pt x="6984" y="1968"/>
                </a:cubicBezTo>
                <a:cubicBezTo>
                  <a:pt x="7056" y="1968"/>
                  <a:pt x="7056" y="1968"/>
                  <a:pt x="7056" y="1968"/>
                </a:cubicBezTo>
                <a:cubicBezTo>
                  <a:pt x="7056" y="1957"/>
                  <a:pt x="7056" y="1951"/>
                  <a:pt x="7056" y="1939"/>
                </a:cubicBezTo>
                <a:cubicBezTo>
                  <a:pt x="7056" y="1933"/>
                  <a:pt x="7056" y="1933"/>
                  <a:pt x="7056" y="1927"/>
                </a:cubicBezTo>
                <a:cubicBezTo>
                  <a:pt x="7097" y="1927"/>
                  <a:pt x="7097" y="1927"/>
                  <a:pt x="7097" y="1927"/>
                </a:cubicBezTo>
                <a:cubicBezTo>
                  <a:pt x="7097" y="1939"/>
                  <a:pt x="7091" y="1951"/>
                  <a:pt x="7097" y="1963"/>
                </a:cubicBezTo>
                <a:cubicBezTo>
                  <a:pt x="7097" y="1968"/>
                  <a:pt x="7097" y="1968"/>
                  <a:pt x="7097" y="1975"/>
                </a:cubicBezTo>
                <a:cubicBezTo>
                  <a:pt x="7103" y="1975"/>
                  <a:pt x="7109" y="1975"/>
                  <a:pt x="7121" y="1975"/>
                </a:cubicBezTo>
                <a:cubicBezTo>
                  <a:pt x="7127" y="1975"/>
                  <a:pt x="7127" y="1975"/>
                  <a:pt x="7133" y="1975"/>
                </a:cubicBezTo>
                <a:cubicBezTo>
                  <a:pt x="7145" y="1975"/>
                  <a:pt x="7150" y="1963"/>
                  <a:pt x="7162" y="1957"/>
                </a:cubicBezTo>
                <a:cubicBezTo>
                  <a:pt x="7168" y="1951"/>
                  <a:pt x="7168" y="1945"/>
                  <a:pt x="7174" y="1945"/>
                </a:cubicBezTo>
                <a:cubicBezTo>
                  <a:pt x="7180" y="1939"/>
                  <a:pt x="7180" y="1933"/>
                  <a:pt x="7186" y="1933"/>
                </a:cubicBezTo>
                <a:cubicBezTo>
                  <a:pt x="7192" y="1927"/>
                  <a:pt x="7192" y="1927"/>
                  <a:pt x="7198" y="1927"/>
                </a:cubicBezTo>
                <a:cubicBezTo>
                  <a:pt x="7210" y="1927"/>
                  <a:pt x="7210" y="1927"/>
                  <a:pt x="7210" y="1927"/>
                </a:cubicBezTo>
                <a:cubicBezTo>
                  <a:pt x="7216" y="1927"/>
                  <a:pt x="7222" y="1927"/>
                  <a:pt x="7234" y="1927"/>
                </a:cubicBezTo>
                <a:cubicBezTo>
                  <a:pt x="7234" y="1927"/>
                  <a:pt x="7239" y="1921"/>
                  <a:pt x="7245" y="1921"/>
                </a:cubicBezTo>
                <a:cubicBezTo>
                  <a:pt x="7245" y="1915"/>
                  <a:pt x="7251" y="1921"/>
                  <a:pt x="7257" y="1915"/>
                </a:cubicBezTo>
                <a:cubicBezTo>
                  <a:pt x="7257" y="1915"/>
                  <a:pt x="7251" y="1909"/>
                  <a:pt x="7257" y="1903"/>
                </a:cubicBezTo>
                <a:cubicBezTo>
                  <a:pt x="7263" y="1891"/>
                  <a:pt x="7263" y="1891"/>
                  <a:pt x="7263" y="1891"/>
                </a:cubicBezTo>
                <a:lnTo>
                  <a:pt x="7269" y="1886"/>
                </a:lnTo>
                <a:cubicBezTo>
                  <a:pt x="7275" y="1880"/>
                  <a:pt x="7281" y="1880"/>
                  <a:pt x="7281" y="1880"/>
                </a:cubicBezTo>
                <a:cubicBezTo>
                  <a:pt x="7287" y="1874"/>
                  <a:pt x="7293" y="1874"/>
                  <a:pt x="7293" y="1874"/>
                </a:cubicBezTo>
                <a:cubicBezTo>
                  <a:pt x="7299" y="1868"/>
                  <a:pt x="7299" y="1862"/>
                  <a:pt x="7299" y="1862"/>
                </a:cubicBezTo>
                <a:cubicBezTo>
                  <a:pt x="7305" y="1856"/>
                  <a:pt x="7305" y="1850"/>
                  <a:pt x="7311" y="1850"/>
                </a:cubicBezTo>
                <a:cubicBezTo>
                  <a:pt x="7311" y="1844"/>
                  <a:pt x="7316" y="1850"/>
                  <a:pt x="7322" y="1844"/>
                </a:cubicBezTo>
                <a:cubicBezTo>
                  <a:pt x="7328" y="1838"/>
                  <a:pt x="7328" y="1832"/>
                  <a:pt x="7334" y="1820"/>
                </a:cubicBezTo>
                <a:cubicBezTo>
                  <a:pt x="7334" y="1820"/>
                  <a:pt x="7334" y="1814"/>
                  <a:pt x="7340" y="1809"/>
                </a:cubicBezTo>
                <a:cubicBezTo>
                  <a:pt x="7340" y="1809"/>
                  <a:pt x="7346" y="1809"/>
                  <a:pt x="7352" y="1809"/>
                </a:cubicBezTo>
                <a:cubicBezTo>
                  <a:pt x="7358" y="1809"/>
                  <a:pt x="7358" y="1809"/>
                  <a:pt x="7364" y="1802"/>
                </a:cubicBezTo>
                <a:cubicBezTo>
                  <a:pt x="7364" y="1802"/>
                  <a:pt x="7364" y="1797"/>
                  <a:pt x="7364" y="1791"/>
                </a:cubicBezTo>
                <a:cubicBezTo>
                  <a:pt x="7364" y="1785"/>
                  <a:pt x="7370" y="1785"/>
                  <a:pt x="7370" y="1779"/>
                </a:cubicBezTo>
                <a:cubicBezTo>
                  <a:pt x="7376" y="1779"/>
                  <a:pt x="7382" y="1779"/>
                  <a:pt x="7382" y="1779"/>
                </a:cubicBezTo>
                <a:cubicBezTo>
                  <a:pt x="7388" y="1773"/>
                  <a:pt x="7393" y="1773"/>
                  <a:pt x="7393" y="1767"/>
                </a:cubicBezTo>
                <a:cubicBezTo>
                  <a:pt x="7400" y="1755"/>
                  <a:pt x="7393" y="1743"/>
                  <a:pt x="7393" y="1731"/>
                </a:cubicBezTo>
                <a:close/>
                <a:moveTo>
                  <a:pt x="4281" y="848"/>
                </a:moveTo>
                <a:lnTo>
                  <a:pt x="4281" y="848"/>
                </a:lnTo>
                <a:cubicBezTo>
                  <a:pt x="4322" y="889"/>
                  <a:pt x="4322" y="889"/>
                  <a:pt x="4322" y="889"/>
                </a:cubicBezTo>
                <a:cubicBezTo>
                  <a:pt x="4370" y="907"/>
                  <a:pt x="4370" y="907"/>
                  <a:pt x="4370" y="907"/>
                </a:cubicBezTo>
                <a:cubicBezTo>
                  <a:pt x="4423" y="889"/>
                  <a:pt x="4423" y="889"/>
                  <a:pt x="4423" y="889"/>
                </a:cubicBezTo>
                <a:cubicBezTo>
                  <a:pt x="4423" y="889"/>
                  <a:pt x="4423" y="877"/>
                  <a:pt x="4447" y="889"/>
                </a:cubicBezTo>
                <a:cubicBezTo>
                  <a:pt x="4470" y="895"/>
                  <a:pt x="4482" y="901"/>
                  <a:pt x="4494" y="901"/>
                </a:cubicBezTo>
                <a:cubicBezTo>
                  <a:pt x="4512" y="901"/>
                  <a:pt x="4536" y="913"/>
                  <a:pt x="4536" y="901"/>
                </a:cubicBezTo>
                <a:cubicBezTo>
                  <a:pt x="4542" y="889"/>
                  <a:pt x="4571" y="877"/>
                  <a:pt x="4571" y="877"/>
                </a:cubicBezTo>
                <a:cubicBezTo>
                  <a:pt x="4571" y="877"/>
                  <a:pt x="4595" y="895"/>
                  <a:pt x="4607" y="895"/>
                </a:cubicBezTo>
                <a:cubicBezTo>
                  <a:pt x="4619" y="895"/>
                  <a:pt x="4642" y="901"/>
                  <a:pt x="4648" y="895"/>
                </a:cubicBezTo>
                <a:cubicBezTo>
                  <a:pt x="4660" y="889"/>
                  <a:pt x="4654" y="889"/>
                  <a:pt x="4672" y="889"/>
                </a:cubicBezTo>
                <a:cubicBezTo>
                  <a:pt x="4720" y="889"/>
                  <a:pt x="4720" y="889"/>
                  <a:pt x="4720" y="889"/>
                </a:cubicBezTo>
                <a:cubicBezTo>
                  <a:pt x="4725" y="901"/>
                  <a:pt x="4702" y="919"/>
                  <a:pt x="4714" y="925"/>
                </a:cubicBezTo>
                <a:cubicBezTo>
                  <a:pt x="4755" y="931"/>
                  <a:pt x="4773" y="919"/>
                  <a:pt x="4773" y="919"/>
                </a:cubicBezTo>
                <a:cubicBezTo>
                  <a:pt x="4808" y="919"/>
                  <a:pt x="4808" y="919"/>
                  <a:pt x="4808" y="919"/>
                </a:cubicBezTo>
                <a:cubicBezTo>
                  <a:pt x="4856" y="901"/>
                  <a:pt x="4856" y="901"/>
                  <a:pt x="4856" y="901"/>
                </a:cubicBezTo>
                <a:cubicBezTo>
                  <a:pt x="4856" y="901"/>
                  <a:pt x="4856" y="889"/>
                  <a:pt x="4880" y="889"/>
                </a:cubicBezTo>
                <a:cubicBezTo>
                  <a:pt x="4897" y="889"/>
                  <a:pt x="4909" y="860"/>
                  <a:pt x="4909" y="860"/>
                </a:cubicBezTo>
                <a:cubicBezTo>
                  <a:pt x="4897" y="824"/>
                  <a:pt x="4897" y="824"/>
                  <a:pt x="4897" y="824"/>
                </a:cubicBezTo>
                <a:cubicBezTo>
                  <a:pt x="4856" y="848"/>
                  <a:pt x="4856" y="848"/>
                  <a:pt x="4856" y="848"/>
                </a:cubicBezTo>
                <a:cubicBezTo>
                  <a:pt x="4838" y="800"/>
                  <a:pt x="4838" y="800"/>
                  <a:pt x="4838" y="800"/>
                </a:cubicBezTo>
                <a:cubicBezTo>
                  <a:pt x="4886" y="795"/>
                  <a:pt x="4886" y="795"/>
                  <a:pt x="4886" y="795"/>
                </a:cubicBezTo>
                <a:cubicBezTo>
                  <a:pt x="4903" y="753"/>
                  <a:pt x="4903" y="753"/>
                  <a:pt x="4903" y="753"/>
                </a:cubicBezTo>
                <a:cubicBezTo>
                  <a:pt x="4886" y="718"/>
                  <a:pt x="4886" y="718"/>
                  <a:pt x="4886" y="718"/>
                </a:cubicBezTo>
                <a:cubicBezTo>
                  <a:pt x="4921" y="718"/>
                  <a:pt x="4921" y="718"/>
                  <a:pt x="4921" y="718"/>
                </a:cubicBezTo>
                <a:cubicBezTo>
                  <a:pt x="4980" y="723"/>
                  <a:pt x="4980" y="723"/>
                  <a:pt x="4980" y="723"/>
                </a:cubicBezTo>
                <a:cubicBezTo>
                  <a:pt x="4980" y="723"/>
                  <a:pt x="4998" y="723"/>
                  <a:pt x="5010" y="718"/>
                </a:cubicBezTo>
                <a:cubicBezTo>
                  <a:pt x="5016" y="706"/>
                  <a:pt x="5010" y="676"/>
                  <a:pt x="5010" y="676"/>
                </a:cubicBezTo>
                <a:cubicBezTo>
                  <a:pt x="5010" y="676"/>
                  <a:pt x="4957" y="646"/>
                  <a:pt x="4986" y="646"/>
                </a:cubicBezTo>
                <a:cubicBezTo>
                  <a:pt x="5034" y="646"/>
                  <a:pt x="5034" y="646"/>
                  <a:pt x="5034" y="646"/>
                </a:cubicBezTo>
                <a:cubicBezTo>
                  <a:pt x="5052" y="646"/>
                  <a:pt x="5063" y="652"/>
                  <a:pt x="5063" y="640"/>
                </a:cubicBezTo>
                <a:cubicBezTo>
                  <a:pt x="5063" y="623"/>
                  <a:pt x="5040" y="599"/>
                  <a:pt x="5040" y="599"/>
                </a:cubicBezTo>
                <a:cubicBezTo>
                  <a:pt x="5040" y="599"/>
                  <a:pt x="5010" y="599"/>
                  <a:pt x="4992" y="587"/>
                </a:cubicBezTo>
                <a:cubicBezTo>
                  <a:pt x="4980" y="575"/>
                  <a:pt x="4951" y="581"/>
                  <a:pt x="4951" y="581"/>
                </a:cubicBezTo>
                <a:cubicBezTo>
                  <a:pt x="4909" y="599"/>
                  <a:pt x="4909" y="599"/>
                  <a:pt x="4909" y="599"/>
                </a:cubicBezTo>
                <a:cubicBezTo>
                  <a:pt x="4880" y="617"/>
                  <a:pt x="4880" y="617"/>
                  <a:pt x="4880" y="617"/>
                </a:cubicBezTo>
                <a:cubicBezTo>
                  <a:pt x="4874" y="587"/>
                  <a:pt x="4874" y="587"/>
                  <a:pt x="4874" y="587"/>
                </a:cubicBezTo>
                <a:cubicBezTo>
                  <a:pt x="4915" y="575"/>
                  <a:pt x="4915" y="575"/>
                  <a:pt x="4915" y="575"/>
                </a:cubicBezTo>
                <a:cubicBezTo>
                  <a:pt x="4915" y="575"/>
                  <a:pt x="4909" y="563"/>
                  <a:pt x="4921" y="557"/>
                </a:cubicBezTo>
                <a:cubicBezTo>
                  <a:pt x="4933" y="557"/>
                  <a:pt x="4957" y="540"/>
                  <a:pt x="4957" y="540"/>
                </a:cubicBezTo>
                <a:cubicBezTo>
                  <a:pt x="4998" y="540"/>
                  <a:pt x="4998" y="540"/>
                  <a:pt x="4998" y="540"/>
                </a:cubicBezTo>
                <a:cubicBezTo>
                  <a:pt x="5016" y="563"/>
                  <a:pt x="5016" y="563"/>
                  <a:pt x="5016" y="563"/>
                </a:cubicBezTo>
                <a:cubicBezTo>
                  <a:pt x="5075" y="569"/>
                  <a:pt x="5075" y="569"/>
                  <a:pt x="5075" y="569"/>
                </a:cubicBezTo>
                <a:cubicBezTo>
                  <a:pt x="5075" y="569"/>
                  <a:pt x="5099" y="575"/>
                  <a:pt x="5111" y="563"/>
                </a:cubicBezTo>
                <a:cubicBezTo>
                  <a:pt x="5123" y="552"/>
                  <a:pt x="5152" y="534"/>
                  <a:pt x="5152" y="534"/>
                </a:cubicBezTo>
                <a:cubicBezTo>
                  <a:pt x="5105" y="498"/>
                  <a:pt x="5105" y="498"/>
                  <a:pt x="5105" y="498"/>
                </a:cubicBezTo>
                <a:cubicBezTo>
                  <a:pt x="5158" y="492"/>
                  <a:pt x="5158" y="492"/>
                  <a:pt x="5158" y="492"/>
                </a:cubicBezTo>
                <a:cubicBezTo>
                  <a:pt x="5182" y="522"/>
                  <a:pt x="5182" y="522"/>
                  <a:pt x="5182" y="522"/>
                </a:cubicBezTo>
                <a:cubicBezTo>
                  <a:pt x="5229" y="516"/>
                  <a:pt x="5229" y="516"/>
                  <a:pt x="5229" y="516"/>
                </a:cubicBezTo>
                <a:cubicBezTo>
                  <a:pt x="5283" y="498"/>
                  <a:pt x="5283" y="498"/>
                  <a:pt x="5283" y="498"/>
                </a:cubicBezTo>
                <a:cubicBezTo>
                  <a:pt x="5259" y="463"/>
                  <a:pt x="5259" y="463"/>
                  <a:pt x="5259" y="463"/>
                </a:cubicBezTo>
                <a:cubicBezTo>
                  <a:pt x="5224" y="445"/>
                  <a:pt x="5224" y="445"/>
                  <a:pt x="5224" y="445"/>
                </a:cubicBezTo>
                <a:cubicBezTo>
                  <a:pt x="5289" y="445"/>
                  <a:pt x="5289" y="445"/>
                  <a:pt x="5289" y="445"/>
                </a:cubicBezTo>
                <a:cubicBezTo>
                  <a:pt x="5330" y="445"/>
                  <a:pt x="5330" y="445"/>
                  <a:pt x="5330" y="445"/>
                </a:cubicBezTo>
                <a:cubicBezTo>
                  <a:pt x="5348" y="421"/>
                  <a:pt x="5348" y="421"/>
                  <a:pt x="5348" y="421"/>
                </a:cubicBezTo>
                <a:cubicBezTo>
                  <a:pt x="5401" y="409"/>
                  <a:pt x="5401" y="409"/>
                  <a:pt x="5401" y="409"/>
                </a:cubicBezTo>
                <a:cubicBezTo>
                  <a:pt x="5449" y="374"/>
                  <a:pt x="5449" y="374"/>
                  <a:pt x="5449" y="374"/>
                </a:cubicBezTo>
                <a:cubicBezTo>
                  <a:pt x="5449" y="374"/>
                  <a:pt x="5496" y="356"/>
                  <a:pt x="5508" y="356"/>
                </a:cubicBezTo>
                <a:cubicBezTo>
                  <a:pt x="5526" y="350"/>
                  <a:pt x="5561" y="320"/>
                  <a:pt x="5561" y="320"/>
                </a:cubicBezTo>
                <a:cubicBezTo>
                  <a:pt x="5615" y="314"/>
                  <a:pt x="5615" y="314"/>
                  <a:pt x="5615" y="314"/>
                </a:cubicBezTo>
                <a:cubicBezTo>
                  <a:pt x="5645" y="297"/>
                  <a:pt x="5645" y="297"/>
                  <a:pt x="5645" y="297"/>
                </a:cubicBezTo>
                <a:cubicBezTo>
                  <a:pt x="5621" y="267"/>
                  <a:pt x="5621" y="267"/>
                  <a:pt x="5621" y="267"/>
                </a:cubicBezTo>
                <a:cubicBezTo>
                  <a:pt x="5621" y="267"/>
                  <a:pt x="5591" y="285"/>
                  <a:pt x="5579" y="285"/>
                </a:cubicBezTo>
                <a:cubicBezTo>
                  <a:pt x="5573" y="285"/>
                  <a:pt x="5532" y="308"/>
                  <a:pt x="5520" y="297"/>
                </a:cubicBezTo>
                <a:cubicBezTo>
                  <a:pt x="5508" y="291"/>
                  <a:pt x="5520" y="285"/>
                  <a:pt x="5496" y="285"/>
                </a:cubicBezTo>
                <a:cubicBezTo>
                  <a:pt x="5472" y="285"/>
                  <a:pt x="5425" y="291"/>
                  <a:pt x="5425" y="291"/>
                </a:cubicBezTo>
                <a:cubicBezTo>
                  <a:pt x="5437" y="261"/>
                  <a:pt x="5437" y="261"/>
                  <a:pt x="5437" y="261"/>
                </a:cubicBezTo>
                <a:cubicBezTo>
                  <a:pt x="5490" y="255"/>
                  <a:pt x="5490" y="255"/>
                  <a:pt x="5490" y="255"/>
                </a:cubicBezTo>
                <a:cubicBezTo>
                  <a:pt x="5556" y="255"/>
                  <a:pt x="5556" y="255"/>
                  <a:pt x="5556" y="255"/>
                </a:cubicBezTo>
                <a:cubicBezTo>
                  <a:pt x="5615" y="255"/>
                  <a:pt x="5615" y="255"/>
                  <a:pt x="5615" y="255"/>
                </a:cubicBezTo>
                <a:cubicBezTo>
                  <a:pt x="5615" y="255"/>
                  <a:pt x="5650" y="237"/>
                  <a:pt x="5674" y="237"/>
                </a:cubicBezTo>
                <a:cubicBezTo>
                  <a:pt x="5698" y="237"/>
                  <a:pt x="5733" y="220"/>
                  <a:pt x="5733" y="220"/>
                </a:cubicBezTo>
                <a:cubicBezTo>
                  <a:pt x="5799" y="220"/>
                  <a:pt x="5799" y="220"/>
                  <a:pt x="5799" y="220"/>
                </a:cubicBezTo>
                <a:cubicBezTo>
                  <a:pt x="5799" y="220"/>
                  <a:pt x="5804" y="196"/>
                  <a:pt x="5811" y="184"/>
                </a:cubicBezTo>
                <a:cubicBezTo>
                  <a:pt x="5822" y="166"/>
                  <a:pt x="5804" y="148"/>
                  <a:pt x="5804" y="148"/>
                </a:cubicBezTo>
                <a:cubicBezTo>
                  <a:pt x="5751" y="160"/>
                  <a:pt x="5751" y="160"/>
                  <a:pt x="5751" y="160"/>
                </a:cubicBezTo>
                <a:cubicBezTo>
                  <a:pt x="5710" y="154"/>
                  <a:pt x="5710" y="154"/>
                  <a:pt x="5710" y="154"/>
                </a:cubicBezTo>
                <a:cubicBezTo>
                  <a:pt x="5698" y="125"/>
                  <a:pt x="5698" y="125"/>
                  <a:pt x="5698" y="125"/>
                </a:cubicBezTo>
                <a:cubicBezTo>
                  <a:pt x="5645" y="95"/>
                  <a:pt x="5645" y="95"/>
                  <a:pt x="5645" y="95"/>
                </a:cubicBezTo>
                <a:cubicBezTo>
                  <a:pt x="5597" y="107"/>
                  <a:pt x="5597" y="107"/>
                  <a:pt x="5597" y="107"/>
                </a:cubicBezTo>
                <a:cubicBezTo>
                  <a:pt x="5538" y="107"/>
                  <a:pt x="5538" y="107"/>
                  <a:pt x="5538" y="107"/>
                </a:cubicBezTo>
                <a:cubicBezTo>
                  <a:pt x="5472" y="125"/>
                  <a:pt x="5472" y="125"/>
                  <a:pt x="5472" y="125"/>
                </a:cubicBezTo>
                <a:cubicBezTo>
                  <a:pt x="5479" y="101"/>
                  <a:pt x="5479" y="101"/>
                  <a:pt x="5479" y="101"/>
                </a:cubicBezTo>
                <a:cubicBezTo>
                  <a:pt x="5425" y="95"/>
                  <a:pt x="5425" y="95"/>
                  <a:pt x="5425" y="95"/>
                </a:cubicBezTo>
                <a:cubicBezTo>
                  <a:pt x="5425" y="95"/>
                  <a:pt x="5390" y="107"/>
                  <a:pt x="5384" y="101"/>
                </a:cubicBezTo>
                <a:cubicBezTo>
                  <a:pt x="5378" y="89"/>
                  <a:pt x="5372" y="77"/>
                  <a:pt x="5372" y="77"/>
                </a:cubicBezTo>
                <a:cubicBezTo>
                  <a:pt x="5330" y="77"/>
                  <a:pt x="5330" y="77"/>
                  <a:pt x="5330" y="77"/>
                </a:cubicBezTo>
                <a:cubicBezTo>
                  <a:pt x="5301" y="59"/>
                  <a:pt x="5271" y="59"/>
                  <a:pt x="5271" y="59"/>
                </a:cubicBezTo>
                <a:cubicBezTo>
                  <a:pt x="5271" y="59"/>
                  <a:pt x="5271" y="107"/>
                  <a:pt x="5265" y="101"/>
                </a:cubicBezTo>
                <a:cubicBezTo>
                  <a:pt x="5253" y="101"/>
                  <a:pt x="5241" y="113"/>
                  <a:pt x="5229" y="101"/>
                </a:cubicBezTo>
                <a:cubicBezTo>
                  <a:pt x="5218" y="83"/>
                  <a:pt x="5224" y="77"/>
                  <a:pt x="5206" y="77"/>
                </a:cubicBezTo>
                <a:cubicBezTo>
                  <a:pt x="5188" y="77"/>
                  <a:pt x="5182" y="77"/>
                  <a:pt x="5170" y="77"/>
                </a:cubicBezTo>
                <a:cubicBezTo>
                  <a:pt x="5158" y="77"/>
                  <a:pt x="5158" y="107"/>
                  <a:pt x="5158" y="107"/>
                </a:cubicBezTo>
                <a:cubicBezTo>
                  <a:pt x="5140" y="125"/>
                  <a:pt x="5105" y="107"/>
                  <a:pt x="5105" y="107"/>
                </a:cubicBezTo>
                <a:cubicBezTo>
                  <a:pt x="5075" y="77"/>
                  <a:pt x="5052" y="77"/>
                  <a:pt x="5052" y="77"/>
                </a:cubicBezTo>
                <a:cubicBezTo>
                  <a:pt x="4998" y="71"/>
                  <a:pt x="4998" y="71"/>
                  <a:pt x="4998" y="71"/>
                </a:cubicBezTo>
                <a:cubicBezTo>
                  <a:pt x="4998" y="71"/>
                  <a:pt x="4957" y="59"/>
                  <a:pt x="4957" y="71"/>
                </a:cubicBezTo>
                <a:cubicBezTo>
                  <a:pt x="4945" y="101"/>
                  <a:pt x="4957" y="125"/>
                  <a:pt x="4957" y="125"/>
                </a:cubicBezTo>
                <a:cubicBezTo>
                  <a:pt x="4933" y="125"/>
                  <a:pt x="4933" y="125"/>
                  <a:pt x="4933" y="125"/>
                </a:cubicBezTo>
                <a:cubicBezTo>
                  <a:pt x="4897" y="107"/>
                  <a:pt x="4897" y="107"/>
                  <a:pt x="4897" y="107"/>
                </a:cubicBezTo>
                <a:cubicBezTo>
                  <a:pt x="4897" y="107"/>
                  <a:pt x="4891" y="95"/>
                  <a:pt x="4874" y="95"/>
                </a:cubicBezTo>
                <a:cubicBezTo>
                  <a:pt x="4820" y="95"/>
                  <a:pt x="4820" y="95"/>
                  <a:pt x="4820" y="95"/>
                </a:cubicBezTo>
                <a:cubicBezTo>
                  <a:pt x="4820" y="119"/>
                  <a:pt x="4820" y="119"/>
                  <a:pt x="4820" y="119"/>
                </a:cubicBezTo>
                <a:cubicBezTo>
                  <a:pt x="4773" y="119"/>
                  <a:pt x="4773" y="119"/>
                  <a:pt x="4773" y="119"/>
                </a:cubicBezTo>
                <a:cubicBezTo>
                  <a:pt x="4749" y="107"/>
                  <a:pt x="4702" y="113"/>
                  <a:pt x="4702" y="113"/>
                </a:cubicBezTo>
                <a:cubicBezTo>
                  <a:pt x="4684" y="131"/>
                  <a:pt x="4648" y="136"/>
                  <a:pt x="4648" y="136"/>
                </a:cubicBezTo>
                <a:cubicBezTo>
                  <a:pt x="4619" y="172"/>
                  <a:pt x="4619" y="172"/>
                  <a:pt x="4619" y="172"/>
                </a:cubicBezTo>
                <a:cubicBezTo>
                  <a:pt x="4684" y="172"/>
                  <a:pt x="4684" y="172"/>
                  <a:pt x="4684" y="172"/>
                </a:cubicBezTo>
                <a:cubicBezTo>
                  <a:pt x="4702" y="184"/>
                  <a:pt x="4767" y="202"/>
                  <a:pt x="4767" y="202"/>
                </a:cubicBezTo>
                <a:cubicBezTo>
                  <a:pt x="4767" y="202"/>
                  <a:pt x="4785" y="190"/>
                  <a:pt x="4791" y="202"/>
                </a:cubicBezTo>
                <a:cubicBezTo>
                  <a:pt x="4797" y="220"/>
                  <a:pt x="4802" y="237"/>
                  <a:pt x="4802" y="237"/>
                </a:cubicBezTo>
                <a:cubicBezTo>
                  <a:pt x="4802" y="237"/>
                  <a:pt x="4761" y="243"/>
                  <a:pt x="4749" y="231"/>
                </a:cubicBezTo>
                <a:cubicBezTo>
                  <a:pt x="4737" y="220"/>
                  <a:pt x="4725" y="208"/>
                  <a:pt x="4708" y="208"/>
                </a:cubicBezTo>
                <a:cubicBezTo>
                  <a:pt x="4648" y="208"/>
                  <a:pt x="4648" y="208"/>
                  <a:pt x="4648" y="208"/>
                </a:cubicBezTo>
                <a:cubicBezTo>
                  <a:pt x="4648" y="208"/>
                  <a:pt x="4613" y="202"/>
                  <a:pt x="4601" y="190"/>
                </a:cubicBezTo>
                <a:cubicBezTo>
                  <a:pt x="4595" y="184"/>
                  <a:pt x="4589" y="160"/>
                  <a:pt x="4571" y="160"/>
                </a:cubicBezTo>
                <a:cubicBezTo>
                  <a:pt x="4559" y="166"/>
                  <a:pt x="4530" y="166"/>
                  <a:pt x="4530" y="166"/>
                </a:cubicBezTo>
                <a:cubicBezTo>
                  <a:pt x="4494" y="148"/>
                  <a:pt x="4494" y="148"/>
                  <a:pt x="4494" y="148"/>
                </a:cubicBezTo>
                <a:cubicBezTo>
                  <a:pt x="4494" y="148"/>
                  <a:pt x="4482" y="142"/>
                  <a:pt x="4470" y="148"/>
                </a:cubicBezTo>
                <a:cubicBezTo>
                  <a:pt x="4441" y="154"/>
                  <a:pt x="4441" y="154"/>
                  <a:pt x="4441" y="154"/>
                </a:cubicBezTo>
                <a:cubicBezTo>
                  <a:pt x="4435" y="178"/>
                  <a:pt x="4435" y="178"/>
                  <a:pt x="4435" y="178"/>
                </a:cubicBezTo>
                <a:cubicBezTo>
                  <a:pt x="4435" y="178"/>
                  <a:pt x="4447" y="208"/>
                  <a:pt x="4435" y="208"/>
                </a:cubicBezTo>
                <a:cubicBezTo>
                  <a:pt x="4393" y="208"/>
                  <a:pt x="4393" y="208"/>
                  <a:pt x="4393" y="208"/>
                </a:cubicBezTo>
                <a:cubicBezTo>
                  <a:pt x="4346" y="196"/>
                  <a:pt x="4346" y="196"/>
                  <a:pt x="4346" y="196"/>
                </a:cubicBezTo>
                <a:cubicBezTo>
                  <a:pt x="4322" y="196"/>
                  <a:pt x="4322" y="196"/>
                  <a:pt x="4322" y="196"/>
                </a:cubicBezTo>
                <a:cubicBezTo>
                  <a:pt x="4293" y="220"/>
                  <a:pt x="4293" y="220"/>
                  <a:pt x="4293" y="220"/>
                </a:cubicBezTo>
                <a:cubicBezTo>
                  <a:pt x="4293" y="220"/>
                  <a:pt x="4281" y="231"/>
                  <a:pt x="4269" y="231"/>
                </a:cubicBezTo>
                <a:cubicBezTo>
                  <a:pt x="4239" y="231"/>
                  <a:pt x="4239" y="231"/>
                  <a:pt x="4239" y="231"/>
                </a:cubicBezTo>
                <a:cubicBezTo>
                  <a:pt x="4210" y="231"/>
                  <a:pt x="4210" y="231"/>
                  <a:pt x="4210" y="231"/>
                </a:cubicBezTo>
                <a:cubicBezTo>
                  <a:pt x="4204" y="255"/>
                  <a:pt x="4204" y="255"/>
                  <a:pt x="4204" y="255"/>
                </a:cubicBezTo>
                <a:cubicBezTo>
                  <a:pt x="4144" y="249"/>
                  <a:pt x="4144" y="249"/>
                  <a:pt x="4144" y="249"/>
                </a:cubicBezTo>
                <a:cubicBezTo>
                  <a:pt x="4144" y="273"/>
                  <a:pt x="4144" y="273"/>
                  <a:pt x="4144" y="273"/>
                </a:cubicBezTo>
                <a:cubicBezTo>
                  <a:pt x="4180" y="279"/>
                  <a:pt x="4180" y="279"/>
                  <a:pt x="4180" y="279"/>
                </a:cubicBezTo>
                <a:cubicBezTo>
                  <a:pt x="4198" y="285"/>
                  <a:pt x="4198" y="285"/>
                  <a:pt x="4198" y="285"/>
                </a:cubicBezTo>
                <a:cubicBezTo>
                  <a:pt x="4198" y="320"/>
                  <a:pt x="4198" y="320"/>
                  <a:pt x="4198" y="320"/>
                </a:cubicBezTo>
                <a:cubicBezTo>
                  <a:pt x="4245" y="332"/>
                  <a:pt x="4245" y="332"/>
                  <a:pt x="4245" y="332"/>
                </a:cubicBezTo>
                <a:cubicBezTo>
                  <a:pt x="4245" y="332"/>
                  <a:pt x="4257" y="362"/>
                  <a:pt x="4269" y="362"/>
                </a:cubicBezTo>
                <a:cubicBezTo>
                  <a:pt x="4281" y="362"/>
                  <a:pt x="4316" y="362"/>
                  <a:pt x="4316" y="362"/>
                </a:cubicBezTo>
                <a:cubicBezTo>
                  <a:pt x="4316" y="362"/>
                  <a:pt x="4340" y="374"/>
                  <a:pt x="4358" y="379"/>
                </a:cubicBezTo>
                <a:cubicBezTo>
                  <a:pt x="4381" y="386"/>
                  <a:pt x="4411" y="386"/>
                  <a:pt x="4411" y="386"/>
                </a:cubicBezTo>
                <a:cubicBezTo>
                  <a:pt x="4435" y="350"/>
                  <a:pt x="4435" y="350"/>
                  <a:pt x="4435" y="350"/>
                </a:cubicBezTo>
                <a:cubicBezTo>
                  <a:pt x="4453" y="332"/>
                  <a:pt x="4453" y="332"/>
                  <a:pt x="4453" y="332"/>
                </a:cubicBezTo>
                <a:cubicBezTo>
                  <a:pt x="4512" y="326"/>
                  <a:pt x="4512" y="326"/>
                  <a:pt x="4512" y="326"/>
                </a:cubicBezTo>
                <a:cubicBezTo>
                  <a:pt x="4476" y="350"/>
                  <a:pt x="4476" y="350"/>
                  <a:pt x="4476" y="350"/>
                </a:cubicBezTo>
                <a:cubicBezTo>
                  <a:pt x="4447" y="386"/>
                  <a:pt x="4447" y="386"/>
                  <a:pt x="4447" y="386"/>
                </a:cubicBezTo>
                <a:cubicBezTo>
                  <a:pt x="4453" y="415"/>
                  <a:pt x="4453" y="415"/>
                  <a:pt x="4453" y="415"/>
                </a:cubicBezTo>
                <a:cubicBezTo>
                  <a:pt x="4536" y="415"/>
                  <a:pt x="4536" y="415"/>
                  <a:pt x="4536" y="415"/>
                </a:cubicBezTo>
                <a:cubicBezTo>
                  <a:pt x="4536" y="415"/>
                  <a:pt x="4601" y="433"/>
                  <a:pt x="4607" y="415"/>
                </a:cubicBezTo>
                <a:cubicBezTo>
                  <a:pt x="4613" y="397"/>
                  <a:pt x="4631" y="379"/>
                  <a:pt x="4631" y="379"/>
                </a:cubicBezTo>
                <a:cubicBezTo>
                  <a:pt x="4684" y="386"/>
                  <a:pt x="4684" y="386"/>
                  <a:pt x="4684" y="386"/>
                </a:cubicBezTo>
                <a:cubicBezTo>
                  <a:pt x="4755" y="386"/>
                  <a:pt x="4755" y="386"/>
                  <a:pt x="4755" y="386"/>
                </a:cubicBezTo>
                <a:cubicBezTo>
                  <a:pt x="4802" y="356"/>
                  <a:pt x="4802" y="356"/>
                  <a:pt x="4802" y="356"/>
                </a:cubicBezTo>
                <a:cubicBezTo>
                  <a:pt x="4826" y="332"/>
                  <a:pt x="4826" y="332"/>
                  <a:pt x="4826" y="332"/>
                </a:cubicBezTo>
                <a:cubicBezTo>
                  <a:pt x="4832" y="314"/>
                  <a:pt x="4832" y="314"/>
                  <a:pt x="4832" y="314"/>
                </a:cubicBezTo>
                <a:cubicBezTo>
                  <a:pt x="4832" y="314"/>
                  <a:pt x="4856" y="314"/>
                  <a:pt x="4874" y="314"/>
                </a:cubicBezTo>
                <a:cubicBezTo>
                  <a:pt x="4886" y="308"/>
                  <a:pt x="4921" y="291"/>
                  <a:pt x="4921" y="291"/>
                </a:cubicBezTo>
                <a:cubicBezTo>
                  <a:pt x="4969" y="297"/>
                  <a:pt x="4969" y="297"/>
                  <a:pt x="4969" y="297"/>
                </a:cubicBezTo>
                <a:cubicBezTo>
                  <a:pt x="4939" y="302"/>
                  <a:pt x="4939" y="302"/>
                  <a:pt x="4939" y="302"/>
                </a:cubicBezTo>
                <a:cubicBezTo>
                  <a:pt x="4891" y="326"/>
                  <a:pt x="4891" y="326"/>
                  <a:pt x="4891" y="326"/>
                </a:cubicBezTo>
                <a:cubicBezTo>
                  <a:pt x="4868" y="338"/>
                  <a:pt x="4844" y="356"/>
                  <a:pt x="4844" y="356"/>
                </a:cubicBezTo>
                <a:cubicBezTo>
                  <a:pt x="4909" y="350"/>
                  <a:pt x="4909" y="350"/>
                  <a:pt x="4909" y="350"/>
                </a:cubicBezTo>
                <a:cubicBezTo>
                  <a:pt x="4939" y="356"/>
                  <a:pt x="4939" y="356"/>
                  <a:pt x="4939" y="356"/>
                </a:cubicBezTo>
                <a:cubicBezTo>
                  <a:pt x="4963" y="362"/>
                  <a:pt x="4963" y="362"/>
                  <a:pt x="4963" y="362"/>
                </a:cubicBezTo>
                <a:cubicBezTo>
                  <a:pt x="4945" y="386"/>
                  <a:pt x="4945" y="386"/>
                  <a:pt x="4945" y="386"/>
                </a:cubicBezTo>
                <a:cubicBezTo>
                  <a:pt x="4880" y="386"/>
                  <a:pt x="4880" y="386"/>
                  <a:pt x="4880" y="386"/>
                </a:cubicBezTo>
                <a:cubicBezTo>
                  <a:pt x="4832" y="386"/>
                  <a:pt x="4832" y="386"/>
                  <a:pt x="4832" y="386"/>
                </a:cubicBezTo>
                <a:cubicBezTo>
                  <a:pt x="4802" y="397"/>
                  <a:pt x="4802" y="397"/>
                  <a:pt x="4802" y="397"/>
                </a:cubicBezTo>
                <a:cubicBezTo>
                  <a:pt x="4773" y="403"/>
                  <a:pt x="4773" y="403"/>
                  <a:pt x="4773" y="403"/>
                </a:cubicBezTo>
                <a:cubicBezTo>
                  <a:pt x="4749" y="415"/>
                  <a:pt x="4708" y="415"/>
                  <a:pt x="4708" y="415"/>
                </a:cubicBezTo>
                <a:cubicBezTo>
                  <a:pt x="4672" y="415"/>
                  <a:pt x="4672" y="415"/>
                  <a:pt x="4672" y="415"/>
                </a:cubicBezTo>
                <a:cubicBezTo>
                  <a:pt x="4636" y="421"/>
                  <a:pt x="4636" y="421"/>
                  <a:pt x="4636" y="421"/>
                </a:cubicBezTo>
                <a:cubicBezTo>
                  <a:pt x="4636" y="451"/>
                  <a:pt x="4636" y="451"/>
                  <a:pt x="4636" y="451"/>
                </a:cubicBezTo>
                <a:cubicBezTo>
                  <a:pt x="4672" y="457"/>
                  <a:pt x="4672" y="457"/>
                  <a:pt x="4672" y="457"/>
                </a:cubicBezTo>
                <a:cubicBezTo>
                  <a:pt x="4702" y="474"/>
                  <a:pt x="4702" y="474"/>
                  <a:pt x="4702" y="474"/>
                </a:cubicBezTo>
                <a:cubicBezTo>
                  <a:pt x="4714" y="504"/>
                  <a:pt x="4714" y="504"/>
                  <a:pt x="4714" y="504"/>
                </a:cubicBezTo>
                <a:cubicBezTo>
                  <a:pt x="4791" y="516"/>
                  <a:pt x="4791" y="516"/>
                  <a:pt x="4791" y="516"/>
                </a:cubicBezTo>
                <a:cubicBezTo>
                  <a:pt x="4755" y="522"/>
                  <a:pt x="4755" y="522"/>
                  <a:pt x="4755" y="522"/>
                </a:cubicBezTo>
                <a:cubicBezTo>
                  <a:pt x="4714" y="516"/>
                  <a:pt x="4714" y="516"/>
                  <a:pt x="4714" y="516"/>
                </a:cubicBezTo>
                <a:cubicBezTo>
                  <a:pt x="4714" y="516"/>
                  <a:pt x="4672" y="492"/>
                  <a:pt x="4654" y="486"/>
                </a:cubicBezTo>
                <a:cubicBezTo>
                  <a:pt x="4642" y="480"/>
                  <a:pt x="4595" y="445"/>
                  <a:pt x="4583" y="445"/>
                </a:cubicBezTo>
                <a:cubicBezTo>
                  <a:pt x="4571" y="445"/>
                  <a:pt x="4524" y="439"/>
                  <a:pt x="4524" y="439"/>
                </a:cubicBezTo>
                <a:cubicBezTo>
                  <a:pt x="4441" y="433"/>
                  <a:pt x="4441" y="433"/>
                  <a:pt x="4441" y="433"/>
                </a:cubicBezTo>
                <a:cubicBezTo>
                  <a:pt x="4435" y="463"/>
                  <a:pt x="4435" y="463"/>
                  <a:pt x="4435" y="463"/>
                </a:cubicBezTo>
                <a:cubicBezTo>
                  <a:pt x="4465" y="492"/>
                  <a:pt x="4465" y="492"/>
                  <a:pt x="4465" y="492"/>
                </a:cubicBezTo>
                <a:cubicBezTo>
                  <a:pt x="4506" y="522"/>
                  <a:pt x="4506" y="522"/>
                  <a:pt x="4506" y="522"/>
                </a:cubicBezTo>
                <a:cubicBezTo>
                  <a:pt x="4583" y="569"/>
                  <a:pt x="4583" y="569"/>
                  <a:pt x="4583" y="569"/>
                </a:cubicBezTo>
                <a:cubicBezTo>
                  <a:pt x="4631" y="587"/>
                  <a:pt x="4631" y="587"/>
                  <a:pt x="4631" y="587"/>
                </a:cubicBezTo>
                <a:cubicBezTo>
                  <a:pt x="4708" y="593"/>
                  <a:pt x="4708" y="593"/>
                  <a:pt x="4708" y="593"/>
                </a:cubicBezTo>
                <a:cubicBezTo>
                  <a:pt x="4708" y="593"/>
                  <a:pt x="4702" y="617"/>
                  <a:pt x="4690" y="617"/>
                </a:cubicBezTo>
                <a:cubicBezTo>
                  <a:pt x="4678" y="617"/>
                  <a:pt x="4660" y="611"/>
                  <a:pt x="4660" y="629"/>
                </a:cubicBezTo>
                <a:cubicBezTo>
                  <a:pt x="4660" y="658"/>
                  <a:pt x="4660" y="658"/>
                  <a:pt x="4660" y="658"/>
                </a:cubicBezTo>
                <a:cubicBezTo>
                  <a:pt x="4589" y="611"/>
                  <a:pt x="4589" y="611"/>
                  <a:pt x="4589" y="611"/>
                </a:cubicBezTo>
                <a:cubicBezTo>
                  <a:pt x="4542" y="605"/>
                  <a:pt x="4542" y="605"/>
                  <a:pt x="4542" y="605"/>
                </a:cubicBezTo>
                <a:cubicBezTo>
                  <a:pt x="4482" y="611"/>
                  <a:pt x="4482" y="611"/>
                  <a:pt x="4482" y="611"/>
                </a:cubicBezTo>
                <a:cubicBezTo>
                  <a:pt x="4435" y="617"/>
                  <a:pt x="4435" y="617"/>
                  <a:pt x="4435" y="617"/>
                </a:cubicBezTo>
                <a:cubicBezTo>
                  <a:pt x="4393" y="640"/>
                  <a:pt x="4393" y="640"/>
                  <a:pt x="4393" y="640"/>
                </a:cubicBezTo>
                <a:cubicBezTo>
                  <a:pt x="4393" y="670"/>
                  <a:pt x="4393" y="670"/>
                  <a:pt x="4393" y="670"/>
                </a:cubicBezTo>
                <a:cubicBezTo>
                  <a:pt x="4399" y="694"/>
                  <a:pt x="4399" y="694"/>
                  <a:pt x="4399" y="694"/>
                </a:cubicBezTo>
                <a:cubicBezTo>
                  <a:pt x="4441" y="700"/>
                  <a:pt x="4441" y="700"/>
                  <a:pt x="4441" y="700"/>
                </a:cubicBezTo>
                <a:cubicBezTo>
                  <a:pt x="4500" y="700"/>
                  <a:pt x="4500" y="700"/>
                  <a:pt x="4500" y="700"/>
                </a:cubicBezTo>
                <a:cubicBezTo>
                  <a:pt x="4554" y="694"/>
                  <a:pt x="4554" y="694"/>
                  <a:pt x="4554" y="694"/>
                </a:cubicBezTo>
                <a:cubicBezTo>
                  <a:pt x="4506" y="723"/>
                  <a:pt x="4506" y="723"/>
                  <a:pt x="4506" y="723"/>
                </a:cubicBezTo>
                <a:cubicBezTo>
                  <a:pt x="4518" y="753"/>
                  <a:pt x="4518" y="753"/>
                  <a:pt x="4518" y="753"/>
                </a:cubicBezTo>
                <a:cubicBezTo>
                  <a:pt x="4565" y="759"/>
                  <a:pt x="4565" y="759"/>
                  <a:pt x="4565" y="759"/>
                </a:cubicBezTo>
                <a:cubicBezTo>
                  <a:pt x="4565" y="759"/>
                  <a:pt x="4577" y="753"/>
                  <a:pt x="4595" y="747"/>
                </a:cubicBezTo>
                <a:cubicBezTo>
                  <a:pt x="4607" y="741"/>
                  <a:pt x="4654" y="711"/>
                  <a:pt x="4654" y="711"/>
                </a:cubicBezTo>
                <a:cubicBezTo>
                  <a:pt x="4636" y="747"/>
                  <a:pt x="4636" y="747"/>
                  <a:pt x="4636" y="747"/>
                </a:cubicBezTo>
                <a:cubicBezTo>
                  <a:pt x="4589" y="777"/>
                  <a:pt x="4589" y="777"/>
                  <a:pt x="4589" y="777"/>
                </a:cubicBezTo>
                <a:cubicBezTo>
                  <a:pt x="4542" y="783"/>
                  <a:pt x="4542" y="783"/>
                  <a:pt x="4542" y="783"/>
                </a:cubicBezTo>
                <a:cubicBezTo>
                  <a:pt x="4459" y="753"/>
                  <a:pt x="4459" y="753"/>
                  <a:pt x="4459" y="753"/>
                </a:cubicBezTo>
                <a:cubicBezTo>
                  <a:pt x="4459" y="753"/>
                  <a:pt x="4423" y="723"/>
                  <a:pt x="4399" y="723"/>
                </a:cubicBezTo>
                <a:cubicBezTo>
                  <a:pt x="4376" y="723"/>
                  <a:pt x="4334" y="729"/>
                  <a:pt x="4334" y="729"/>
                </a:cubicBezTo>
                <a:cubicBezTo>
                  <a:pt x="4346" y="759"/>
                  <a:pt x="4346" y="759"/>
                  <a:pt x="4346" y="759"/>
                </a:cubicBezTo>
                <a:cubicBezTo>
                  <a:pt x="4346" y="759"/>
                  <a:pt x="4370" y="806"/>
                  <a:pt x="4358" y="806"/>
                </a:cubicBezTo>
                <a:cubicBezTo>
                  <a:pt x="4346" y="806"/>
                  <a:pt x="4304" y="812"/>
                  <a:pt x="4304" y="812"/>
                </a:cubicBezTo>
                <a:lnTo>
                  <a:pt x="4281" y="848"/>
                </a:lnTo>
                <a:close/>
                <a:moveTo>
                  <a:pt x="4304" y="658"/>
                </a:moveTo>
                <a:lnTo>
                  <a:pt x="4304" y="658"/>
                </a:lnTo>
                <a:cubicBezTo>
                  <a:pt x="4334" y="658"/>
                  <a:pt x="4334" y="658"/>
                  <a:pt x="4334" y="658"/>
                </a:cubicBezTo>
                <a:cubicBezTo>
                  <a:pt x="4346" y="658"/>
                  <a:pt x="4340" y="634"/>
                  <a:pt x="4340" y="634"/>
                </a:cubicBezTo>
                <a:cubicBezTo>
                  <a:pt x="4340" y="599"/>
                  <a:pt x="4340" y="599"/>
                  <a:pt x="4340" y="599"/>
                </a:cubicBezTo>
                <a:cubicBezTo>
                  <a:pt x="4388" y="617"/>
                  <a:pt x="4388" y="617"/>
                  <a:pt x="4388" y="617"/>
                </a:cubicBezTo>
                <a:cubicBezTo>
                  <a:pt x="4388" y="617"/>
                  <a:pt x="4399" y="605"/>
                  <a:pt x="4399" y="593"/>
                </a:cubicBezTo>
                <a:cubicBezTo>
                  <a:pt x="4399" y="581"/>
                  <a:pt x="4435" y="593"/>
                  <a:pt x="4453" y="599"/>
                </a:cubicBezTo>
                <a:cubicBezTo>
                  <a:pt x="4465" y="605"/>
                  <a:pt x="4488" y="569"/>
                  <a:pt x="4488" y="569"/>
                </a:cubicBezTo>
                <a:cubicBezTo>
                  <a:pt x="4488" y="528"/>
                  <a:pt x="4488" y="528"/>
                  <a:pt x="4488" y="528"/>
                </a:cubicBezTo>
                <a:cubicBezTo>
                  <a:pt x="4429" y="510"/>
                  <a:pt x="4429" y="510"/>
                  <a:pt x="4429" y="510"/>
                </a:cubicBezTo>
                <a:cubicBezTo>
                  <a:pt x="4429" y="510"/>
                  <a:pt x="4417" y="510"/>
                  <a:pt x="4393" y="498"/>
                </a:cubicBezTo>
                <a:cubicBezTo>
                  <a:pt x="4376" y="474"/>
                  <a:pt x="4376" y="474"/>
                  <a:pt x="4376" y="474"/>
                </a:cubicBezTo>
                <a:cubicBezTo>
                  <a:pt x="4376" y="451"/>
                  <a:pt x="4376" y="451"/>
                  <a:pt x="4376" y="451"/>
                </a:cubicBezTo>
                <a:cubicBezTo>
                  <a:pt x="4340" y="427"/>
                  <a:pt x="4340" y="427"/>
                  <a:pt x="4340" y="427"/>
                </a:cubicBezTo>
                <a:cubicBezTo>
                  <a:pt x="4340" y="427"/>
                  <a:pt x="4328" y="451"/>
                  <a:pt x="4316" y="451"/>
                </a:cubicBezTo>
                <a:cubicBezTo>
                  <a:pt x="4304" y="445"/>
                  <a:pt x="4293" y="433"/>
                  <a:pt x="4293" y="421"/>
                </a:cubicBezTo>
                <a:cubicBezTo>
                  <a:pt x="4293" y="409"/>
                  <a:pt x="4275" y="403"/>
                  <a:pt x="4263" y="397"/>
                </a:cubicBezTo>
                <a:cubicBezTo>
                  <a:pt x="4257" y="391"/>
                  <a:pt x="4233" y="391"/>
                  <a:pt x="4204" y="379"/>
                </a:cubicBezTo>
                <a:cubicBezTo>
                  <a:pt x="4180" y="374"/>
                  <a:pt x="4174" y="350"/>
                  <a:pt x="4174" y="350"/>
                </a:cubicBezTo>
                <a:cubicBezTo>
                  <a:pt x="4144" y="326"/>
                  <a:pt x="4144" y="326"/>
                  <a:pt x="4144" y="326"/>
                </a:cubicBezTo>
                <a:cubicBezTo>
                  <a:pt x="4144" y="326"/>
                  <a:pt x="4109" y="297"/>
                  <a:pt x="4097" y="291"/>
                </a:cubicBezTo>
                <a:cubicBezTo>
                  <a:pt x="4085" y="291"/>
                  <a:pt x="4067" y="291"/>
                  <a:pt x="4067" y="291"/>
                </a:cubicBezTo>
                <a:cubicBezTo>
                  <a:pt x="4067" y="291"/>
                  <a:pt x="4008" y="297"/>
                  <a:pt x="4008" y="314"/>
                </a:cubicBezTo>
                <a:cubicBezTo>
                  <a:pt x="4049" y="314"/>
                  <a:pt x="4049" y="314"/>
                  <a:pt x="4049" y="314"/>
                </a:cubicBezTo>
                <a:cubicBezTo>
                  <a:pt x="4067" y="314"/>
                  <a:pt x="4061" y="320"/>
                  <a:pt x="4067" y="338"/>
                </a:cubicBezTo>
                <a:cubicBezTo>
                  <a:pt x="4067" y="350"/>
                  <a:pt x="4032" y="344"/>
                  <a:pt x="4032" y="344"/>
                </a:cubicBezTo>
                <a:cubicBezTo>
                  <a:pt x="3978" y="344"/>
                  <a:pt x="3978" y="344"/>
                  <a:pt x="3978" y="344"/>
                </a:cubicBezTo>
                <a:cubicBezTo>
                  <a:pt x="3955" y="350"/>
                  <a:pt x="3955" y="350"/>
                  <a:pt x="3955" y="350"/>
                </a:cubicBezTo>
                <a:cubicBezTo>
                  <a:pt x="3955" y="350"/>
                  <a:pt x="3978" y="368"/>
                  <a:pt x="3990" y="374"/>
                </a:cubicBezTo>
                <a:cubicBezTo>
                  <a:pt x="4008" y="379"/>
                  <a:pt x="3996" y="403"/>
                  <a:pt x="3996" y="403"/>
                </a:cubicBezTo>
                <a:cubicBezTo>
                  <a:pt x="3949" y="397"/>
                  <a:pt x="3949" y="397"/>
                  <a:pt x="3949" y="397"/>
                </a:cubicBezTo>
                <a:cubicBezTo>
                  <a:pt x="3919" y="403"/>
                  <a:pt x="3919" y="403"/>
                  <a:pt x="3919" y="403"/>
                </a:cubicBezTo>
                <a:cubicBezTo>
                  <a:pt x="3925" y="439"/>
                  <a:pt x="3925" y="439"/>
                  <a:pt x="3925" y="439"/>
                </a:cubicBezTo>
                <a:cubicBezTo>
                  <a:pt x="3895" y="457"/>
                  <a:pt x="3895" y="457"/>
                  <a:pt x="3895" y="457"/>
                </a:cubicBezTo>
                <a:cubicBezTo>
                  <a:pt x="3895" y="492"/>
                  <a:pt x="3895" y="492"/>
                  <a:pt x="3895" y="492"/>
                </a:cubicBezTo>
                <a:cubicBezTo>
                  <a:pt x="3937" y="492"/>
                  <a:pt x="3937" y="492"/>
                  <a:pt x="3937" y="492"/>
                </a:cubicBezTo>
                <a:cubicBezTo>
                  <a:pt x="3937" y="534"/>
                  <a:pt x="3937" y="534"/>
                  <a:pt x="3937" y="534"/>
                </a:cubicBezTo>
                <a:cubicBezTo>
                  <a:pt x="3978" y="557"/>
                  <a:pt x="3978" y="557"/>
                  <a:pt x="3978" y="557"/>
                </a:cubicBezTo>
                <a:cubicBezTo>
                  <a:pt x="4020" y="552"/>
                  <a:pt x="4020" y="552"/>
                  <a:pt x="4020" y="552"/>
                </a:cubicBezTo>
                <a:cubicBezTo>
                  <a:pt x="4061" y="540"/>
                  <a:pt x="4061" y="540"/>
                  <a:pt x="4061" y="540"/>
                </a:cubicBezTo>
                <a:cubicBezTo>
                  <a:pt x="4115" y="534"/>
                  <a:pt x="4115" y="534"/>
                  <a:pt x="4115" y="534"/>
                </a:cubicBezTo>
                <a:cubicBezTo>
                  <a:pt x="4138" y="563"/>
                  <a:pt x="4138" y="563"/>
                  <a:pt x="4138" y="563"/>
                </a:cubicBezTo>
                <a:cubicBezTo>
                  <a:pt x="4138" y="563"/>
                  <a:pt x="4103" y="575"/>
                  <a:pt x="4091" y="575"/>
                </a:cubicBezTo>
                <a:cubicBezTo>
                  <a:pt x="4044" y="575"/>
                  <a:pt x="4044" y="575"/>
                  <a:pt x="4044" y="575"/>
                </a:cubicBezTo>
                <a:cubicBezTo>
                  <a:pt x="4008" y="593"/>
                  <a:pt x="4008" y="593"/>
                  <a:pt x="4008" y="593"/>
                </a:cubicBezTo>
                <a:cubicBezTo>
                  <a:pt x="4056" y="623"/>
                  <a:pt x="4056" y="623"/>
                  <a:pt x="4056" y="623"/>
                </a:cubicBezTo>
                <a:cubicBezTo>
                  <a:pt x="4085" y="658"/>
                  <a:pt x="4085" y="658"/>
                  <a:pt x="4085" y="658"/>
                </a:cubicBezTo>
                <a:cubicBezTo>
                  <a:pt x="4168" y="676"/>
                  <a:pt x="4168" y="676"/>
                  <a:pt x="4168" y="676"/>
                </a:cubicBezTo>
                <a:cubicBezTo>
                  <a:pt x="4227" y="670"/>
                  <a:pt x="4227" y="670"/>
                  <a:pt x="4227" y="670"/>
                </a:cubicBezTo>
                <a:cubicBezTo>
                  <a:pt x="4287" y="682"/>
                  <a:pt x="4287" y="682"/>
                  <a:pt x="4287" y="682"/>
                </a:cubicBezTo>
                <a:lnTo>
                  <a:pt x="4304" y="658"/>
                </a:lnTo>
                <a:close/>
                <a:moveTo>
                  <a:pt x="4156" y="759"/>
                </a:moveTo>
                <a:lnTo>
                  <a:pt x="4156" y="759"/>
                </a:lnTo>
                <a:cubicBezTo>
                  <a:pt x="4133" y="800"/>
                  <a:pt x="4133" y="800"/>
                  <a:pt x="4133" y="800"/>
                </a:cubicBezTo>
                <a:cubicBezTo>
                  <a:pt x="4215" y="806"/>
                  <a:pt x="4215" y="806"/>
                  <a:pt x="4215" y="806"/>
                </a:cubicBezTo>
                <a:cubicBezTo>
                  <a:pt x="4263" y="789"/>
                  <a:pt x="4263" y="789"/>
                  <a:pt x="4263" y="789"/>
                </a:cubicBezTo>
                <a:cubicBezTo>
                  <a:pt x="4263" y="789"/>
                  <a:pt x="4233" y="753"/>
                  <a:pt x="4222" y="747"/>
                </a:cubicBezTo>
                <a:lnTo>
                  <a:pt x="4156" y="759"/>
                </a:lnTo>
                <a:close/>
                <a:moveTo>
                  <a:pt x="4204" y="1103"/>
                </a:moveTo>
                <a:lnTo>
                  <a:pt x="4204" y="1103"/>
                </a:lnTo>
                <a:cubicBezTo>
                  <a:pt x="4281" y="1097"/>
                  <a:pt x="4281" y="1097"/>
                  <a:pt x="4281" y="1097"/>
                </a:cubicBezTo>
                <a:cubicBezTo>
                  <a:pt x="4316" y="1073"/>
                  <a:pt x="4316" y="1073"/>
                  <a:pt x="4316" y="1073"/>
                </a:cubicBezTo>
                <a:cubicBezTo>
                  <a:pt x="4316" y="1073"/>
                  <a:pt x="4352" y="1103"/>
                  <a:pt x="4370" y="1109"/>
                </a:cubicBezTo>
                <a:cubicBezTo>
                  <a:pt x="4381" y="1121"/>
                  <a:pt x="4453" y="1115"/>
                  <a:pt x="4453" y="1115"/>
                </a:cubicBezTo>
                <a:cubicBezTo>
                  <a:pt x="4547" y="1115"/>
                  <a:pt x="4547" y="1115"/>
                  <a:pt x="4547" y="1115"/>
                </a:cubicBezTo>
                <a:cubicBezTo>
                  <a:pt x="4589" y="1103"/>
                  <a:pt x="4589" y="1103"/>
                  <a:pt x="4589" y="1103"/>
                </a:cubicBezTo>
                <a:cubicBezTo>
                  <a:pt x="4607" y="1085"/>
                  <a:pt x="4607" y="1085"/>
                  <a:pt x="4607" y="1085"/>
                </a:cubicBezTo>
                <a:cubicBezTo>
                  <a:pt x="4636" y="1109"/>
                  <a:pt x="4636" y="1109"/>
                  <a:pt x="4636" y="1109"/>
                </a:cubicBezTo>
                <a:cubicBezTo>
                  <a:pt x="4684" y="1103"/>
                  <a:pt x="4684" y="1103"/>
                  <a:pt x="4684" y="1103"/>
                </a:cubicBezTo>
                <a:cubicBezTo>
                  <a:pt x="4684" y="1103"/>
                  <a:pt x="4755" y="1097"/>
                  <a:pt x="4767" y="1097"/>
                </a:cubicBezTo>
                <a:cubicBezTo>
                  <a:pt x="4785" y="1097"/>
                  <a:pt x="4773" y="1073"/>
                  <a:pt x="4773" y="1061"/>
                </a:cubicBezTo>
                <a:cubicBezTo>
                  <a:pt x="4773" y="1050"/>
                  <a:pt x="4802" y="1044"/>
                  <a:pt x="4802" y="1044"/>
                </a:cubicBezTo>
                <a:cubicBezTo>
                  <a:pt x="4797" y="996"/>
                  <a:pt x="4797" y="996"/>
                  <a:pt x="4797" y="996"/>
                </a:cubicBezTo>
                <a:cubicBezTo>
                  <a:pt x="4725" y="978"/>
                  <a:pt x="4725" y="978"/>
                  <a:pt x="4725" y="978"/>
                </a:cubicBezTo>
                <a:cubicBezTo>
                  <a:pt x="4642" y="961"/>
                  <a:pt x="4642" y="961"/>
                  <a:pt x="4642" y="961"/>
                </a:cubicBezTo>
                <a:cubicBezTo>
                  <a:pt x="4583" y="978"/>
                  <a:pt x="4583" y="978"/>
                  <a:pt x="4583" y="978"/>
                </a:cubicBezTo>
                <a:cubicBezTo>
                  <a:pt x="4494" y="1002"/>
                  <a:pt x="4494" y="1002"/>
                  <a:pt x="4494" y="1002"/>
                </a:cubicBezTo>
                <a:cubicBezTo>
                  <a:pt x="4435" y="1008"/>
                  <a:pt x="4435" y="1008"/>
                  <a:pt x="4435" y="1008"/>
                </a:cubicBezTo>
                <a:cubicBezTo>
                  <a:pt x="4358" y="990"/>
                  <a:pt x="4358" y="990"/>
                  <a:pt x="4358" y="990"/>
                </a:cubicBezTo>
                <a:cubicBezTo>
                  <a:pt x="4293" y="996"/>
                  <a:pt x="4293" y="996"/>
                  <a:pt x="4293" y="996"/>
                </a:cubicBezTo>
                <a:cubicBezTo>
                  <a:pt x="4239" y="955"/>
                  <a:pt x="4239" y="955"/>
                  <a:pt x="4239" y="955"/>
                </a:cubicBezTo>
                <a:cubicBezTo>
                  <a:pt x="4233" y="907"/>
                  <a:pt x="4233" y="907"/>
                  <a:pt x="4233" y="907"/>
                </a:cubicBezTo>
                <a:cubicBezTo>
                  <a:pt x="4210" y="872"/>
                  <a:pt x="4210" y="872"/>
                  <a:pt x="4210" y="872"/>
                </a:cubicBezTo>
                <a:cubicBezTo>
                  <a:pt x="4138" y="872"/>
                  <a:pt x="4138" y="872"/>
                  <a:pt x="4138" y="872"/>
                </a:cubicBezTo>
                <a:cubicBezTo>
                  <a:pt x="4091" y="877"/>
                  <a:pt x="4091" y="877"/>
                  <a:pt x="4091" y="877"/>
                </a:cubicBezTo>
                <a:cubicBezTo>
                  <a:pt x="4091" y="877"/>
                  <a:pt x="4109" y="925"/>
                  <a:pt x="4109" y="937"/>
                </a:cubicBezTo>
                <a:cubicBezTo>
                  <a:pt x="4115" y="949"/>
                  <a:pt x="4144" y="990"/>
                  <a:pt x="4144" y="990"/>
                </a:cubicBezTo>
                <a:cubicBezTo>
                  <a:pt x="4115" y="1032"/>
                  <a:pt x="4115" y="1032"/>
                  <a:pt x="4115" y="1032"/>
                </a:cubicBezTo>
                <a:cubicBezTo>
                  <a:pt x="4150" y="1067"/>
                  <a:pt x="4150" y="1067"/>
                  <a:pt x="4150" y="1067"/>
                </a:cubicBezTo>
                <a:lnTo>
                  <a:pt x="4204" y="1103"/>
                </a:lnTo>
                <a:close/>
                <a:moveTo>
                  <a:pt x="3806" y="1115"/>
                </a:moveTo>
                <a:lnTo>
                  <a:pt x="3806" y="1115"/>
                </a:lnTo>
                <a:cubicBezTo>
                  <a:pt x="3848" y="1115"/>
                  <a:pt x="3848" y="1115"/>
                  <a:pt x="3848" y="1115"/>
                </a:cubicBezTo>
                <a:cubicBezTo>
                  <a:pt x="3830" y="1091"/>
                  <a:pt x="3830" y="1091"/>
                  <a:pt x="3830" y="1091"/>
                </a:cubicBezTo>
                <a:lnTo>
                  <a:pt x="3806" y="1115"/>
                </a:lnTo>
                <a:close/>
                <a:moveTo>
                  <a:pt x="3895" y="1044"/>
                </a:moveTo>
                <a:lnTo>
                  <a:pt x="3895" y="1044"/>
                </a:lnTo>
                <a:cubicBezTo>
                  <a:pt x="3937" y="1079"/>
                  <a:pt x="3937" y="1079"/>
                  <a:pt x="3937" y="1079"/>
                </a:cubicBezTo>
                <a:cubicBezTo>
                  <a:pt x="3978" y="1079"/>
                  <a:pt x="3978" y="1079"/>
                  <a:pt x="3978" y="1079"/>
                </a:cubicBezTo>
                <a:cubicBezTo>
                  <a:pt x="4020" y="1097"/>
                  <a:pt x="4020" y="1097"/>
                  <a:pt x="4020" y="1097"/>
                </a:cubicBezTo>
                <a:cubicBezTo>
                  <a:pt x="4049" y="1085"/>
                  <a:pt x="4049" y="1085"/>
                  <a:pt x="4049" y="1085"/>
                </a:cubicBezTo>
                <a:cubicBezTo>
                  <a:pt x="4061" y="1038"/>
                  <a:pt x="4061" y="1038"/>
                  <a:pt x="4061" y="1038"/>
                </a:cubicBezTo>
                <a:cubicBezTo>
                  <a:pt x="4026" y="1020"/>
                  <a:pt x="4026" y="1020"/>
                  <a:pt x="4026" y="1020"/>
                </a:cubicBezTo>
                <a:cubicBezTo>
                  <a:pt x="4002" y="984"/>
                  <a:pt x="4002" y="984"/>
                  <a:pt x="4002" y="984"/>
                </a:cubicBezTo>
                <a:cubicBezTo>
                  <a:pt x="3961" y="990"/>
                  <a:pt x="3961" y="990"/>
                  <a:pt x="3961" y="990"/>
                </a:cubicBezTo>
                <a:cubicBezTo>
                  <a:pt x="3907" y="1014"/>
                  <a:pt x="3907" y="1014"/>
                  <a:pt x="3907" y="1014"/>
                </a:cubicBezTo>
                <a:lnTo>
                  <a:pt x="3895" y="1044"/>
                </a:lnTo>
                <a:close/>
                <a:moveTo>
                  <a:pt x="4032" y="919"/>
                </a:moveTo>
                <a:lnTo>
                  <a:pt x="4032" y="919"/>
                </a:lnTo>
                <a:cubicBezTo>
                  <a:pt x="4067" y="889"/>
                  <a:pt x="4067" y="889"/>
                  <a:pt x="4067" y="889"/>
                </a:cubicBezTo>
                <a:cubicBezTo>
                  <a:pt x="4061" y="866"/>
                  <a:pt x="4061" y="866"/>
                  <a:pt x="4061" y="866"/>
                </a:cubicBezTo>
                <a:cubicBezTo>
                  <a:pt x="4026" y="830"/>
                  <a:pt x="4026" y="830"/>
                  <a:pt x="4026" y="830"/>
                </a:cubicBezTo>
                <a:cubicBezTo>
                  <a:pt x="3967" y="830"/>
                  <a:pt x="3967" y="830"/>
                  <a:pt x="3967" y="830"/>
                </a:cubicBezTo>
                <a:cubicBezTo>
                  <a:pt x="3937" y="818"/>
                  <a:pt x="3937" y="818"/>
                  <a:pt x="3937" y="818"/>
                </a:cubicBezTo>
                <a:cubicBezTo>
                  <a:pt x="3883" y="824"/>
                  <a:pt x="3883" y="824"/>
                  <a:pt x="3883" y="824"/>
                </a:cubicBezTo>
                <a:cubicBezTo>
                  <a:pt x="3878" y="866"/>
                  <a:pt x="3878" y="866"/>
                  <a:pt x="3878" y="866"/>
                </a:cubicBezTo>
                <a:cubicBezTo>
                  <a:pt x="3931" y="889"/>
                  <a:pt x="3931" y="889"/>
                  <a:pt x="3931" y="889"/>
                </a:cubicBezTo>
                <a:cubicBezTo>
                  <a:pt x="3978" y="919"/>
                  <a:pt x="3978" y="919"/>
                  <a:pt x="3978" y="919"/>
                </a:cubicBezTo>
                <a:lnTo>
                  <a:pt x="4032" y="919"/>
                </a:lnTo>
                <a:close/>
                <a:moveTo>
                  <a:pt x="3919" y="783"/>
                </a:moveTo>
                <a:lnTo>
                  <a:pt x="3919" y="783"/>
                </a:lnTo>
                <a:cubicBezTo>
                  <a:pt x="3984" y="783"/>
                  <a:pt x="3984" y="783"/>
                  <a:pt x="3984" y="783"/>
                </a:cubicBezTo>
                <a:cubicBezTo>
                  <a:pt x="4026" y="771"/>
                  <a:pt x="4026" y="771"/>
                  <a:pt x="4026" y="771"/>
                </a:cubicBezTo>
                <a:cubicBezTo>
                  <a:pt x="4067" y="765"/>
                  <a:pt x="4067" y="765"/>
                  <a:pt x="4067" y="765"/>
                </a:cubicBezTo>
                <a:cubicBezTo>
                  <a:pt x="4067" y="735"/>
                  <a:pt x="4067" y="735"/>
                  <a:pt x="4067" y="735"/>
                </a:cubicBezTo>
                <a:cubicBezTo>
                  <a:pt x="4008" y="735"/>
                  <a:pt x="4008" y="735"/>
                  <a:pt x="4008" y="735"/>
                </a:cubicBezTo>
                <a:cubicBezTo>
                  <a:pt x="3949" y="735"/>
                  <a:pt x="3949" y="735"/>
                  <a:pt x="3949" y="735"/>
                </a:cubicBezTo>
                <a:cubicBezTo>
                  <a:pt x="3919" y="759"/>
                  <a:pt x="3919" y="759"/>
                  <a:pt x="3919" y="759"/>
                </a:cubicBezTo>
                <a:lnTo>
                  <a:pt x="3919" y="783"/>
                </a:lnTo>
                <a:close/>
                <a:moveTo>
                  <a:pt x="3931" y="711"/>
                </a:moveTo>
                <a:lnTo>
                  <a:pt x="3931" y="711"/>
                </a:lnTo>
                <a:cubicBezTo>
                  <a:pt x="3972" y="706"/>
                  <a:pt x="3972" y="706"/>
                  <a:pt x="3972" y="706"/>
                </a:cubicBezTo>
                <a:cubicBezTo>
                  <a:pt x="3984" y="682"/>
                  <a:pt x="3984" y="682"/>
                  <a:pt x="3984" y="682"/>
                </a:cubicBezTo>
                <a:cubicBezTo>
                  <a:pt x="3937" y="646"/>
                  <a:pt x="3937" y="646"/>
                  <a:pt x="3937" y="646"/>
                </a:cubicBezTo>
                <a:cubicBezTo>
                  <a:pt x="3872" y="640"/>
                  <a:pt x="3872" y="640"/>
                  <a:pt x="3872" y="640"/>
                </a:cubicBezTo>
                <a:cubicBezTo>
                  <a:pt x="3812" y="605"/>
                  <a:pt x="3812" y="605"/>
                  <a:pt x="3812" y="605"/>
                </a:cubicBezTo>
                <a:cubicBezTo>
                  <a:pt x="3789" y="629"/>
                  <a:pt x="3789" y="629"/>
                  <a:pt x="3789" y="629"/>
                </a:cubicBezTo>
                <a:cubicBezTo>
                  <a:pt x="3812" y="658"/>
                  <a:pt x="3812" y="658"/>
                  <a:pt x="3812" y="658"/>
                </a:cubicBezTo>
                <a:cubicBezTo>
                  <a:pt x="3830" y="711"/>
                  <a:pt x="3830" y="711"/>
                  <a:pt x="3830" y="711"/>
                </a:cubicBezTo>
                <a:cubicBezTo>
                  <a:pt x="3878" y="718"/>
                  <a:pt x="3878" y="718"/>
                  <a:pt x="3878" y="718"/>
                </a:cubicBezTo>
                <a:lnTo>
                  <a:pt x="3931" y="711"/>
                </a:lnTo>
                <a:close/>
                <a:moveTo>
                  <a:pt x="3771" y="498"/>
                </a:moveTo>
                <a:lnTo>
                  <a:pt x="3771" y="498"/>
                </a:lnTo>
                <a:cubicBezTo>
                  <a:pt x="3753" y="457"/>
                  <a:pt x="3753" y="457"/>
                  <a:pt x="3753" y="457"/>
                </a:cubicBezTo>
                <a:cubicBezTo>
                  <a:pt x="3717" y="445"/>
                  <a:pt x="3717" y="445"/>
                  <a:pt x="3717" y="445"/>
                </a:cubicBezTo>
                <a:cubicBezTo>
                  <a:pt x="3682" y="445"/>
                  <a:pt x="3682" y="445"/>
                  <a:pt x="3682" y="445"/>
                </a:cubicBezTo>
                <a:cubicBezTo>
                  <a:pt x="3682" y="480"/>
                  <a:pt x="3682" y="480"/>
                  <a:pt x="3682" y="480"/>
                </a:cubicBezTo>
                <a:cubicBezTo>
                  <a:pt x="3723" y="480"/>
                  <a:pt x="3723" y="480"/>
                  <a:pt x="3723" y="480"/>
                </a:cubicBezTo>
                <a:cubicBezTo>
                  <a:pt x="3735" y="510"/>
                  <a:pt x="3735" y="510"/>
                  <a:pt x="3735" y="510"/>
                </a:cubicBezTo>
                <a:lnTo>
                  <a:pt x="3771" y="498"/>
                </a:lnTo>
                <a:close/>
                <a:moveTo>
                  <a:pt x="3729" y="741"/>
                </a:moveTo>
                <a:lnTo>
                  <a:pt x="3729" y="741"/>
                </a:lnTo>
                <a:cubicBezTo>
                  <a:pt x="3747" y="718"/>
                  <a:pt x="3747" y="718"/>
                  <a:pt x="3747" y="718"/>
                </a:cubicBezTo>
                <a:cubicBezTo>
                  <a:pt x="3735" y="682"/>
                  <a:pt x="3735" y="682"/>
                  <a:pt x="3735" y="682"/>
                </a:cubicBezTo>
                <a:cubicBezTo>
                  <a:pt x="3706" y="658"/>
                  <a:pt x="3706" y="658"/>
                  <a:pt x="3706" y="658"/>
                </a:cubicBezTo>
                <a:cubicBezTo>
                  <a:pt x="3694" y="629"/>
                  <a:pt x="3694" y="629"/>
                  <a:pt x="3694" y="629"/>
                </a:cubicBezTo>
                <a:cubicBezTo>
                  <a:pt x="3646" y="611"/>
                  <a:pt x="3646" y="611"/>
                  <a:pt x="3646" y="611"/>
                </a:cubicBezTo>
                <a:cubicBezTo>
                  <a:pt x="3617" y="587"/>
                  <a:pt x="3617" y="587"/>
                  <a:pt x="3617" y="587"/>
                </a:cubicBezTo>
                <a:cubicBezTo>
                  <a:pt x="3581" y="593"/>
                  <a:pt x="3581" y="593"/>
                  <a:pt x="3581" y="593"/>
                </a:cubicBezTo>
                <a:cubicBezTo>
                  <a:pt x="3551" y="569"/>
                  <a:pt x="3551" y="569"/>
                  <a:pt x="3551" y="569"/>
                </a:cubicBezTo>
                <a:cubicBezTo>
                  <a:pt x="3504" y="552"/>
                  <a:pt x="3504" y="552"/>
                  <a:pt x="3504" y="552"/>
                </a:cubicBezTo>
                <a:cubicBezTo>
                  <a:pt x="3474" y="557"/>
                  <a:pt x="3474" y="557"/>
                  <a:pt x="3474" y="557"/>
                </a:cubicBezTo>
                <a:cubicBezTo>
                  <a:pt x="3385" y="569"/>
                  <a:pt x="3385" y="569"/>
                  <a:pt x="3385" y="569"/>
                </a:cubicBezTo>
                <a:cubicBezTo>
                  <a:pt x="3409" y="599"/>
                  <a:pt x="3409" y="599"/>
                  <a:pt x="3409" y="599"/>
                </a:cubicBezTo>
                <a:cubicBezTo>
                  <a:pt x="3439" y="599"/>
                  <a:pt x="3439" y="599"/>
                  <a:pt x="3439" y="599"/>
                </a:cubicBezTo>
                <a:cubicBezTo>
                  <a:pt x="3468" y="611"/>
                  <a:pt x="3468" y="611"/>
                  <a:pt x="3468" y="611"/>
                </a:cubicBezTo>
                <a:cubicBezTo>
                  <a:pt x="3480" y="646"/>
                  <a:pt x="3480" y="646"/>
                  <a:pt x="3480" y="646"/>
                </a:cubicBezTo>
                <a:cubicBezTo>
                  <a:pt x="3427" y="646"/>
                  <a:pt x="3427" y="646"/>
                  <a:pt x="3427" y="646"/>
                </a:cubicBezTo>
                <a:cubicBezTo>
                  <a:pt x="3445" y="676"/>
                  <a:pt x="3445" y="676"/>
                  <a:pt x="3445" y="676"/>
                </a:cubicBezTo>
                <a:cubicBezTo>
                  <a:pt x="3480" y="676"/>
                  <a:pt x="3480" y="676"/>
                  <a:pt x="3480" y="676"/>
                </a:cubicBezTo>
                <a:cubicBezTo>
                  <a:pt x="3498" y="694"/>
                  <a:pt x="3498" y="694"/>
                  <a:pt x="3498" y="694"/>
                </a:cubicBezTo>
                <a:cubicBezTo>
                  <a:pt x="3534" y="682"/>
                  <a:pt x="3534" y="682"/>
                  <a:pt x="3534" y="682"/>
                </a:cubicBezTo>
                <a:cubicBezTo>
                  <a:pt x="3563" y="682"/>
                  <a:pt x="3563" y="682"/>
                  <a:pt x="3563" y="682"/>
                </a:cubicBezTo>
                <a:cubicBezTo>
                  <a:pt x="3629" y="688"/>
                  <a:pt x="3629" y="688"/>
                  <a:pt x="3629" y="688"/>
                </a:cubicBezTo>
                <a:cubicBezTo>
                  <a:pt x="3682" y="729"/>
                  <a:pt x="3682" y="729"/>
                  <a:pt x="3682" y="729"/>
                </a:cubicBezTo>
                <a:lnTo>
                  <a:pt x="3729" y="741"/>
                </a:lnTo>
                <a:close/>
                <a:moveTo>
                  <a:pt x="3623" y="747"/>
                </a:moveTo>
                <a:lnTo>
                  <a:pt x="3623" y="747"/>
                </a:lnTo>
                <a:cubicBezTo>
                  <a:pt x="3587" y="723"/>
                  <a:pt x="3587" y="723"/>
                  <a:pt x="3587" y="723"/>
                </a:cubicBezTo>
                <a:cubicBezTo>
                  <a:pt x="3534" y="723"/>
                  <a:pt x="3534" y="723"/>
                  <a:pt x="3534" y="723"/>
                </a:cubicBezTo>
                <a:cubicBezTo>
                  <a:pt x="3540" y="759"/>
                  <a:pt x="3540" y="759"/>
                  <a:pt x="3540" y="759"/>
                </a:cubicBezTo>
                <a:cubicBezTo>
                  <a:pt x="3587" y="759"/>
                  <a:pt x="3587" y="759"/>
                  <a:pt x="3587" y="759"/>
                </a:cubicBezTo>
                <a:lnTo>
                  <a:pt x="3623" y="747"/>
                </a:lnTo>
                <a:close/>
                <a:moveTo>
                  <a:pt x="3599" y="996"/>
                </a:moveTo>
                <a:lnTo>
                  <a:pt x="3599" y="996"/>
                </a:lnTo>
                <a:cubicBezTo>
                  <a:pt x="3635" y="984"/>
                  <a:pt x="3635" y="984"/>
                  <a:pt x="3635" y="984"/>
                </a:cubicBezTo>
                <a:cubicBezTo>
                  <a:pt x="3658" y="978"/>
                  <a:pt x="3658" y="978"/>
                  <a:pt x="3658" y="978"/>
                </a:cubicBezTo>
                <a:cubicBezTo>
                  <a:pt x="3682" y="1008"/>
                  <a:pt x="3682" y="1008"/>
                  <a:pt x="3682" y="1008"/>
                </a:cubicBezTo>
                <a:cubicBezTo>
                  <a:pt x="3706" y="1055"/>
                  <a:pt x="3706" y="1055"/>
                  <a:pt x="3706" y="1055"/>
                </a:cubicBezTo>
                <a:cubicBezTo>
                  <a:pt x="3729" y="1044"/>
                  <a:pt x="3729" y="1044"/>
                  <a:pt x="3729" y="1044"/>
                </a:cubicBezTo>
                <a:cubicBezTo>
                  <a:pt x="3783" y="1038"/>
                  <a:pt x="3783" y="1038"/>
                  <a:pt x="3783" y="1038"/>
                </a:cubicBezTo>
                <a:cubicBezTo>
                  <a:pt x="3812" y="1032"/>
                  <a:pt x="3812" y="1032"/>
                  <a:pt x="3812" y="1032"/>
                </a:cubicBezTo>
                <a:cubicBezTo>
                  <a:pt x="3818" y="1002"/>
                  <a:pt x="3818" y="1002"/>
                  <a:pt x="3818" y="1002"/>
                </a:cubicBezTo>
                <a:cubicBezTo>
                  <a:pt x="3818" y="955"/>
                  <a:pt x="3818" y="955"/>
                  <a:pt x="3818" y="955"/>
                </a:cubicBezTo>
                <a:cubicBezTo>
                  <a:pt x="3818" y="955"/>
                  <a:pt x="3824" y="943"/>
                  <a:pt x="3836" y="937"/>
                </a:cubicBezTo>
                <a:cubicBezTo>
                  <a:pt x="3848" y="925"/>
                  <a:pt x="3824" y="901"/>
                  <a:pt x="3824" y="901"/>
                </a:cubicBezTo>
                <a:cubicBezTo>
                  <a:pt x="3824" y="901"/>
                  <a:pt x="3795" y="877"/>
                  <a:pt x="3777" y="877"/>
                </a:cubicBezTo>
                <a:cubicBezTo>
                  <a:pt x="3765" y="877"/>
                  <a:pt x="3747" y="895"/>
                  <a:pt x="3747" y="895"/>
                </a:cubicBezTo>
                <a:cubicBezTo>
                  <a:pt x="3694" y="866"/>
                  <a:pt x="3694" y="866"/>
                  <a:pt x="3694" y="866"/>
                </a:cubicBezTo>
                <a:cubicBezTo>
                  <a:pt x="3646" y="866"/>
                  <a:pt x="3646" y="866"/>
                  <a:pt x="3646" y="866"/>
                </a:cubicBezTo>
                <a:cubicBezTo>
                  <a:pt x="3682" y="889"/>
                  <a:pt x="3682" y="889"/>
                  <a:pt x="3682" y="889"/>
                </a:cubicBezTo>
                <a:cubicBezTo>
                  <a:pt x="3682" y="889"/>
                  <a:pt x="3712" y="925"/>
                  <a:pt x="3723" y="943"/>
                </a:cubicBezTo>
                <a:cubicBezTo>
                  <a:pt x="3729" y="961"/>
                  <a:pt x="3688" y="949"/>
                  <a:pt x="3688" y="949"/>
                </a:cubicBezTo>
                <a:cubicBezTo>
                  <a:pt x="3629" y="889"/>
                  <a:pt x="3629" y="889"/>
                  <a:pt x="3629" y="889"/>
                </a:cubicBezTo>
                <a:cubicBezTo>
                  <a:pt x="3587" y="889"/>
                  <a:pt x="3587" y="889"/>
                  <a:pt x="3587" y="889"/>
                </a:cubicBezTo>
                <a:cubicBezTo>
                  <a:pt x="3587" y="925"/>
                  <a:pt x="3587" y="925"/>
                  <a:pt x="3587" y="925"/>
                </a:cubicBezTo>
                <a:cubicBezTo>
                  <a:pt x="3599" y="961"/>
                  <a:pt x="3599" y="961"/>
                  <a:pt x="3599" y="961"/>
                </a:cubicBezTo>
                <a:cubicBezTo>
                  <a:pt x="3551" y="931"/>
                  <a:pt x="3551" y="931"/>
                  <a:pt x="3551" y="931"/>
                </a:cubicBezTo>
                <a:cubicBezTo>
                  <a:pt x="3522" y="877"/>
                  <a:pt x="3522" y="877"/>
                  <a:pt x="3522" y="877"/>
                </a:cubicBezTo>
                <a:cubicBezTo>
                  <a:pt x="3451" y="848"/>
                  <a:pt x="3451" y="848"/>
                  <a:pt x="3451" y="848"/>
                </a:cubicBezTo>
                <a:cubicBezTo>
                  <a:pt x="3445" y="895"/>
                  <a:pt x="3445" y="895"/>
                  <a:pt x="3445" y="895"/>
                </a:cubicBezTo>
                <a:cubicBezTo>
                  <a:pt x="3468" y="925"/>
                  <a:pt x="3468" y="925"/>
                  <a:pt x="3468" y="925"/>
                </a:cubicBezTo>
                <a:cubicBezTo>
                  <a:pt x="3468" y="925"/>
                  <a:pt x="3528" y="966"/>
                  <a:pt x="3534" y="978"/>
                </a:cubicBezTo>
                <a:lnTo>
                  <a:pt x="3599" y="996"/>
                </a:lnTo>
                <a:close/>
                <a:moveTo>
                  <a:pt x="3433" y="1020"/>
                </a:moveTo>
                <a:lnTo>
                  <a:pt x="3433" y="1020"/>
                </a:lnTo>
                <a:cubicBezTo>
                  <a:pt x="3445" y="1050"/>
                  <a:pt x="3445" y="1050"/>
                  <a:pt x="3445" y="1050"/>
                </a:cubicBezTo>
                <a:cubicBezTo>
                  <a:pt x="3480" y="1050"/>
                  <a:pt x="3480" y="1050"/>
                  <a:pt x="3480" y="1050"/>
                </a:cubicBezTo>
                <a:cubicBezTo>
                  <a:pt x="3480" y="1050"/>
                  <a:pt x="3492" y="1032"/>
                  <a:pt x="3492" y="1026"/>
                </a:cubicBezTo>
                <a:cubicBezTo>
                  <a:pt x="3492" y="1014"/>
                  <a:pt x="3451" y="996"/>
                  <a:pt x="3451" y="1008"/>
                </a:cubicBezTo>
                <a:cubicBezTo>
                  <a:pt x="3457" y="1020"/>
                  <a:pt x="3433" y="1020"/>
                  <a:pt x="3433" y="1020"/>
                </a:cubicBezTo>
                <a:close/>
                <a:moveTo>
                  <a:pt x="3451" y="806"/>
                </a:moveTo>
                <a:lnTo>
                  <a:pt x="3451" y="806"/>
                </a:lnTo>
                <a:cubicBezTo>
                  <a:pt x="3415" y="759"/>
                  <a:pt x="3415" y="759"/>
                  <a:pt x="3415" y="759"/>
                </a:cubicBezTo>
                <a:cubicBezTo>
                  <a:pt x="3368" y="729"/>
                  <a:pt x="3368" y="729"/>
                  <a:pt x="3368" y="729"/>
                </a:cubicBezTo>
                <a:cubicBezTo>
                  <a:pt x="3368" y="729"/>
                  <a:pt x="3362" y="753"/>
                  <a:pt x="3374" y="771"/>
                </a:cubicBezTo>
                <a:cubicBezTo>
                  <a:pt x="3380" y="789"/>
                  <a:pt x="3421" y="818"/>
                  <a:pt x="3421" y="818"/>
                </a:cubicBezTo>
                <a:lnTo>
                  <a:pt x="3451" y="806"/>
                </a:lnTo>
                <a:close/>
                <a:moveTo>
                  <a:pt x="4939" y="1832"/>
                </a:moveTo>
                <a:lnTo>
                  <a:pt x="4939" y="1832"/>
                </a:lnTo>
                <a:cubicBezTo>
                  <a:pt x="4986" y="1838"/>
                  <a:pt x="4986" y="1838"/>
                  <a:pt x="4986" y="1838"/>
                </a:cubicBezTo>
                <a:cubicBezTo>
                  <a:pt x="5040" y="1826"/>
                  <a:pt x="5040" y="1826"/>
                  <a:pt x="5040" y="1826"/>
                </a:cubicBezTo>
                <a:cubicBezTo>
                  <a:pt x="5063" y="1785"/>
                  <a:pt x="5063" y="1785"/>
                  <a:pt x="5063" y="1785"/>
                </a:cubicBezTo>
                <a:cubicBezTo>
                  <a:pt x="5040" y="1743"/>
                  <a:pt x="5040" y="1743"/>
                  <a:pt x="5040" y="1743"/>
                </a:cubicBezTo>
                <a:cubicBezTo>
                  <a:pt x="5040" y="1743"/>
                  <a:pt x="4969" y="1743"/>
                  <a:pt x="4957" y="1743"/>
                </a:cubicBezTo>
                <a:cubicBezTo>
                  <a:pt x="4951" y="1743"/>
                  <a:pt x="4915" y="1797"/>
                  <a:pt x="4915" y="1797"/>
                </a:cubicBezTo>
                <a:lnTo>
                  <a:pt x="4939" y="1832"/>
                </a:lnTo>
                <a:close/>
                <a:moveTo>
                  <a:pt x="4020" y="1346"/>
                </a:moveTo>
                <a:lnTo>
                  <a:pt x="4020" y="1346"/>
                </a:lnTo>
                <a:cubicBezTo>
                  <a:pt x="4056" y="1322"/>
                  <a:pt x="4056" y="1322"/>
                  <a:pt x="4056" y="1322"/>
                </a:cubicBezTo>
                <a:cubicBezTo>
                  <a:pt x="4061" y="1281"/>
                  <a:pt x="4061" y="1281"/>
                  <a:pt x="4061" y="1281"/>
                </a:cubicBezTo>
                <a:cubicBezTo>
                  <a:pt x="4115" y="1293"/>
                  <a:pt x="4115" y="1293"/>
                  <a:pt x="4115" y="1293"/>
                </a:cubicBezTo>
                <a:cubicBezTo>
                  <a:pt x="4150" y="1269"/>
                  <a:pt x="4150" y="1269"/>
                  <a:pt x="4150" y="1269"/>
                </a:cubicBezTo>
                <a:cubicBezTo>
                  <a:pt x="4180" y="1221"/>
                  <a:pt x="4180" y="1221"/>
                  <a:pt x="4180" y="1221"/>
                </a:cubicBezTo>
                <a:cubicBezTo>
                  <a:pt x="4215" y="1186"/>
                  <a:pt x="4215" y="1186"/>
                  <a:pt x="4215" y="1186"/>
                </a:cubicBezTo>
                <a:cubicBezTo>
                  <a:pt x="4215" y="1186"/>
                  <a:pt x="4180" y="1162"/>
                  <a:pt x="4162" y="1162"/>
                </a:cubicBezTo>
                <a:cubicBezTo>
                  <a:pt x="4109" y="1162"/>
                  <a:pt x="4109" y="1162"/>
                  <a:pt x="4109" y="1162"/>
                </a:cubicBezTo>
                <a:cubicBezTo>
                  <a:pt x="4061" y="1144"/>
                  <a:pt x="4061" y="1144"/>
                  <a:pt x="4061" y="1144"/>
                </a:cubicBezTo>
                <a:cubicBezTo>
                  <a:pt x="4061" y="1144"/>
                  <a:pt x="3996" y="1144"/>
                  <a:pt x="3984" y="1144"/>
                </a:cubicBezTo>
                <a:cubicBezTo>
                  <a:pt x="3972" y="1144"/>
                  <a:pt x="3984" y="1168"/>
                  <a:pt x="3984" y="1186"/>
                </a:cubicBezTo>
                <a:cubicBezTo>
                  <a:pt x="3984" y="1198"/>
                  <a:pt x="3949" y="1210"/>
                  <a:pt x="3949" y="1210"/>
                </a:cubicBezTo>
                <a:cubicBezTo>
                  <a:pt x="3949" y="1281"/>
                  <a:pt x="3949" y="1281"/>
                  <a:pt x="3949" y="1281"/>
                </a:cubicBezTo>
                <a:cubicBezTo>
                  <a:pt x="3949" y="1281"/>
                  <a:pt x="3961" y="1346"/>
                  <a:pt x="3961" y="1358"/>
                </a:cubicBezTo>
                <a:lnTo>
                  <a:pt x="4020" y="1346"/>
                </a:lnTo>
                <a:close/>
                <a:moveTo>
                  <a:pt x="3765" y="1435"/>
                </a:moveTo>
                <a:lnTo>
                  <a:pt x="3765" y="1435"/>
                </a:lnTo>
                <a:cubicBezTo>
                  <a:pt x="3777" y="1435"/>
                  <a:pt x="3806" y="1405"/>
                  <a:pt x="3806" y="1405"/>
                </a:cubicBezTo>
                <a:cubicBezTo>
                  <a:pt x="3872" y="1399"/>
                  <a:pt x="3872" y="1399"/>
                  <a:pt x="3872" y="1399"/>
                </a:cubicBezTo>
                <a:cubicBezTo>
                  <a:pt x="3895" y="1352"/>
                  <a:pt x="3895" y="1352"/>
                  <a:pt x="3895" y="1352"/>
                </a:cubicBezTo>
                <a:cubicBezTo>
                  <a:pt x="3878" y="1316"/>
                  <a:pt x="3878" y="1316"/>
                  <a:pt x="3878" y="1316"/>
                </a:cubicBezTo>
                <a:cubicBezTo>
                  <a:pt x="3836" y="1281"/>
                  <a:pt x="3836" y="1281"/>
                  <a:pt x="3836" y="1281"/>
                </a:cubicBezTo>
                <a:cubicBezTo>
                  <a:pt x="3801" y="1263"/>
                  <a:pt x="3801" y="1263"/>
                  <a:pt x="3801" y="1263"/>
                </a:cubicBezTo>
                <a:cubicBezTo>
                  <a:pt x="3848" y="1239"/>
                  <a:pt x="3848" y="1239"/>
                  <a:pt x="3848" y="1239"/>
                </a:cubicBezTo>
                <a:cubicBezTo>
                  <a:pt x="3848" y="1239"/>
                  <a:pt x="3860" y="1227"/>
                  <a:pt x="3848" y="1210"/>
                </a:cubicBezTo>
                <a:cubicBezTo>
                  <a:pt x="3836" y="1198"/>
                  <a:pt x="3806" y="1174"/>
                  <a:pt x="3806" y="1174"/>
                </a:cubicBezTo>
                <a:cubicBezTo>
                  <a:pt x="3789" y="1150"/>
                  <a:pt x="3789" y="1150"/>
                  <a:pt x="3789" y="1150"/>
                </a:cubicBezTo>
                <a:cubicBezTo>
                  <a:pt x="3741" y="1156"/>
                  <a:pt x="3741" y="1156"/>
                  <a:pt x="3741" y="1156"/>
                </a:cubicBezTo>
                <a:cubicBezTo>
                  <a:pt x="3735" y="1186"/>
                  <a:pt x="3735" y="1186"/>
                  <a:pt x="3735" y="1186"/>
                </a:cubicBezTo>
                <a:cubicBezTo>
                  <a:pt x="3717" y="1186"/>
                  <a:pt x="3717" y="1186"/>
                  <a:pt x="3717" y="1186"/>
                </a:cubicBezTo>
                <a:cubicBezTo>
                  <a:pt x="3676" y="1174"/>
                  <a:pt x="3676" y="1174"/>
                  <a:pt x="3676" y="1174"/>
                </a:cubicBezTo>
                <a:cubicBezTo>
                  <a:pt x="3635" y="1186"/>
                  <a:pt x="3635" y="1186"/>
                  <a:pt x="3635" y="1186"/>
                </a:cubicBezTo>
                <a:cubicBezTo>
                  <a:pt x="3640" y="1215"/>
                  <a:pt x="3640" y="1215"/>
                  <a:pt x="3640" y="1215"/>
                </a:cubicBezTo>
                <a:cubicBezTo>
                  <a:pt x="3676" y="1251"/>
                  <a:pt x="3676" y="1251"/>
                  <a:pt x="3676" y="1251"/>
                </a:cubicBezTo>
                <a:cubicBezTo>
                  <a:pt x="3664" y="1287"/>
                  <a:pt x="3664" y="1287"/>
                  <a:pt x="3664" y="1287"/>
                </a:cubicBezTo>
                <a:cubicBezTo>
                  <a:pt x="3664" y="1287"/>
                  <a:pt x="3646" y="1304"/>
                  <a:pt x="3635" y="1299"/>
                </a:cubicBezTo>
                <a:cubicBezTo>
                  <a:pt x="3623" y="1293"/>
                  <a:pt x="3593" y="1269"/>
                  <a:pt x="3593" y="1269"/>
                </a:cubicBezTo>
                <a:cubicBezTo>
                  <a:pt x="3563" y="1269"/>
                  <a:pt x="3563" y="1269"/>
                  <a:pt x="3563" y="1269"/>
                </a:cubicBezTo>
                <a:cubicBezTo>
                  <a:pt x="3557" y="1304"/>
                  <a:pt x="3557" y="1304"/>
                  <a:pt x="3557" y="1304"/>
                </a:cubicBezTo>
                <a:cubicBezTo>
                  <a:pt x="3599" y="1328"/>
                  <a:pt x="3599" y="1328"/>
                  <a:pt x="3599" y="1328"/>
                </a:cubicBezTo>
                <a:cubicBezTo>
                  <a:pt x="3629" y="1346"/>
                  <a:pt x="3629" y="1346"/>
                  <a:pt x="3629" y="1346"/>
                </a:cubicBezTo>
                <a:cubicBezTo>
                  <a:pt x="3676" y="1358"/>
                  <a:pt x="3676" y="1358"/>
                  <a:pt x="3676" y="1358"/>
                </a:cubicBezTo>
                <a:cubicBezTo>
                  <a:pt x="3676" y="1358"/>
                  <a:pt x="3700" y="1393"/>
                  <a:pt x="3700" y="1405"/>
                </a:cubicBezTo>
                <a:cubicBezTo>
                  <a:pt x="3700" y="1417"/>
                  <a:pt x="3765" y="1435"/>
                  <a:pt x="3765" y="1435"/>
                </a:cubicBezTo>
                <a:close/>
                <a:moveTo>
                  <a:pt x="3445" y="1257"/>
                </a:moveTo>
                <a:lnTo>
                  <a:pt x="3445" y="1257"/>
                </a:lnTo>
                <a:cubicBezTo>
                  <a:pt x="3457" y="1215"/>
                  <a:pt x="3457" y="1215"/>
                  <a:pt x="3457" y="1215"/>
                </a:cubicBezTo>
                <a:cubicBezTo>
                  <a:pt x="3433" y="1192"/>
                  <a:pt x="3433" y="1192"/>
                  <a:pt x="3433" y="1192"/>
                </a:cubicBezTo>
                <a:cubicBezTo>
                  <a:pt x="3344" y="1180"/>
                  <a:pt x="3344" y="1180"/>
                  <a:pt x="3344" y="1180"/>
                </a:cubicBezTo>
                <a:cubicBezTo>
                  <a:pt x="3326" y="1204"/>
                  <a:pt x="3326" y="1204"/>
                  <a:pt x="3326" y="1204"/>
                </a:cubicBezTo>
                <a:cubicBezTo>
                  <a:pt x="3326" y="1204"/>
                  <a:pt x="3362" y="1233"/>
                  <a:pt x="3374" y="1239"/>
                </a:cubicBezTo>
                <a:cubicBezTo>
                  <a:pt x="3385" y="1239"/>
                  <a:pt x="3415" y="1281"/>
                  <a:pt x="3415" y="1281"/>
                </a:cubicBezTo>
                <a:lnTo>
                  <a:pt x="3445" y="1257"/>
                </a:lnTo>
                <a:close/>
                <a:moveTo>
                  <a:pt x="3261" y="1192"/>
                </a:moveTo>
                <a:lnTo>
                  <a:pt x="3261" y="1192"/>
                </a:lnTo>
                <a:cubicBezTo>
                  <a:pt x="3237" y="1210"/>
                  <a:pt x="3237" y="1210"/>
                  <a:pt x="3237" y="1210"/>
                </a:cubicBezTo>
                <a:cubicBezTo>
                  <a:pt x="3279" y="1215"/>
                  <a:pt x="3279" y="1215"/>
                  <a:pt x="3279" y="1215"/>
                </a:cubicBezTo>
                <a:cubicBezTo>
                  <a:pt x="3291" y="1186"/>
                  <a:pt x="3291" y="1186"/>
                  <a:pt x="3291" y="1186"/>
                </a:cubicBezTo>
                <a:lnTo>
                  <a:pt x="3261" y="1192"/>
                </a:lnTo>
                <a:close/>
                <a:moveTo>
                  <a:pt x="2982" y="670"/>
                </a:moveTo>
                <a:lnTo>
                  <a:pt x="2982" y="670"/>
                </a:lnTo>
                <a:cubicBezTo>
                  <a:pt x="3030" y="670"/>
                  <a:pt x="3030" y="670"/>
                  <a:pt x="3030" y="670"/>
                </a:cubicBezTo>
                <a:cubicBezTo>
                  <a:pt x="3101" y="670"/>
                  <a:pt x="3101" y="670"/>
                  <a:pt x="3101" y="670"/>
                </a:cubicBezTo>
                <a:cubicBezTo>
                  <a:pt x="3184" y="670"/>
                  <a:pt x="3184" y="670"/>
                  <a:pt x="3184" y="670"/>
                </a:cubicBezTo>
                <a:cubicBezTo>
                  <a:pt x="3184" y="670"/>
                  <a:pt x="3190" y="646"/>
                  <a:pt x="3172" y="640"/>
                </a:cubicBezTo>
                <a:cubicBezTo>
                  <a:pt x="3160" y="640"/>
                  <a:pt x="3119" y="623"/>
                  <a:pt x="3119" y="623"/>
                </a:cubicBezTo>
                <a:cubicBezTo>
                  <a:pt x="3065" y="629"/>
                  <a:pt x="3065" y="629"/>
                  <a:pt x="3065" y="629"/>
                </a:cubicBezTo>
                <a:cubicBezTo>
                  <a:pt x="3024" y="640"/>
                  <a:pt x="3024" y="640"/>
                  <a:pt x="3024" y="640"/>
                </a:cubicBezTo>
                <a:lnTo>
                  <a:pt x="2982" y="670"/>
                </a:lnTo>
                <a:close/>
                <a:moveTo>
                  <a:pt x="3036" y="800"/>
                </a:moveTo>
                <a:lnTo>
                  <a:pt x="3036" y="800"/>
                </a:lnTo>
                <a:cubicBezTo>
                  <a:pt x="3071" y="789"/>
                  <a:pt x="3071" y="789"/>
                  <a:pt x="3071" y="789"/>
                </a:cubicBezTo>
                <a:cubicBezTo>
                  <a:pt x="3131" y="783"/>
                  <a:pt x="3131" y="783"/>
                  <a:pt x="3131" y="783"/>
                </a:cubicBezTo>
                <a:cubicBezTo>
                  <a:pt x="3148" y="759"/>
                  <a:pt x="3148" y="759"/>
                  <a:pt x="3148" y="759"/>
                </a:cubicBezTo>
                <a:cubicBezTo>
                  <a:pt x="3119" y="735"/>
                  <a:pt x="3119" y="735"/>
                  <a:pt x="3119" y="735"/>
                </a:cubicBezTo>
                <a:cubicBezTo>
                  <a:pt x="3148" y="729"/>
                  <a:pt x="3148" y="729"/>
                  <a:pt x="3148" y="729"/>
                </a:cubicBezTo>
                <a:cubicBezTo>
                  <a:pt x="3166" y="706"/>
                  <a:pt x="3166" y="706"/>
                  <a:pt x="3166" y="706"/>
                </a:cubicBezTo>
                <a:cubicBezTo>
                  <a:pt x="3131" y="706"/>
                  <a:pt x="3131" y="706"/>
                  <a:pt x="3131" y="706"/>
                </a:cubicBezTo>
                <a:cubicBezTo>
                  <a:pt x="3059" y="706"/>
                  <a:pt x="3059" y="706"/>
                  <a:pt x="3059" y="706"/>
                </a:cubicBezTo>
                <a:cubicBezTo>
                  <a:pt x="3018" y="718"/>
                  <a:pt x="3018" y="718"/>
                  <a:pt x="3018" y="718"/>
                </a:cubicBezTo>
                <a:cubicBezTo>
                  <a:pt x="2976" y="741"/>
                  <a:pt x="2976" y="741"/>
                  <a:pt x="2976" y="741"/>
                </a:cubicBezTo>
                <a:cubicBezTo>
                  <a:pt x="3012" y="795"/>
                  <a:pt x="3012" y="795"/>
                  <a:pt x="3012" y="795"/>
                </a:cubicBezTo>
                <a:lnTo>
                  <a:pt x="3036" y="800"/>
                </a:lnTo>
                <a:close/>
                <a:moveTo>
                  <a:pt x="2941" y="747"/>
                </a:moveTo>
                <a:lnTo>
                  <a:pt x="2941" y="747"/>
                </a:lnTo>
                <a:cubicBezTo>
                  <a:pt x="2935" y="711"/>
                  <a:pt x="2935" y="711"/>
                  <a:pt x="2935" y="711"/>
                </a:cubicBezTo>
                <a:cubicBezTo>
                  <a:pt x="2887" y="694"/>
                  <a:pt x="2887" y="694"/>
                  <a:pt x="2887" y="694"/>
                </a:cubicBezTo>
                <a:cubicBezTo>
                  <a:pt x="2864" y="694"/>
                  <a:pt x="2864" y="694"/>
                  <a:pt x="2864" y="694"/>
                </a:cubicBezTo>
                <a:cubicBezTo>
                  <a:pt x="2876" y="723"/>
                  <a:pt x="2876" y="723"/>
                  <a:pt x="2876" y="723"/>
                </a:cubicBezTo>
                <a:cubicBezTo>
                  <a:pt x="2893" y="741"/>
                  <a:pt x="2893" y="741"/>
                  <a:pt x="2893" y="741"/>
                </a:cubicBezTo>
                <a:lnTo>
                  <a:pt x="2941" y="747"/>
                </a:lnTo>
                <a:close/>
                <a:moveTo>
                  <a:pt x="2881" y="889"/>
                </a:moveTo>
                <a:lnTo>
                  <a:pt x="2881" y="889"/>
                </a:lnTo>
                <a:cubicBezTo>
                  <a:pt x="2828" y="907"/>
                  <a:pt x="2828" y="907"/>
                  <a:pt x="2828" y="907"/>
                </a:cubicBezTo>
                <a:cubicBezTo>
                  <a:pt x="2799" y="949"/>
                  <a:pt x="2799" y="949"/>
                  <a:pt x="2799" y="949"/>
                </a:cubicBezTo>
                <a:cubicBezTo>
                  <a:pt x="2769" y="972"/>
                  <a:pt x="2769" y="972"/>
                  <a:pt x="2769" y="972"/>
                </a:cubicBezTo>
                <a:cubicBezTo>
                  <a:pt x="2739" y="1008"/>
                  <a:pt x="2739" y="1008"/>
                  <a:pt x="2739" y="1008"/>
                </a:cubicBezTo>
                <a:cubicBezTo>
                  <a:pt x="2745" y="1038"/>
                  <a:pt x="2745" y="1038"/>
                  <a:pt x="2745" y="1038"/>
                </a:cubicBezTo>
                <a:cubicBezTo>
                  <a:pt x="2804" y="1044"/>
                  <a:pt x="2804" y="1044"/>
                  <a:pt x="2804" y="1044"/>
                </a:cubicBezTo>
                <a:cubicBezTo>
                  <a:pt x="2864" y="1055"/>
                  <a:pt x="2864" y="1055"/>
                  <a:pt x="2864" y="1055"/>
                </a:cubicBezTo>
                <a:cubicBezTo>
                  <a:pt x="2911" y="1050"/>
                  <a:pt x="2911" y="1050"/>
                  <a:pt x="2911" y="1050"/>
                </a:cubicBezTo>
                <a:cubicBezTo>
                  <a:pt x="2953" y="1032"/>
                  <a:pt x="2953" y="1032"/>
                  <a:pt x="2953" y="1032"/>
                </a:cubicBezTo>
                <a:cubicBezTo>
                  <a:pt x="3030" y="1044"/>
                  <a:pt x="3030" y="1044"/>
                  <a:pt x="3030" y="1044"/>
                </a:cubicBezTo>
                <a:cubicBezTo>
                  <a:pt x="3077" y="1044"/>
                  <a:pt x="3077" y="1044"/>
                  <a:pt x="3077" y="1044"/>
                </a:cubicBezTo>
                <a:cubicBezTo>
                  <a:pt x="3059" y="1061"/>
                  <a:pt x="3018" y="1061"/>
                  <a:pt x="3018" y="1061"/>
                </a:cubicBezTo>
                <a:cubicBezTo>
                  <a:pt x="2965" y="1061"/>
                  <a:pt x="2965" y="1061"/>
                  <a:pt x="2965" y="1061"/>
                </a:cubicBezTo>
                <a:cubicBezTo>
                  <a:pt x="2929" y="1079"/>
                  <a:pt x="2929" y="1079"/>
                  <a:pt x="2929" y="1079"/>
                </a:cubicBezTo>
                <a:cubicBezTo>
                  <a:pt x="2935" y="1109"/>
                  <a:pt x="2935" y="1109"/>
                  <a:pt x="2935" y="1109"/>
                </a:cubicBezTo>
                <a:cubicBezTo>
                  <a:pt x="2965" y="1121"/>
                  <a:pt x="2965" y="1121"/>
                  <a:pt x="2965" y="1121"/>
                </a:cubicBezTo>
                <a:cubicBezTo>
                  <a:pt x="3036" y="1121"/>
                  <a:pt x="3036" y="1121"/>
                  <a:pt x="3036" y="1121"/>
                </a:cubicBezTo>
                <a:cubicBezTo>
                  <a:pt x="3107" y="1097"/>
                  <a:pt x="3107" y="1097"/>
                  <a:pt x="3107" y="1097"/>
                </a:cubicBezTo>
                <a:cubicBezTo>
                  <a:pt x="3154" y="1061"/>
                  <a:pt x="3154" y="1061"/>
                  <a:pt x="3154" y="1061"/>
                </a:cubicBezTo>
                <a:cubicBezTo>
                  <a:pt x="3208" y="1055"/>
                  <a:pt x="3208" y="1055"/>
                  <a:pt x="3208" y="1055"/>
                </a:cubicBezTo>
                <a:cubicBezTo>
                  <a:pt x="3273" y="1055"/>
                  <a:pt x="3273" y="1055"/>
                  <a:pt x="3273" y="1055"/>
                </a:cubicBezTo>
                <a:cubicBezTo>
                  <a:pt x="3344" y="1055"/>
                  <a:pt x="3344" y="1055"/>
                  <a:pt x="3344" y="1055"/>
                </a:cubicBezTo>
                <a:cubicBezTo>
                  <a:pt x="3368" y="1026"/>
                  <a:pt x="3368" y="1026"/>
                  <a:pt x="3368" y="1026"/>
                </a:cubicBezTo>
                <a:cubicBezTo>
                  <a:pt x="3385" y="961"/>
                  <a:pt x="3385" y="961"/>
                  <a:pt x="3385" y="961"/>
                </a:cubicBezTo>
                <a:cubicBezTo>
                  <a:pt x="3362" y="943"/>
                  <a:pt x="3362" y="943"/>
                  <a:pt x="3362" y="943"/>
                </a:cubicBezTo>
                <a:cubicBezTo>
                  <a:pt x="3332" y="943"/>
                  <a:pt x="3332" y="943"/>
                  <a:pt x="3332" y="943"/>
                </a:cubicBezTo>
                <a:cubicBezTo>
                  <a:pt x="3326" y="966"/>
                  <a:pt x="3326" y="966"/>
                  <a:pt x="3326" y="966"/>
                </a:cubicBezTo>
                <a:cubicBezTo>
                  <a:pt x="3285" y="955"/>
                  <a:pt x="3285" y="955"/>
                  <a:pt x="3285" y="955"/>
                </a:cubicBezTo>
                <a:cubicBezTo>
                  <a:pt x="3237" y="913"/>
                  <a:pt x="3237" y="913"/>
                  <a:pt x="3237" y="913"/>
                </a:cubicBezTo>
                <a:cubicBezTo>
                  <a:pt x="3237" y="884"/>
                  <a:pt x="3237" y="884"/>
                  <a:pt x="3237" y="884"/>
                </a:cubicBezTo>
                <a:cubicBezTo>
                  <a:pt x="3219" y="854"/>
                  <a:pt x="3219" y="854"/>
                  <a:pt x="3219" y="854"/>
                </a:cubicBezTo>
                <a:cubicBezTo>
                  <a:pt x="3178" y="854"/>
                  <a:pt x="3178" y="854"/>
                  <a:pt x="3178" y="854"/>
                </a:cubicBezTo>
                <a:cubicBezTo>
                  <a:pt x="3160" y="872"/>
                  <a:pt x="3160" y="872"/>
                  <a:pt x="3160" y="872"/>
                </a:cubicBezTo>
                <a:cubicBezTo>
                  <a:pt x="3131" y="877"/>
                  <a:pt x="3131" y="877"/>
                  <a:pt x="3131" y="877"/>
                </a:cubicBezTo>
                <a:cubicBezTo>
                  <a:pt x="3131" y="901"/>
                  <a:pt x="3131" y="901"/>
                  <a:pt x="3131" y="901"/>
                </a:cubicBezTo>
                <a:cubicBezTo>
                  <a:pt x="3166" y="925"/>
                  <a:pt x="3166" y="925"/>
                  <a:pt x="3166" y="925"/>
                </a:cubicBezTo>
                <a:cubicBezTo>
                  <a:pt x="3166" y="949"/>
                  <a:pt x="3160" y="966"/>
                  <a:pt x="3160" y="966"/>
                </a:cubicBezTo>
                <a:cubicBezTo>
                  <a:pt x="3202" y="972"/>
                  <a:pt x="3202" y="972"/>
                  <a:pt x="3202" y="972"/>
                </a:cubicBezTo>
                <a:cubicBezTo>
                  <a:pt x="3202" y="972"/>
                  <a:pt x="3213" y="996"/>
                  <a:pt x="3202" y="996"/>
                </a:cubicBezTo>
                <a:cubicBezTo>
                  <a:pt x="3190" y="1002"/>
                  <a:pt x="3166" y="1002"/>
                  <a:pt x="3166" y="1002"/>
                </a:cubicBezTo>
                <a:cubicBezTo>
                  <a:pt x="3107" y="1002"/>
                  <a:pt x="3107" y="1002"/>
                  <a:pt x="3107" y="1002"/>
                </a:cubicBezTo>
                <a:cubicBezTo>
                  <a:pt x="3071" y="978"/>
                  <a:pt x="3071" y="978"/>
                  <a:pt x="3071" y="978"/>
                </a:cubicBezTo>
                <a:cubicBezTo>
                  <a:pt x="3036" y="931"/>
                  <a:pt x="3036" y="931"/>
                  <a:pt x="3036" y="931"/>
                </a:cubicBezTo>
                <a:cubicBezTo>
                  <a:pt x="2988" y="913"/>
                  <a:pt x="2988" y="913"/>
                  <a:pt x="2988" y="913"/>
                </a:cubicBezTo>
                <a:cubicBezTo>
                  <a:pt x="2953" y="913"/>
                  <a:pt x="2953" y="913"/>
                  <a:pt x="2953" y="913"/>
                </a:cubicBezTo>
                <a:cubicBezTo>
                  <a:pt x="2911" y="895"/>
                  <a:pt x="2911" y="895"/>
                  <a:pt x="2911" y="895"/>
                </a:cubicBezTo>
                <a:lnTo>
                  <a:pt x="2881" y="889"/>
                </a:lnTo>
                <a:close/>
                <a:moveTo>
                  <a:pt x="2899" y="836"/>
                </a:moveTo>
                <a:lnTo>
                  <a:pt x="2899" y="836"/>
                </a:lnTo>
                <a:cubicBezTo>
                  <a:pt x="2905" y="860"/>
                  <a:pt x="2905" y="860"/>
                  <a:pt x="2905" y="860"/>
                </a:cubicBezTo>
                <a:cubicBezTo>
                  <a:pt x="2965" y="866"/>
                  <a:pt x="2965" y="866"/>
                  <a:pt x="2965" y="866"/>
                </a:cubicBezTo>
                <a:cubicBezTo>
                  <a:pt x="2965" y="836"/>
                  <a:pt x="2965" y="836"/>
                  <a:pt x="2965" y="836"/>
                </a:cubicBezTo>
                <a:cubicBezTo>
                  <a:pt x="2965" y="836"/>
                  <a:pt x="2899" y="848"/>
                  <a:pt x="2899" y="836"/>
                </a:cubicBezTo>
                <a:close/>
                <a:moveTo>
                  <a:pt x="2668" y="955"/>
                </a:moveTo>
                <a:lnTo>
                  <a:pt x="2668" y="955"/>
                </a:lnTo>
                <a:cubicBezTo>
                  <a:pt x="2644" y="990"/>
                  <a:pt x="2644" y="990"/>
                  <a:pt x="2644" y="990"/>
                </a:cubicBezTo>
                <a:cubicBezTo>
                  <a:pt x="2698" y="1002"/>
                  <a:pt x="2698" y="1002"/>
                  <a:pt x="2698" y="1002"/>
                </a:cubicBezTo>
                <a:cubicBezTo>
                  <a:pt x="2721" y="943"/>
                  <a:pt x="2721" y="943"/>
                  <a:pt x="2721" y="943"/>
                </a:cubicBezTo>
                <a:lnTo>
                  <a:pt x="2668" y="955"/>
                </a:lnTo>
                <a:close/>
                <a:moveTo>
                  <a:pt x="2763" y="884"/>
                </a:moveTo>
                <a:lnTo>
                  <a:pt x="2763" y="884"/>
                </a:lnTo>
                <a:cubicBezTo>
                  <a:pt x="2810" y="872"/>
                  <a:pt x="2810" y="872"/>
                  <a:pt x="2810" y="872"/>
                </a:cubicBezTo>
                <a:cubicBezTo>
                  <a:pt x="2822" y="812"/>
                  <a:pt x="2822" y="812"/>
                  <a:pt x="2822" y="812"/>
                </a:cubicBezTo>
                <a:cubicBezTo>
                  <a:pt x="2840" y="777"/>
                  <a:pt x="2840" y="777"/>
                  <a:pt x="2840" y="777"/>
                </a:cubicBezTo>
                <a:cubicBezTo>
                  <a:pt x="2781" y="765"/>
                  <a:pt x="2781" y="765"/>
                  <a:pt x="2781" y="765"/>
                </a:cubicBezTo>
                <a:cubicBezTo>
                  <a:pt x="2745" y="795"/>
                  <a:pt x="2745" y="795"/>
                  <a:pt x="2745" y="795"/>
                </a:cubicBezTo>
                <a:cubicBezTo>
                  <a:pt x="2680" y="795"/>
                  <a:pt x="2680" y="795"/>
                  <a:pt x="2680" y="795"/>
                </a:cubicBezTo>
                <a:cubicBezTo>
                  <a:pt x="2638" y="789"/>
                  <a:pt x="2638" y="789"/>
                  <a:pt x="2638" y="789"/>
                </a:cubicBezTo>
                <a:cubicBezTo>
                  <a:pt x="2638" y="789"/>
                  <a:pt x="2609" y="836"/>
                  <a:pt x="2597" y="848"/>
                </a:cubicBezTo>
                <a:cubicBezTo>
                  <a:pt x="2591" y="860"/>
                  <a:pt x="2555" y="889"/>
                  <a:pt x="2555" y="889"/>
                </a:cubicBezTo>
                <a:cubicBezTo>
                  <a:pt x="2502" y="889"/>
                  <a:pt x="2502" y="889"/>
                  <a:pt x="2502" y="889"/>
                </a:cubicBezTo>
                <a:cubicBezTo>
                  <a:pt x="2455" y="913"/>
                  <a:pt x="2455" y="913"/>
                  <a:pt x="2455" y="913"/>
                </a:cubicBezTo>
                <a:cubicBezTo>
                  <a:pt x="2478" y="949"/>
                  <a:pt x="2478" y="949"/>
                  <a:pt x="2478" y="949"/>
                </a:cubicBezTo>
                <a:cubicBezTo>
                  <a:pt x="2532" y="966"/>
                  <a:pt x="2532" y="966"/>
                  <a:pt x="2532" y="966"/>
                </a:cubicBezTo>
                <a:cubicBezTo>
                  <a:pt x="2555" y="937"/>
                  <a:pt x="2555" y="937"/>
                  <a:pt x="2555" y="937"/>
                </a:cubicBezTo>
                <a:cubicBezTo>
                  <a:pt x="2591" y="961"/>
                  <a:pt x="2591" y="961"/>
                  <a:pt x="2591" y="961"/>
                </a:cubicBezTo>
                <a:cubicBezTo>
                  <a:pt x="2621" y="943"/>
                  <a:pt x="2621" y="943"/>
                  <a:pt x="2621" y="943"/>
                </a:cubicBezTo>
                <a:cubicBezTo>
                  <a:pt x="2626" y="919"/>
                  <a:pt x="2626" y="919"/>
                  <a:pt x="2626" y="919"/>
                </a:cubicBezTo>
                <a:cubicBezTo>
                  <a:pt x="2662" y="919"/>
                  <a:pt x="2662" y="919"/>
                  <a:pt x="2662" y="919"/>
                </a:cubicBezTo>
                <a:cubicBezTo>
                  <a:pt x="2674" y="884"/>
                  <a:pt x="2674" y="884"/>
                  <a:pt x="2674" y="884"/>
                </a:cubicBezTo>
                <a:cubicBezTo>
                  <a:pt x="2710" y="860"/>
                  <a:pt x="2710" y="860"/>
                  <a:pt x="2710" y="860"/>
                </a:cubicBezTo>
                <a:cubicBezTo>
                  <a:pt x="2733" y="895"/>
                  <a:pt x="2733" y="895"/>
                  <a:pt x="2733" y="895"/>
                </a:cubicBezTo>
                <a:lnTo>
                  <a:pt x="2763" y="884"/>
                </a:lnTo>
                <a:close/>
                <a:moveTo>
                  <a:pt x="2799" y="1631"/>
                </a:moveTo>
                <a:lnTo>
                  <a:pt x="2799" y="1631"/>
                </a:lnTo>
                <a:cubicBezTo>
                  <a:pt x="2876" y="1636"/>
                  <a:pt x="2876" y="1636"/>
                  <a:pt x="2876" y="1636"/>
                </a:cubicBezTo>
                <a:cubicBezTo>
                  <a:pt x="2935" y="1636"/>
                  <a:pt x="2935" y="1636"/>
                  <a:pt x="2935" y="1636"/>
                </a:cubicBezTo>
                <a:cubicBezTo>
                  <a:pt x="2965" y="1690"/>
                  <a:pt x="2965" y="1690"/>
                  <a:pt x="2965" y="1690"/>
                </a:cubicBezTo>
                <a:cubicBezTo>
                  <a:pt x="3006" y="1714"/>
                  <a:pt x="3006" y="1714"/>
                  <a:pt x="3006" y="1714"/>
                </a:cubicBezTo>
                <a:cubicBezTo>
                  <a:pt x="3083" y="1714"/>
                  <a:pt x="3083" y="1714"/>
                  <a:pt x="3083" y="1714"/>
                </a:cubicBezTo>
                <a:cubicBezTo>
                  <a:pt x="3154" y="1708"/>
                  <a:pt x="3154" y="1708"/>
                  <a:pt x="3154" y="1708"/>
                </a:cubicBezTo>
                <a:cubicBezTo>
                  <a:pt x="3202" y="1684"/>
                  <a:pt x="3202" y="1684"/>
                  <a:pt x="3202" y="1684"/>
                </a:cubicBezTo>
                <a:cubicBezTo>
                  <a:pt x="3255" y="1666"/>
                  <a:pt x="3255" y="1666"/>
                  <a:pt x="3255" y="1666"/>
                </a:cubicBezTo>
                <a:cubicBezTo>
                  <a:pt x="3302" y="1642"/>
                  <a:pt x="3302" y="1642"/>
                  <a:pt x="3302" y="1642"/>
                </a:cubicBezTo>
                <a:cubicBezTo>
                  <a:pt x="3332" y="1625"/>
                  <a:pt x="3332" y="1625"/>
                  <a:pt x="3332" y="1625"/>
                </a:cubicBezTo>
                <a:cubicBezTo>
                  <a:pt x="3356" y="1642"/>
                  <a:pt x="3356" y="1642"/>
                  <a:pt x="3356" y="1642"/>
                </a:cubicBezTo>
                <a:cubicBezTo>
                  <a:pt x="3385" y="1636"/>
                  <a:pt x="3385" y="1636"/>
                  <a:pt x="3385" y="1636"/>
                </a:cubicBezTo>
                <a:cubicBezTo>
                  <a:pt x="3468" y="1678"/>
                  <a:pt x="3468" y="1678"/>
                  <a:pt x="3468" y="1678"/>
                </a:cubicBezTo>
                <a:cubicBezTo>
                  <a:pt x="3522" y="1678"/>
                  <a:pt x="3522" y="1678"/>
                  <a:pt x="3522" y="1678"/>
                </a:cubicBezTo>
                <a:cubicBezTo>
                  <a:pt x="3569" y="1672"/>
                  <a:pt x="3569" y="1672"/>
                  <a:pt x="3569" y="1672"/>
                </a:cubicBezTo>
                <a:cubicBezTo>
                  <a:pt x="3587" y="1636"/>
                  <a:pt x="3587" y="1636"/>
                  <a:pt x="3587" y="1636"/>
                </a:cubicBezTo>
                <a:cubicBezTo>
                  <a:pt x="3551" y="1607"/>
                  <a:pt x="3551" y="1607"/>
                  <a:pt x="3551" y="1607"/>
                </a:cubicBezTo>
                <a:cubicBezTo>
                  <a:pt x="3581" y="1601"/>
                  <a:pt x="3581" y="1601"/>
                  <a:pt x="3581" y="1601"/>
                </a:cubicBezTo>
                <a:cubicBezTo>
                  <a:pt x="3629" y="1595"/>
                  <a:pt x="3629" y="1595"/>
                  <a:pt x="3629" y="1595"/>
                </a:cubicBezTo>
                <a:cubicBezTo>
                  <a:pt x="3640" y="1571"/>
                  <a:pt x="3640" y="1571"/>
                  <a:pt x="3640" y="1571"/>
                </a:cubicBezTo>
                <a:cubicBezTo>
                  <a:pt x="3593" y="1542"/>
                  <a:pt x="3593" y="1542"/>
                  <a:pt x="3593" y="1542"/>
                </a:cubicBezTo>
                <a:cubicBezTo>
                  <a:pt x="3498" y="1506"/>
                  <a:pt x="3498" y="1506"/>
                  <a:pt x="3498" y="1506"/>
                </a:cubicBezTo>
                <a:cubicBezTo>
                  <a:pt x="3451" y="1459"/>
                  <a:pt x="3451" y="1459"/>
                  <a:pt x="3451" y="1459"/>
                </a:cubicBezTo>
                <a:cubicBezTo>
                  <a:pt x="3462" y="1411"/>
                  <a:pt x="3462" y="1411"/>
                  <a:pt x="3462" y="1411"/>
                </a:cubicBezTo>
                <a:cubicBezTo>
                  <a:pt x="3415" y="1382"/>
                  <a:pt x="3415" y="1382"/>
                  <a:pt x="3415" y="1382"/>
                </a:cubicBezTo>
                <a:cubicBezTo>
                  <a:pt x="3409" y="1316"/>
                  <a:pt x="3409" y="1316"/>
                  <a:pt x="3409" y="1316"/>
                </a:cubicBezTo>
                <a:cubicBezTo>
                  <a:pt x="3374" y="1269"/>
                  <a:pt x="3374" y="1269"/>
                  <a:pt x="3374" y="1269"/>
                </a:cubicBezTo>
                <a:cubicBezTo>
                  <a:pt x="3314" y="1245"/>
                  <a:pt x="3314" y="1245"/>
                  <a:pt x="3314" y="1245"/>
                </a:cubicBezTo>
                <a:cubicBezTo>
                  <a:pt x="3261" y="1245"/>
                  <a:pt x="3261" y="1245"/>
                  <a:pt x="3261" y="1245"/>
                </a:cubicBezTo>
                <a:cubicBezTo>
                  <a:pt x="3261" y="1293"/>
                  <a:pt x="3261" y="1293"/>
                  <a:pt x="3261" y="1293"/>
                </a:cubicBezTo>
                <a:cubicBezTo>
                  <a:pt x="3267" y="1328"/>
                  <a:pt x="3267" y="1328"/>
                  <a:pt x="3267" y="1328"/>
                </a:cubicBezTo>
                <a:cubicBezTo>
                  <a:pt x="3297" y="1376"/>
                  <a:pt x="3297" y="1376"/>
                  <a:pt x="3297" y="1376"/>
                </a:cubicBezTo>
                <a:cubicBezTo>
                  <a:pt x="3279" y="1393"/>
                  <a:pt x="3279" y="1393"/>
                  <a:pt x="3279" y="1393"/>
                </a:cubicBezTo>
                <a:cubicBezTo>
                  <a:pt x="3255" y="1393"/>
                  <a:pt x="3255" y="1393"/>
                  <a:pt x="3255" y="1393"/>
                </a:cubicBezTo>
                <a:cubicBezTo>
                  <a:pt x="3231" y="1370"/>
                  <a:pt x="3231" y="1370"/>
                  <a:pt x="3231" y="1370"/>
                </a:cubicBezTo>
                <a:cubicBezTo>
                  <a:pt x="3225" y="1340"/>
                  <a:pt x="3225" y="1340"/>
                  <a:pt x="3225" y="1340"/>
                </a:cubicBezTo>
                <a:cubicBezTo>
                  <a:pt x="3213" y="1310"/>
                  <a:pt x="3213" y="1310"/>
                  <a:pt x="3213" y="1310"/>
                </a:cubicBezTo>
                <a:cubicBezTo>
                  <a:pt x="3172" y="1263"/>
                  <a:pt x="3172" y="1263"/>
                  <a:pt x="3172" y="1263"/>
                </a:cubicBezTo>
                <a:cubicBezTo>
                  <a:pt x="3125" y="1263"/>
                  <a:pt x="3125" y="1263"/>
                  <a:pt x="3125" y="1263"/>
                </a:cubicBezTo>
                <a:cubicBezTo>
                  <a:pt x="3136" y="1293"/>
                  <a:pt x="3136" y="1293"/>
                  <a:pt x="3136" y="1293"/>
                </a:cubicBezTo>
                <a:cubicBezTo>
                  <a:pt x="3154" y="1316"/>
                  <a:pt x="3154" y="1316"/>
                  <a:pt x="3154" y="1316"/>
                </a:cubicBezTo>
                <a:cubicBezTo>
                  <a:pt x="3107" y="1316"/>
                  <a:pt x="3107" y="1316"/>
                  <a:pt x="3107" y="1316"/>
                </a:cubicBezTo>
                <a:cubicBezTo>
                  <a:pt x="3107" y="1340"/>
                  <a:pt x="3107" y="1340"/>
                  <a:pt x="3107" y="1340"/>
                </a:cubicBezTo>
                <a:cubicBezTo>
                  <a:pt x="3065" y="1346"/>
                  <a:pt x="3065" y="1346"/>
                  <a:pt x="3065" y="1346"/>
                </a:cubicBezTo>
                <a:cubicBezTo>
                  <a:pt x="3071" y="1322"/>
                  <a:pt x="3071" y="1322"/>
                  <a:pt x="3071" y="1322"/>
                </a:cubicBezTo>
                <a:cubicBezTo>
                  <a:pt x="3083" y="1287"/>
                  <a:pt x="3083" y="1287"/>
                  <a:pt x="3083" y="1287"/>
                </a:cubicBezTo>
                <a:cubicBezTo>
                  <a:pt x="3047" y="1287"/>
                  <a:pt x="3047" y="1287"/>
                  <a:pt x="3047" y="1287"/>
                </a:cubicBezTo>
                <a:cubicBezTo>
                  <a:pt x="3006" y="1269"/>
                  <a:pt x="3006" y="1269"/>
                  <a:pt x="3006" y="1269"/>
                </a:cubicBezTo>
                <a:cubicBezTo>
                  <a:pt x="2965" y="1275"/>
                  <a:pt x="2965" y="1275"/>
                  <a:pt x="2965" y="1275"/>
                </a:cubicBezTo>
                <a:cubicBezTo>
                  <a:pt x="2958" y="1304"/>
                  <a:pt x="2958" y="1304"/>
                  <a:pt x="2958" y="1304"/>
                </a:cubicBezTo>
                <a:cubicBezTo>
                  <a:pt x="2923" y="1299"/>
                  <a:pt x="2923" y="1299"/>
                  <a:pt x="2923" y="1299"/>
                </a:cubicBezTo>
                <a:cubicBezTo>
                  <a:pt x="2935" y="1281"/>
                  <a:pt x="2935" y="1281"/>
                  <a:pt x="2935" y="1281"/>
                </a:cubicBezTo>
                <a:cubicBezTo>
                  <a:pt x="2923" y="1239"/>
                  <a:pt x="2923" y="1239"/>
                  <a:pt x="2923" y="1239"/>
                </a:cubicBezTo>
                <a:cubicBezTo>
                  <a:pt x="2899" y="1233"/>
                  <a:pt x="2899" y="1233"/>
                  <a:pt x="2899" y="1233"/>
                </a:cubicBezTo>
                <a:cubicBezTo>
                  <a:pt x="2852" y="1233"/>
                  <a:pt x="2852" y="1233"/>
                  <a:pt x="2852" y="1233"/>
                </a:cubicBezTo>
                <a:cubicBezTo>
                  <a:pt x="2816" y="1263"/>
                  <a:pt x="2816" y="1263"/>
                  <a:pt x="2816" y="1263"/>
                </a:cubicBezTo>
                <a:cubicBezTo>
                  <a:pt x="2781" y="1275"/>
                  <a:pt x="2781" y="1275"/>
                  <a:pt x="2781" y="1275"/>
                </a:cubicBezTo>
                <a:cubicBezTo>
                  <a:pt x="2733" y="1287"/>
                  <a:pt x="2733" y="1287"/>
                  <a:pt x="2733" y="1287"/>
                </a:cubicBezTo>
                <a:cubicBezTo>
                  <a:pt x="2698" y="1310"/>
                  <a:pt x="2698" y="1310"/>
                  <a:pt x="2698" y="1310"/>
                </a:cubicBezTo>
                <a:cubicBezTo>
                  <a:pt x="2704" y="1352"/>
                  <a:pt x="2704" y="1352"/>
                  <a:pt x="2704" y="1352"/>
                </a:cubicBezTo>
                <a:cubicBezTo>
                  <a:pt x="2656" y="1382"/>
                  <a:pt x="2656" y="1382"/>
                  <a:pt x="2656" y="1382"/>
                </a:cubicBezTo>
                <a:cubicBezTo>
                  <a:pt x="2656" y="1405"/>
                  <a:pt x="2656" y="1405"/>
                  <a:pt x="2656" y="1405"/>
                </a:cubicBezTo>
                <a:cubicBezTo>
                  <a:pt x="2692" y="1405"/>
                  <a:pt x="2692" y="1405"/>
                  <a:pt x="2692" y="1405"/>
                </a:cubicBezTo>
                <a:cubicBezTo>
                  <a:pt x="2715" y="1423"/>
                  <a:pt x="2715" y="1423"/>
                  <a:pt x="2715" y="1423"/>
                </a:cubicBezTo>
                <a:cubicBezTo>
                  <a:pt x="2757" y="1411"/>
                  <a:pt x="2757" y="1411"/>
                  <a:pt x="2757" y="1411"/>
                </a:cubicBezTo>
                <a:cubicBezTo>
                  <a:pt x="2810" y="1405"/>
                  <a:pt x="2810" y="1405"/>
                  <a:pt x="2810" y="1405"/>
                </a:cubicBezTo>
                <a:cubicBezTo>
                  <a:pt x="2846" y="1429"/>
                  <a:pt x="2846" y="1429"/>
                  <a:pt x="2846" y="1429"/>
                </a:cubicBezTo>
                <a:cubicBezTo>
                  <a:pt x="2792" y="1447"/>
                  <a:pt x="2792" y="1447"/>
                  <a:pt x="2792" y="1447"/>
                </a:cubicBezTo>
                <a:cubicBezTo>
                  <a:pt x="2745" y="1459"/>
                  <a:pt x="2745" y="1459"/>
                  <a:pt x="2745" y="1459"/>
                </a:cubicBezTo>
                <a:cubicBezTo>
                  <a:pt x="2721" y="1482"/>
                  <a:pt x="2721" y="1482"/>
                  <a:pt x="2721" y="1482"/>
                </a:cubicBezTo>
                <a:cubicBezTo>
                  <a:pt x="2787" y="1506"/>
                  <a:pt x="2787" y="1506"/>
                  <a:pt x="2787" y="1506"/>
                </a:cubicBezTo>
                <a:cubicBezTo>
                  <a:pt x="2846" y="1506"/>
                  <a:pt x="2846" y="1506"/>
                  <a:pt x="2846" y="1506"/>
                </a:cubicBezTo>
                <a:cubicBezTo>
                  <a:pt x="2917" y="1500"/>
                  <a:pt x="2917" y="1500"/>
                  <a:pt x="2917" y="1500"/>
                </a:cubicBezTo>
                <a:cubicBezTo>
                  <a:pt x="2976" y="1500"/>
                  <a:pt x="2976" y="1500"/>
                  <a:pt x="2976" y="1500"/>
                </a:cubicBezTo>
                <a:cubicBezTo>
                  <a:pt x="2976" y="1500"/>
                  <a:pt x="3012" y="1518"/>
                  <a:pt x="3024" y="1518"/>
                </a:cubicBezTo>
                <a:cubicBezTo>
                  <a:pt x="3036" y="1524"/>
                  <a:pt x="3018" y="1548"/>
                  <a:pt x="3018" y="1548"/>
                </a:cubicBezTo>
                <a:cubicBezTo>
                  <a:pt x="2917" y="1548"/>
                  <a:pt x="2917" y="1548"/>
                  <a:pt x="2917" y="1548"/>
                </a:cubicBezTo>
                <a:cubicBezTo>
                  <a:pt x="2828" y="1548"/>
                  <a:pt x="2828" y="1548"/>
                  <a:pt x="2828" y="1548"/>
                </a:cubicBezTo>
                <a:cubicBezTo>
                  <a:pt x="2763" y="1571"/>
                  <a:pt x="2763" y="1571"/>
                  <a:pt x="2763" y="1571"/>
                </a:cubicBezTo>
                <a:lnTo>
                  <a:pt x="2799" y="1631"/>
                </a:lnTo>
                <a:close/>
                <a:moveTo>
                  <a:pt x="3279" y="1743"/>
                </a:moveTo>
                <a:lnTo>
                  <a:pt x="3279" y="1743"/>
                </a:lnTo>
                <a:cubicBezTo>
                  <a:pt x="3326" y="1720"/>
                  <a:pt x="3326" y="1720"/>
                  <a:pt x="3326" y="1720"/>
                </a:cubicBezTo>
                <a:cubicBezTo>
                  <a:pt x="3368" y="1714"/>
                  <a:pt x="3368" y="1714"/>
                  <a:pt x="3368" y="1714"/>
                </a:cubicBezTo>
                <a:cubicBezTo>
                  <a:pt x="3374" y="1672"/>
                  <a:pt x="3374" y="1672"/>
                  <a:pt x="3374" y="1672"/>
                </a:cubicBezTo>
                <a:cubicBezTo>
                  <a:pt x="3297" y="1696"/>
                  <a:pt x="3297" y="1696"/>
                  <a:pt x="3297" y="1696"/>
                </a:cubicBezTo>
                <a:cubicBezTo>
                  <a:pt x="3219" y="1731"/>
                  <a:pt x="3219" y="1731"/>
                  <a:pt x="3219" y="1731"/>
                </a:cubicBezTo>
                <a:lnTo>
                  <a:pt x="3279" y="1743"/>
                </a:lnTo>
                <a:close/>
                <a:moveTo>
                  <a:pt x="2484" y="1435"/>
                </a:moveTo>
                <a:lnTo>
                  <a:pt x="2484" y="1435"/>
                </a:lnTo>
                <a:cubicBezTo>
                  <a:pt x="2544" y="1435"/>
                  <a:pt x="2544" y="1435"/>
                  <a:pt x="2544" y="1435"/>
                </a:cubicBezTo>
                <a:cubicBezTo>
                  <a:pt x="2579" y="1405"/>
                  <a:pt x="2579" y="1405"/>
                  <a:pt x="2579" y="1405"/>
                </a:cubicBezTo>
                <a:cubicBezTo>
                  <a:pt x="2591" y="1352"/>
                  <a:pt x="2591" y="1352"/>
                  <a:pt x="2591" y="1352"/>
                </a:cubicBezTo>
                <a:cubicBezTo>
                  <a:pt x="2591" y="1352"/>
                  <a:pt x="2644" y="1328"/>
                  <a:pt x="2644" y="1316"/>
                </a:cubicBezTo>
                <a:cubicBezTo>
                  <a:pt x="2650" y="1304"/>
                  <a:pt x="2686" y="1281"/>
                  <a:pt x="2686" y="1281"/>
                </a:cubicBezTo>
                <a:cubicBezTo>
                  <a:pt x="2787" y="1239"/>
                  <a:pt x="2787" y="1239"/>
                  <a:pt x="2787" y="1239"/>
                </a:cubicBezTo>
                <a:cubicBezTo>
                  <a:pt x="2852" y="1221"/>
                  <a:pt x="2852" y="1221"/>
                  <a:pt x="2852" y="1221"/>
                </a:cubicBezTo>
                <a:cubicBezTo>
                  <a:pt x="2846" y="1186"/>
                  <a:pt x="2846" y="1186"/>
                  <a:pt x="2846" y="1186"/>
                </a:cubicBezTo>
                <a:cubicBezTo>
                  <a:pt x="2763" y="1138"/>
                  <a:pt x="2763" y="1138"/>
                  <a:pt x="2763" y="1138"/>
                </a:cubicBezTo>
                <a:cubicBezTo>
                  <a:pt x="2721" y="1132"/>
                  <a:pt x="2721" y="1132"/>
                  <a:pt x="2721" y="1132"/>
                </a:cubicBezTo>
                <a:cubicBezTo>
                  <a:pt x="2662" y="1156"/>
                  <a:pt x="2662" y="1156"/>
                  <a:pt x="2662" y="1156"/>
                </a:cubicBezTo>
                <a:cubicBezTo>
                  <a:pt x="2603" y="1132"/>
                  <a:pt x="2603" y="1132"/>
                  <a:pt x="2603" y="1132"/>
                </a:cubicBezTo>
                <a:cubicBezTo>
                  <a:pt x="2538" y="1109"/>
                  <a:pt x="2538" y="1109"/>
                  <a:pt x="2538" y="1109"/>
                </a:cubicBezTo>
                <a:cubicBezTo>
                  <a:pt x="2460" y="1109"/>
                  <a:pt x="2460" y="1109"/>
                  <a:pt x="2460" y="1109"/>
                </a:cubicBezTo>
                <a:cubicBezTo>
                  <a:pt x="2360" y="1115"/>
                  <a:pt x="2360" y="1115"/>
                  <a:pt x="2360" y="1115"/>
                </a:cubicBezTo>
                <a:cubicBezTo>
                  <a:pt x="2360" y="1144"/>
                  <a:pt x="2360" y="1144"/>
                  <a:pt x="2360" y="1144"/>
                </a:cubicBezTo>
                <a:cubicBezTo>
                  <a:pt x="2378" y="1192"/>
                  <a:pt x="2378" y="1192"/>
                  <a:pt x="2378" y="1192"/>
                </a:cubicBezTo>
                <a:cubicBezTo>
                  <a:pt x="2360" y="1269"/>
                  <a:pt x="2360" y="1269"/>
                  <a:pt x="2360" y="1269"/>
                </a:cubicBezTo>
                <a:cubicBezTo>
                  <a:pt x="2277" y="1370"/>
                  <a:pt x="2277" y="1370"/>
                  <a:pt x="2277" y="1370"/>
                </a:cubicBezTo>
                <a:cubicBezTo>
                  <a:pt x="2378" y="1399"/>
                  <a:pt x="2378" y="1399"/>
                  <a:pt x="2378" y="1399"/>
                </a:cubicBezTo>
                <a:cubicBezTo>
                  <a:pt x="2431" y="1476"/>
                  <a:pt x="2431" y="1476"/>
                  <a:pt x="2431" y="1476"/>
                </a:cubicBezTo>
                <a:lnTo>
                  <a:pt x="2484" y="1435"/>
                </a:lnTo>
                <a:close/>
                <a:moveTo>
                  <a:pt x="107" y="2466"/>
                </a:moveTo>
                <a:lnTo>
                  <a:pt x="107" y="2466"/>
                </a:lnTo>
                <a:cubicBezTo>
                  <a:pt x="89" y="2425"/>
                  <a:pt x="89" y="2425"/>
                  <a:pt x="89" y="2425"/>
                </a:cubicBezTo>
                <a:cubicBezTo>
                  <a:pt x="41" y="2425"/>
                  <a:pt x="41" y="2425"/>
                  <a:pt x="41" y="2425"/>
                </a:cubicBezTo>
                <a:cubicBezTo>
                  <a:pt x="24" y="2443"/>
                  <a:pt x="24" y="2443"/>
                  <a:pt x="24" y="2443"/>
                </a:cubicBezTo>
                <a:cubicBezTo>
                  <a:pt x="30" y="2478"/>
                  <a:pt x="30" y="2478"/>
                  <a:pt x="30" y="2478"/>
                </a:cubicBezTo>
                <a:cubicBezTo>
                  <a:pt x="83" y="2478"/>
                  <a:pt x="83" y="2478"/>
                  <a:pt x="83" y="2478"/>
                </a:cubicBezTo>
                <a:lnTo>
                  <a:pt x="107" y="2466"/>
                </a:lnTo>
                <a:close/>
                <a:moveTo>
                  <a:pt x="1061" y="2407"/>
                </a:moveTo>
                <a:lnTo>
                  <a:pt x="1061" y="2407"/>
                </a:lnTo>
                <a:cubicBezTo>
                  <a:pt x="1061" y="2407"/>
                  <a:pt x="1049" y="2395"/>
                  <a:pt x="1049" y="2384"/>
                </a:cubicBezTo>
                <a:cubicBezTo>
                  <a:pt x="1049" y="2372"/>
                  <a:pt x="1079" y="2372"/>
                  <a:pt x="1079" y="2372"/>
                </a:cubicBezTo>
                <a:cubicBezTo>
                  <a:pt x="1150" y="2378"/>
                  <a:pt x="1150" y="2378"/>
                  <a:pt x="1150" y="2378"/>
                </a:cubicBezTo>
                <a:cubicBezTo>
                  <a:pt x="1210" y="2419"/>
                  <a:pt x="1210" y="2419"/>
                  <a:pt x="1210" y="2419"/>
                </a:cubicBezTo>
                <a:cubicBezTo>
                  <a:pt x="1275" y="2455"/>
                  <a:pt x="1275" y="2455"/>
                  <a:pt x="1275" y="2455"/>
                </a:cubicBezTo>
                <a:cubicBezTo>
                  <a:pt x="1346" y="2473"/>
                  <a:pt x="1346" y="2473"/>
                  <a:pt x="1346" y="2473"/>
                </a:cubicBezTo>
                <a:cubicBezTo>
                  <a:pt x="1405" y="2455"/>
                  <a:pt x="1405" y="2455"/>
                  <a:pt x="1405" y="2455"/>
                </a:cubicBezTo>
                <a:cubicBezTo>
                  <a:pt x="1453" y="2478"/>
                  <a:pt x="1453" y="2478"/>
                  <a:pt x="1453" y="2478"/>
                </a:cubicBezTo>
                <a:cubicBezTo>
                  <a:pt x="1494" y="2478"/>
                  <a:pt x="1494" y="2478"/>
                  <a:pt x="1494" y="2478"/>
                </a:cubicBezTo>
                <a:cubicBezTo>
                  <a:pt x="1542" y="2514"/>
                  <a:pt x="1542" y="2514"/>
                  <a:pt x="1542" y="2514"/>
                </a:cubicBezTo>
                <a:cubicBezTo>
                  <a:pt x="1613" y="2550"/>
                  <a:pt x="1613" y="2550"/>
                  <a:pt x="1613" y="2550"/>
                </a:cubicBezTo>
                <a:cubicBezTo>
                  <a:pt x="1648" y="2585"/>
                  <a:pt x="1648" y="2585"/>
                  <a:pt x="1648" y="2585"/>
                </a:cubicBezTo>
                <a:cubicBezTo>
                  <a:pt x="1648" y="2585"/>
                  <a:pt x="1696" y="2603"/>
                  <a:pt x="1708" y="2603"/>
                </a:cubicBezTo>
                <a:cubicBezTo>
                  <a:pt x="1719" y="2603"/>
                  <a:pt x="1731" y="2591"/>
                  <a:pt x="1731" y="2591"/>
                </a:cubicBezTo>
                <a:cubicBezTo>
                  <a:pt x="1779" y="2615"/>
                  <a:pt x="1779" y="2615"/>
                  <a:pt x="1779" y="2615"/>
                </a:cubicBezTo>
                <a:cubicBezTo>
                  <a:pt x="1802" y="2656"/>
                  <a:pt x="1802" y="2656"/>
                  <a:pt x="1802" y="2656"/>
                </a:cubicBezTo>
                <a:cubicBezTo>
                  <a:pt x="1874" y="2674"/>
                  <a:pt x="1874" y="2674"/>
                  <a:pt x="1874" y="2674"/>
                </a:cubicBezTo>
                <a:cubicBezTo>
                  <a:pt x="1862" y="2710"/>
                  <a:pt x="1862" y="2710"/>
                  <a:pt x="1862" y="2710"/>
                </a:cubicBezTo>
                <a:cubicBezTo>
                  <a:pt x="1921" y="2733"/>
                  <a:pt x="1921" y="2733"/>
                  <a:pt x="1921" y="2733"/>
                </a:cubicBezTo>
                <a:cubicBezTo>
                  <a:pt x="1909" y="2769"/>
                  <a:pt x="1909" y="2769"/>
                  <a:pt x="1909" y="2769"/>
                </a:cubicBezTo>
                <a:cubicBezTo>
                  <a:pt x="1951" y="2787"/>
                  <a:pt x="1951" y="2787"/>
                  <a:pt x="1951" y="2787"/>
                </a:cubicBezTo>
                <a:cubicBezTo>
                  <a:pt x="1992" y="2793"/>
                  <a:pt x="1992" y="2793"/>
                  <a:pt x="1992" y="2793"/>
                </a:cubicBezTo>
                <a:cubicBezTo>
                  <a:pt x="1992" y="2828"/>
                  <a:pt x="1992" y="2828"/>
                  <a:pt x="1992" y="2828"/>
                </a:cubicBezTo>
                <a:cubicBezTo>
                  <a:pt x="2028" y="2876"/>
                  <a:pt x="2028" y="2876"/>
                  <a:pt x="2028" y="2876"/>
                </a:cubicBezTo>
                <a:cubicBezTo>
                  <a:pt x="2034" y="2923"/>
                  <a:pt x="2034" y="2923"/>
                  <a:pt x="2034" y="2923"/>
                </a:cubicBezTo>
                <a:cubicBezTo>
                  <a:pt x="2051" y="2965"/>
                  <a:pt x="2051" y="2965"/>
                  <a:pt x="2051" y="2965"/>
                </a:cubicBezTo>
                <a:cubicBezTo>
                  <a:pt x="2105" y="2971"/>
                  <a:pt x="2105" y="2971"/>
                  <a:pt x="2105" y="2971"/>
                </a:cubicBezTo>
                <a:cubicBezTo>
                  <a:pt x="2117" y="3030"/>
                  <a:pt x="2117" y="3030"/>
                  <a:pt x="2117" y="3030"/>
                </a:cubicBezTo>
                <a:cubicBezTo>
                  <a:pt x="2170" y="3077"/>
                  <a:pt x="2170" y="3077"/>
                  <a:pt x="2170" y="3077"/>
                </a:cubicBezTo>
                <a:cubicBezTo>
                  <a:pt x="2182" y="3113"/>
                  <a:pt x="2182" y="3113"/>
                  <a:pt x="2182" y="3113"/>
                </a:cubicBezTo>
                <a:cubicBezTo>
                  <a:pt x="2241" y="3142"/>
                  <a:pt x="2241" y="3142"/>
                  <a:pt x="2241" y="3142"/>
                </a:cubicBezTo>
                <a:cubicBezTo>
                  <a:pt x="2294" y="3166"/>
                  <a:pt x="2294" y="3166"/>
                  <a:pt x="2294" y="3166"/>
                </a:cubicBezTo>
                <a:cubicBezTo>
                  <a:pt x="2336" y="3178"/>
                  <a:pt x="2336" y="3178"/>
                  <a:pt x="2336" y="3178"/>
                </a:cubicBezTo>
                <a:cubicBezTo>
                  <a:pt x="2348" y="3208"/>
                  <a:pt x="2348" y="3208"/>
                  <a:pt x="2348" y="3208"/>
                </a:cubicBezTo>
                <a:cubicBezTo>
                  <a:pt x="2407" y="3243"/>
                  <a:pt x="2407" y="3243"/>
                  <a:pt x="2407" y="3243"/>
                </a:cubicBezTo>
                <a:cubicBezTo>
                  <a:pt x="2449" y="3273"/>
                  <a:pt x="2449" y="3273"/>
                  <a:pt x="2449" y="3273"/>
                </a:cubicBezTo>
                <a:cubicBezTo>
                  <a:pt x="2472" y="3344"/>
                  <a:pt x="2472" y="3344"/>
                  <a:pt x="2472" y="3344"/>
                </a:cubicBezTo>
                <a:cubicBezTo>
                  <a:pt x="2472" y="3397"/>
                  <a:pt x="2472" y="3397"/>
                  <a:pt x="2472" y="3397"/>
                </a:cubicBezTo>
                <a:cubicBezTo>
                  <a:pt x="2437" y="3362"/>
                  <a:pt x="2437" y="3362"/>
                  <a:pt x="2437" y="3362"/>
                </a:cubicBezTo>
                <a:cubicBezTo>
                  <a:pt x="2401" y="3320"/>
                  <a:pt x="2401" y="3320"/>
                  <a:pt x="2401" y="3320"/>
                </a:cubicBezTo>
                <a:cubicBezTo>
                  <a:pt x="2395" y="3291"/>
                  <a:pt x="2395" y="3291"/>
                  <a:pt x="2395" y="3291"/>
                </a:cubicBezTo>
                <a:cubicBezTo>
                  <a:pt x="2348" y="3261"/>
                  <a:pt x="2348" y="3261"/>
                  <a:pt x="2348" y="3261"/>
                </a:cubicBezTo>
                <a:cubicBezTo>
                  <a:pt x="2318" y="3249"/>
                  <a:pt x="2318" y="3249"/>
                  <a:pt x="2318" y="3249"/>
                </a:cubicBezTo>
                <a:cubicBezTo>
                  <a:pt x="2312" y="3202"/>
                  <a:pt x="2312" y="3202"/>
                  <a:pt x="2312" y="3202"/>
                </a:cubicBezTo>
                <a:cubicBezTo>
                  <a:pt x="2271" y="3202"/>
                  <a:pt x="2271" y="3202"/>
                  <a:pt x="2271" y="3202"/>
                </a:cubicBezTo>
                <a:cubicBezTo>
                  <a:pt x="2241" y="3184"/>
                  <a:pt x="2241" y="3184"/>
                  <a:pt x="2241" y="3184"/>
                </a:cubicBezTo>
                <a:cubicBezTo>
                  <a:pt x="2212" y="3172"/>
                  <a:pt x="2212" y="3172"/>
                  <a:pt x="2212" y="3172"/>
                </a:cubicBezTo>
                <a:cubicBezTo>
                  <a:pt x="2182" y="3160"/>
                  <a:pt x="2182" y="3160"/>
                  <a:pt x="2182" y="3160"/>
                </a:cubicBezTo>
                <a:cubicBezTo>
                  <a:pt x="2152" y="3166"/>
                  <a:pt x="2152" y="3166"/>
                  <a:pt x="2152" y="3166"/>
                </a:cubicBezTo>
                <a:cubicBezTo>
                  <a:pt x="2182" y="3202"/>
                  <a:pt x="2182" y="3202"/>
                  <a:pt x="2182" y="3202"/>
                </a:cubicBezTo>
                <a:cubicBezTo>
                  <a:pt x="2217" y="3225"/>
                  <a:pt x="2217" y="3225"/>
                  <a:pt x="2217" y="3225"/>
                </a:cubicBezTo>
                <a:cubicBezTo>
                  <a:pt x="2253" y="3261"/>
                  <a:pt x="2253" y="3261"/>
                  <a:pt x="2253" y="3261"/>
                </a:cubicBezTo>
                <a:cubicBezTo>
                  <a:pt x="2330" y="3309"/>
                  <a:pt x="2330" y="3309"/>
                  <a:pt x="2330" y="3309"/>
                </a:cubicBezTo>
                <a:cubicBezTo>
                  <a:pt x="2354" y="3362"/>
                  <a:pt x="2354" y="3362"/>
                  <a:pt x="2354" y="3362"/>
                </a:cubicBezTo>
                <a:cubicBezTo>
                  <a:pt x="2383" y="3433"/>
                  <a:pt x="2383" y="3433"/>
                  <a:pt x="2383" y="3433"/>
                </a:cubicBezTo>
                <a:cubicBezTo>
                  <a:pt x="2383" y="3486"/>
                  <a:pt x="2383" y="3486"/>
                  <a:pt x="2383" y="3486"/>
                </a:cubicBezTo>
                <a:cubicBezTo>
                  <a:pt x="2378" y="3563"/>
                  <a:pt x="2378" y="3563"/>
                  <a:pt x="2378" y="3563"/>
                </a:cubicBezTo>
                <a:cubicBezTo>
                  <a:pt x="2378" y="3646"/>
                  <a:pt x="2378" y="3646"/>
                  <a:pt x="2378" y="3646"/>
                </a:cubicBezTo>
                <a:cubicBezTo>
                  <a:pt x="2348" y="3664"/>
                  <a:pt x="2348" y="3664"/>
                  <a:pt x="2348" y="3664"/>
                </a:cubicBezTo>
                <a:cubicBezTo>
                  <a:pt x="2348" y="3718"/>
                  <a:pt x="2348" y="3718"/>
                  <a:pt x="2348" y="3718"/>
                </a:cubicBezTo>
                <a:cubicBezTo>
                  <a:pt x="2383" y="3777"/>
                  <a:pt x="2383" y="3777"/>
                  <a:pt x="2383" y="3777"/>
                </a:cubicBezTo>
                <a:cubicBezTo>
                  <a:pt x="2372" y="3830"/>
                  <a:pt x="2372" y="3830"/>
                  <a:pt x="2372" y="3830"/>
                </a:cubicBezTo>
                <a:cubicBezTo>
                  <a:pt x="2378" y="3872"/>
                  <a:pt x="2378" y="3872"/>
                  <a:pt x="2378" y="3872"/>
                </a:cubicBezTo>
                <a:cubicBezTo>
                  <a:pt x="2401" y="3907"/>
                  <a:pt x="2401" y="3907"/>
                  <a:pt x="2401" y="3907"/>
                </a:cubicBezTo>
                <a:cubicBezTo>
                  <a:pt x="2401" y="3961"/>
                  <a:pt x="2401" y="3961"/>
                  <a:pt x="2401" y="3961"/>
                </a:cubicBezTo>
                <a:cubicBezTo>
                  <a:pt x="2431" y="4008"/>
                  <a:pt x="2431" y="4008"/>
                  <a:pt x="2431" y="4008"/>
                </a:cubicBezTo>
                <a:cubicBezTo>
                  <a:pt x="2472" y="4044"/>
                  <a:pt x="2472" y="4044"/>
                  <a:pt x="2472" y="4044"/>
                </a:cubicBezTo>
                <a:cubicBezTo>
                  <a:pt x="2496" y="4121"/>
                  <a:pt x="2496" y="4121"/>
                  <a:pt x="2496" y="4121"/>
                </a:cubicBezTo>
                <a:cubicBezTo>
                  <a:pt x="2538" y="4156"/>
                  <a:pt x="2538" y="4156"/>
                  <a:pt x="2538" y="4156"/>
                </a:cubicBezTo>
                <a:cubicBezTo>
                  <a:pt x="2544" y="4192"/>
                  <a:pt x="2544" y="4192"/>
                  <a:pt x="2544" y="4192"/>
                </a:cubicBezTo>
                <a:cubicBezTo>
                  <a:pt x="2579" y="4239"/>
                  <a:pt x="2579" y="4239"/>
                  <a:pt x="2579" y="4239"/>
                </a:cubicBezTo>
                <a:cubicBezTo>
                  <a:pt x="2633" y="4239"/>
                  <a:pt x="2633" y="4239"/>
                  <a:pt x="2633" y="4239"/>
                </a:cubicBezTo>
                <a:cubicBezTo>
                  <a:pt x="2668" y="4269"/>
                  <a:pt x="2668" y="4269"/>
                  <a:pt x="2668" y="4269"/>
                </a:cubicBezTo>
                <a:cubicBezTo>
                  <a:pt x="2721" y="4299"/>
                  <a:pt x="2721" y="4299"/>
                  <a:pt x="2721" y="4299"/>
                </a:cubicBezTo>
                <a:cubicBezTo>
                  <a:pt x="2763" y="4340"/>
                  <a:pt x="2763" y="4340"/>
                  <a:pt x="2763" y="4340"/>
                </a:cubicBezTo>
                <a:cubicBezTo>
                  <a:pt x="2775" y="4387"/>
                  <a:pt x="2775" y="4387"/>
                  <a:pt x="2775" y="4387"/>
                </a:cubicBezTo>
                <a:cubicBezTo>
                  <a:pt x="2799" y="4435"/>
                  <a:pt x="2799" y="4435"/>
                  <a:pt x="2799" y="4435"/>
                </a:cubicBezTo>
                <a:cubicBezTo>
                  <a:pt x="2822" y="4512"/>
                  <a:pt x="2822" y="4512"/>
                  <a:pt x="2822" y="4512"/>
                </a:cubicBezTo>
                <a:cubicBezTo>
                  <a:pt x="2858" y="4548"/>
                  <a:pt x="2858" y="4548"/>
                  <a:pt x="2858" y="4548"/>
                </a:cubicBezTo>
                <a:cubicBezTo>
                  <a:pt x="2899" y="4589"/>
                  <a:pt x="2899" y="4589"/>
                  <a:pt x="2899" y="4589"/>
                </a:cubicBezTo>
                <a:cubicBezTo>
                  <a:pt x="2911" y="4619"/>
                  <a:pt x="2911" y="4619"/>
                  <a:pt x="2911" y="4619"/>
                </a:cubicBezTo>
                <a:cubicBezTo>
                  <a:pt x="2876" y="4642"/>
                  <a:pt x="2876" y="4642"/>
                  <a:pt x="2876" y="4642"/>
                </a:cubicBezTo>
                <a:cubicBezTo>
                  <a:pt x="2899" y="4672"/>
                  <a:pt x="2899" y="4672"/>
                  <a:pt x="2899" y="4672"/>
                </a:cubicBezTo>
                <a:cubicBezTo>
                  <a:pt x="2941" y="4708"/>
                  <a:pt x="2941" y="4708"/>
                  <a:pt x="2941" y="4708"/>
                </a:cubicBezTo>
                <a:cubicBezTo>
                  <a:pt x="2994" y="4737"/>
                  <a:pt x="2994" y="4737"/>
                  <a:pt x="2994" y="4737"/>
                </a:cubicBezTo>
                <a:cubicBezTo>
                  <a:pt x="3030" y="4779"/>
                  <a:pt x="3030" y="4779"/>
                  <a:pt x="3030" y="4779"/>
                </a:cubicBezTo>
                <a:cubicBezTo>
                  <a:pt x="3024" y="4809"/>
                  <a:pt x="3024" y="4809"/>
                  <a:pt x="3024" y="4809"/>
                </a:cubicBezTo>
                <a:cubicBezTo>
                  <a:pt x="3030" y="4832"/>
                  <a:pt x="3030" y="4832"/>
                  <a:pt x="3030" y="4832"/>
                </a:cubicBezTo>
                <a:cubicBezTo>
                  <a:pt x="3077" y="4850"/>
                  <a:pt x="3077" y="4850"/>
                  <a:pt x="3077" y="4850"/>
                </a:cubicBezTo>
                <a:cubicBezTo>
                  <a:pt x="3113" y="4886"/>
                  <a:pt x="3113" y="4886"/>
                  <a:pt x="3113" y="4886"/>
                </a:cubicBezTo>
                <a:cubicBezTo>
                  <a:pt x="3142" y="4915"/>
                  <a:pt x="3142" y="4915"/>
                  <a:pt x="3142" y="4915"/>
                </a:cubicBezTo>
                <a:cubicBezTo>
                  <a:pt x="3148" y="4951"/>
                  <a:pt x="3148" y="4951"/>
                  <a:pt x="3148" y="4951"/>
                </a:cubicBezTo>
                <a:cubicBezTo>
                  <a:pt x="3172" y="4939"/>
                  <a:pt x="3172" y="4939"/>
                  <a:pt x="3172" y="4939"/>
                </a:cubicBezTo>
                <a:cubicBezTo>
                  <a:pt x="3178" y="4897"/>
                  <a:pt x="3178" y="4897"/>
                  <a:pt x="3178" y="4897"/>
                </a:cubicBezTo>
                <a:cubicBezTo>
                  <a:pt x="3160" y="4856"/>
                  <a:pt x="3160" y="4856"/>
                  <a:pt x="3160" y="4856"/>
                </a:cubicBezTo>
                <a:cubicBezTo>
                  <a:pt x="3119" y="4838"/>
                  <a:pt x="3119" y="4838"/>
                  <a:pt x="3119" y="4838"/>
                </a:cubicBezTo>
                <a:cubicBezTo>
                  <a:pt x="3113" y="4803"/>
                  <a:pt x="3113" y="4803"/>
                  <a:pt x="3113" y="4803"/>
                </a:cubicBezTo>
                <a:cubicBezTo>
                  <a:pt x="3071" y="4773"/>
                  <a:pt x="3071" y="4773"/>
                  <a:pt x="3071" y="4773"/>
                </a:cubicBezTo>
                <a:cubicBezTo>
                  <a:pt x="3053" y="4726"/>
                  <a:pt x="3053" y="4726"/>
                  <a:pt x="3053" y="4726"/>
                </a:cubicBezTo>
                <a:cubicBezTo>
                  <a:pt x="3036" y="4678"/>
                  <a:pt x="3036" y="4678"/>
                  <a:pt x="3036" y="4678"/>
                </a:cubicBezTo>
                <a:cubicBezTo>
                  <a:pt x="3000" y="4642"/>
                  <a:pt x="3000" y="4642"/>
                  <a:pt x="3000" y="4642"/>
                </a:cubicBezTo>
                <a:cubicBezTo>
                  <a:pt x="2988" y="4595"/>
                  <a:pt x="2988" y="4595"/>
                  <a:pt x="2988" y="4595"/>
                </a:cubicBezTo>
                <a:cubicBezTo>
                  <a:pt x="2953" y="4583"/>
                  <a:pt x="2953" y="4583"/>
                  <a:pt x="2953" y="4583"/>
                </a:cubicBezTo>
                <a:cubicBezTo>
                  <a:pt x="2929" y="4524"/>
                  <a:pt x="2929" y="4524"/>
                  <a:pt x="2929" y="4524"/>
                </a:cubicBezTo>
                <a:cubicBezTo>
                  <a:pt x="2887" y="4476"/>
                  <a:pt x="2887" y="4476"/>
                  <a:pt x="2887" y="4476"/>
                </a:cubicBezTo>
                <a:cubicBezTo>
                  <a:pt x="2881" y="4417"/>
                  <a:pt x="2881" y="4417"/>
                  <a:pt x="2881" y="4417"/>
                </a:cubicBezTo>
                <a:cubicBezTo>
                  <a:pt x="2917" y="4411"/>
                  <a:pt x="2917" y="4411"/>
                  <a:pt x="2917" y="4411"/>
                </a:cubicBezTo>
                <a:cubicBezTo>
                  <a:pt x="2965" y="4429"/>
                  <a:pt x="2965" y="4429"/>
                  <a:pt x="2965" y="4429"/>
                </a:cubicBezTo>
                <a:cubicBezTo>
                  <a:pt x="2994" y="4465"/>
                  <a:pt x="2994" y="4465"/>
                  <a:pt x="2994" y="4465"/>
                </a:cubicBezTo>
                <a:cubicBezTo>
                  <a:pt x="2994" y="4518"/>
                  <a:pt x="2994" y="4518"/>
                  <a:pt x="2994" y="4518"/>
                </a:cubicBezTo>
                <a:cubicBezTo>
                  <a:pt x="3047" y="4589"/>
                  <a:pt x="3047" y="4589"/>
                  <a:pt x="3047" y="4589"/>
                </a:cubicBezTo>
                <a:cubicBezTo>
                  <a:pt x="3101" y="4648"/>
                  <a:pt x="3101" y="4648"/>
                  <a:pt x="3101" y="4648"/>
                </a:cubicBezTo>
                <a:cubicBezTo>
                  <a:pt x="3148" y="4690"/>
                  <a:pt x="3148" y="4690"/>
                  <a:pt x="3148" y="4690"/>
                </a:cubicBezTo>
                <a:cubicBezTo>
                  <a:pt x="3184" y="4731"/>
                  <a:pt x="3184" y="4731"/>
                  <a:pt x="3184" y="4731"/>
                </a:cubicBezTo>
                <a:cubicBezTo>
                  <a:pt x="3190" y="4773"/>
                  <a:pt x="3190" y="4773"/>
                  <a:pt x="3190" y="4773"/>
                </a:cubicBezTo>
                <a:cubicBezTo>
                  <a:pt x="3243" y="4803"/>
                  <a:pt x="3243" y="4803"/>
                  <a:pt x="3243" y="4803"/>
                </a:cubicBezTo>
                <a:cubicBezTo>
                  <a:pt x="3279" y="4844"/>
                  <a:pt x="3279" y="4844"/>
                  <a:pt x="3279" y="4844"/>
                </a:cubicBezTo>
                <a:cubicBezTo>
                  <a:pt x="3308" y="4892"/>
                  <a:pt x="3308" y="4892"/>
                  <a:pt x="3308" y="4892"/>
                </a:cubicBezTo>
                <a:cubicBezTo>
                  <a:pt x="3368" y="4957"/>
                  <a:pt x="3368" y="4957"/>
                  <a:pt x="3368" y="4957"/>
                </a:cubicBezTo>
                <a:cubicBezTo>
                  <a:pt x="3391" y="5010"/>
                  <a:pt x="3391" y="5010"/>
                  <a:pt x="3391" y="5010"/>
                </a:cubicBezTo>
                <a:cubicBezTo>
                  <a:pt x="3421" y="5034"/>
                  <a:pt x="3421" y="5034"/>
                  <a:pt x="3421" y="5034"/>
                </a:cubicBezTo>
                <a:cubicBezTo>
                  <a:pt x="3391" y="5052"/>
                  <a:pt x="3391" y="5052"/>
                  <a:pt x="3391" y="5052"/>
                </a:cubicBezTo>
                <a:cubicBezTo>
                  <a:pt x="3385" y="5087"/>
                  <a:pt x="3385" y="5087"/>
                  <a:pt x="3385" y="5087"/>
                </a:cubicBezTo>
                <a:cubicBezTo>
                  <a:pt x="3451" y="5141"/>
                  <a:pt x="3451" y="5141"/>
                  <a:pt x="3451" y="5141"/>
                </a:cubicBezTo>
                <a:cubicBezTo>
                  <a:pt x="3504" y="5182"/>
                  <a:pt x="3504" y="5182"/>
                  <a:pt x="3504" y="5182"/>
                </a:cubicBezTo>
                <a:cubicBezTo>
                  <a:pt x="3569" y="5200"/>
                  <a:pt x="3569" y="5200"/>
                  <a:pt x="3569" y="5200"/>
                </a:cubicBezTo>
                <a:cubicBezTo>
                  <a:pt x="3640" y="5241"/>
                  <a:pt x="3640" y="5241"/>
                  <a:pt x="3640" y="5241"/>
                </a:cubicBezTo>
                <a:cubicBezTo>
                  <a:pt x="3717" y="5277"/>
                  <a:pt x="3717" y="5277"/>
                  <a:pt x="3717" y="5277"/>
                </a:cubicBezTo>
                <a:cubicBezTo>
                  <a:pt x="3806" y="5318"/>
                  <a:pt x="3806" y="5318"/>
                  <a:pt x="3806" y="5318"/>
                </a:cubicBezTo>
                <a:cubicBezTo>
                  <a:pt x="3878" y="5342"/>
                  <a:pt x="3878" y="5342"/>
                  <a:pt x="3878" y="5342"/>
                </a:cubicBezTo>
                <a:cubicBezTo>
                  <a:pt x="3925" y="5336"/>
                  <a:pt x="3925" y="5336"/>
                  <a:pt x="3925" y="5336"/>
                </a:cubicBezTo>
                <a:cubicBezTo>
                  <a:pt x="3937" y="5312"/>
                  <a:pt x="3937" y="5312"/>
                  <a:pt x="3937" y="5312"/>
                </a:cubicBezTo>
                <a:cubicBezTo>
                  <a:pt x="3990" y="5307"/>
                  <a:pt x="3990" y="5307"/>
                  <a:pt x="3990" y="5307"/>
                </a:cubicBezTo>
                <a:cubicBezTo>
                  <a:pt x="4044" y="5336"/>
                  <a:pt x="4044" y="5336"/>
                  <a:pt x="4044" y="5336"/>
                </a:cubicBezTo>
                <a:cubicBezTo>
                  <a:pt x="4109" y="5384"/>
                  <a:pt x="4109" y="5384"/>
                  <a:pt x="4109" y="5384"/>
                </a:cubicBezTo>
                <a:cubicBezTo>
                  <a:pt x="4144" y="5425"/>
                  <a:pt x="4144" y="5425"/>
                  <a:pt x="4144" y="5425"/>
                </a:cubicBezTo>
                <a:cubicBezTo>
                  <a:pt x="4192" y="5425"/>
                  <a:pt x="4192" y="5425"/>
                  <a:pt x="4192" y="5425"/>
                </a:cubicBezTo>
                <a:cubicBezTo>
                  <a:pt x="4215" y="5425"/>
                  <a:pt x="4215" y="5425"/>
                  <a:pt x="4215" y="5425"/>
                </a:cubicBezTo>
                <a:cubicBezTo>
                  <a:pt x="4245" y="5437"/>
                  <a:pt x="4245" y="5437"/>
                  <a:pt x="4245" y="5437"/>
                </a:cubicBezTo>
                <a:cubicBezTo>
                  <a:pt x="4275" y="5478"/>
                  <a:pt x="4275" y="5478"/>
                  <a:pt x="4275" y="5478"/>
                </a:cubicBezTo>
                <a:cubicBezTo>
                  <a:pt x="4340" y="5496"/>
                  <a:pt x="4340" y="5496"/>
                  <a:pt x="4340" y="5496"/>
                </a:cubicBezTo>
                <a:cubicBezTo>
                  <a:pt x="4340" y="5473"/>
                  <a:pt x="4340" y="5473"/>
                  <a:pt x="4340" y="5473"/>
                </a:cubicBezTo>
                <a:cubicBezTo>
                  <a:pt x="4376" y="5490"/>
                  <a:pt x="4376" y="5490"/>
                  <a:pt x="4376" y="5490"/>
                </a:cubicBezTo>
                <a:cubicBezTo>
                  <a:pt x="4411" y="5538"/>
                  <a:pt x="4411" y="5538"/>
                  <a:pt x="4411" y="5538"/>
                </a:cubicBezTo>
                <a:cubicBezTo>
                  <a:pt x="4411" y="5538"/>
                  <a:pt x="4459" y="5591"/>
                  <a:pt x="4470" y="5603"/>
                </a:cubicBezTo>
                <a:cubicBezTo>
                  <a:pt x="4482" y="5609"/>
                  <a:pt x="4465" y="5651"/>
                  <a:pt x="4465" y="5651"/>
                </a:cubicBezTo>
                <a:cubicBezTo>
                  <a:pt x="4488" y="5674"/>
                  <a:pt x="4488" y="5674"/>
                  <a:pt x="4488" y="5674"/>
                </a:cubicBezTo>
                <a:cubicBezTo>
                  <a:pt x="4512" y="5662"/>
                  <a:pt x="4512" y="5662"/>
                  <a:pt x="4512" y="5662"/>
                </a:cubicBezTo>
                <a:cubicBezTo>
                  <a:pt x="4547" y="5680"/>
                  <a:pt x="4547" y="5680"/>
                  <a:pt x="4547" y="5680"/>
                </a:cubicBezTo>
                <a:cubicBezTo>
                  <a:pt x="4595" y="5728"/>
                  <a:pt x="4595" y="5728"/>
                  <a:pt x="4595" y="5728"/>
                </a:cubicBezTo>
                <a:cubicBezTo>
                  <a:pt x="4595" y="5728"/>
                  <a:pt x="4631" y="5757"/>
                  <a:pt x="4648" y="5739"/>
                </a:cubicBezTo>
                <a:cubicBezTo>
                  <a:pt x="4731" y="5787"/>
                  <a:pt x="4731" y="5787"/>
                  <a:pt x="4731" y="5787"/>
                </a:cubicBezTo>
                <a:cubicBezTo>
                  <a:pt x="4779" y="5805"/>
                  <a:pt x="4779" y="5805"/>
                  <a:pt x="4779" y="5805"/>
                </a:cubicBezTo>
                <a:cubicBezTo>
                  <a:pt x="4773" y="5757"/>
                  <a:pt x="4773" y="5757"/>
                  <a:pt x="4773" y="5757"/>
                </a:cubicBezTo>
                <a:cubicBezTo>
                  <a:pt x="4797" y="5728"/>
                  <a:pt x="4797" y="5728"/>
                  <a:pt x="4797" y="5728"/>
                </a:cubicBezTo>
                <a:cubicBezTo>
                  <a:pt x="4880" y="5733"/>
                  <a:pt x="4880" y="5733"/>
                  <a:pt x="4880" y="5733"/>
                </a:cubicBezTo>
                <a:cubicBezTo>
                  <a:pt x="4886" y="5763"/>
                  <a:pt x="4886" y="5763"/>
                  <a:pt x="4886" y="5763"/>
                </a:cubicBezTo>
                <a:cubicBezTo>
                  <a:pt x="4909" y="5763"/>
                  <a:pt x="4909" y="5763"/>
                  <a:pt x="4909" y="5763"/>
                </a:cubicBezTo>
                <a:cubicBezTo>
                  <a:pt x="4927" y="5728"/>
                  <a:pt x="4927" y="5728"/>
                  <a:pt x="4927" y="5728"/>
                </a:cubicBezTo>
                <a:cubicBezTo>
                  <a:pt x="4897" y="5692"/>
                  <a:pt x="4897" y="5692"/>
                  <a:pt x="4897" y="5692"/>
                </a:cubicBezTo>
                <a:cubicBezTo>
                  <a:pt x="4814" y="5692"/>
                  <a:pt x="4814" y="5692"/>
                  <a:pt x="4814" y="5692"/>
                </a:cubicBezTo>
                <a:cubicBezTo>
                  <a:pt x="4761" y="5686"/>
                  <a:pt x="4761" y="5686"/>
                  <a:pt x="4761" y="5686"/>
                </a:cubicBezTo>
                <a:cubicBezTo>
                  <a:pt x="4678" y="5680"/>
                  <a:pt x="4678" y="5680"/>
                  <a:pt x="4678" y="5680"/>
                </a:cubicBezTo>
                <a:cubicBezTo>
                  <a:pt x="4642" y="5656"/>
                  <a:pt x="4642" y="5656"/>
                  <a:pt x="4642" y="5656"/>
                </a:cubicBezTo>
                <a:cubicBezTo>
                  <a:pt x="4589" y="5603"/>
                  <a:pt x="4589" y="5603"/>
                  <a:pt x="4589" y="5603"/>
                </a:cubicBezTo>
                <a:cubicBezTo>
                  <a:pt x="4595" y="5562"/>
                  <a:pt x="4595" y="5562"/>
                  <a:pt x="4595" y="5562"/>
                </a:cubicBezTo>
                <a:cubicBezTo>
                  <a:pt x="4595" y="5502"/>
                  <a:pt x="4595" y="5502"/>
                  <a:pt x="4595" y="5502"/>
                </a:cubicBezTo>
                <a:cubicBezTo>
                  <a:pt x="4613" y="5431"/>
                  <a:pt x="4613" y="5431"/>
                  <a:pt x="4613" y="5431"/>
                </a:cubicBezTo>
                <a:cubicBezTo>
                  <a:pt x="4613" y="5384"/>
                  <a:pt x="4613" y="5384"/>
                  <a:pt x="4613" y="5384"/>
                </a:cubicBezTo>
                <a:cubicBezTo>
                  <a:pt x="4583" y="5342"/>
                  <a:pt x="4583" y="5342"/>
                  <a:pt x="4583" y="5342"/>
                </a:cubicBezTo>
                <a:cubicBezTo>
                  <a:pt x="4536" y="5318"/>
                  <a:pt x="4536" y="5318"/>
                  <a:pt x="4536" y="5318"/>
                </a:cubicBezTo>
                <a:cubicBezTo>
                  <a:pt x="4459" y="5324"/>
                  <a:pt x="4459" y="5324"/>
                  <a:pt x="4459" y="5324"/>
                </a:cubicBezTo>
                <a:cubicBezTo>
                  <a:pt x="4405" y="5312"/>
                  <a:pt x="4405" y="5312"/>
                  <a:pt x="4405" y="5312"/>
                </a:cubicBezTo>
                <a:cubicBezTo>
                  <a:pt x="4340" y="5336"/>
                  <a:pt x="4340" y="5336"/>
                  <a:pt x="4340" y="5336"/>
                </a:cubicBezTo>
                <a:cubicBezTo>
                  <a:pt x="4304" y="5312"/>
                  <a:pt x="4304" y="5312"/>
                  <a:pt x="4304" y="5312"/>
                </a:cubicBezTo>
                <a:cubicBezTo>
                  <a:pt x="4340" y="5283"/>
                  <a:pt x="4340" y="5283"/>
                  <a:pt x="4340" y="5283"/>
                </a:cubicBezTo>
                <a:cubicBezTo>
                  <a:pt x="4340" y="5230"/>
                  <a:pt x="4340" y="5230"/>
                  <a:pt x="4340" y="5230"/>
                </a:cubicBezTo>
                <a:cubicBezTo>
                  <a:pt x="4352" y="5200"/>
                  <a:pt x="4352" y="5200"/>
                  <a:pt x="4352" y="5200"/>
                </a:cubicBezTo>
                <a:cubicBezTo>
                  <a:pt x="4376" y="5146"/>
                  <a:pt x="4376" y="5146"/>
                  <a:pt x="4376" y="5146"/>
                </a:cubicBezTo>
                <a:cubicBezTo>
                  <a:pt x="4376" y="5093"/>
                  <a:pt x="4376" y="5093"/>
                  <a:pt x="4376" y="5093"/>
                </a:cubicBezTo>
                <a:cubicBezTo>
                  <a:pt x="4411" y="5069"/>
                  <a:pt x="4411" y="5069"/>
                  <a:pt x="4411" y="5069"/>
                </a:cubicBezTo>
                <a:cubicBezTo>
                  <a:pt x="4417" y="5028"/>
                  <a:pt x="4417" y="5028"/>
                  <a:pt x="4417" y="5028"/>
                </a:cubicBezTo>
                <a:cubicBezTo>
                  <a:pt x="4388" y="5010"/>
                  <a:pt x="4388" y="5010"/>
                  <a:pt x="4388" y="5010"/>
                </a:cubicBezTo>
                <a:cubicBezTo>
                  <a:pt x="4304" y="5016"/>
                  <a:pt x="4304" y="5016"/>
                  <a:pt x="4304" y="5016"/>
                </a:cubicBezTo>
                <a:cubicBezTo>
                  <a:pt x="4251" y="5022"/>
                  <a:pt x="4251" y="5022"/>
                  <a:pt x="4251" y="5022"/>
                </a:cubicBezTo>
                <a:cubicBezTo>
                  <a:pt x="4227" y="5063"/>
                  <a:pt x="4227" y="5063"/>
                  <a:pt x="4227" y="5063"/>
                </a:cubicBezTo>
                <a:cubicBezTo>
                  <a:pt x="4204" y="5123"/>
                  <a:pt x="4204" y="5123"/>
                  <a:pt x="4204" y="5123"/>
                </a:cubicBezTo>
                <a:cubicBezTo>
                  <a:pt x="4180" y="5176"/>
                  <a:pt x="4180" y="5176"/>
                  <a:pt x="4180" y="5176"/>
                </a:cubicBezTo>
                <a:cubicBezTo>
                  <a:pt x="4133" y="5182"/>
                  <a:pt x="4133" y="5182"/>
                  <a:pt x="4133" y="5182"/>
                </a:cubicBezTo>
                <a:cubicBezTo>
                  <a:pt x="4067" y="5200"/>
                  <a:pt x="4067" y="5200"/>
                  <a:pt x="4067" y="5200"/>
                </a:cubicBezTo>
                <a:cubicBezTo>
                  <a:pt x="3996" y="5206"/>
                  <a:pt x="3996" y="5206"/>
                  <a:pt x="3996" y="5206"/>
                </a:cubicBezTo>
                <a:cubicBezTo>
                  <a:pt x="3967" y="5170"/>
                  <a:pt x="3967" y="5170"/>
                  <a:pt x="3967" y="5170"/>
                </a:cubicBezTo>
                <a:cubicBezTo>
                  <a:pt x="3907" y="5141"/>
                  <a:pt x="3907" y="5141"/>
                  <a:pt x="3907" y="5141"/>
                </a:cubicBezTo>
                <a:cubicBezTo>
                  <a:pt x="3890" y="5093"/>
                  <a:pt x="3890" y="5093"/>
                  <a:pt x="3890" y="5093"/>
                </a:cubicBezTo>
                <a:cubicBezTo>
                  <a:pt x="3848" y="5034"/>
                  <a:pt x="3848" y="5034"/>
                  <a:pt x="3848" y="5034"/>
                </a:cubicBezTo>
                <a:cubicBezTo>
                  <a:pt x="3824" y="4933"/>
                  <a:pt x="3824" y="4933"/>
                  <a:pt x="3824" y="4933"/>
                </a:cubicBezTo>
                <a:cubicBezTo>
                  <a:pt x="3818" y="4856"/>
                  <a:pt x="3818" y="4856"/>
                  <a:pt x="3818" y="4856"/>
                </a:cubicBezTo>
                <a:cubicBezTo>
                  <a:pt x="3848" y="4803"/>
                  <a:pt x="3848" y="4803"/>
                  <a:pt x="3848" y="4803"/>
                </a:cubicBezTo>
                <a:cubicBezTo>
                  <a:pt x="3860" y="4731"/>
                  <a:pt x="3860" y="4731"/>
                  <a:pt x="3860" y="4731"/>
                </a:cubicBezTo>
                <a:cubicBezTo>
                  <a:pt x="3830" y="4666"/>
                  <a:pt x="3830" y="4666"/>
                  <a:pt x="3830" y="4666"/>
                </a:cubicBezTo>
                <a:cubicBezTo>
                  <a:pt x="3883" y="4601"/>
                  <a:pt x="3883" y="4601"/>
                  <a:pt x="3883" y="4601"/>
                </a:cubicBezTo>
                <a:cubicBezTo>
                  <a:pt x="3925" y="4595"/>
                  <a:pt x="3925" y="4595"/>
                  <a:pt x="3925" y="4595"/>
                </a:cubicBezTo>
                <a:cubicBezTo>
                  <a:pt x="3967" y="4565"/>
                  <a:pt x="3967" y="4565"/>
                  <a:pt x="3967" y="4565"/>
                </a:cubicBezTo>
                <a:cubicBezTo>
                  <a:pt x="4014" y="4524"/>
                  <a:pt x="4014" y="4524"/>
                  <a:pt x="4014" y="4524"/>
                </a:cubicBezTo>
                <a:cubicBezTo>
                  <a:pt x="4073" y="4530"/>
                  <a:pt x="4073" y="4530"/>
                  <a:pt x="4073" y="4530"/>
                </a:cubicBezTo>
                <a:cubicBezTo>
                  <a:pt x="4115" y="4548"/>
                  <a:pt x="4115" y="4548"/>
                  <a:pt x="4115" y="4548"/>
                </a:cubicBezTo>
                <a:cubicBezTo>
                  <a:pt x="4150" y="4530"/>
                  <a:pt x="4150" y="4530"/>
                  <a:pt x="4150" y="4530"/>
                </a:cubicBezTo>
                <a:cubicBezTo>
                  <a:pt x="4180" y="4571"/>
                  <a:pt x="4180" y="4571"/>
                  <a:pt x="4180" y="4571"/>
                </a:cubicBezTo>
                <a:cubicBezTo>
                  <a:pt x="4227" y="4571"/>
                  <a:pt x="4227" y="4571"/>
                  <a:pt x="4227" y="4571"/>
                </a:cubicBezTo>
                <a:cubicBezTo>
                  <a:pt x="4269" y="4565"/>
                  <a:pt x="4269" y="4565"/>
                  <a:pt x="4269" y="4565"/>
                </a:cubicBezTo>
                <a:cubicBezTo>
                  <a:pt x="4263" y="4536"/>
                  <a:pt x="4263" y="4536"/>
                  <a:pt x="4263" y="4536"/>
                </a:cubicBezTo>
                <a:cubicBezTo>
                  <a:pt x="4275" y="4494"/>
                  <a:pt x="4275" y="4494"/>
                  <a:pt x="4275" y="4494"/>
                </a:cubicBezTo>
                <a:cubicBezTo>
                  <a:pt x="4340" y="4488"/>
                  <a:pt x="4340" y="4488"/>
                  <a:pt x="4340" y="4488"/>
                </a:cubicBezTo>
                <a:cubicBezTo>
                  <a:pt x="4381" y="4482"/>
                  <a:pt x="4381" y="4482"/>
                  <a:pt x="4381" y="4482"/>
                </a:cubicBezTo>
                <a:cubicBezTo>
                  <a:pt x="4459" y="4494"/>
                  <a:pt x="4459" y="4494"/>
                  <a:pt x="4459" y="4494"/>
                </a:cubicBezTo>
                <a:cubicBezTo>
                  <a:pt x="4494" y="4530"/>
                  <a:pt x="4494" y="4530"/>
                  <a:pt x="4494" y="4530"/>
                </a:cubicBezTo>
                <a:cubicBezTo>
                  <a:pt x="4518" y="4530"/>
                  <a:pt x="4518" y="4530"/>
                  <a:pt x="4518" y="4530"/>
                </a:cubicBezTo>
                <a:cubicBezTo>
                  <a:pt x="4536" y="4506"/>
                  <a:pt x="4536" y="4506"/>
                  <a:pt x="4536" y="4506"/>
                </a:cubicBezTo>
                <a:cubicBezTo>
                  <a:pt x="4559" y="4500"/>
                  <a:pt x="4559" y="4500"/>
                  <a:pt x="4559" y="4500"/>
                </a:cubicBezTo>
                <a:cubicBezTo>
                  <a:pt x="4595" y="4536"/>
                  <a:pt x="4595" y="4536"/>
                  <a:pt x="4595" y="4536"/>
                </a:cubicBezTo>
                <a:cubicBezTo>
                  <a:pt x="4631" y="4577"/>
                  <a:pt x="4631" y="4577"/>
                  <a:pt x="4631" y="4577"/>
                </a:cubicBezTo>
                <a:cubicBezTo>
                  <a:pt x="4631" y="4631"/>
                  <a:pt x="4631" y="4631"/>
                  <a:pt x="4631" y="4631"/>
                </a:cubicBezTo>
                <a:cubicBezTo>
                  <a:pt x="4648" y="4654"/>
                  <a:pt x="4648" y="4654"/>
                  <a:pt x="4648" y="4654"/>
                </a:cubicBezTo>
                <a:cubicBezTo>
                  <a:pt x="4654" y="4690"/>
                  <a:pt x="4654" y="4690"/>
                  <a:pt x="4654" y="4690"/>
                </a:cubicBezTo>
                <a:cubicBezTo>
                  <a:pt x="4684" y="4714"/>
                  <a:pt x="4684" y="4714"/>
                  <a:pt x="4684" y="4714"/>
                </a:cubicBezTo>
                <a:cubicBezTo>
                  <a:pt x="4696" y="4743"/>
                  <a:pt x="4696" y="4743"/>
                  <a:pt x="4696" y="4743"/>
                </a:cubicBezTo>
                <a:cubicBezTo>
                  <a:pt x="4725" y="4761"/>
                  <a:pt x="4725" y="4761"/>
                  <a:pt x="4725" y="4761"/>
                </a:cubicBezTo>
                <a:cubicBezTo>
                  <a:pt x="4731" y="4803"/>
                  <a:pt x="4731" y="4803"/>
                  <a:pt x="4731" y="4803"/>
                </a:cubicBezTo>
                <a:cubicBezTo>
                  <a:pt x="4761" y="4809"/>
                  <a:pt x="4761" y="4809"/>
                  <a:pt x="4761" y="4809"/>
                </a:cubicBezTo>
                <a:cubicBezTo>
                  <a:pt x="4779" y="4785"/>
                  <a:pt x="4779" y="4785"/>
                  <a:pt x="4779" y="4785"/>
                </a:cubicBezTo>
                <a:cubicBezTo>
                  <a:pt x="4791" y="4743"/>
                  <a:pt x="4791" y="4743"/>
                  <a:pt x="4791" y="4743"/>
                </a:cubicBezTo>
                <a:cubicBezTo>
                  <a:pt x="4773" y="4696"/>
                  <a:pt x="4773" y="4696"/>
                  <a:pt x="4773" y="4696"/>
                </a:cubicBezTo>
                <a:cubicBezTo>
                  <a:pt x="4755" y="4619"/>
                  <a:pt x="4755" y="4619"/>
                  <a:pt x="4755" y="4619"/>
                </a:cubicBezTo>
                <a:cubicBezTo>
                  <a:pt x="4720" y="4554"/>
                  <a:pt x="4720" y="4554"/>
                  <a:pt x="4720" y="4554"/>
                </a:cubicBezTo>
                <a:cubicBezTo>
                  <a:pt x="4720" y="4471"/>
                  <a:pt x="4720" y="4471"/>
                  <a:pt x="4720" y="4471"/>
                </a:cubicBezTo>
                <a:cubicBezTo>
                  <a:pt x="4720" y="4459"/>
                  <a:pt x="4737" y="4411"/>
                  <a:pt x="4737" y="4411"/>
                </a:cubicBezTo>
                <a:cubicBezTo>
                  <a:pt x="4773" y="4346"/>
                  <a:pt x="4773" y="4346"/>
                  <a:pt x="4773" y="4346"/>
                </a:cubicBezTo>
                <a:cubicBezTo>
                  <a:pt x="4820" y="4328"/>
                  <a:pt x="4820" y="4328"/>
                  <a:pt x="4820" y="4328"/>
                </a:cubicBezTo>
                <a:cubicBezTo>
                  <a:pt x="4880" y="4275"/>
                  <a:pt x="4880" y="4275"/>
                  <a:pt x="4880" y="4275"/>
                </a:cubicBezTo>
                <a:cubicBezTo>
                  <a:pt x="4933" y="4239"/>
                  <a:pt x="4933" y="4239"/>
                  <a:pt x="4933" y="4239"/>
                </a:cubicBezTo>
                <a:cubicBezTo>
                  <a:pt x="4980" y="4221"/>
                  <a:pt x="4980" y="4221"/>
                  <a:pt x="4980" y="4221"/>
                </a:cubicBezTo>
                <a:cubicBezTo>
                  <a:pt x="4992" y="4186"/>
                  <a:pt x="4992" y="4186"/>
                  <a:pt x="4992" y="4186"/>
                </a:cubicBezTo>
                <a:cubicBezTo>
                  <a:pt x="5034" y="4162"/>
                  <a:pt x="5034" y="4162"/>
                  <a:pt x="5034" y="4162"/>
                </a:cubicBezTo>
                <a:cubicBezTo>
                  <a:pt x="4998" y="4097"/>
                  <a:pt x="4998" y="4097"/>
                  <a:pt x="4998" y="4097"/>
                </a:cubicBezTo>
                <a:cubicBezTo>
                  <a:pt x="4969" y="4067"/>
                  <a:pt x="4969" y="4067"/>
                  <a:pt x="4969" y="4067"/>
                </a:cubicBezTo>
                <a:cubicBezTo>
                  <a:pt x="4980" y="4038"/>
                  <a:pt x="4980" y="4038"/>
                  <a:pt x="4980" y="4038"/>
                </a:cubicBezTo>
                <a:cubicBezTo>
                  <a:pt x="4957" y="4002"/>
                  <a:pt x="4957" y="4002"/>
                  <a:pt x="4957" y="4002"/>
                </a:cubicBezTo>
                <a:cubicBezTo>
                  <a:pt x="4998" y="3984"/>
                  <a:pt x="4998" y="3984"/>
                  <a:pt x="4998" y="3984"/>
                </a:cubicBezTo>
                <a:cubicBezTo>
                  <a:pt x="5034" y="4032"/>
                  <a:pt x="5034" y="4032"/>
                  <a:pt x="5034" y="4032"/>
                </a:cubicBezTo>
                <a:cubicBezTo>
                  <a:pt x="5052" y="3984"/>
                  <a:pt x="5052" y="3984"/>
                  <a:pt x="5052" y="3984"/>
                </a:cubicBezTo>
                <a:cubicBezTo>
                  <a:pt x="5075" y="3943"/>
                  <a:pt x="5075" y="3943"/>
                  <a:pt x="5075" y="3943"/>
                </a:cubicBezTo>
                <a:cubicBezTo>
                  <a:pt x="5105" y="3919"/>
                  <a:pt x="5105" y="3919"/>
                  <a:pt x="5105" y="3919"/>
                </a:cubicBezTo>
                <a:cubicBezTo>
                  <a:pt x="5129" y="3830"/>
                  <a:pt x="5129" y="3830"/>
                  <a:pt x="5129" y="3830"/>
                </a:cubicBezTo>
                <a:cubicBezTo>
                  <a:pt x="5206" y="3830"/>
                  <a:pt x="5206" y="3830"/>
                  <a:pt x="5206" y="3830"/>
                </a:cubicBezTo>
                <a:cubicBezTo>
                  <a:pt x="5253" y="3807"/>
                  <a:pt x="5253" y="3807"/>
                  <a:pt x="5253" y="3807"/>
                </a:cubicBezTo>
                <a:cubicBezTo>
                  <a:pt x="5312" y="3801"/>
                  <a:pt x="5312" y="3801"/>
                  <a:pt x="5312" y="3801"/>
                </a:cubicBezTo>
                <a:cubicBezTo>
                  <a:pt x="5295" y="3765"/>
                  <a:pt x="5295" y="3765"/>
                  <a:pt x="5295" y="3765"/>
                </a:cubicBezTo>
                <a:cubicBezTo>
                  <a:pt x="5295" y="3694"/>
                  <a:pt x="5295" y="3694"/>
                  <a:pt x="5295" y="3694"/>
                </a:cubicBezTo>
                <a:cubicBezTo>
                  <a:pt x="5336" y="3641"/>
                  <a:pt x="5336" y="3641"/>
                  <a:pt x="5336" y="3641"/>
                </a:cubicBezTo>
                <a:cubicBezTo>
                  <a:pt x="5378" y="3641"/>
                  <a:pt x="5378" y="3641"/>
                  <a:pt x="5378" y="3641"/>
                </a:cubicBezTo>
                <a:cubicBezTo>
                  <a:pt x="5395" y="3605"/>
                  <a:pt x="5395" y="3605"/>
                  <a:pt x="5395" y="3605"/>
                </a:cubicBezTo>
                <a:cubicBezTo>
                  <a:pt x="5455" y="3611"/>
                  <a:pt x="5455" y="3611"/>
                  <a:pt x="5455" y="3611"/>
                </a:cubicBezTo>
                <a:cubicBezTo>
                  <a:pt x="5508" y="3575"/>
                  <a:pt x="5508" y="3575"/>
                  <a:pt x="5508" y="3575"/>
                </a:cubicBezTo>
                <a:cubicBezTo>
                  <a:pt x="5544" y="3534"/>
                  <a:pt x="5544" y="3534"/>
                  <a:pt x="5544" y="3534"/>
                </a:cubicBezTo>
                <a:cubicBezTo>
                  <a:pt x="5609" y="3528"/>
                  <a:pt x="5609" y="3528"/>
                  <a:pt x="5609" y="3528"/>
                </a:cubicBezTo>
                <a:cubicBezTo>
                  <a:pt x="5609" y="3528"/>
                  <a:pt x="5668" y="3540"/>
                  <a:pt x="5680" y="3546"/>
                </a:cubicBezTo>
                <a:cubicBezTo>
                  <a:pt x="5692" y="3546"/>
                  <a:pt x="5662" y="3569"/>
                  <a:pt x="5662" y="3569"/>
                </a:cubicBezTo>
                <a:cubicBezTo>
                  <a:pt x="5585" y="3569"/>
                  <a:pt x="5585" y="3569"/>
                  <a:pt x="5585" y="3569"/>
                </a:cubicBezTo>
                <a:cubicBezTo>
                  <a:pt x="5585" y="3569"/>
                  <a:pt x="5561" y="3587"/>
                  <a:pt x="5550" y="3593"/>
                </a:cubicBezTo>
                <a:cubicBezTo>
                  <a:pt x="5538" y="3599"/>
                  <a:pt x="5550" y="3646"/>
                  <a:pt x="5550" y="3646"/>
                </a:cubicBezTo>
                <a:cubicBezTo>
                  <a:pt x="5579" y="3658"/>
                  <a:pt x="5579" y="3658"/>
                  <a:pt x="5579" y="3658"/>
                </a:cubicBezTo>
                <a:cubicBezTo>
                  <a:pt x="5615" y="3629"/>
                  <a:pt x="5615" y="3629"/>
                  <a:pt x="5615" y="3629"/>
                </a:cubicBezTo>
                <a:cubicBezTo>
                  <a:pt x="5638" y="3611"/>
                  <a:pt x="5638" y="3611"/>
                  <a:pt x="5638" y="3611"/>
                </a:cubicBezTo>
                <a:cubicBezTo>
                  <a:pt x="5686" y="3599"/>
                  <a:pt x="5686" y="3599"/>
                  <a:pt x="5686" y="3599"/>
                </a:cubicBezTo>
                <a:cubicBezTo>
                  <a:pt x="5739" y="3575"/>
                  <a:pt x="5739" y="3575"/>
                  <a:pt x="5739" y="3575"/>
                </a:cubicBezTo>
                <a:cubicBezTo>
                  <a:pt x="5793" y="3563"/>
                  <a:pt x="5793" y="3563"/>
                  <a:pt x="5793" y="3563"/>
                </a:cubicBezTo>
                <a:cubicBezTo>
                  <a:pt x="5828" y="3510"/>
                  <a:pt x="5828" y="3510"/>
                  <a:pt x="5828" y="3510"/>
                </a:cubicBezTo>
                <a:cubicBezTo>
                  <a:pt x="5870" y="3480"/>
                  <a:pt x="5870" y="3480"/>
                  <a:pt x="5870" y="3480"/>
                </a:cubicBezTo>
                <a:cubicBezTo>
                  <a:pt x="5876" y="3439"/>
                  <a:pt x="5876" y="3439"/>
                  <a:pt x="5876" y="3439"/>
                </a:cubicBezTo>
                <a:cubicBezTo>
                  <a:pt x="5822" y="3451"/>
                  <a:pt x="5822" y="3451"/>
                  <a:pt x="5822" y="3451"/>
                </a:cubicBezTo>
                <a:cubicBezTo>
                  <a:pt x="5787" y="3510"/>
                  <a:pt x="5787" y="3510"/>
                  <a:pt x="5787" y="3510"/>
                </a:cubicBezTo>
                <a:cubicBezTo>
                  <a:pt x="5722" y="3516"/>
                  <a:pt x="5722" y="3516"/>
                  <a:pt x="5722" y="3516"/>
                </a:cubicBezTo>
                <a:cubicBezTo>
                  <a:pt x="5668" y="3492"/>
                  <a:pt x="5668" y="3492"/>
                  <a:pt x="5668" y="3492"/>
                </a:cubicBezTo>
                <a:cubicBezTo>
                  <a:pt x="5615" y="3445"/>
                  <a:pt x="5615" y="3445"/>
                  <a:pt x="5615" y="3445"/>
                </a:cubicBezTo>
                <a:cubicBezTo>
                  <a:pt x="5585" y="3374"/>
                  <a:pt x="5585" y="3374"/>
                  <a:pt x="5585" y="3374"/>
                </a:cubicBezTo>
                <a:cubicBezTo>
                  <a:pt x="5638" y="3338"/>
                  <a:pt x="5638" y="3338"/>
                  <a:pt x="5638" y="3338"/>
                </a:cubicBezTo>
                <a:cubicBezTo>
                  <a:pt x="5633" y="3273"/>
                  <a:pt x="5633" y="3273"/>
                  <a:pt x="5633" y="3273"/>
                </a:cubicBezTo>
                <a:cubicBezTo>
                  <a:pt x="5561" y="3267"/>
                  <a:pt x="5561" y="3267"/>
                  <a:pt x="5561" y="3267"/>
                </a:cubicBezTo>
                <a:cubicBezTo>
                  <a:pt x="5484" y="3291"/>
                  <a:pt x="5484" y="3291"/>
                  <a:pt x="5484" y="3291"/>
                </a:cubicBezTo>
                <a:cubicBezTo>
                  <a:pt x="5401" y="3344"/>
                  <a:pt x="5401" y="3344"/>
                  <a:pt x="5401" y="3344"/>
                </a:cubicBezTo>
                <a:cubicBezTo>
                  <a:pt x="5318" y="3421"/>
                  <a:pt x="5318" y="3421"/>
                  <a:pt x="5318" y="3421"/>
                </a:cubicBezTo>
                <a:cubicBezTo>
                  <a:pt x="5253" y="3468"/>
                  <a:pt x="5253" y="3468"/>
                  <a:pt x="5253" y="3468"/>
                </a:cubicBezTo>
                <a:cubicBezTo>
                  <a:pt x="5277" y="3421"/>
                  <a:pt x="5277" y="3421"/>
                  <a:pt x="5277" y="3421"/>
                </a:cubicBezTo>
                <a:cubicBezTo>
                  <a:pt x="5318" y="3380"/>
                  <a:pt x="5318" y="3380"/>
                  <a:pt x="5318" y="3380"/>
                </a:cubicBezTo>
                <a:cubicBezTo>
                  <a:pt x="5342" y="3356"/>
                  <a:pt x="5342" y="3356"/>
                  <a:pt x="5342" y="3356"/>
                </a:cubicBezTo>
                <a:cubicBezTo>
                  <a:pt x="5277" y="3338"/>
                  <a:pt x="5277" y="3338"/>
                  <a:pt x="5277" y="3338"/>
                </a:cubicBezTo>
                <a:cubicBezTo>
                  <a:pt x="5360" y="3338"/>
                  <a:pt x="5360" y="3338"/>
                  <a:pt x="5360" y="3338"/>
                </a:cubicBezTo>
                <a:cubicBezTo>
                  <a:pt x="5378" y="3297"/>
                  <a:pt x="5378" y="3297"/>
                  <a:pt x="5378" y="3297"/>
                </a:cubicBezTo>
                <a:cubicBezTo>
                  <a:pt x="5425" y="3261"/>
                  <a:pt x="5425" y="3261"/>
                  <a:pt x="5425" y="3261"/>
                </a:cubicBezTo>
                <a:cubicBezTo>
                  <a:pt x="5479" y="3261"/>
                  <a:pt x="5479" y="3261"/>
                  <a:pt x="5479" y="3261"/>
                </a:cubicBezTo>
                <a:cubicBezTo>
                  <a:pt x="5502" y="3214"/>
                  <a:pt x="5502" y="3214"/>
                  <a:pt x="5502" y="3214"/>
                </a:cubicBezTo>
                <a:cubicBezTo>
                  <a:pt x="5550" y="3196"/>
                  <a:pt x="5550" y="3196"/>
                  <a:pt x="5550" y="3196"/>
                </a:cubicBezTo>
                <a:cubicBezTo>
                  <a:pt x="5621" y="3196"/>
                  <a:pt x="5621" y="3196"/>
                  <a:pt x="5621" y="3196"/>
                </a:cubicBezTo>
                <a:cubicBezTo>
                  <a:pt x="5745" y="3190"/>
                  <a:pt x="5745" y="3190"/>
                  <a:pt x="5745" y="3190"/>
                </a:cubicBezTo>
                <a:cubicBezTo>
                  <a:pt x="5811" y="3202"/>
                  <a:pt x="5811" y="3202"/>
                  <a:pt x="5811" y="3202"/>
                </a:cubicBezTo>
                <a:cubicBezTo>
                  <a:pt x="5864" y="3202"/>
                  <a:pt x="5864" y="3202"/>
                  <a:pt x="5864" y="3202"/>
                </a:cubicBezTo>
                <a:cubicBezTo>
                  <a:pt x="5917" y="3166"/>
                  <a:pt x="5917" y="3166"/>
                  <a:pt x="5917" y="3166"/>
                </a:cubicBezTo>
                <a:cubicBezTo>
                  <a:pt x="5959" y="3113"/>
                  <a:pt x="5959" y="3113"/>
                  <a:pt x="5959" y="3113"/>
                </a:cubicBezTo>
                <a:cubicBezTo>
                  <a:pt x="6042" y="3107"/>
                  <a:pt x="6042" y="3107"/>
                  <a:pt x="6042" y="3107"/>
                </a:cubicBezTo>
                <a:cubicBezTo>
                  <a:pt x="6089" y="3089"/>
                  <a:pt x="6089" y="3089"/>
                  <a:pt x="6089" y="3089"/>
                </a:cubicBezTo>
                <a:cubicBezTo>
                  <a:pt x="6113" y="3065"/>
                  <a:pt x="6113" y="3065"/>
                  <a:pt x="6113" y="3065"/>
                </a:cubicBezTo>
                <a:cubicBezTo>
                  <a:pt x="6083" y="3042"/>
                  <a:pt x="6083" y="3042"/>
                  <a:pt x="6083" y="3042"/>
                </a:cubicBezTo>
                <a:cubicBezTo>
                  <a:pt x="6101" y="3018"/>
                  <a:pt x="6101" y="3018"/>
                  <a:pt x="6101" y="3018"/>
                </a:cubicBezTo>
                <a:cubicBezTo>
                  <a:pt x="6107" y="2971"/>
                  <a:pt x="6107" y="2971"/>
                  <a:pt x="6107" y="2971"/>
                </a:cubicBezTo>
                <a:cubicBezTo>
                  <a:pt x="6042" y="2959"/>
                  <a:pt x="6042" y="2959"/>
                  <a:pt x="6042" y="2959"/>
                </a:cubicBezTo>
                <a:cubicBezTo>
                  <a:pt x="6036" y="2935"/>
                  <a:pt x="6036" y="2935"/>
                  <a:pt x="6036" y="2935"/>
                </a:cubicBezTo>
                <a:cubicBezTo>
                  <a:pt x="5965" y="2935"/>
                  <a:pt x="5965" y="2935"/>
                  <a:pt x="5965" y="2935"/>
                </a:cubicBezTo>
                <a:cubicBezTo>
                  <a:pt x="5917" y="2959"/>
                  <a:pt x="5917" y="2959"/>
                  <a:pt x="5917" y="2959"/>
                </a:cubicBezTo>
                <a:cubicBezTo>
                  <a:pt x="5882" y="2982"/>
                  <a:pt x="5882" y="2982"/>
                  <a:pt x="5882" y="2982"/>
                </a:cubicBezTo>
                <a:cubicBezTo>
                  <a:pt x="5852" y="2971"/>
                  <a:pt x="5852" y="2971"/>
                  <a:pt x="5852" y="2971"/>
                </a:cubicBezTo>
                <a:cubicBezTo>
                  <a:pt x="5864" y="2941"/>
                  <a:pt x="5864" y="2941"/>
                  <a:pt x="5864" y="2941"/>
                </a:cubicBezTo>
                <a:cubicBezTo>
                  <a:pt x="5923" y="2917"/>
                  <a:pt x="5923" y="2917"/>
                  <a:pt x="5923" y="2917"/>
                </a:cubicBezTo>
                <a:cubicBezTo>
                  <a:pt x="5994" y="2899"/>
                  <a:pt x="5994" y="2899"/>
                  <a:pt x="5994" y="2899"/>
                </a:cubicBezTo>
                <a:cubicBezTo>
                  <a:pt x="6030" y="2876"/>
                  <a:pt x="6030" y="2876"/>
                  <a:pt x="6030" y="2876"/>
                </a:cubicBezTo>
                <a:cubicBezTo>
                  <a:pt x="5982" y="2870"/>
                  <a:pt x="5982" y="2870"/>
                  <a:pt x="5982" y="2870"/>
                </a:cubicBezTo>
                <a:cubicBezTo>
                  <a:pt x="5935" y="2846"/>
                  <a:pt x="5935" y="2846"/>
                  <a:pt x="5935" y="2846"/>
                </a:cubicBezTo>
                <a:cubicBezTo>
                  <a:pt x="5876" y="2828"/>
                  <a:pt x="5876" y="2828"/>
                  <a:pt x="5876" y="2828"/>
                </a:cubicBezTo>
                <a:cubicBezTo>
                  <a:pt x="5840" y="2799"/>
                  <a:pt x="5840" y="2799"/>
                  <a:pt x="5840" y="2799"/>
                </a:cubicBezTo>
                <a:cubicBezTo>
                  <a:pt x="5799" y="2763"/>
                  <a:pt x="5799" y="2763"/>
                  <a:pt x="5799" y="2763"/>
                </a:cubicBezTo>
                <a:cubicBezTo>
                  <a:pt x="5781" y="2727"/>
                  <a:pt x="5781" y="2727"/>
                  <a:pt x="5781" y="2727"/>
                </a:cubicBezTo>
                <a:cubicBezTo>
                  <a:pt x="5804" y="2727"/>
                  <a:pt x="5804" y="2727"/>
                  <a:pt x="5804" y="2727"/>
                </a:cubicBezTo>
                <a:cubicBezTo>
                  <a:pt x="5811" y="2704"/>
                  <a:pt x="5811" y="2704"/>
                  <a:pt x="5811" y="2704"/>
                </a:cubicBezTo>
                <a:cubicBezTo>
                  <a:pt x="5775" y="2650"/>
                  <a:pt x="5775" y="2650"/>
                  <a:pt x="5775" y="2650"/>
                </a:cubicBezTo>
                <a:cubicBezTo>
                  <a:pt x="5727" y="2585"/>
                  <a:pt x="5727" y="2585"/>
                  <a:pt x="5727" y="2585"/>
                </a:cubicBezTo>
                <a:cubicBezTo>
                  <a:pt x="5656" y="2484"/>
                  <a:pt x="5656" y="2484"/>
                  <a:pt x="5656" y="2484"/>
                </a:cubicBezTo>
                <a:cubicBezTo>
                  <a:pt x="5633" y="2431"/>
                  <a:pt x="5633" y="2431"/>
                  <a:pt x="5633" y="2431"/>
                </a:cubicBezTo>
                <a:cubicBezTo>
                  <a:pt x="5579" y="2496"/>
                  <a:pt x="5579" y="2496"/>
                  <a:pt x="5579" y="2496"/>
                </a:cubicBezTo>
                <a:cubicBezTo>
                  <a:pt x="5579" y="2550"/>
                  <a:pt x="5579" y="2550"/>
                  <a:pt x="5579" y="2550"/>
                </a:cubicBezTo>
                <a:cubicBezTo>
                  <a:pt x="5526" y="2573"/>
                  <a:pt x="5526" y="2573"/>
                  <a:pt x="5526" y="2573"/>
                </a:cubicBezTo>
                <a:cubicBezTo>
                  <a:pt x="5496" y="2609"/>
                  <a:pt x="5496" y="2609"/>
                  <a:pt x="5496" y="2609"/>
                </a:cubicBezTo>
                <a:cubicBezTo>
                  <a:pt x="5443" y="2603"/>
                  <a:pt x="5443" y="2603"/>
                  <a:pt x="5443" y="2603"/>
                </a:cubicBezTo>
                <a:cubicBezTo>
                  <a:pt x="5431" y="2573"/>
                  <a:pt x="5431" y="2573"/>
                  <a:pt x="5431" y="2573"/>
                </a:cubicBezTo>
                <a:cubicBezTo>
                  <a:pt x="5395" y="2544"/>
                  <a:pt x="5395" y="2544"/>
                  <a:pt x="5395" y="2544"/>
                </a:cubicBezTo>
                <a:cubicBezTo>
                  <a:pt x="5342" y="2555"/>
                  <a:pt x="5342" y="2555"/>
                  <a:pt x="5342" y="2555"/>
                </a:cubicBezTo>
                <a:cubicBezTo>
                  <a:pt x="5360" y="2496"/>
                  <a:pt x="5360" y="2496"/>
                  <a:pt x="5360" y="2496"/>
                </a:cubicBezTo>
                <a:cubicBezTo>
                  <a:pt x="5360" y="2419"/>
                  <a:pt x="5360" y="2419"/>
                  <a:pt x="5360" y="2419"/>
                </a:cubicBezTo>
                <a:cubicBezTo>
                  <a:pt x="5354" y="2372"/>
                  <a:pt x="5354" y="2372"/>
                  <a:pt x="5354" y="2372"/>
                </a:cubicBezTo>
                <a:cubicBezTo>
                  <a:pt x="5295" y="2372"/>
                  <a:pt x="5295" y="2372"/>
                  <a:pt x="5295" y="2372"/>
                </a:cubicBezTo>
                <a:cubicBezTo>
                  <a:pt x="5247" y="2342"/>
                  <a:pt x="5247" y="2342"/>
                  <a:pt x="5247" y="2342"/>
                </a:cubicBezTo>
                <a:cubicBezTo>
                  <a:pt x="5200" y="2295"/>
                  <a:pt x="5200" y="2295"/>
                  <a:pt x="5200" y="2295"/>
                </a:cubicBezTo>
                <a:cubicBezTo>
                  <a:pt x="5117" y="2247"/>
                  <a:pt x="5117" y="2247"/>
                  <a:pt x="5117" y="2247"/>
                </a:cubicBezTo>
                <a:cubicBezTo>
                  <a:pt x="5093" y="2265"/>
                  <a:pt x="5093" y="2265"/>
                  <a:pt x="5093" y="2265"/>
                </a:cubicBezTo>
                <a:cubicBezTo>
                  <a:pt x="5022" y="2265"/>
                  <a:pt x="5022" y="2265"/>
                  <a:pt x="5022" y="2265"/>
                </a:cubicBezTo>
                <a:cubicBezTo>
                  <a:pt x="4992" y="2247"/>
                  <a:pt x="4992" y="2247"/>
                  <a:pt x="4992" y="2247"/>
                </a:cubicBezTo>
                <a:cubicBezTo>
                  <a:pt x="4915" y="2247"/>
                  <a:pt x="4915" y="2247"/>
                  <a:pt x="4915" y="2247"/>
                </a:cubicBezTo>
                <a:cubicBezTo>
                  <a:pt x="4886" y="2277"/>
                  <a:pt x="4886" y="2277"/>
                  <a:pt x="4886" y="2277"/>
                </a:cubicBezTo>
                <a:cubicBezTo>
                  <a:pt x="4915" y="2324"/>
                  <a:pt x="4915" y="2324"/>
                  <a:pt x="4915" y="2324"/>
                </a:cubicBezTo>
                <a:cubicBezTo>
                  <a:pt x="4903" y="2384"/>
                  <a:pt x="4903" y="2384"/>
                  <a:pt x="4903" y="2384"/>
                </a:cubicBezTo>
                <a:cubicBezTo>
                  <a:pt x="4909" y="2425"/>
                  <a:pt x="4909" y="2425"/>
                  <a:pt x="4909" y="2425"/>
                </a:cubicBezTo>
                <a:cubicBezTo>
                  <a:pt x="4939" y="2478"/>
                  <a:pt x="4939" y="2478"/>
                  <a:pt x="4939" y="2478"/>
                </a:cubicBezTo>
                <a:cubicBezTo>
                  <a:pt x="4897" y="2478"/>
                  <a:pt x="4897" y="2478"/>
                  <a:pt x="4897" y="2478"/>
                </a:cubicBezTo>
                <a:cubicBezTo>
                  <a:pt x="4897" y="2532"/>
                  <a:pt x="4897" y="2532"/>
                  <a:pt x="4897" y="2532"/>
                </a:cubicBezTo>
                <a:cubicBezTo>
                  <a:pt x="4874" y="2561"/>
                  <a:pt x="4874" y="2561"/>
                  <a:pt x="4874" y="2561"/>
                </a:cubicBezTo>
                <a:cubicBezTo>
                  <a:pt x="4909" y="2579"/>
                  <a:pt x="4909" y="2579"/>
                  <a:pt x="4909" y="2579"/>
                </a:cubicBezTo>
                <a:cubicBezTo>
                  <a:pt x="4957" y="2621"/>
                  <a:pt x="4957" y="2621"/>
                  <a:pt x="4957" y="2621"/>
                </a:cubicBezTo>
                <a:cubicBezTo>
                  <a:pt x="4974" y="2686"/>
                  <a:pt x="4974" y="2686"/>
                  <a:pt x="4974" y="2686"/>
                </a:cubicBezTo>
                <a:cubicBezTo>
                  <a:pt x="4974" y="2757"/>
                  <a:pt x="4974" y="2757"/>
                  <a:pt x="4974" y="2757"/>
                </a:cubicBezTo>
                <a:cubicBezTo>
                  <a:pt x="4939" y="2810"/>
                  <a:pt x="4939" y="2810"/>
                  <a:pt x="4939" y="2810"/>
                </a:cubicBezTo>
                <a:cubicBezTo>
                  <a:pt x="4886" y="2852"/>
                  <a:pt x="4886" y="2852"/>
                  <a:pt x="4886" y="2852"/>
                </a:cubicBezTo>
                <a:cubicBezTo>
                  <a:pt x="4814" y="2858"/>
                  <a:pt x="4814" y="2858"/>
                  <a:pt x="4814" y="2858"/>
                </a:cubicBezTo>
                <a:cubicBezTo>
                  <a:pt x="4856" y="2923"/>
                  <a:pt x="4856" y="2923"/>
                  <a:pt x="4856" y="2923"/>
                </a:cubicBezTo>
                <a:cubicBezTo>
                  <a:pt x="4856" y="3000"/>
                  <a:pt x="4856" y="3000"/>
                  <a:pt x="4856" y="3000"/>
                </a:cubicBezTo>
                <a:cubicBezTo>
                  <a:pt x="4874" y="3048"/>
                  <a:pt x="4874" y="3048"/>
                  <a:pt x="4874" y="3048"/>
                </a:cubicBezTo>
                <a:cubicBezTo>
                  <a:pt x="4862" y="3083"/>
                  <a:pt x="4862" y="3083"/>
                  <a:pt x="4862" y="3083"/>
                </a:cubicBezTo>
                <a:cubicBezTo>
                  <a:pt x="4832" y="3131"/>
                  <a:pt x="4832" y="3131"/>
                  <a:pt x="4832" y="3131"/>
                </a:cubicBezTo>
                <a:cubicBezTo>
                  <a:pt x="4761" y="3137"/>
                  <a:pt x="4761" y="3137"/>
                  <a:pt x="4761" y="3137"/>
                </a:cubicBezTo>
                <a:cubicBezTo>
                  <a:pt x="4725" y="3071"/>
                  <a:pt x="4725" y="3071"/>
                  <a:pt x="4725" y="3071"/>
                </a:cubicBezTo>
                <a:cubicBezTo>
                  <a:pt x="4672" y="3018"/>
                  <a:pt x="4672" y="3018"/>
                  <a:pt x="4672" y="3018"/>
                </a:cubicBezTo>
                <a:cubicBezTo>
                  <a:pt x="4672" y="2965"/>
                  <a:pt x="4672" y="2965"/>
                  <a:pt x="4672" y="2965"/>
                </a:cubicBezTo>
                <a:cubicBezTo>
                  <a:pt x="4660" y="2899"/>
                  <a:pt x="4660" y="2899"/>
                  <a:pt x="4660" y="2899"/>
                </a:cubicBezTo>
                <a:cubicBezTo>
                  <a:pt x="4666" y="2840"/>
                  <a:pt x="4666" y="2840"/>
                  <a:pt x="4666" y="2840"/>
                </a:cubicBezTo>
                <a:cubicBezTo>
                  <a:pt x="4577" y="2828"/>
                  <a:pt x="4577" y="2828"/>
                  <a:pt x="4577" y="2828"/>
                </a:cubicBezTo>
                <a:cubicBezTo>
                  <a:pt x="4512" y="2828"/>
                  <a:pt x="4512" y="2828"/>
                  <a:pt x="4512" y="2828"/>
                </a:cubicBezTo>
                <a:cubicBezTo>
                  <a:pt x="4482" y="2805"/>
                  <a:pt x="4482" y="2805"/>
                  <a:pt x="4482" y="2805"/>
                </a:cubicBezTo>
                <a:cubicBezTo>
                  <a:pt x="4399" y="2787"/>
                  <a:pt x="4399" y="2787"/>
                  <a:pt x="4399" y="2787"/>
                </a:cubicBezTo>
                <a:cubicBezTo>
                  <a:pt x="4364" y="2751"/>
                  <a:pt x="4364" y="2751"/>
                  <a:pt x="4364" y="2751"/>
                </a:cubicBezTo>
                <a:cubicBezTo>
                  <a:pt x="4293" y="2716"/>
                  <a:pt x="4293" y="2716"/>
                  <a:pt x="4293" y="2716"/>
                </a:cubicBezTo>
                <a:cubicBezTo>
                  <a:pt x="4222" y="2674"/>
                  <a:pt x="4222" y="2674"/>
                  <a:pt x="4222" y="2674"/>
                </a:cubicBezTo>
                <a:cubicBezTo>
                  <a:pt x="4121" y="2698"/>
                  <a:pt x="4121" y="2698"/>
                  <a:pt x="4121" y="2698"/>
                </a:cubicBezTo>
                <a:cubicBezTo>
                  <a:pt x="4103" y="2662"/>
                  <a:pt x="4103" y="2662"/>
                  <a:pt x="4103" y="2662"/>
                </a:cubicBezTo>
                <a:cubicBezTo>
                  <a:pt x="4061" y="2573"/>
                  <a:pt x="4061" y="2573"/>
                  <a:pt x="4061" y="2573"/>
                </a:cubicBezTo>
                <a:cubicBezTo>
                  <a:pt x="4014" y="2555"/>
                  <a:pt x="4014" y="2555"/>
                  <a:pt x="4014" y="2555"/>
                </a:cubicBezTo>
                <a:cubicBezTo>
                  <a:pt x="3978" y="2520"/>
                  <a:pt x="3978" y="2520"/>
                  <a:pt x="3978" y="2520"/>
                </a:cubicBezTo>
                <a:cubicBezTo>
                  <a:pt x="3990" y="2413"/>
                  <a:pt x="3990" y="2413"/>
                  <a:pt x="3990" y="2413"/>
                </a:cubicBezTo>
                <a:cubicBezTo>
                  <a:pt x="4038" y="2336"/>
                  <a:pt x="4038" y="2336"/>
                  <a:pt x="4038" y="2336"/>
                </a:cubicBezTo>
                <a:cubicBezTo>
                  <a:pt x="4091" y="2265"/>
                  <a:pt x="4091" y="2265"/>
                  <a:pt x="4091" y="2265"/>
                </a:cubicBezTo>
                <a:cubicBezTo>
                  <a:pt x="4150" y="2235"/>
                  <a:pt x="4150" y="2235"/>
                  <a:pt x="4150" y="2235"/>
                </a:cubicBezTo>
                <a:cubicBezTo>
                  <a:pt x="4198" y="2200"/>
                  <a:pt x="4198" y="2200"/>
                  <a:pt x="4198" y="2200"/>
                </a:cubicBezTo>
                <a:cubicBezTo>
                  <a:pt x="4180" y="2158"/>
                  <a:pt x="4180" y="2158"/>
                  <a:pt x="4180" y="2158"/>
                </a:cubicBezTo>
                <a:cubicBezTo>
                  <a:pt x="4103" y="2141"/>
                  <a:pt x="4103" y="2141"/>
                  <a:pt x="4103" y="2141"/>
                </a:cubicBezTo>
                <a:cubicBezTo>
                  <a:pt x="4014" y="2111"/>
                  <a:pt x="4014" y="2111"/>
                  <a:pt x="4014" y="2111"/>
                </a:cubicBezTo>
                <a:cubicBezTo>
                  <a:pt x="4115" y="2129"/>
                  <a:pt x="4115" y="2129"/>
                  <a:pt x="4115" y="2129"/>
                </a:cubicBezTo>
                <a:cubicBezTo>
                  <a:pt x="4198" y="2146"/>
                  <a:pt x="4198" y="2146"/>
                  <a:pt x="4198" y="2146"/>
                </a:cubicBezTo>
                <a:cubicBezTo>
                  <a:pt x="4239" y="2141"/>
                  <a:pt x="4239" y="2141"/>
                  <a:pt x="4239" y="2141"/>
                </a:cubicBezTo>
                <a:cubicBezTo>
                  <a:pt x="4245" y="2099"/>
                  <a:pt x="4245" y="2099"/>
                  <a:pt x="4245" y="2099"/>
                </a:cubicBezTo>
                <a:cubicBezTo>
                  <a:pt x="4316" y="2117"/>
                  <a:pt x="4316" y="2117"/>
                  <a:pt x="4316" y="2117"/>
                </a:cubicBezTo>
                <a:cubicBezTo>
                  <a:pt x="4352" y="2111"/>
                  <a:pt x="4352" y="2111"/>
                  <a:pt x="4352" y="2111"/>
                </a:cubicBezTo>
                <a:cubicBezTo>
                  <a:pt x="4358" y="2075"/>
                  <a:pt x="4358" y="2075"/>
                  <a:pt x="4358" y="2075"/>
                </a:cubicBezTo>
                <a:cubicBezTo>
                  <a:pt x="4381" y="2063"/>
                  <a:pt x="4381" y="2063"/>
                  <a:pt x="4381" y="2063"/>
                </a:cubicBezTo>
                <a:cubicBezTo>
                  <a:pt x="4399" y="2016"/>
                  <a:pt x="4399" y="2016"/>
                  <a:pt x="4399" y="2016"/>
                </a:cubicBezTo>
                <a:cubicBezTo>
                  <a:pt x="4346" y="2010"/>
                  <a:pt x="4346" y="2010"/>
                  <a:pt x="4346" y="2010"/>
                </a:cubicBezTo>
                <a:cubicBezTo>
                  <a:pt x="4287" y="2004"/>
                  <a:pt x="4287" y="2004"/>
                  <a:pt x="4287" y="2004"/>
                </a:cubicBezTo>
                <a:cubicBezTo>
                  <a:pt x="4263" y="1980"/>
                  <a:pt x="4263" y="1980"/>
                  <a:pt x="4263" y="1980"/>
                </a:cubicBezTo>
                <a:cubicBezTo>
                  <a:pt x="4192" y="1951"/>
                  <a:pt x="4192" y="1951"/>
                  <a:pt x="4192" y="1951"/>
                </a:cubicBezTo>
                <a:cubicBezTo>
                  <a:pt x="4239" y="1957"/>
                  <a:pt x="4239" y="1957"/>
                  <a:pt x="4239" y="1957"/>
                </a:cubicBezTo>
                <a:cubicBezTo>
                  <a:pt x="4316" y="1975"/>
                  <a:pt x="4316" y="1975"/>
                  <a:pt x="4316" y="1975"/>
                </a:cubicBezTo>
                <a:cubicBezTo>
                  <a:pt x="4370" y="1992"/>
                  <a:pt x="4370" y="1992"/>
                  <a:pt x="4370" y="1992"/>
                </a:cubicBezTo>
                <a:cubicBezTo>
                  <a:pt x="4417" y="1975"/>
                  <a:pt x="4417" y="1975"/>
                  <a:pt x="4417" y="1975"/>
                </a:cubicBezTo>
                <a:cubicBezTo>
                  <a:pt x="4453" y="1933"/>
                  <a:pt x="4453" y="1933"/>
                  <a:pt x="4453" y="1933"/>
                </a:cubicBezTo>
                <a:cubicBezTo>
                  <a:pt x="4417" y="1897"/>
                  <a:pt x="4417" y="1897"/>
                  <a:pt x="4417" y="1897"/>
                </a:cubicBezTo>
                <a:cubicBezTo>
                  <a:pt x="4470" y="1897"/>
                  <a:pt x="4470" y="1897"/>
                  <a:pt x="4470" y="1897"/>
                </a:cubicBezTo>
                <a:cubicBezTo>
                  <a:pt x="4500" y="1927"/>
                  <a:pt x="4500" y="1927"/>
                  <a:pt x="4500" y="1927"/>
                </a:cubicBezTo>
                <a:cubicBezTo>
                  <a:pt x="4476" y="1963"/>
                  <a:pt x="4476" y="1963"/>
                  <a:pt x="4476" y="1963"/>
                </a:cubicBezTo>
                <a:cubicBezTo>
                  <a:pt x="4453" y="2028"/>
                  <a:pt x="4453" y="2028"/>
                  <a:pt x="4453" y="2028"/>
                </a:cubicBezTo>
                <a:cubicBezTo>
                  <a:pt x="4453" y="2105"/>
                  <a:pt x="4453" y="2105"/>
                  <a:pt x="4453" y="2105"/>
                </a:cubicBezTo>
                <a:cubicBezTo>
                  <a:pt x="4399" y="2117"/>
                  <a:pt x="4399" y="2117"/>
                  <a:pt x="4399" y="2117"/>
                </a:cubicBezTo>
                <a:cubicBezTo>
                  <a:pt x="4417" y="2152"/>
                  <a:pt x="4417" y="2152"/>
                  <a:pt x="4417" y="2152"/>
                </a:cubicBezTo>
                <a:cubicBezTo>
                  <a:pt x="4470" y="2158"/>
                  <a:pt x="4470" y="2158"/>
                  <a:pt x="4470" y="2158"/>
                </a:cubicBezTo>
                <a:cubicBezTo>
                  <a:pt x="4470" y="2188"/>
                  <a:pt x="4470" y="2188"/>
                  <a:pt x="4470" y="2188"/>
                </a:cubicBezTo>
                <a:cubicBezTo>
                  <a:pt x="4470" y="2188"/>
                  <a:pt x="4524" y="2200"/>
                  <a:pt x="4542" y="2182"/>
                </a:cubicBezTo>
                <a:cubicBezTo>
                  <a:pt x="4559" y="2141"/>
                  <a:pt x="4559" y="2141"/>
                  <a:pt x="4559" y="2141"/>
                </a:cubicBezTo>
                <a:cubicBezTo>
                  <a:pt x="4631" y="2146"/>
                  <a:pt x="4631" y="2146"/>
                  <a:pt x="4631" y="2146"/>
                </a:cubicBezTo>
                <a:cubicBezTo>
                  <a:pt x="4666" y="2152"/>
                  <a:pt x="4666" y="2152"/>
                  <a:pt x="4666" y="2152"/>
                </a:cubicBezTo>
                <a:cubicBezTo>
                  <a:pt x="4702" y="2170"/>
                  <a:pt x="4702" y="2170"/>
                  <a:pt x="4702" y="2170"/>
                </a:cubicBezTo>
                <a:cubicBezTo>
                  <a:pt x="4755" y="2170"/>
                  <a:pt x="4755" y="2170"/>
                  <a:pt x="4755" y="2170"/>
                </a:cubicBezTo>
                <a:cubicBezTo>
                  <a:pt x="4761" y="2123"/>
                  <a:pt x="4761" y="2123"/>
                  <a:pt x="4761" y="2123"/>
                </a:cubicBezTo>
                <a:cubicBezTo>
                  <a:pt x="4708" y="2111"/>
                  <a:pt x="4708" y="2111"/>
                  <a:pt x="4708" y="2111"/>
                </a:cubicBezTo>
                <a:cubicBezTo>
                  <a:pt x="4684" y="2057"/>
                  <a:pt x="4684" y="2057"/>
                  <a:pt x="4684" y="2057"/>
                </a:cubicBezTo>
                <a:cubicBezTo>
                  <a:pt x="4619" y="2052"/>
                  <a:pt x="4619" y="2052"/>
                  <a:pt x="4619" y="2052"/>
                </a:cubicBezTo>
                <a:cubicBezTo>
                  <a:pt x="4565" y="2010"/>
                  <a:pt x="4565" y="2010"/>
                  <a:pt x="4565" y="2010"/>
                </a:cubicBezTo>
                <a:cubicBezTo>
                  <a:pt x="4518" y="1998"/>
                  <a:pt x="4518" y="1998"/>
                  <a:pt x="4518" y="1998"/>
                </a:cubicBezTo>
                <a:cubicBezTo>
                  <a:pt x="4518" y="1968"/>
                  <a:pt x="4518" y="1968"/>
                  <a:pt x="4518" y="1968"/>
                </a:cubicBezTo>
                <a:cubicBezTo>
                  <a:pt x="4565" y="1975"/>
                  <a:pt x="4565" y="1975"/>
                  <a:pt x="4565" y="1975"/>
                </a:cubicBezTo>
                <a:cubicBezTo>
                  <a:pt x="4583" y="1957"/>
                  <a:pt x="4583" y="1957"/>
                  <a:pt x="4583" y="1957"/>
                </a:cubicBezTo>
                <a:cubicBezTo>
                  <a:pt x="4577" y="1927"/>
                  <a:pt x="4577" y="1927"/>
                  <a:pt x="4577" y="1927"/>
                </a:cubicBezTo>
                <a:cubicBezTo>
                  <a:pt x="4631" y="1927"/>
                  <a:pt x="4631" y="1927"/>
                  <a:pt x="4631" y="1927"/>
                </a:cubicBezTo>
                <a:cubicBezTo>
                  <a:pt x="4648" y="1891"/>
                  <a:pt x="4648" y="1891"/>
                  <a:pt x="4648" y="1891"/>
                </a:cubicBezTo>
                <a:cubicBezTo>
                  <a:pt x="4702" y="1856"/>
                  <a:pt x="4702" y="1856"/>
                  <a:pt x="4702" y="1856"/>
                </a:cubicBezTo>
                <a:cubicBezTo>
                  <a:pt x="4720" y="1820"/>
                  <a:pt x="4720" y="1820"/>
                  <a:pt x="4720" y="1820"/>
                </a:cubicBezTo>
                <a:cubicBezTo>
                  <a:pt x="4690" y="1791"/>
                  <a:pt x="4690" y="1791"/>
                  <a:pt x="4690" y="1791"/>
                </a:cubicBezTo>
                <a:cubicBezTo>
                  <a:pt x="4666" y="1731"/>
                  <a:pt x="4666" y="1731"/>
                  <a:pt x="4666" y="1731"/>
                </a:cubicBezTo>
                <a:cubicBezTo>
                  <a:pt x="4714" y="1725"/>
                  <a:pt x="4714" y="1725"/>
                  <a:pt x="4714" y="1725"/>
                </a:cubicBezTo>
                <a:cubicBezTo>
                  <a:pt x="4725" y="1678"/>
                  <a:pt x="4725" y="1678"/>
                  <a:pt x="4725" y="1678"/>
                </a:cubicBezTo>
                <a:cubicBezTo>
                  <a:pt x="4690" y="1636"/>
                  <a:pt x="4690" y="1636"/>
                  <a:pt x="4690" y="1636"/>
                </a:cubicBezTo>
                <a:cubicBezTo>
                  <a:pt x="4642" y="1613"/>
                  <a:pt x="4642" y="1613"/>
                  <a:pt x="4642" y="1613"/>
                </a:cubicBezTo>
                <a:cubicBezTo>
                  <a:pt x="4571" y="1577"/>
                  <a:pt x="4571" y="1577"/>
                  <a:pt x="4571" y="1577"/>
                </a:cubicBezTo>
                <a:cubicBezTo>
                  <a:pt x="4648" y="1577"/>
                  <a:pt x="4648" y="1577"/>
                  <a:pt x="4648" y="1577"/>
                </a:cubicBezTo>
                <a:cubicBezTo>
                  <a:pt x="4654" y="1559"/>
                  <a:pt x="4654" y="1559"/>
                  <a:pt x="4654" y="1559"/>
                </a:cubicBezTo>
                <a:cubicBezTo>
                  <a:pt x="4714" y="1565"/>
                  <a:pt x="4714" y="1565"/>
                  <a:pt x="4714" y="1565"/>
                </a:cubicBezTo>
                <a:cubicBezTo>
                  <a:pt x="4755" y="1589"/>
                  <a:pt x="4755" y="1589"/>
                  <a:pt x="4755" y="1589"/>
                </a:cubicBezTo>
                <a:cubicBezTo>
                  <a:pt x="4814" y="1583"/>
                  <a:pt x="4814" y="1583"/>
                  <a:pt x="4814" y="1583"/>
                </a:cubicBezTo>
                <a:cubicBezTo>
                  <a:pt x="4868" y="1571"/>
                  <a:pt x="4868" y="1571"/>
                  <a:pt x="4868" y="1571"/>
                </a:cubicBezTo>
                <a:cubicBezTo>
                  <a:pt x="4820" y="1530"/>
                  <a:pt x="4820" y="1530"/>
                  <a:pt x="4820" y="1530"/>
                </a:cubicBezTo>
                <a:cubicBezTo>
                  <a:pt x="4856" y="1524"/>
                  <a:pt x="4856" y="1524"/>
                  <a:pt x="4856" y="1524"/>
                </a:cubicBezTo>
                <a:cubicBezTo>
                  <a:pt x="4903" y="1571"/>
                  <a:pt x="4903" y="1571"/>
                  <a:pt x="4903" y="1571"/>
                </a:cubicBezTo>
                <a:cubicBezTo>
                  <a:pt x="4957" y="1577"/>
                  <a:pt x="4957" y="1577"/>
                  <a:pt x="4957" y="1577"/>
                </a:cubicBezTo>
                <a:cubicBezTo>
                  <a:pt x="4980" y="1625"/>
                  <a:pt x="4980" y="1625"/>
                  <a:pt x="4980" y="1625"/>
                </a:cubicBezTo>
                <a:cubicBezTo>
                  <a:pt x="5022" y="1631"/>
                  <a:pt x="5022" y="1631"/>
                  <a:pt x="5022" y="1631"/>
                </a:cubicBezTo>
                <a:cubicBezTo>
                  <a:pt x="5040" y="1666"/>
                  <a:pt x="5040" y="1666"/>
                  <a:pt x="5040" y="1666"/>
                </a:cubicBezTo>
                <a:cubicBezTo>
                  <a:pt x="5087" y="1684"/>
                  <a:pt x="5087" y="1684"/>
                  <a:pt x="5087" y="1684"/>
                </a:cubicBezTo>
                <a:cubicBezTo>
                  <a:pt x="5111" y="1725"/>
                  <a:pt x="5111" y="1725"/>
                  <a:pt x="5111" y="1725"/>
                </a:cubicBezTo>
                <a:cubicBezTo>
                  <a:pt x="5158" y="1743"/>
                  <a:pt x="5158" y="1743"/>
                  <a:pt x="5158" y="1743"/>
                </a:cubicBezTo>
                <a:cubicBezTo>
                  <a:pt x="5194" y="1785"/>
                  <a:pt x="5194" y="1785"/>
                  <a:pt x="5194" y="1785"/>
                </a:cubicBezTo>
                <a:cubicBezTo>
                  <a:pt x="5206" y="1838"/>
                  <a:pt x="5206" y="1838"/>
                  <a:pt x="5206" y="1838"/>
                </a:cubicBezTo>
                <a:cubicBezTo>
                  <a:pt x="5146" y="1891"/>
                  <a:pt x="5146" y="1891"/>
                  <a:pt x="5146" y="1891"/>
                </a:cubicBezTo>
                <a:cubicBezTo>
                  <a:pt x="5099" y="1945"/>
                  <a:pt x="5099" y="1945"/>
                  <a:pt x="5099" y="1945"/>
                </a:cubicBezTo>
                <a:cubicBezTo>
                  <a:pt x="5123" y="1998"/>
                  <a:pt x="5123" y="1998"/>
                  <a:pt x="5123" y="1998"/>
                </a:cubicBezTo>
                <a:cubicBezTo>
                  <a:pt x="5040" y="2010"/>
                  <a:pt x="5040" y="2010"/>
                  <a:pt x="5040" y="2010"/>
                </a:cubicBezTo>
                <a:cubicBezTo>
                  <a:pt x="4992" y="1998"/>
                  <a:pt x="4992" y="1998"/>
                  <a:pt x="4992" y="1998"/>
                </a:cubicBezTo>
                <a:cubicBezTo>
                  <a:pt x="4945" y="1998"/>
                  <a:pt x="4945" y="1998"/>
                  <a:pt x="4945" y="1998"/>
                </a:cubicBezTo>
                <a:cubicBezTo>
                  <a:pt x="4886" y="2040"/>
                  <a:pt x="4886" y="2040"/>
                  <a:pt x="4886" y="2040"/>
                </a:cubicBezTo>
                <a:cubicBezTo>
                  <a:pt x="4886" y="2087"/>
                  <a:pt x="4886" y="2087"/>
                  <a:pt x="4886" y="2087"/>
                </a:cubicBezTo>
                <a:cubicBezTo>
                  <a:pt x="4957" y="2099"/>
                  <a:pt x="4957" y="2099"/>
                  <a:pt x="4957" y="2099"/>
                </a:cubicBezTo>
                <a:cubicBezTo>
                  <a:pt x="5016" y="2093"/>
                  <a:pt x="5016" y="2093"/>
                  <a:pt x="5016" y="2093"/>
                </a:cubicBezTo>
                <a:cubicBezTo>
                  <a:pt x="5028" y="2069"/>
                  <a:pt x="5028" y="2069"/>
                  <a:pt x="5028" y="2069"/>
                </a:cubicBezTo>
                <a:cubicBezTo>
                  <a:pt x="5052" y="2052"/>
                  <a:pt x="5052" y="2052"/>
                  <a:pt x="5052" y="2052"/>
                </a:cubicBezTo>
                <a:cubicBezTo>
                  <a:pt x="5093" y="2063"/>
                  <a:pt x="5093" y="2063"/>
                  <a:pt x="5093" y="2063"/>
                </a:cubicBezTo>
                <a:cubicBezTo>
                  <a:pt x="5158" y="2081"/>
                  <a:pt x="5158" y="2081"/>
                  <a:pt x="5158" y="2081"/>
                </a:cubicBezTo>
                <a:cubicBezTo>
                  <a:pt x="5224" y="2146"/>
                  <a:pt x="5224" y="2146"/>
                  <a:pt x="5224" y="2146"/>
                </a:cubicBezTo>
                <a:cubicBezTo>
                  <a:pt x="5241" y="2182"/>
                  <a:pt x="5241" y="2182"/>
                  <a:pt x="5241" y="2182"/>
                </a:cubicBezTo>
                <a:cubicBezTo>
                  <a:pt x="5277" y="2223"/>
                  <a:pt x="5277" y="2223"/>
                  <a:pt x="5277" y="2223"/>
                </a:cubicBezTo>
                <a:cubicBezTo>
                  <a:pt x="5336" y="2223"/>
                  <a:pt x="5336" y="2223"/>
                  <a:pt x="5336" y="2223"/>
                </a:cubicBezTo>
                <a:cubicBezTo>
                  <a:pt x="5395" y="2277"/>
                  <a:pt x="5395" y="2277"/>
                  <a:pt x="5395" y="2277"/>
                </a:cubicBezTo>
                <a:cubicBezTo>
                  <a:pt x="5484" y="2283"/>
                  <a:pt x="5484" y="2283"/>
                  <a:pt x="5484" y="2283"/>
                </a:cubicBezTo>
                <a:cubicBezTo>
                  <a:pt x="5544" y="2307"/>
                  <a:pt x="5544" y="2307"/>
                  <a:pt x="5544" y="2307"/>
                </a:cubicBezTo>
                <a:cubicBezTo>
                  <a:pt x="5550" y="2271"/>
                  <a:pt x="5550" y="2271"/>
                  <a:pt x="5550" y="2271"/>
                </a:cubicBezTo>
                <a:cubicBezTo>
                  <a:pt x="5455" y="2200"/>
                  <a:pt x="5455" y="2200"/>
                  <a:pt x="5455" y="2200"/>
                </a:cubicBezTo>
                <a:cubicBezTo>
                  <a:pt x="5413" y="2170"/>
                  <a:pt x="5413" y="2170"/>
                  <a:pt x="5413" y="2170"/>
                </a:cubicBezTo>
                <a:cubicBezTo>
                  <a:pt x="5395" y="2134"/>
                  <a:pt x="5395" y="2134"/>
                  <a:pt x="5395" y="2134"/>
                </a:cubicBezTo>
                <a:cubicBezTo>
                  <a:pt x="5455" y="2170"/>
                  <a:pt x="5455" y="2170"/>
                  <a:pt x="5455" y="2170"/>
                </a:cubicBezTo>
                <a:cubicBezTo>
                  <a:pt x="5561" y="2223"/>
                  <a:pt x="5561" y="2223"/>
                  <a:pt x="5561" y="2223"/>
                </a:cubicBezTo>
                <a:cubicBezTo>
                  <a:pt x="5615" y="2253"/>
                  <a:pt x="5615" y="2253"/>
                  <a:pt x="5615" y="2253"/>
                </a:cubicBezTo>
                <a:cubicBezTo>
                  <a:pt x="5615" y="2200"/>
                  <a:pt x="5615" y="2200"/>
                  <a:pt x="5615" y="2200"/>
                </a:cubicBezTo>
                <a:cubicBezTo>
                  <a:pt x="5650" y="2158"/>
                  <a:pt x="5650" y="2158"/>
                  <a:pt x="5650" y="2158"/>
                </a:cubicBezTo>
                <a:cubicBezTo>
                  <a:pt x="5597" y="2129"/>
                  <a:pt x="5597" y="2129"/>
                  <a:pt x="5597" y="2129"/>
                </a:cubicBezTo>
                <a:cubicBezTo>
                  <a:pt x="5585" y="2057"/>
                  <a:pt x="5585" y="2057"/>
                  <a:pt x="5585" y="2057"/>
                </a:cubicBezTo>
                <a:cubicBezTo>
                  <a:pt x="5514" y="2034"/>
                  <a:pt x="5514" y="2034"/>
                  <a:pt x="5514" y="2034"/>
                </a:cubicBezTo>
                <a:cubicBezTo>
                  <a:pt x="5425" y="1939"/>
                  <a:pt x="5425" y="1939"/>
                  <a:pt x="5425" y="1939"/>
                </a:cubicBezTo>
                <a:cubicBezTo>
                  <a:pt x="5455" y="1915"/>
                  <a:pt x="5455" y="1915"/>
                  <a:pt x="5455" y="1915"/>
                </a:cubicBezTo>
                <a:cubicBezTo>
                  <a:pt x="5484" y="1891"/>
                  <a:pt x="5484" y="1891"/>
                  <a:pt x="5484" y="1891"/>
                </a:cubicBezTo>
                <a:cubicBezTo>
                  <a:pt x="5597" y="1975"/>
                  <a:pt x="5597" y="1975"/>
                  <a:pt x="5597" y="1975"/>
                </a:cubicBezTo>
                <a:cubicBezTo>
                  <a:pt x="5638" y="2034"/>
                  <a:pt x="5638" y="2034"/>
                  <a:pt x="5638" y="2034"/>
                </a:cubicBezTo>
                <a:cubicBezTo>
                  <a:pt x="5686" y="2040"/>
                  <a:pt x="5686" y="2040"/>
                  <a:pt x="5686" y="2040"/>
                </a:cubicBezTo>
                <a:cubicBezTo>
                  <a:pt x="5704" y="1975"/>
                  <a:pt x="5704" y="1975"/>
                  <a:pt x="5704" y="1975"/>
                </a:cubicBezTo>
                <a:cubicBezTo>
                  <a:pt x="5763" y="1957"/>
                  <a:pt x="5763" y="1957"/>
                  <a:pt x="5763" y="1957"/>
                </a:cubicBezTo>
                <a:cubicBezTo>
                  <a:pt x="5769" y="1927"/>
                  <a:pt x="5769" y="1927"/>
                  <a:pt x="5769" y="1927"/>
                </a:cubicBezTo>
                <a:cubicBezTo>
                  <a:pt x="5811" y="1927"/>
                  <a:pt x="5811" y="1927"/>
                  <a:pt x="5811" y="1927"/>
                </a:cubicBezTo>
                <a:cubicBezTo>
                  <a:pt x="5828" y="1897"/>
                  <a:pt x="5828" y="1897"/>
                  <a:pt x="5828" y="1897"/>
                </a:cubicBezTo>
                <a:cubicBezTo>
                  <a:pt x="5822" y="1856"/>
                  <a:pt x="5822" y="1856"/>
                  <a:pt x="5822" y="1856"/>
                </a:cubicBezTo>
                <a:cubicBezTo>
                  <a:pt x="5745" y="1856"/>
                  <a:pt x="5745" y="1856"/>
                  <a:pt x="5745" y="1856"/>
                </a:cubicBezTo>
                <a:cubicBezTo>
                  <a:pt x="5745" y="1832"/>
                  <a:pt x="5745" y="1832"/>
                  <a:pt x="5745" y="1832"/>
                </a:cubicBezTo>
                <a:cubicBezTo>
                  <a:pt x="5698" y="1797"/>
                  <a:pt x="5698" y="1797"/>
                  <a:pt x="5698" y="1797"/>
                </a:cubicBezTo>
                <a:cubicBezTo>
                  <a:pt x="5662" y="1791"/>
                  <a:pt x="5662" y="1791"/>
                  <a:pt x="5662" y="1791"/>
                </a:cubicBezTo>
                <a:cubicBezTo>
                  <a:pt x="5609" y="1767"/>
                  <a:pt x="5609" y="1767"/>
                  <a:pt x="5609" y="1767"/>
                </a:cubicBezTo>
                <a:cubicBezTo>
                  <a:pt x="5573" y="1767"/>
                  <a:pt x="5573" y="1767"/>
                  <a:pt x="5573" y="1767"/>
                </a:cubicBezTo>
                <a:cubicBezTo>
                  <a:pt x="5561" y="1737"/>
                  <a:pt x="5561" y="1737"/>
                  <a:pt x="5561" y="1737"/>
                </a:cubicBezTo>
                <a:cubicBezTo>
                  <a:pt x="5544" y="1708"/>
                  <a:pt x="5544" y="1708"/>
                  <a:pt x="5544" y="1708"/>
                </a:cubicBezTo>
                <a:cubicBezTo>
                  <a:pt x="5479" y="1708"/>
                  <a:pt x="5479" y="1708"/>
                  <a:pt x="5479" y="1708"/>
                </a:cubicBezTo>
                <a:cubicBezTo>
                  <a:pt x="5449" y="1708"/>
                  <a:pt x="5449" y="1708"/>
                  <a:pt x="5449" y="1708"/>
                </a:cubicBezTo>
                <a:cubicBezTo>
                  <a:pt x="5449" y="1654"/>
                  <a:pt x="5449" y="1654"/>
                  <a:pt x="5449" y="1654"/>
                </a:cubicBezTo>
                <a:cubicBezTo>
                  <a:pt x="5496" y="1654"/>
                  <a:pt x="5496" y="1654"/>
                  <a:pt x="5496" y="1654"/>
                </a:cubicBezTo>
                <a:cubicBezTo>
                  <a:pt x="5520" y="1636"/>
                  <a:pt x="5520" y="1636"/>
                  <a:pt x="5520" y="1636"/>
                </a:cubicBezTo>
                <a:cubicBezTo>
                  <a:pt x="5455" y="1619"/>
                  <a:pt x="5455" y="1619"/>
                  <a:pt x="5455" y="1619"/>
                </a:cubicBezTo>
                <a:cubicBezTo>
                  <a:pt x="5467" y="1595"/>
                  <a:pt x="5467" y="1595"/>
                  <a:pt x="5467" y="1595"/>
                </a:cubicBezTo>
                <a:cubicBezTo>
                  <a:pt x="5496" y="1589"/>
                  <a:pt x="5496" y="1589"/>
                  <a:pt x="5496" y="1589"/>
                </a:cubicBezTo>
                <a:cubicBezTo>
                  <a:pt x="5461" y="1559"/>
                  <a:pt x="5461" y="1559"/>
                  <a:pt x="5461" y="1559"/>
                </a:cubicBezTo>
                <a:cubicBezTo>
                  <a:pt x="5407" y="1542"/>
                  <a:pt x="5407" y="1542"/>
                  <a:pt x="5407" y="1542"/>
                </a:cubicBezTo>
                <a:cubicBezTo>
                  <a:pt x="5425" y="1512"/>
                  <a:pt x="5425" y="1512"/>
                  <a:pt x="5425" y="1512"/>
                </a:cubicBezTo>
                <a:cubicBezTo>
                  <a:pt x="5372" y="1488"/>
                  <a:pt x="5372" y="1488"/>
                  <a:pt x="5372" y="1488"/>
                </a:cubicBezTo>
                <a:cubicBezTo>
                  <a:pt x="5312" y="1494"/>
                  <a:pt x="5312" y="1494"/>
                  <a:pt x="5312" y="1494"/>
                </a:cubicBezTo>
                <a:cubicBezTo>
                  <a:pt x="5306" y="1465"/>
                  <a:pt x="5306" y="1465"/>
                  <a:pt x="5306" y="1465"/>
                </a:cubicBezTo>
                <a:cubicBezTo>
                  <a:pt x="5259" y="1465"/>
                  <a:pt x="5259" y="1465"/>
                  <a:pt x="5259" y="1465"/>
                </a:cubicBezTo>
                <a:cubicBezTo>
                  <a:pt x="5235" y="1459"/>
                  <a:pt x="5235" y="1459"/>
                  <a:pt x="5235" y="1459"/>
                </a:cubicBezTo>
                <a:cubicBezTo>
                  <a:pt x="5277" y="1429"/>
                  <a:pt x="5277" y="1429"/>
                  <a:pt x="5277" y="1429"/>
                </a:cubicBezTo>
                <a:cubicBezTo>
                  <a:pt x="5224" y="1417"/>
                  <a:pt x="5224" y="1417"/>
                  <a:pt x="5224" y="1417"/>
                </a:cubicBezTo>
                <a:cubicBezTo>
                  <a:pt x="5152" y="1429"/>
                  <a:pt x="5152" y="1429"/>
                  <a:pt x="5152" y="1429"/>
                </a:cubicBezTo>
                <a:cubicBezTo>
                  <a:pt x="5111" y="1387"/>
                  <a:pt x="5111" y="1387"/>
                  <a:pt x="5111" y="1387"/>
                </a:cubicBezTo>
                <a:cubicBezTo>
                  <a:pt x="5105" y="1358"/>
                  <a:pt x="5105" y="1358"/>
                  <a:pt x="5105" y="1358"/>
                </a:cubicBezTo>
                <a:cubicBezTo>
                  <a:pt x="5057" y="1358"/>
                  <a:pt x="5057" y="1358"/>
                  <a:pt x="5057" y="1358"/>
                </a:cubicBezTo>
                <a:cubicBezTo>
                  <a:pt x="5057" y="1328"/>
                  <a:pt x="5057" y="1328"/>
                  <a:pt x="5057" y="1328"/>
                </a:cubicBezTo>
                <a:cubicBezTo>
                  <a:pt x="4986" y="1304"/>
                  <a:pt x="4986" y="1304"/>
                  <a:pt x="4986" y="1304"/>
                </a:cubicBezTo>
                <a:cubicBezTo>
                  <a:pt x="4897" y="1304"/>
                  <a:pt x="4897" y="1304"/>
                  <a:pt x="4897" y="1304"/>
                </a:cubicBezTo>
                <a:cubicBezTo>
                  <a:pt x="4886" y="1328"/>
                  <a:pt x="4886" y="1328"/>
                  <a:pt x="4886" y="1328"/>
                </a:cubicBezTo>
                <a:cubicBezTo>
                  <a:pt x="4844" y="1334"/>
                  <a:pt x="4844" y="1334"/>
                  <a:pt x="4844" y="1334"/>
                </a:cubicBezTo>
                <a:cubicBezTo>
                  <a:pt x="4802" y="1328"/>
                  <a:pt x="4802" y="1328"/>
                  <a:pt x="4802" y="1328"/>
                </a:cubicBezTo>
                <a:cubicBezTo>
                  <a:pt x="4785" y="1358"/>
                  <a:pt x="4785" y="1358"/>
                  <a:pt x="4785" y="1358"/>
                </a:cubicBezTo>
                <a:cubicBezTo>
                  <a:pt x="4743" y="1358"/>
                  <a:pt x="4743" y="1358"/>
                  <a:pt x="4743" y="1358"/>
                </a:cubicBezTo>
                <a:cubicBezTo>
                  <a:pt x="4737" y="1322"/>
                  <a:pt x="4737" y="1322"/>
                  <a:pt x="4737" y="1322"/>
                </a:cubicBezTo>
                <a:cubicBezTo>
                  <a:pt x="4767" y="1281"/>
                  <a:pt x="4767" y="1281"/>
                  <a:pt x="4767" y="1281"/>
                </a:cubicBezTo>
                <a:cubicBezTo>
                  <a:pt x="4725" y="1233"/>
                  <a:pt x="4725" y="1233"/>
                  <a:pt x="4725" y="1233"/>
                </a:cubicBezTo>
                <a:cubicBezTo>
                  <a:pt x="4702" y="1186"/>
                  <a:pt x="4702" y="1186"/>
                  <a:pt x="4702" y="1186"/>
                </a:cubicBezTo>
                <a:cubicBezTo>
                  <a:pt x="4625" y="1186"/>
                  <a:pt x="4625" y="1186"/>
                  <a:pt x="4625" y="1186"/>
                </a:cubicBezTo>
                <a:cubicBezTo>
                  <a:pt x="4583" y="1221"/>
                  <a:pt x="4583" y="1221"/>
                  <a:pt x="4583" y="1221"/>
                </a:cubicBezTo>
                <a:cubicBezTo>
                  <a:pt x="4530" y="1221"/>
                  <a:pt x="4530" y="1221"/>
                  <a:pt x="4530" y="1221"/>
                </a:cubicBezTo>
                <a:cubicBezTo>
                  <a:pt x="4494" y="1245"/>
                  <a:pt x="4494" y="1245"/>
                  <a:pt x="4494" y="1245"/>
                </a:cubicBezTo>
                <a:cubicBezTo>
                  <a:pt x="4488" y="1293"/>
                  <a:pt x="4488" y="1293"/>
                  <a:pt x="4488" y="1293"/>
                </a:cubicBezTo>
                <a:cubicBezTo>
                  <a:pt x="4518" y="1340"/>
                  <a:pt x="4518" y="1340"/>
                  <a:pt x="4518" y="1340"/>
                </a:cubicBezTo>
                <a:cubicBezTo>
                  <a:pt x="4494" y="1370"/>
                  <a:pt x="4494" y="1370"/>
                  <a:pt x="4494" y="1370"/>
                </a:cubicBezTo>
                <a:cubicBezTo>
                  <a:pt x="4542" y="1429"/>
                  <a:pt x="4542" y="1429"/>
                  <a:pt x="4542" y="1429"/>
                </a:cubicBezTo>
                <a:cubicBezTo>
                  <a:pt x="4506" y="1435"/>
                  <a:pt x="4506" y="1435"/>
                  <a:pt x="4506" y="1435"/>
                </a:cubicBezTo>
                <a:cubicBezTo>
                  <a:pt x="4453" y="1387"/>
                  <a:pt x="4453" y="1387"/>
                  <a:pt x="4453" y="1387"/>
                </a:cubicBezTo>
                <a:cubicBezTo>
                  <a:pt x="4435" y="1316"/>
                  <a:pt x="4435" y="1316"/>
                  <a:pt x="4435" y="1316"/>
                </a:cubicBezTo>
                <a:cubicBezTo>
                  <a:pt x="4429" y="1269"/>
                  <a:pt x="4429" y="1269"/>
                  <a:pt x="4429" y="1269"/>
                </a:cubicBezTo>
                <a:cubicBezTo>
                  <a:pt x="4470" y="1221"/>
                  <a:pt x="4470" y="1221"/>
                  <a:pt x="4470" y="1221"/>
                </a:cubicBezTo>
                <a:cubicBezTo>
                  <a:pt x="4524" y="1186"/>
                  <a:pt x="4524" y="1186"/>
                  <a:pt x="4524" y="1186"/>
                </a:cubicBezTo>
                <a:cubicBezTo>
                  <a:pt x="4447" y="1186"/>
                  <a:pt x="4447" y="1186"/>
                  <a:pt x="4447" y="1186"/>
                </a:cubicBezTo>
                <a:cubicBezTo>
                  <a:pt x="4370" y="1192"/>
                  <a:pt x="4370" y="1192"/>
                  <a:pt x="4370" y="1192"/>
                </a:cubicBezTo>
                <a:cubicBezTo>
                  <a:pt x="4299" y="1251"/>
                  <a:pt x="4299" y="1251"/>
                  <a:pt x="4299" y="1251"/>
                </a:cubicBezTo>
                <a:cubicBezTo>
                  <a:pt x="4257" y="1328"/>
                  <a:pt x="4257" y="1328"/>
                  <a:pt x="4257" y="1328"/>
                </a:cubicBezTo>
                <a:cubicBezTo>
                  <a:pt x="4251" y="1429"/>
                  <a:pt x="4251" y="1429"/>
                  <a:pt x="4251" y="1429"/>
                </a:cubicBezTo>
                <a:cubicBezTo>
                  <a:pt x="4316" y="1441"/>
                  <a:pt x="4316" y="1441"/>
                  <a:pt x="4316" y="1441"/>
                </a:cubicBezTo>
                <a:cubicBezTo>
                  <a:pt x="4364" y="1441"/>
                  <a:pt x="4364" y="1441"/>
                  <a:pt x="4364" y="1441"/>
                </a:cubicBezTo>
                <a:cubicBezTo>
                  <a:pt x="4381" y="1482"/>
                  <a:pt x="4381" y="1482"/>
                  <a:pt x="4381" y="1482"/>
                </a:cubicBezTo>
                <a:cubicBezTo>
                  <a:pt x="4334" y="1470"/>
                  <a:pt x="4334" y="1470"/>
                  <a:pt x="4334" y="1470"/>
                </a:cubicBezTo>
                <a:cubicBezTo>
                  <a:pt x="4275" y="1488"/>
                  <a:pt x="4275" y="1488"/>
                  <a:pt x="4275" y="1488"/>
                </a:cubicBezTo>
                <a:cubicBezTo>
                  <a:pt x="4322" y="1530"/>
                  <a:pt x="4322" y="1530"/>
                  <a:pt x="4322" y="1530"/>
                </a:cubicBezTo>
                <a:cubicBezTo>
                  <a:pt x="4388" y="1530"/>
                  <a:pt x="4388" y="1530"/>
                  <a:pt x="4388" y="1530"/>
                </a:cubicBezTo>
                <a:cubicBezTo>
                  <a:pt x="4417" y="1518"/>
                  <a:pt x="4417" y="1518"/>
                  <a:pt x="4417" y="1518"/>
                </a:cubicBezTo>
                <a:cubicBezTo>
                  <a:pt x="4459" y="1548"/>
                  <a:pt x="4459" y="1548"/>
                  <a:pt x="4459" y="1548"/>
                </a:cubicBezTo>
                <a:cubicBezTo>
                  <a:pt x="4542" y="1571"/>
                  <a:pt x="4542" y="1571"/>
                  <a:pt x="4542" y="1571"/>
                </a:cubicBezTo>
                <a:cubicBezTo>
                  <a:pt x="4494" y="1589"/>
                  <a:pt x="4494" y="1589"/>
                  <a:pt x="4494" y="1589"/>
                </a:cubicBezTo>
                <a:cubicBezTo>
                  <a:pt x="4488" y="1631"/>
                  <a:pt x="4488" y="1631"/>
                  <a:pt x="4488" y="1631"/>
                </a:cubicBezTo>
                <a:cubicBezTo>
                  <a:pt x="4524" y="1654"/>
                  <a:pt x="4524" y="1654"/>
                  <a:pt x="4524" y="1654"/>
                </a:cubicBezTo>
                <a:cubicBezTo>
                  <a:pt x="4470" y="1731"/>
                  <a:pt x="4470" y="1731"/>
                  <a:pt x="4470" y="1731"/>
                </a:cubicBezTo>
                <a:cubicBezTo>
                  <a:pt x="4441" y="1791"/>
                  <a:pt x="4441" y="1791"/>
                  <a:pt x="4441" y="1791"/>
                </a:cubicBezTo>
                <a:cubicBezTo>
                  <a:pt x="4405" y="1832"/>
                  <a:pt x="4405" y="1832"/>
                  <a:pt x="4405" y="1832"/>
                </a:cubicBezTo>
                <a:cubicBezTo>
                  <a:pt x="4364" y="1814"/>
                  <a:pt x="4364" y="1814"/>
                  <a:pt x="4364" y="1814"/>
                </a:cubicBezTo>
                <a:cubicBezTo>
                  <a:pt x="4340" y="1749"/>
                  <a:pt x="4340" y="1749"/>
                  <a:pt x="4340" y="1749"/>
                </a:cubicBezTo>
                <a:cubicBezTo>
                  <a:pt x="4364" y="1708"/>
                  <a:pt x="4364" y="1708"/>
                  <a:pt x="4364" y="1708"/>
                </a:cubicBezTo>
                <a:cubicBezTo>
                  <a:pt x="4293" y="1648"/>
                  <a:pt x="4293" y="1648"/>
                  <a:pt x="4293" y="1648"/>
                </a:cubicBezTo>
                <a:cubicBezTo>
                  <a:pt x="4239" y="1696"/>
                  <a:pt x="4239" y="1696"/>
                  <a:pt x="4239" y="1696"/>
                </a:cubicBezTo>
                <a:cubicBezTo>
                  <a:pt x="4156" y="1607"/>
                  <a:pt x="4156" y="1607"/>
                  <a:pt x="4156" y="1607"/>
                </a:cubicBezTo>
                <a:cubicBezTo>
                  <a:pt x="4127" y="1595"/>
                  <a:pt x="4127" y="1595"/>
                  <a:pt x="4127" y="1595"/>
                </a:cubicBezTo>
                <a:cubicBezTo>
                  <a:pt x="4133" y="1548"/>
                  <a:pt x="4133" y="1548"/>
                  <a:pt x="4133" y="1548"/>
                </a:cubicBezTo>
                <a:cubicBezTo>
                  <a:pt x="4121" y="1494"/>
                  <a:pt x="4121" y="1494"/>
                  <a:pt x="4121" y="1494"/>
                </a:cubicBezTo>
                <a:cubicBezTo>
                  <a:pt x="4085" y="1494"/>
                  <a:pt x="4085" y="1494"/>
                  <a:pt x="4085" y="1494"/>
                </a:cubicBezTo>
                <a:cubicBezTo>
                  <a:pt x="4085" y="1447"/>
                  <a:pt x="4085" y="1447"/>
                  <a:pt x="4085" y="1447"/>
                </a:cubicBezTo>
                <a:cubicBezTo>
                  <a:pt x="4026" y="1399"/>
                  <a:pt x="4026" y="1399"/>
                  <a:pt x="4026" y="1399"/>
                </a:cubicBezTo>
                <a:cubicBezTo>
                  <a:pt x="3955" y="1399"/>
                  <a:pt x="3955" y="1399"/>
                  <a:pt x="3955" y="1399"/>
                </a:cubicBezTo>
                <a:cubicBezTo>
                  <a:pt x="3943" y="1423"/>
                  <a:pt x="3943" y="1423"/>
                  <a:pt x="3943" y="1423"/>
                </a:cubicBezTo>
                <a:cubicBezTo>
                  <a:pt x="3907" y="1429"/>
                  <a:pt x="3907" y="1429"/>
                  <a:pt x="3907" y="1429"/>
                </a:cubicBezTo>
                <a:cubicBezTo>
                  <a:pt x="3878" y="1476"/>
                  <a:pt x="3878" y="1476"/>
                  <a:pt x="3878" y="1476"/>
                </a:cubicBezTo>
                <a:cubicBezTo>
                  <a:pt x="3895" y="1512"/>
                  <a:pt x="3895" y="1512"/>
                  <a:pt x="3895" y="1512"/>
                </a:cubicBezTo>
                <a:cubicBezTo>
                  <a:pt x="3883" y="1542"/>
                  <a:pt x="3883" y="1542"/>
                  <a:pt x="3883" y="1542"/>
                </a:cubicBezTo>
                <a:cubicBezTo>
                  <a:pt x="3943" y="1589"/>
                  <a:pt x="3943" y="1589"/>
                  <a:pt x="3943" y="1589"/>
                </a:cubicBezTo>
                <a:cubicBezTo>
                  <a:pt x="3996" y="1619"/>
                  <a:pt x="3996" y="1619"/>
                  <a:pt x="3996" y="1619"/>
                </a:cubicBezTo>
                <a:cubicBezTo>
                  <a:pt x="3978" y="1660"/>
                  <a:pt x="3978" y="1660"/>
                  <a:pt x="3978" y="1660"/>
                </a:cubicBezTo>
                <a:cubicBezTo>
                  <a:pt x="3919" y="1648"/>
                  <a:pt x="3919" y="1648"/>
                  <a:pt x="3919" y="1648"/>
                </a:cubicBezTo>
                <a:cubicBezTo>
                  <a:pt x="3937" y="1702"/>
                  <a:pt x="3937" y="1702"/>
                  <a:pt x="3937" y="1702"/>
                </a:cubicBezTo>
                <a:cubicBezTo>
                  <a:pt x="3990" y="1696"/>
                  <a:pt x="3990" y="1696"/>
                  <a:pt x="3990" y="1696"/>
                </a:cubicBezTo>
                <a:cubicBezTo>
                  <a:pt x="4044" y="1660"/>
                  <a:pt x="4044" y="1660"/>
                  <a:pt x="4044" y="1660"/>
                </a:cubicBezTo>
                <a:cubicBezTo>
                  <a:pt x="4044" y="1714"/>
                  <a:pt x="4044" y="1714"/>
                  <a:pt x="4044" y="1714"/>
                </a:cubicBezTo>
                <a:cubicBezTo>
                  <a:pt x="3949" y="1767"/>
                  <a:pt x="3949" y="1767"/>
                  <a:pt x="3949" y="1767"/>
                </a:cubicBezTo>
                <a:cubicBezTo>
                  <a:pt x="3955" y="1838"/>
                  <a:pt x="3955" y="1838"/>
                  <a:pt x="3955" y="1838"/>
                </a:cubicBezTo>
                <a:cubicBezTo>
                  <a:pt x="3890" y="1802"/>
                  <a:pt x="3890" y="1802"/>
                  <a:pt x="3890" y="1802"/>
                </a:cubicBezTo>
                <a:cubicBezTo>
                  <a:pt x="3907" y="1749"/>
                  <a:pt x="3907" y="1749"/>
                  <a:pt x="3907" y="1749"/>
                </a:cubicBezTo>
                <a:cubicBezTo>
                  <a:pt x="3872" y="1749"/>
                  <a:pt x="3872" y="1749"/>
                  <a:pt x="3872" y="1749"/>
                </a:cubicBezTo>
                <a:cubicBezTo>
                  <a:pt x="3866" y="1702"/>
                  <a:pt x="3866" y="1702"/>
                  <a:pt x="3866" y="1702"/>
                </a:cubicBezTo>
                <a:cubicBezTo>
                  <a:pt x="3901" y="1702"/>
                  <a:pt x="3901" y="1702"/>
                  <a:pt x="3901" y="1702"/>
                </a:cubicBezTo>
                <a:cubicBezTo>
                  <a:pt x="3890" y="1631"/>
                  <a:pt x="3890" y="1631"/>
                  <a:pt x="3890" y="1631"/>
                </a:cubicBezTo>
                <a:cubicBezTo>
                  <a:pt x="3801" y="1583"/>
                  <a:pt x="3801" y="1583"/>
                  <a:pt x="3801" y="1583"/>
                </a:cubicBezTo>
                <a:cubicBezTo>
                  <a:pt x="3783" y="1636"/>
                  <a:pt x="3783" y="1636"/>
                  <a:pt x="3783" y="1636"/>
                </a:cubicBezTo>
                <a:cubicBezTo>
                  <a:pt x="3729" y="1660"/>
                  <a:pt x="3729" y="1660"/>
                  <a:pt x="3729" y="1660"/>
                </a:cubicBezTo>
                <a:cubicBezTo>
                  <a:pt x="3812" y="1714"/>
                  <a:pt x="3812" y="1714"/>
                  <a:pt x="3812" y="1714"/>
                </a:cubicBezTo>
                <a:cubicBezTo>
                  <a:pt x="3777" y="1743"/>
                  <a:pt x="3777" y="1743"/>
                  <a:pt x="3777" y="1743"/>
                </a:cubicBezTo>
                <a:cubicBezTo>
                  <a:pt x="3759" y="1785"/>
                  <a:pt x="3759" y="1785"/>
                  <a:pt x="3759" y="1785"/>
                </a:cubicBezTo>
                <a:cubicBezTo>
                  <a:pt x="3605" y="1791"/>
                  <a:pt x="3605" y="1791"/>
                  <a:pt x="3605" y="1791"/>
                </a:cubicBezTo>
                <a:cubicBezTo>
                  <a:pt x="3528" y="1761"/>
                  <a:pt x="3528" y="1761"/>
                  <a:pt x="3528" y="1761"/>
                </a:cubicBezTo>
                <a:cubicBezTo>
                  <a:pt x="3474" y="1749"/>
                  <a:pt x="3474" y="1749"/>
                  <a:pt x="3474" y="1749"/>
                </a:cubicBezTo>
                <a:cubicBezTo>
                  <a:pt x="3397" y="1708"/>
                  <a:pt x="3397" y="1708"/>
                  <a:pt x="3397" y="1708"/>
                </a:cubicBezTo>
                <a:cubicBezTo>
                  <a:pt x="3344" y="1737"/>
                  <a:pt x="3344" y="1737"/>
                  <a:pt x="3344" y="1737"/>
                </a:cubicBezTo>
                <a:cubicBezTo>
                  <a:pt x="3267" y="1773"/>
                  <a:pt x="3267" y="1773"/>
                  <a:pt x="3267" y="1773"/>
                </a:cubicBezTo>
                <a:cubicBezTo>
                  <a:pt x="3285" y="1820"/>
                  <a:pt x="3285" y="1820"/>
                  <a:pt x="3285" y="1820"/>
                </a:cubicBezTo>
                <a:cubicBezTo>
                  <a:pt x="3273" y="1897"/>
                  <a:pt x="3273" y="1897"/>
                  <a:pt x="3273" y="1897"/>
                </a:cubicBezTo>
                <a:cubicBezTo>
                  <a:pt x="3225" y="1809"/>
                  <a:pt x="3225" y="1809"/>
                  <a:pt x="3225" y="1809"/>
                </a:cubicBezTo>
                <a:cubicBezTo>
                  <a:pt x="3148" y="1773"/>
                  <a:pt x="3148" y="1773"/>
                  <a:pt x="3148" y="1773"/>
                </a:cubicBezTo>
                <a:cubicBezTo>
                  <a:pt x="3065" y="1791"/>
                  <a:pt x="3065" y="1791"/>
                  <a:pt x="3065" y="1791"/>
                </a:cubicBezTo>
                <a:cubicBezTo>
                  <a:pt x="2876" y="1773"/>
                  <a:pt x="2876" y="1773"/>
                  <a:pt x="2876" y="1773"/>
                </a:cubicBezTo>
                <a:cubicBezTo>
                  <a:pt x="2876" y="1749"/>
                  <a:pt x="2876" y="1749"/>
                  <a:pt x="2876" y="1749"/>
                </a:cubicBezTo>
                <a:cubicBezTo>
                  <a:pt x="2941" y="1725"/>
                  <a:pt x="2941" y="1725"/>
                  <a:pt x="2941" y="1725"/>
                </a:cubicBezTo>
                <a:cubicBezTo>
                  <a:pt x="2846" y="1678"/>
                  <a:pt x="2846" y="1678"/>
                  <a:pt x="2846" y="1678"/>
                </a:cubicBezTo>
                <a:cubicBezTo>
                  <a:pt x="2787" y="1678"/>
                  <a:pt x="2787" y="1678"/>
                  <a:pt x="2787" y="1678"/>
                </a:cubicBezTo>
                <a:cubicBezTo>
                  <a:pt x="2615" y="1631"/>
                  <a:pt x="2615" y="1631"/>
                  <a:pt x="2615" y="1631"/>
                </a:cubicBezTo>
                <a:cubicBezTo>
                  <a:pt x="2573" y="1595"/>
                  <a:pt x="2573" y="1595"/>
                  <a:pt x="2573" y="1595"/>
                </a:cubicBezTo>
                <a:cubicBezTo>
                  <a:pt x="2496" y="1583"/>
                  <a:pt x="2496" y="1583"/>
                  <a:pt x="2496" y="1583"/>
                </a:cubicBezTo>
                <a:cubicBezTo>
                  <a:pt x="2449" y="1589"/>
                  <a:pt x="2449" y="1589"/>
                  <a:pt x="2449" y="1589"/>
                </a:cubicBezTo>
                <a:cubicBezTo>
                  <a:pt x="2431" y="1619"/>
                  <a:pt x="2431" y="1619"/>
                  <a:pt x="2431" y="1619"/>
                </a:cubicBezTo>
                <a:cubicBezTo>
                  <a:pt x="2389" y="1631"/>
                  <a:pt x="2389" y="1631"/>
                  <a:pt x="2389" y="1631"/>
                </a:cubicBezTo>
                <a:cubicBezTo>
                  <a:pt x="2342" y="1559"/>
                  <a:pt x="2342" y="1559"/>
                  <a:pt x="2342" y="1559"/>
                </a:cubicBezTo>
                <a:cubicBezTo>
                  <a:pt x="2318" y="1619"/>
                  <a:pt x="2318" y="1619"/>
                  <a:pt x="2318" y="1619"/>
                </a:cubicBezTo>
                <a:cubicBezTo>
                  <a:pt x="2265" y="1613"/>
                  <a:pt x="2265" y="1613"/>
                  <a:pt x="2265" y="1613"/>
                </a:cubicBezTo>
                <a:cubicBezTo>
                  <a:pt x="2217" y="1530"/>
                  <a:pt x="2217" y="1530"/>
                  <a:pt x="2217" y="1530"/>
                </a:cubicBezTo>
                <a:cubicBezTo>
                  <a:pt x="2158" y="1512"/>
                  <a:pt x="2158" y="1512"/>
                  <a:pt x="2158" y="1512"/>
                </a:cubicBezTo>
                <a:cubicBezTo>
                  <a:pt x="2140" y="1571"/>
                  <a:pt x="2140" y="1571"/>
                  <a:pt x="2140" y="1571"/>
                </a:cubicBezTo>
                <a:cubicBezTo>
                  <a:pt x="2105" y="1601"/>
                  <a:pt x="2105" y="1601"/>
                  <a:pt x="2105" y="1601"/>
                </a:cubicBezTo>
                <a:cubicBezTo>
                  <a:pt x="2045" y="1613"/>
                  <a:pt x="2045" y="1613"/>
                  <a:pt x="2045" y="1613"/>
                </a:cubicBezTo>
                <a:cubicBezTo>
                  <a:pt x="1974" y="1636"/>
                  <a:pt x="1974" y="1636"/>
                  <a:pt x="1974" y="1636"/>
                </a:cubicBezTo>
                <a:cubicBezTo>
                  <a:pt x="1897" y="1672"/>
                  <a:pt x="1897" y="1672"/>
                  <a:pt x="1897" y="1672"/>
                </a:cubicBezTo>
                <a:cubicBezTo>
                  <a:pt x="1957" y="1619"/>
                  <a:pt x="1957" y="1619"/>
                  <a:pt x="1957" y="1619"/>
                </a:cubicBezTo>
                <a:cubicBezTo>
                  <a:pt x="2022" y="1601"/>
                  <a:pt x="2022" y="1601"/>
                  <a:pt x="2022" y="1601"/>
                </a:cubicBezTo>
                <a:cubicBezTo>
                  <a:pt x="2069" y="1583"/>
                  <a:pt x="2069" y="1583"/>
                  <a:pt x="2069" y="1583"/>
                </a:cubicBezTo>
                <a:cubicBezTo>
                  <a:pt x="2087" y="1554"/>
                  <a:pt x="2087" y="1554"/>
                  <a:pt x="2087" y="1554"/>
                </a:cubicBezTo>
                <a:cubicBezTo>
                  <a:pt x="2063" y="1548"/>
                  <a:pt x="2063" y="1548"/>
                  <a:pt x="2063" y="1548"/>
                </a:cubicBezTo>
                <a:cubicBezTo>
                  <a:pt x="1986" y="1571"/>
                  <a:pt x="1986" y="1571"/>
                  <a:pt x="1986" y="1571"/>
                </a:cubicBezTo>
                <a:cubicBezTo>
                  <a:pt x="1897" y="1613"/>
                  <a:pt x="1897" y="1613"/>
                  <a:pt x="1897" y="1613"/>
                </a:cubicBezTo>
                <a:cubicBezTo>
                  <a:pt x="1850" y="1613"/>
                  <a:pt x="1850" y="1613"/>
                  <a:pt x="1850" y="1613"/>
                </a:cubicBezTo>
                <a:cubicBezTo>
                  <a:pt x="1802" y="1613"/>
                  <a:pt x="1802" y="1613"/>
                  <a:pt x="1802" y="1613"/>
                </a:cubicBezTo>
                <a:cubicBezTo>
                  <a:pt x="1713" y="1666"/>
                  <a:pt x="1713" y="1666"/>
                  <a:pt x="1713" y="1666"/>
                </a:cubicBezTo>
                <a:cubicBezTo>
                  <a:pt x="1624" y="1654"/>
                  <a:pt x="1624" y="1654"/>
                  <a:pt x="1624" y="1654"/>
                </a:cubicBezTo>
                <a:cubicBezTo>
                  <a:pt x="1553" y="1601"/>
                  <a:pt x="1553" y="1601"/>
                  <a:pt x="1553" y="1601"/>
                </a:cubicBezTo>
                <a:cubicBezTo>
                  <a:pt x="1423" y="1595"/>
                  <a:pt x="1423" y="1595"/>
                  <a:pt x="1423" y="1595"/>
                </a:cubicBezTo>
                <a:cubicBezTo>
                  <a:pt x="1376" y="1571"/>
                  <a:pt x="1376" y="1571"/>
                  <a:pt x="1376" y="1571"/>
                </a:cubicBezTo>
                <a:cubicBezTo>
                  <a:pt x="1310" y="1559"/>
                  <a:pt x="1310" y="1559"/>
                  <a:pt x="1310" y="1559"/>
                </a:cubicBezTo>
                <a:cubicBezTo>
                  <a:pt x="1233" y="1571"/>
                  <a:pt x="1233" y="1571"/>
                  <a:pt x="1233" y="1571"/>
                </a:cubicBezTo>
                <a:cubicBezTo>
                  <a:pt x="1180" y="1548"/>
                  <a:pt x="1180" y="1548"/>
                  <a:pt x="1180" y="1548"/>
                </a:cubicBezTo>
                <a:cubicBezTo>
                  <a:pt x="1097" y="1548"/>
                  <a:pt x="1097" y="1548"/>
                  <a:pt x="1097" y="1548"/>
                </a:cubicBezTo>
                <a:cubicBezTo>
                  <a:pt x="1008" y="1524"/>
                  <a:pt x="1008" y="1524"/>
                  <a:pt x="1008" y="1524"/>
                </a:cubicBezTo>
                <a:cubicBezTo>
                  <a:pt x="931" y="1524"/>
                  <a:pt x="931" y="1524"/>
                  <a:pt x="931" y="1524"/>
                </a:cubicBezTo>
                <a:cubicBezTo>
                  <a:pt x="866" y="1524"/>
                  <a:pt x="866" y="1524"/>
                  <a:pt x="866" y="1524"/>
                </a:cubicBezTo>
                <a:cubicBezTo>
                  <a:pt x="848" y="1482"/>
                  <a:pt x="848" y="1482"/>
                  <a:pt x="848" y="1482"/>
                </a:cubicBezTo>
                <a:cubicBezTo>
                  <a:pt x="723" y="1476"/>
                  <a:pt x="723" y="1476"/>
                  <a:pt x="723" y="1476"/>
                </a:cubicBezTo>
                <a:cubicBezTo>
                  <a:pt x="670" y="1482"/>
                  <a:pt x="670" y="1482"/>
                  <a:pt x="670" y="1482"/>
                </a:cubicBezTo>
                <a:cubicBezTo>
                  <a:pt x="688" y="1453"/>
                  <a:pt x="688" y="1453"/>
                  <a:pt x="688" y="1453"/>
                </a:cubicBezTo>
                <a:cubicBezTo>
                  <a:pt x="611" y="1447"/>
                  <a:pt x="611" y="1447"/>
                  <a:pt x="611" y="1447"/>
                </a:cubicBezTo>
                <a:cubicBezTo>
                  <a:pt x="545" y="1488"/>
                  <a:pt x="545" y="1488"/>
                  <a:pt x="545" y="1488"/>
                </a:cubicBezTo>
                <a:cubicBezTo>
                  <a:pt x="445" y="1488"/>
                  <a:pt x="445" y="1488"/>
                  <a:pt x="445" y="1488"/>
                </a:cubicBezTo>
                <a:cubicBezTo>
                  <a:pt x="368" y="1542"/>
                  <a:pt x="368" y="1542"/>
                  <a:pt x="368" y="1542"/>
                </a:cubicBezTo>
                <a:cubicBezTo>
                  <a:pt x="308" y="1542"/>
                  <a:pt x="308" y="1542"/>
                  <a:pt x="308" y="1542"/>
                </a:cubicBezTo>
                <a:cubicBezTo>
                  <a:pt x="255" y="1583"/>
                  <a:pt x="255" y="1583"/>
                  <a:pt x="255" y="1583"/>
                </a:cubicBezTo>
                <a:cubicBezTo>
                  <a:pt x="249" y="1636"/>
                  <a:pt x="249" y="1636"/>
                  <a:pt x="249" y="1636"/>
                </a:cubicBezTo>
                <a:cubicBezTo>
                  <a:pt x="184" y="1678"/>
                  <a:pt x="184" y="1678"/>
                  <a:pt x="184" y="1678"/>
                </a:cubicBezTo>
                <a:cubicBezTo>
                  <a:pt x="83" y="1678"/>
                  <a:pt x="83" y="1678"/>
                  <a:pt x="83" y="1678"/>
                </a:cubicBezTo>
                <a:cubicBezTo>
                  <a:pt x="65" y="1737"/>
                  <a:pt x="65" y="1737"/>
                  <a:pt x="65" y="1737"/>
                </a:cubicBezTo>
                <a:cubicBezTo>
                  <a:pt x="184" y="1791"/>
                  <a:pt x="184" y="1791"/>
                  <a:pt x="184" y="1791"/>
                </a:cubicBezTo>
                <a:cubicBezTo>
                  <a:pt x="219" y="1844"/>
                  <a:pt x="219" y="1844"/>
                  <a:pt x="219" y="1844"/>
                </a:cubicBezTo>
                <a:cubicBezTo>
                  <a:pt x="285" y="1868"/>
                  <a:pt x="285" y="1868"/>
                  <a:pt x="285" y="1868"/>
                </a:cubicBezTo>
                <a:cubicBezTo>
                  <a:pt x="332" y="1933"/>
                  <a:pt x="332" y="1933"/>
                  <a:pt x="332" y="1933"/>
                </a:cubicBezTo>
                <a:cubicBezTo>
                  <a:pt x="267" y="1945"/>
                  <a:pt x="267" y="1945"/>
                  <a:pt x="267" y="1945"/>
                </a:cubicBezTo>
                <a:cubicBezTo>
                  <a:pt x="207" y="1933"/>
                  <a:pt x="207" y="1933"/>
                  <a:pt x="207" y="1933"/>
                </a:cubicBezTo>
                <a:cubicBezTo>
                  <a:pt x="201" y="1880"/>
                  <a:pt x="201" y="1880"/>
                  <a:pt x="201" y="1880"/>
                </a:cubicBezTo>
                <a:cubicBezTo>
                  <a:pt x="130" y="1921"/>
                  <a:pt x="130" y="1921"/>
                  <a:pt x="130" y="1921"/>
                </a:cubicBezTo>
                <a:cubicBezTo>
                  <a:pt x="71" y="1927"/>
                  <a:pt x="71" y="1927"/>
                  <a:pt x="71" y="1927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30" y="2004"/>
                  <a:pt x="30" y="2004"/>
                  <a:pt x="30" y="2004"/>
                </a:cubicBezTo>
                <a:cubicBezTo>
                  <a:pt x="71" y="2034"/>
                  <a:pt x="71" y="2034"/>
                  <a:pt x="71" y="2034"/>
                </a:cubicBezTo>
                <a:cubicBezTo>
                  <a:pt x="95" y="2093"/>
                  <a:pt x="95" y="2093"/>
                  <a:pt x="95" y="2093"/>
                </a:cubicBezTo>
                <a:cubicBezTo>
                  <a:pt x="279" y="2075"/>
                  <a:pt x="279" y="2075"/>
                  <a:pt x="279" y="2075"/>
                </a:cubicBezTo>
                <a:cubicBezTo>
                  <a:pt x="326" y="2046"/>
                  <a:pt x="326" y="2046"/>
                  <a:pt x="326" y="2046"/>
                </a:cubicBezTo>
                <a:cubicBezTo>
                  <a:pt x="373" y="2052"/>
                  <a:pt x="373" y="2052"/>
                  <a:pt x="373" y="2052"/>
                </a:cubicBezTo>
                <a:cubicBezTo>
                  <a:pt x="362" y="2105"/>
                  <a:pt x="362" y="2105"/>
                  <a:pt x="362" y="2105"/>
                </a:cubicBezTo>
                <a:cubicBezTo>
                  <a:pt x="362" y="2170"/>
                  <a:pt x="362" y="2170"/>
                  <a:pt x="362" y="2170"/>
                </a:cubicBezTo>
                <a:cubicBezTo>
                  <a:pt x="296" y="2170"/>
                  <a:pt x="296" y="2170"/>
                  <a:pt x="296" y="2170"/>
                </a:cubicBezTo>
                <a:cubicBezTo>
                  <a:pt x="231" y="2194"/>
                  <a:pt x="231" y="2194"/>
                  <a:pt x="231" y="2194"/>
                </a:cubicBezTo>
                <a:cubicBezTo>
                  <a:pt x="172" y="2188"/>
                  <a:pt x="172" y="2188"/>
                  <a:pt x="172" y="2188"/>
                </a:cubicBezTo>
                <a:cubicBezTo>
                  <a:pt x="154" y="2253"/>
                  <a:pt x="154" y="2253"/>
                  <a:pt x="154" y="2253"/>
                </a:cubicBezTo>
                <a:cubicBezTo>
                  <a:pt x="89" y="2312"/>
                  <a:pt x="89" y="2312"/>
                  <a:pt x="89" y="2312"/>
                </a:cubicBezTo>
                <a:cubicBezTo>
                  <a:pt x="101" y="2354"/>
                  <a:pt x="101" y="2354"/>
                  <a:pt x="101" y="2354"/>
                </a:cubicBezTo>
                <a:cubicBezTo>
                  <a:pt x="130" y="2360"/>
                  <a:pt x="130" y="2360"/>
                  <a:pt x="130" y="2360"/>
                </a:cubicBezTo>
                <a:cubicBezTo>
                  <a:pt x="142" y="2395"/>
                  <a:pt x="142" y="2395"/>
                  <a:pt x="142" y="2395"/>
                </a:cubicBezTo>
                <a:cubicBezTo>
                  <a:pt x="172" y="2449"/>
                  <a:pt x="172" y="2449"/>
                  <a:pt x="172" y="2449"/>
                </a:cubicBezTo>
                <a:cubicBezTo>
                  <a:pt x="249" y="2478"/>
                  <a:pt x="249" y="2478"/>
                  <a:pt x="249" y="2478"/>
                </a:cubicBezTo>
                <a:cubicBezTo>
                  <a:pt x="285" y="2431"/>
                  <a:pt x="285" y="2431"/>
                  <a:pt x="285" y="2431"/>
                </a:cubicBezTo>
                <a:cubicBezTo>
                  <a:pt x="326" y="2490"/>
                  <a:pt x="326" y="2490"/>
                  <a:pt x="326" y="2490"/>
                </a:cubicBezTo>
                <a:cubicBezTo>
                  <a:pt x="320" y="2573"/>
                  <a:pt x="320" y="2573"/>
                  <a:pt x="320" y="2573"/>
                </a:cubicBezTo>
                <a:cubicBezTo>
                  <a:pt x="356" y="2573"/>
                  <a:pt x="356" y="2573"/>
                  <a:pt x="356" y="2573"/>
                </a:cubicBezTo>
                <a:cubicBezTo>
                  <a:pt x="385" y="2555"/>
                  <a:pt x="385" y="2555"/>
                  <a:pt x="385" y="2555"/>
                </a:cubicBezTo>
                <a:cubicBezTo>
                  <a:pt x="445" y="2555"/>
                  <a:pt x="445" y="2555"/>
                  <a:pt x="445" y="2555"/>
                </a:cubicBezTo>
                <a:cubicBezTo>
                  <a:pt x="486" y="2573"/>
                  <a:pt x="486" y="2573"/>
                  <a:pt x="486" y="2573"/>
                </a:cubicBezTo>
                <a:cubicBezTo>
                  <a:pt x="504" y="2538"/>
                  <a:pt x="504" y="2538"/>
                  <a:pt x="504" y="2538"/>
                </a:cubicBezTo>
                <a:cubicBezTo>
                  <a:pt x="545" y="2567"/>
                  <a:pt x="545" y="2567"/>
                  <a:pt x="545" y="2567"/>
                </a:cubicBezTo>
                <a:cubicBezTo>
                  <a:pt x="587" y="2544"/>
                  <a:pt x="587" y="2544"/>
                  <a:pt x="587" y="2544"/>
                </a:cubicBezTo>
                <a:cubicBezTo>
                  <a:pt x="587" y="2544"/>
                  <a:pt x="563" y="2597"/>
                  <a:pt x="563" y="2615"/>
                </a:cubicBezTo>
                <a:cubicBezTo>
                  <a:pt x="563" y="2632"/>
                  <a:pt x="528" y="2656"/>
                  <a:pt x="510" y="2662"/>
                </a:cubicBezTo>
                <a:cubicBezTo>
                  <a:pt x="492" y="2674"/>
                  <a:pt x="421" y="2733"/>
                  <a:pt x="421" y="2733"/>
                </a:cubicBezTo>
                <a:cubicBezTo>
                  <a:pt x="391" y="2775"/>
                  <a:pt x="391" y="2775"/>
                  <a:pt x="391" y="2775"/>
                </a:cubicBezTo>
                <a:cubicBezTo>
                  <a:pt x="332" y="2775"/>
                  <a:pt x="332" y="2775"/>
                  <a:pt x="332" y="2775"/>
                </a:cubicBezTo>
                <a:cubicBezTo>
                  <a:pt x="279" y="2816"/>
                  <a:pt x="279" y="2816"/>
                  <a:pt x="279" y="2816"/>
                </a:cubicBezTo>
                <a:cubicBezTo>
                  <a:pt x="201" y="2834"/>
                  <a:pt x="201" y="2834"/>
                  <a:pt x="201" y="2834"/>
                </a:cubicBezTo>
                <a:cubicBezTo>
                  <a:pt x="136" y="2887"/>
                  <a:pt x="136" y="2887"/>
                  <a:pt x="136" y="2887"/>
                </a:cubicBezTo>
                <a:cubicBezTo>
                  <a:pt x="172" y="2905"/>
                  <a:pt x="172" y="2905"/>
                  <a:pt x="172" y="2905"/>
                </a:cubicBezTo>
                <a:cubicBezTo>
                  <a:pt x="237" y="2858"/>
                  <a:pt x="237" y="2858"/>
                  <a:pt x="237" y="2858"/>
                </a:cubicBezTo>
                <a:cubicBezTo>
                  <a:pt x="279" y="2852"/>
                  <a:pt x="279" y="2852"/>
                  <a:pt x="279" y="2852"/>
                </a:cubicBezTo>
                <a:cubicBezTo>
                  <a:pt x="350" y="2816"/>
                  <a:pt x="350" y="2816"/>
                  <a:pt x="350" y="2816"/>
                </a:cubicBezTo>
                <a:cubicBezTo>
                  <a:pt x="433" y="2781"/>
                  <a:pt x="433" y="2781"/>
                  <a:pt x="433" y="2781"/>
                </a:cubicBezTo>
                <a:cubicBezTo>
                  <a:pt x="593" y="2704"/>
                  <a:pt x="593" y="2704"/>
                  <a:pt x="593" y="2704"/>
                </a:cubicBezTo>
                <a:cubicBezTo>
                  <a:pt x="616" y="2656"/>
                  <a:pt x="616" y="2656"/>
                  <a:pt x="616" y="2656"/>
                </a:cubicBezTo>
                <a:cubicBezTo>
                  <a:pt x="789" y="2561"/>
                  <a:pt x="789" y="2561"/>
                  <a:pt x="789" y="2561"/>
                </a:cubicBezTo>
                <a:cubicBezTo>
                  <a:pt x="741" y="2496"/>
                  <a:pt x="741" y="2496"/>
                  <a:pt x="741" y="2496"/>
                </a:cubicBezTo>
                <a:cubicBezTo>
                  <a:pt x="830" y="2449"/>
                  <a:pt x="830" y="2449"/>
                  <a:pt x="830" y="2449"/>
                </a:cubicBezTo>
                <a:cubicBezTo>
                  <a:pt x="871" y="2372"/>
                  <a:pt x="871" y="2372"/>
                  <a:pt x="871" y="2372"/>
                </a:cubicBezTo>
                <a:cubicBezTo>
                  <a:pt x="949" y="2354"/>
                  <a:pt x="949" y="2354"/>
                  <a:pt x="949" y="2354"/>
                </a:cubicBezTo>
                <a:cubicBezTo>
                  <a:pt x="990" y="2378"/>
                  <a:pt x="990" y="2378"/>
                  <a:pt x="990" y="2378"/>
                </a:cubicBezTo>
                <a:cubicBezTo>
                  <a:pt x="901" y="2413"/>
                  <a:pt x="901" y="2413"/>
                  <a:pt x="901" y="2413"/>
                </a:cubicBezTo>
                <a:cubicBezTo>
                  <a:pt x="877" y="2461"/>
                  <a:pt x="877" y="2461"/>
                  <a:pt x="877" y="2461"/>
                </a:cubicBezTo>
                <a:cubicBezTo>
                  <a:pt x="889" y="2508"/>
                  <a:pt x="889" y="2508"/>
                  <a:pt x="889" y="2508"/>
                </a:cubicBezTo>
                <a:cubicBezTo>
                  <a:pt x="1002" y="2455"/>
                  <a:pt x="1002" y="2455"/>
                  <a:pt x="1002" y="2455"/>
                </a:cubicBezTo>
                <a:cubicBezTo>
                  <a:pt x="1079" y="2443"/>
                  <a:pt x="1079" y="2443"/>
                  <a:pt x="1079" y="2443"/>
                </a:cubicBezTo>
                <a:lnTo>
                  <a:pt x="1061" y="2407"/>
                </a:lnTo>
                <a:close/>
                <a:moveTo>
                  <a:pt x="830" y="2639"/>
                </a:moveTo>
                <a:lnTo>
                  <a:pt x="830" y="2639"/>
                </a:lnTo>
                <a:cubicBezTo>
                  <a:pt x="830" y="2585"/>
                  <a:pt x="830" y="2585"/>
                  <a:pt x="830" y="2585"/>
                </a:cubicBezTo>
                <a:cubicBezTo>
                  <a:pt x="789" y="2615"/>
                  <a:pt x="789" y="2615"/>
                  <a:pt x="789" y="2615"/>
                </a:cubicBezTo>
                <a:cubicBezTo>
                  <a:pt x="711" y="2662"/>
                  <a:pt x="711" y="2662"/>
                  <a:pt x="711" y="2662"/>
                </a:cubicBezTo>
                <a:cubicBezTo>
                  <a:pt x="735" y="2716"/>
                  <a:pt x="735" y="2716"/>
                  <a:pt x="735" y="2716"/>
                </a:cubicBezTo>
                <a:cubicBezTo>
                  <a:pt x="789" y="2686"/>
                  <a:pt x="789" y="2686"/>
                  <a:pt x="789" y="2686"/>
                </a:cubicBezTo>
                <a:lnTo>
                  <a:pt x="830" y="2639"/>
                </a:lnTo>
                <a:close/>
              </a:path>
            </a:pathLst>
          </a:custGeom>
          <a:solidFill>
            <a:schemeClr val="bg2">
              <a:lumMod val="75000"/>
              <a:alpha val="59000"/>
            </a:schemeClr>
          </a:solidFill>
          <a:ln w="12700">
            <a:noFill/>
          </a:ln>
          <a:effectLst/>
        </p:spPr>
        <p:txBody>
          <a:bodyPr wrap="none" anchor="ctr"/>
          <a:lstStyle/>
          <a:p>
            <a:endParaRPr lang="en-US" sz="675" dirty="0">
              <a:solidFill>
                <a:schemeClr val="bg2"/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511"/>
          <p:cNvSpPr>
            <a:spLocks noChangeArrowheads="1"/>
          </p:cNvSpPr>
          <p:nvPr/>
        </p:nvSpPr>
        <p:spPr bwMode="auto">
          <a:xfrm>
            <a:off x="2919361" y="2689538"/>
            <a:ext cx="361928" cy="449654"/>
          </a:xfrm>
          <a:custGeom>
            <a:avLst/>
            <a:gdLst>
              <a:gd name="T0" fmla="*/ 569 w 1145"/>
              <a:gd name="T1" fmla="*/ 0 h 1424"/>
              <a:gd name="T2" fmla="*/ 569 w 1145"/>
              <a:gd name="T3" fmla="*/ 0 h 1424"/>
              <a:gd name="T4" fmla="*/ 0 w 1145"/>
              <a:gd name="T5" fmla="*/ 569 h 1424"/>
              <a:gd name="T6" fmla="*/ 569 w 1145"/>
              <a:gd name="T7" fmla="*/ 1423 h 1424"/>
              <a:gd name="T8" fmla="*/ 1144 w 1145"/>
              <a:gd name="T9" fmla="*/ 569 h 1424"/>
              <a:gd name="T10" fmla="*/ 569 w 1145"/>
              <a:gd name="T11" fmla="*/ 0 h 1424"/>
              <a:gd name="T12" fmla="*/ 569 w 1145"/>
              <a:gd name="T13" fmla="*/ 925 h 1424"/>
              <a:gd name="T14" fmla="*/ 569 w 1145"/>
              <a:gd name="T15" fmla="*/ 925 h 1424"/>
              <a:gd name="T16" fmla="*/ 219 w 1145"/>
              <a:gd name="T17" fmla="*/ 569 h 1424"/>
              <a:gd name="T18" fmla="*/ 569 w 1145"/>
              <a:gd name="T19" fmla="*/ 219 h 1424"/>
              <a:gd name="T20" fmla="*/ 925 w 1145"/>
              <a:gd name="T21" fmla="*/ 569 h 1424"/>
              <a:gd name="T22" fmla="*/ 569 w 1145"/>
              <a:gd name="T23" fmla="*/ 92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5" h="1424">
                <a:moveTo>
                  <a:pt x="569" y="0"/>
                </a:moveTo>
                <a:lnTo>
                  <a:pt x="569" y="0"/>
                </a:lnTo>
                <a:cubicBezTo>
                  <a:pt x="254" y="0"/>
                  <a:pt x="0" y="254"/>
                  <a:pt x="0" y="569"/>
                </a:cubicBezTo>
                <a:cubicBezTo>
                  <a:pt x="0" y="889"/>
                  <a:pt x="373" y="1423"/>
                  <a:pt x="569" y="1423"/>
                </a:cubicBezTo>
                <a:cubicBezTo>
                  <a:pt x="770" y="1423"/>
                  <a:pt x="1144" y="889"/>
                  <a:pt x="1144" y="569"/>
                </a:cubicBezTo>
                <a:cubicBezTo>
                  <a:pt x="1144" y="254"/>
                  <a:pt x="889" y="0"/>
                  <a:pt x="569" y="0"/>
                </a:cubicBezTo>
                <a:close/>
                <a:moveTo>
                  <a:pt x="569" y="925"/>
                </a:moveTo>
                <a:lnTo>
                  <a:pt x="569" y="925"/>
                </a:lnTo>
                <a:cubicBezTo>
                  <a:pt x="379" y="925"/>
                  <a:pt x="219" y="764"/>
                  <a:pt x="219" y="569"/>
                </a:cubicBezTo>
                <a:cubicBezTo>
                  <a:pt x="219" y="379"/>
                  <a:pt x="379" y="219"/>
                  <a:pt x="569" y="219"/>
                </a:cubicBezTo>
                <a:cubicBezTo>
                  <a:pt x="764" y="219"/>
                  <a:pt x="925" y="379"/>
                  <a:pt x="925" y="569"/>
                </a:cubicBezTo>
                <a:cubicBezTo>
                  <a:pt x="925" y="764"/>
                  <a:pt x="764" y="925"/>
                  <a:pt x="569" y="92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solidFill>
                <a:schemeClr val="bg2">
                  <a:lumMod val="25000"/>
                </a:schemeClr>
              </a:solidFill>
              <a:latin typeface="Open Sans Light" panose="020B0306030504020204" pitchFamily="34" charset="0"/>
              <a:ea typeface="Roboto Regular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4612" y="3267142"/>
            <a:ext cx="2753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Nunito Bold" charset="0"/>
                <a:cs typeface="Open Sans" panose="020B0606030504020204" pitchFamily="34" charset="0"/>
              </a:rPr>
              <a:t>Chicago,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Nunito Bold" charset="0"/>
                <a:cs typeface="Open Sans" panose="020B0606030504020204" pitchFamily="34" charset="0"/>
              </a:rPr>
              <a:t>New Orleans,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Nunito Bold" charset="0"/>
                <a:cs typeface="Open Sans" panose="020B0606030504020204" pitchFamily="34" charset="0"/>
              </a:rPr>
              <a:t>Austin, New York,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Nunito Bold" charset="0"/>
                <a:cs typeface="Open Sans" panose="020B0606030504020204" pitchFamily="34" charset="0"/>
              </a:rPr>
              <a:t>Ashville</a:t>
            </a:r>
            <a:endParaRPr lang="en-US" sz="700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  <a:ea typeface="Nunito Bold" charset="0"/>
              <a:cs typeface="Open Sans" panose="020B0606030504020204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23888" y="800100"/>
            <a:ext cx="1094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Use </a:t>
            </a:r>
            <a:r>
              <a:rPr lang="en-MY" sz="3200" b="1" dirty="0" err="1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AirBnb</a:t>
            </a:r>
            <a:r>
              <a:rPr lang="en-MY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datasets from </a:t>
            </a:r>
          </a:p>
          <a:p>
            <a:pPr algn="ctr"/>
            <a:r>
              <a:rPr lang="en-MY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5 different cities in US</a:t>
            </a:r>
          </a:p>
          <a:p>
            <a:pPr algn="ctr"/>
            <a:r>
              <a:rPr lang="en-MY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(insideairbnb.com)</a:t>
            </a:r>
          </a:p>
        </p:txBody>
      </p:sp>
    </p:spTree>
    <p:extLst>
      <p:ext uri="{BB962C8B-B14F-4D97-AF65-F5344CB8AC3E}">
        <p14:creationId xmlns:p14="http://schemas.microsoft.com/office/powerpoint/2010/main" val="9029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210101" y="1766181"/>
            <a:ext cx="9771797" cy="282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To determine the significance of host and out of host-controlled variables, two separate multiple linear regression models were created.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To provide more accuracy, a subset of listing price was created with prices &lt; $1000 a night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Log transforming the listing price to fit a more normal distribution</a:t>
            </a:r>
            <a:endParaRPr lang="en-US" sz="2400" dirty="0">
              <a:latin typeface="Open Sans Light" panose="020B0306030504020204" pitchFamily="34" charset="0"/>
              <a:ea typeface="Lato Light" panose="020F0502020204030203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1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27780" y="2692837"/>
            <a:ext cx="4714158" cy="1472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Initial price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A60AA-D9E6-4749-B67E-112B5A01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75" y="352835"/>
            <a:ext cx="6567846" cy="59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27780" y="1987515"/>
            <a:ext cx="4714158" cy="28829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Price distribution with a subset of &lt;$1000 per night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BA97F-BDA6-4F4F-A8B3-705CCC0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53" y="290296"/>
            <a:ext cx="6881092" cy="61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21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27780" y="1987515"/>
            <a:ext cx="4714158" cy="288296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Price distribution with after log transforming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A1283-04E7-48B1-8663-BAC11B70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27" y="169205"/>
            <a:ext cx="6602565" cy="65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34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Recent Project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D96E33-ABE7-4FCC-9926-EE049AFC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300"/>
              </p:ext>
            </p:extLst>
          </p:nvPr>
        </p:nvGraphicFramePr>
        <p:xfrm>
          <a:off x="2009253" y="1626038"/>
          <a:ext cx="8128000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8302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72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Variables Model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Mixed Variables model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(Hotel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(Hotel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(Private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(Private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(Shared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(Shared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9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Host_is_superhost_t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Host_is_superhost_t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7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review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5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City [</a:t>
                      </a:r>
                      <a:r>
                        <a:rPr lang="en-GB" dirty="0" err="1"/>
                        <a:t>seatle</a:t>
                      </a:r>
                      <a:r>
                        <a:rPr lang="en-GB" dirty="0"/>
                        <a:t>]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38349"/>
                  </a:ext>
                </a:extLst>
              </a:tr>
              <a:tr h="21026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Neighbourhood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0861"/>
                  </a:ext>
                </a:extLst>
              </a:tr>
              <a:tr h="21026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+++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78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Current Project Model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D96E33-ABE7-4FCC-9926-EE049AFC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63264"/>
              </p:ext>
            </p:extLst>
          </p:nvPr>
        </p:nvGraphicFramePr>
        <p:xfrm>
          <a:off x="2009253" y="1626038"/>
          <a:ext cx="8128000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8302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72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Variables Model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Mixed Variables model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(Hotel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(Hotel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(Private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(Private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(Shared room)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Room_type</a:t>
                      </a:r>
                      <a:r>
                        <a:rPr lang="en-GB" dirty="0"/>
                        <a:t> (Shared room)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9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Host_is_superhost_t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Host_is_superhost_t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7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Host_has_profile_picture_t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review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5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Host_identity_verified_t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City [Chicago]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38349"/>
                  </a:ext>
                </a:extLst>
              </a:tr>
              <a:tr h="210268">
                <a:tc>
                  <a:txBody>
                    <a:bodyPr/>
                    <a:lstStyle/>
                    <a:p>
                      <a:r>
                        <a:rPr lang="en-GB" dirty="0" err="1"/>
                        <a:t>Year_of_experience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Neighbourhood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0861"/>
                  </a:ext>
                </a:extLst>
              </a:tr>
              <a:tr h="210268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Review_score</a:t>
                      </a:r>
                      <a:r>
                        <a:rPr lang="en-GB" dirty="0"/>
                        <a:t> +++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65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378424" y="2424308"/>
            <a:ext cx="994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701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932950" y="4686722"/>
            <a:ext cx="4635163" cy="5564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b="1" dirty="0">
                <a:solidFill>
                  <a:schemeClr val="accent1"/>
                </a:solidFill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Supervisor: Dr. Trang Doan </a:t>
            </a:r>
            <a:endParaRPr lang="en-US" sz="2400" b="1" dirty="0">
              <a:solidFill>
                <a:schemeClr val="accent1"/>
              </a:solidFill>
              <a:latin typeface="Open Sans Semibold" panose="020B0606030504020204" pitchFamily="34" charset="0"/>
              <a:ea typeface="Lato Light" panose="020F0502020204030203" pitchFamily="34" charset="0"/>
              <a:cs typeface="Open Sans Semibold" panose="020B0606030504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871857" y="3044279"/>
            <a:ext cx="4488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 am MUHAMMAD AFIF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Study in Bachelor of Computer Science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6677891" y="1438529"/>
            <a:ext cx="48902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Hello!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3EFD33A-31FF-5B41-9E9B-98788394A3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401" b="1401"/>
          <a:stretch/>
        </p:blipFill>
        <p:spPr>
          <a:xfrm>
            <a:off x="651016" y="684167"/>
            <a:ext cx="5237159" cy="5212640"/>
          </a:xfr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6" y="488302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Result Comparison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3FB4A2-2612-46AC-B232-CE714102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86711"/>
              </p:ext>
            </p:extLst>
          </p:nvPr>
        </p:nvGraphicFramePr>
        <p:xfrm>
          <a:off x="2031998" y="1180326"/>
          <a:ext cx="8128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17919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42360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16936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2079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548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Compared HV 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Compared MV 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HV 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MV Model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183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Set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0.4845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0.4878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0.6140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9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0.2563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0.2547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0.1918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0.1890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6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0.5063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0.5047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0.4379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0.4346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0.4845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0.4878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0.6142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Adjusted 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0.4845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0.4878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0.6143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0.6160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2678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Testing Set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0.4930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-1157721++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-2197442++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9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0.2519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0.2504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571752++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108523++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0.5019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0.5003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756143.42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1041743.76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0.4930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-115772++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-219744++</a:t>
                      </a:r>
                      <a:endParaRPr lang="en-MY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5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Adjusted 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0.4930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48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908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87355" y="1943602"/>
            <a:ext cx="9771797" cy="421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</a:t>
            </a: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he results shows that multiple linear regression shows a very bad result in testing set.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After some consultation with other supervisor, he suggested me to use a new train and test sample.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With my own analysis, I found out that the bad accuracy comes from neighbourhood variables. That is because some of the neighbourhood variables produce a very high p-value which is greater that 0.05. Thus, they are not significant in predicting price.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MY" sz="2400" dirty="0">
              <a:latin typeface="Open Sans Light" panose="020B0306030504020204" pitchFamily="34" charset="0"/>
              <a:ea typeface="Lato Light" panose="020F0502020204030203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27670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6" y="664445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New 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586C9C-10D2-4E27-875B-6B63A1C0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19733"/>
              </p:ext>
            </p:extLst>
          </p:nvPr>
        </p:nvGraphicFramePr>
        <p:xfrm>
          <a:off x="3175000" y="1372635"/>
          <a:ext cx="541866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8455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96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Mixed Variables Model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956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Set 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9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3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0.238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2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3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Adjusted 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995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Testing Set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3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8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0.238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3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6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Adjusted R2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0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72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210101" y="1218045"/>
            <a:ext cx="9771797" cy="513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 additional trustworthiness attributes affect the significance of host-controlled features to the price listings?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b="1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It has small degree of significance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Does enlarging the number of cities that comes with varieties of neighbourhood increase the impact to the out of host-controlled variables have on listing price?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b="1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Enlarging number of cities does not have high correlation to out of host-controlled features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Do out of host-controlled variables have more of a significance on listing price depending on the reputation attributes?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b="1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It produces a slight significance to out of host-controlled variables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6" y="613001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Hypothesis result</a:t>
            </a:r>
          </a:p>
        </p:txBody>
      </p:sp>
    </p:spTree>
    <p:extLst>
      <p:ext uri="{BB962C8B-B14F-4D97-AF65-F5344CB8AC3E}">
        <p14:creationId xmlns:p14="http://schemas.microsoft.com/office/powerpoint/2010/main" val="372692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378424" y="2424308"/>
            <a:ext cx="994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134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87355" y="1943602"/>
            <a:ext cx="9771797" cy="190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Host-controlled variables maintain gives higher significance to price listing compared to out of host-controlled variables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Regardless of the moderate accuracy result, adding other features and enlarge datasets do increase the model accuracy</a:t>
            </a:r>
            <a:endParaRPr lang="en-MY" sz="2400" dirty="0">
              <a:latin typeface="Open Sans Light" panose="020B0306030504020204" pitchFamily="34" charset="0"/>
              <a:ea typeface="Lato Light" panose="020F0502020204030203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0323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743" y="2347353"/>
            <a:ext cx="9908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16733" y="975648"/>
            <a:ext cx="77401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6403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87355" y="1943602"/>
            <a:ext cx="9771797" cy="282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To illustrate the impact of appropriate price listings to Airbnb.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Recent research indicates that Airbnb hosts forfeit up to 46% of additional revenues because their listing is poorly priced (Gibbs et al., 2018). 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This project may benefit to all companies that serve in real estate and tourism field. </a:t>
            </a:r>
            <a:endParaRPr lang="en-US" sz="2400" dirty="0">
              <a:latin typeface="Open Sans Light" panose="020B0306030504020204" pitchFamily="34" charset="0"/>
              <a:ea typeface="Lato Light" panose="020F0502020204030203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Area of study</a:t>
            </a: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25915" y="2644170"/>
            <a:ext cx="7740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124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210101" y="1042850"/>
            <a:ext cx="9771797" cy="513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There are many factors that can affect the price of an Airbnb property.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In this project, those factors will be separated in two distinct group;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 - Host-controlled variables : 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	Factors that can be handled or managed by hosts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 - Out of host-controlled variables : </a:t>
            </a:r>
          </a:p>
          <a:p>
            <a:pPr>
              <a:lnSpc>
                <a:spcPts val="3600"/>
              </a:lnSpc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	Factors that can’t be handled or managed by hosts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 Light" panose="020B0306030504020204" pitchFamily="34" charset="0"/>
                <a:ea typeface="Lato Light" panose="020F0502020204030203" pitchFamily="34" charset="0"/>
                <a:cs typeface="Open Sans Light" panose="020B0306030504020204" pitchFamily="34" charset="0"/>
              </a:rPr>
              <a:t>This results of this project also will be compared with a recent research conducted by McNeil &amp; Paul (2020) who had used a limited number of variables to find out which group has more significance in price listing.</a:t>
            </a:r>
          </a:p>
        </p:txBody>
      </p:sp>
    </p:spTree>
    <p:extLst>
      <p:ext uri="{BB962C8B-B14F-4D97-AF65-F5344CB8AC3E}">
        <p14:creationId xmlns:p14="http://schemas.microsoft.com/office/powerpoint/2010/main" val="2338911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Recent Project Variables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D96E33-ABE7-4FCC-9926-EE049AFC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72721"/>
              </p:ext>
            </p:extLst>
          </p:nvPr>
        </p:nvGraphicFramePr>
        <p:xfrm>
          <a:off x="2009253" y="192628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8302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72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Host-controlled Variables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 of host-controlled variables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review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Room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Neighbourhood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is </a:t>
                      </a:r>
                      <a:r>
                        <a:rPr lang="en-GB" dirty="0" err="1"/>
                        <a:t>superhost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14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623888" y="800100"/>
            <a:ext cx="1094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Current Project Variables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D96E33-ABE7-4FCC-9926-EE049AFC7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84686"/>
              </p:ext>
            </p:extLst>
          </p:nvPr>
        </p:nvGraphicFramePr>
        <p:xfrm>
          <a:off x="2009253" y="1926289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8302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72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Host-controlled Variables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 of host-controlled variables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Bedrooms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review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4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Room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Neighbourhood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8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Accommodates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Rating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is </a:t>
                      </a:r>
                      <a:r>
                        <a:rPr lang="en-GB" dirty="0" err="1"/>
                        <a:t>superhost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has profile picture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Cleanliness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6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 of experience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Check-in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2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Host identity is verified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Communication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Location review score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0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08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1372269" y="4136894"/>
            <a:ext cx="9447459" cy="234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objective:</a:t>
            </a:r>
          </a:p>
          <a:p>
            <a:pPr algn="ctr">
              <a:lnSpc>
                <a:spcPts val="4500"/>
              </a:lnSpc>
            </a:pPr>
            <a:r>
              <a:rPr lang="en-MY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figure out the accuracy difference between 4 models and which model gives the most significance to price listings.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25915" y="836757"/>
            <a:ext cx="7740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Liberty - Light">
      <a:dk1>
        <a:srgbClr val="161616"/>
      </a:dk1>
      <a:lt1>
        <a:srgbClr val="FFFFFF"/>
      </a:lt1>
      <a:dk2>
        <a:srgbClr val="000000"/>
      </a:dk2>
      <a:lt2>
        <a:srgbClr val="FCF4EB"/>
      </a:lt2>
      <a:accent1>
        <a:srgbClr val="28AAB3"/>
      </a:accent1>
      <a:accent2>
        <a:srgbClr val="E7AB39"/>
      </a:accent2>
      <a:accent3>
        <a:srgbClr val="313131"/>
      </a:accent3>
      <a:accent4>
        <a:srgbClr val="D72638"/>
      </a:accent4>
      <a:accent5>
        <a:srgbClr val="4E5340"/>
      </a:accent5>
      <a:accent6>
        <a:srgbClr val="B9E3C6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968</Words>
  <Application>Microsoft Office PowerPoint</Application>
  <PresentationFormat>Widescreen</PresentationFormat>
  <Paragraphs>227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afifzain.133@gmail.com</cp:lastModifiedBy>
  <cp:revision>306</cp:revision>
  <dcterms:created xsi:type="dcterms:W3CDTF">2018-12-21T22:04:22Z</dcterms:created>
  <dcterms:modified xsi:type="dcterms:W3CDTF">2021-04-27T07:26:08Z</dcterms:modified>
</cp:coreProperties>
</file>