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Prediction 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Model Used: Random Forest Classifier</a:t>
            </a:r>
          </a:p>
          <a:p>
            <a:r>
              <a:t>✅ Task: Predict whether a customer will make a booking</a:t>
            </a:r>
          </a:p>
          <a:p/>
          <a:p>
            <a:r>
              <a:t>📈 Model Performance:</a:t>
            </a:r>
          </a:p>
          <a:p>
            <a:r>
              <a:t>• Cross-validation accuracy: ~X.XX (fill in with your actual value)</a:t>
            </a:r>
          </a:p>
          <a:p>
            <a:r>
              <a:t>• Precision, Recall, F1-score evaluated on holdout set</a:t>
            </a:r>
          </a:p>
          <a:p/>
          <a:p>
            <a:r>
              <a:t>🔍 Top 5 Important Features:</a:t>
            </a:r>
          </a:p>
          <a:p>
            <a:r>
              <a:t>1. Feature A</a:t>
            </a:r>
          </a:p>
          <a:p>
            <a:r>
              <a:t>2. Feature B</a:t>
            </a:r>
          </a:p>
          <a:p>
            <a:r>
              <a:t>3. Feature C</a:t>
            </a:r>
          </a:p>
          <a:p>
            <a:r>
              <a:t>4. Feature D</a:t>
            </a:r>
          </a:p>
          <a:p>
            <a:r>
              <a:t>5. Feature E</a:t>
            </a:r>
          </a:p>
          <a:p/>
          <a:p>
            <a:r>
              <a:t>💡 Key Insights:</a:t>
            </a:r>
          </a:p>
          <a:p>
            <a:r>
              <a:t>• Booking likelihood is strongly influenced by [e.g., lead time, weekend flag]</a:t>
            </a:r>
          </a:p>
          <a:p>
            <a:r>
              <a:t>• Potential for targeting high-likelihood users via offers or reminders</a:t>
            </a:r>
          </a:p>
          <a:p/>
          <a:p>
            <a:r>
              <a:t>📌 Next Steps:</a:t>
            </a:r>
          </a:p>
          <a:p>
            <a:r>
              <a:t>• Consider testing other algorithms (e.g., XGBoost)</a:t>
            </a:r>
          </a:p>
          <a:p>
            <a:r>
              <a:t>• Explore hyperparameter tuning for further gains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