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5E6E-0E5C-41E1-A40C-15B94255FA15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eue.2016.02.005" TargetMode="External"/><Relationship Id="rId2" Type="http://schemas.openxmlformats.org/officeDocument/2006/relationships/hyperlink" Target="http://www.deeplearning.a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Describe shortly the nature of your project outcome. </a:t>
            </a:r>
          </a:p>
          <a:p>
            <a:pPr algn="just"/>
            <a:r>
              <a:rPr lang="en-US" dirty="0"/>
              <a:t>Whether it’s a Advance Technology/ Product / Framework/ Solution to the existing Problem or a novel research, etc. </a:t>
            </a:r>
          </a:p>
        </p:txBody>
      </p:sp>
    </p:spTree>
    <p:extLst>
      <p:ext uri="{BB962C8B-B14F-4D97-AF65-F5344CB8AC3E}">
        <p14:creationId xmlns:p14="http://schemas.microsoft.com/office/powerpoint/2010/main" val="18574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www.deeplearning.ai</a:t>
            </a:r>
            <a:r>
              <a:rPr lang="en-US" dirty="0"/>
              <a:t> (Last visit date 13-09-2024)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Habib, A. Hussain, S. Rasheed, M. Ali, Adaptive fuzzy inference system based directional median filter for impulse noise removal, AEU - International Journal of Electronics and Communications, 70 (5), 2016, 689-697, </a:t>
            </a:r>
            <a:r>
              <a:rPr lang="en-US" dirty="0">
                <a:hlinkClick r:id="rId3"/>
              </a:rPr>
              <a:t>https://doi.org/10.1016/j.aeue.2016.02.005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250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Model/Solution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Tools and Technologies (Market Based)</a:t>
            </a:r>
          </a:p>
          <a:p>
            <a:r>
              <a:rPr lang="en-US" dirty="0"/>
              <a:t>Final Outcome</a:t>
            </a:r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two (2) slides to briefly describe your project idea.</a:t>
            </a:r>
          </a:p>
          <a:p>
            <a:pPr algn="just"/>
            <a:r>
              <a:rPr lang="en-US" dirty="0"/>
              <a:t>Properly reference [1] previously used tools and technologies.</a:t>
            </a:r>
          </a:p>
          <a:p>
            <a:pPr algn="just"/>
            <a:r>
              <a:rPr lang="en-US" dirty="0"/>
              <a:t>If your FYP is related to research oriented properly add references of the paper [2]. </a:t>
            </a:r>
          </a:p>
        </p:txBody>
      </p:sp>
    </p:spTree>
    <p:extLst>
      <p:ext uri="{BB962C8B-B14F-4D97-AF65-F5344CB8AC3E}">
        <p14:creationId xmlns:p14="http://schemas.microsoft.com/office/powerpoint/2010/main" val="12812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Prepare at-least five (5) slides and develop a base for your project starting from initial technology/research. </a:t>
            </a:r>
          </a:p>
          <a:p>
            <a:pPr algn="just"/>
            <a:r>
              <a:rPr lang="en-US" dirty="0"/>
              <a:t>Properly reference previously used tools and technologies [3].</a:t>
            </a:r>
          </a:p>
        </p:txBody>
      </p:sp>
    </p:spTree>
    <p:extLst>
      <p:ext uri="{BB962C8B-B14F-4D97-AF65-F5344CB8AC3E}">
        <p14:creationId xmlns:p14="http://schemas.microsoft.com/office/powerpoint/2010/main" val="12496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Once you cover basic understanding of problem, now you will map them in the form of a </a:t>
            </a:r>
            <a:r>
              <a:rPr lang="en-US" b="1" dirty="0"/>
              <a:t>table</a:t>
            </a:r>
            <a:r>
              <a:rPr lang="en-US" dirty="0"/>
              <a:t> to narrow down your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79" y="2978076"/>
            <a:ext cx="6078608" cy="3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your problem in one paragraph keep in mind your literature review limitations and the gaps identified in the benchmarking table.</a:t>
            </a:r>
          </a:p>
        </p:txBody>
      </p:sp>
    </p:spTree>
    <p:extLst>
      <p:ext uri="{BB962C8B-B14F-4D97-AF65-F5344CB8AC3E}">
        <p14:creationId xmlns:p14="http://schemas.microsoft.com/office/powerpoint/2010/main" val="2109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down abstract idea of your project, and add its model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2849960"/>
            <a:ext cx="6598710" cy="30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 of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Properly write the scope of your project. Avoid general solutions. </a:t>
            </a:r>
          </a:p>
        </p:txBody>
      </p:sp>
    </p:spTree>
    <p:extLst>
      <p:ext uri="{BB962C8B-B14F-4D97-AF65-F5344CB8AC3E}">
        <p14:creationId xmlns:p14="http://schemas.microsoft.com/office/powerpoint/2010/main" val="12363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(Market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List down tools and technologies, you want to use for development purposes. Avoid old ones, explore market oriented tools and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0345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Literature Review</vt:lpstr>
      <vt:lpstr>Benchmarking</vt:lpstr>
      <vt:lpstr>Problem Statement</vt:lpstr>
      <vt:lpstr>Proposed Model</vt:lpstr>
      <vt:lpstr>Scope of your Project</vt:lpstr>
      <vt:lpstr>Tools and Technologies (Market Base)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16</cp:revision>
  <dcterms:created xsi:type="dcterms:W3CDTF">2023-09-14T10:20:42Z</dcterms:created>
  <dcterms:modified xsi:type="dcterms:W3CDTF">2024-09-15T13:48:18Z</dcterms:modified>
</cp:coreProperties>
</file>