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323" r:id="rId3"/>
    <p:sldId id="270" r:id="rId4"/>
    <p:sldId id="322" r:id="rId5"/>
    <p:sldId id="324" r:id="rId6"/>
    <p:sldId id="274" r:id="rId7"/>
    <p:sldId id="319" r:id="rId8"/>
    <p:sldId id="320" r:id="rId9"/>
    <p:sldId id="321" r:id="rId10"/>
    <p:sldId id="312" r:id="rId11"/>
    <p:sldId id="276" r:id="rId12"/>
    <p:sldId id="32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C"/>
    <a:srgbClr val="36A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UIIT\Downloads\uiit 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116"/>
            <a:ext cx="2044703" cy="20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886"/>
            <a:ext cx="12192000" cy="1330575"/>
          </a:xfrm>
        </p:spPr>
        <p:txBody>
          <a:bodyPr/>
          <a:lstStyle/>
          <a:p>
            <a:r>
              <a:rPr lang="en-US" b="1">
                <a:solidFill>
                  <a:srgbClr val="36ABF3"/>
                </a:solidFill>
              </a:rPr>
              <a:t>Constituency Connect</a:t>
            </a:r>
            <a:endParaRPr lang="en-US" b="1" dirty="0">
              <a:solidFill>
                <a:srgbClr val="36ABF3"/>
              </a:solidFill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7353300" y="3253185"/>
            <a:ext cx="2890838" cy="103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38" y="222884"/>
            <a:ext cx="1649911" cy="15597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D5C5A-62EA-753A-2868-931338FFC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27391" r="3766" b="22495"/>
          <a:stretch/>
        </p:blipFill>
        <p:spPr bwMode="auto">
          <a:xfrm>
            <a:off x="1979195" y="4808175"/>
            <a:ext cx="8233608" cy="9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1F26B07-CB5D-9FFA-9050-9D3C9F7BA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4602" y="2044813"/>
            <a:ext cx="6842795" cy="22100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Department Complaint Handlers: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 The Department Complaint Handler shall be able to update the status of complaints to reflect progress or resolution.</a:t>
            </a:r>
          </a:p>
          <a:p>
            <a:pPr algn="just"/>
            <a:r>
              <a:rPr lang="en-US" b="1" dirty="0"/>
              <a:t>Miscellaneous:</a:t>
            </a:r>
          </a:p>
          <a:p>
            <a:pPr lvl="1" algn="just"/>
            <a:r>
              <a:rPr lang="en-US" dirty="0"/>
              <a:t>Notify constituents about complaint updates and upcoming meetings.</a:t>
            </a:r>
          </a:p>
          <a:p>
            <a:pPr lvl="1" algn="just"/>
            <a:r>
              <a:rPr lang="en-US" dirty="0"/>
              <a:t>Display survey results using charts and graphs.</a:t>
            </a:r>
          </a:p>
          <a:p>
            <a:pPr lvl="1" algn="just"/>
            <a:r>
              <a:rPr lang="en-US" dirty="0"/>
              <a:t>Highlight sensitive complaints for urgent action.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Use-Case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 descr="A diagram of a diagram&#10;&#10;AI-generated content may be incorrect.">
            <a:extLst>
              <a:ext uri="{FF2B5EF4-FFF2-40B4-BE49-F238E27FC236}">
                <a16:creationId xmlns:a16="http://schemas.microsoft.com/office/drawing/2014/main" id="{8ABDB809-8791-4C88-CCBF-CDA626169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38" y="1403292"/>
            <a:ext cx="7372362" cy="53321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DDA5-B241-6270-CBB1-4B14EDF6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1E75-CFD6-B474-AE7E-B5AF9467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6.Non-Functional Requirements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D176A0-5493-21B8-63FD-5E90F9E33B54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DF7C-47A4-87DC-756F-BD7EFDAD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A9FA4-FCD0-C2E5-5A82-14070819D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t="14815" r="3941" b="5324"/>
          <a:stretch/>
        </p:blipFill>
        <p:spPr bwMode="auto">
          <a:xfrm>
            <a:off x="2298700" y="1381126"/>
            <a:ext cx="7594600" cy="54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6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Block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198432DC-F58C-BCFD-F798-9030078F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47" y="1580146"/>
            <a:ext cx="8939905" cy="46672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BC010-2E77-87F0-206E-FF44D73A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4" name="Freeform: Shape 308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7A19E-7E79-391F-C8C6-9936E5C9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D722C5-C844-34BB-937E-C2CF285E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9679" y="0"/>
            <a:ext cx="3430415" cy="63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03C9F-8B5D-71A2-262E-9242C222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90B155-6E1C-4814-99CE-AE4605F3A38C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200"/>
            <a:ext cx="10332720" cy="5067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Bridges communication gaps between constituents and representatives.</a:t>
            </a:r>
          </a:p>
          <a:p>
            <a:pPr algn="just"/>
            <a:r>
              <a:rPr lang="en-US" sz="2400" dirty="0"/>
              <a:t>Empower citizens to voice concerns effectively and transparently.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B2E841-5F25-4FA0-9F17-0DA11D13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329"/>
          <a:stretch/>
        </p:blipFill>
        <p:spPr>
          <a:xfrm>
            <a:off x="600075" y="2733675"/>
            <a:ext cx="10991850" cy="3257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020B-CDAD-EB02-C375-936925318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27CC-5562-AF42-EB79-25990FAD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Project Features: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6D676-8A5B-DA84-216A-7623D233739B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68893-554C-0455-02B6-DFB19E29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72B8F0-2003-2B22-8CB0-78406E15F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15616" r="4121" b="9847"/>
          <a:stretch/>
        </p:blipFill>
        <p:spPr bwMode="auto">
          <a:xfrm>
            <a:off x="1828800" y="1346084"/>
            <a:ext cx="8509000" cy="501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F10E-C92C-DABF-CFD5-BF364BA9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0F1E-7B44-39C2-212B-E8E7E206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Stakeholders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FD5AAE-7A20-ECF0-BDFC-FE9940369E1C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DC217C-1B39-3740-62F2-B5BA9805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9E806220-DA02-690F-9327-006E16DC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109134"/>
            <a:ext cx="10515600" cy="375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3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Users (Constituents and Representatives):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The system shall allow users (constituents and representatives) to register on the platform.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Users shall be able to log in to their accounts using valid credentials.</a:t>
            </a:r>
          </a:p>
          <a:p>
            <a:r>
              <a:rPr lang="en-US" b="1" dirty="0"/>
              <a:t>Constituents: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report a complaint to their respective representatives through the system.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6300-7879-81F6-1170-DB33F10E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D87-EA92-8A43-1E55-E6EE070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BE14-6119-1ED9-FC0C-68415E9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view their representative's performance statistics, including (Total complaints received, number of complaints resolved, pending complaints, and Total meetups conducted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etc</a:t>
            </a:r>
            <a:r>
              <a:rPr lang="en-US" dirty="0">
                <a:effectLst/>
                <a:ea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participate in surveys and polls organized by their representatives.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attend virtual meetups arranged by their representatives.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4DC69-DD78-3753-EE41-DEE4C4B00744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1BDB-C07C-150F-CD84-654E3F9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447E8-78DE-A166-BA45-2FE2E21A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3AA1-CFCC-705D-6010-DF42FBE5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63B1-9747-5DC5-6E68-11E60AA8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provide feedback on complaint resolutions and representative performance.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n-US" b="1" dirty="0"/>
              <a:t>Representatives: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should only register with their official email address (e.g., johndoe@na.gov.pk).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create and distribute custom surveys to gather insights from constituents.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have the ability to schedule and host virtual meetings with constituents.</a:t>
            </a:r>
          </a:p>
          <a:p>
            <a:pPr marL="457200" lvl="1" indent="0" algn="just">
              <a:lnSpc>
                <a:spcPct val="150000"/>
              </a:lnSpc>
              <a:buNone/>
              <a:tabLst>
                <a:tab pos="457200" algn="l"/>
              </a:tabLst>
            </a:pPr>
            <a:endParaRPr lang="en-US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B90AC-A072-0D79-2A4D-7C73747CFD2A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D989-255E-E302-D57A-CA21027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50DB-CEAA-D5A5-8833-9815BC13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46CA-D960-E5A5-1166-D409FC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740B-C614-608D-4B54-D1D7E477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update the status of complaints to reflect progress or resolution.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forward complaints to the relevant departments for action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post-event calendars displaying upcoming community events and public meetings.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run awareness campaigns.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6091CE-B4DA-25C4-127A-BF232E693C06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54F2-B524-3C5B-26BF-D7CEEA3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Bahnschrift SemiBold</vt:lpstr>
      <vt:lpstr>Calibri</vt:lpstr>
      <vt:lpstr>Calibri Light</vt:lpstr>
      <vt:lpstr>Times New Roman</vt:lpstr>
      <vt:lpstr>Office Theme</vt:lpstr>
      <vt:lpstr>Constituency Connect</vt:lpstr>
      <vt:lpstr>Table of Contents</vt:lpstr>
      <vt:lpstr>Brief Overview</vt:lpstr>
      <vt:lpstr>Project Features:</vt:lpstr>
      <vt:lpstr>Stakeholders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Use-Case Diagram</vt:lpstr>
      <vt:lpstr>6.Non-Functional Requirements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257</cp:revision>
  <dcterms:created xsi:type="dcterms:W3CDTF">2023-09-14T10:20:00Z</dcterms:created>
  <dcterms:modified xsi:type="dcterms:W3CDTF">2025-02-14T13:47:04Z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86873AE70275472BA375ECEFFBBDFDF6_12</vt:lpwstr>
  </property>
  <property fmtid="{D5CDD505-2E9C-101B-9397-08002B2CF9AE}" pid="3" name="KSOProductBuildVer">
    <vt:lpwstr>2057-12.2.0.18639</vt:lpwstr>
  </property>
</Properties>
</file>