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70" r:id="rId5"/>
    <p:sldId id="272" r:id="rId6"/>
    <p:sldId id="263" r:id="rId7"/>
    <p:sldId id="273" r:id="rId8"/>
    <p:sldId id="274" r:id="rId9"/>
    <p:sldId id="276" r:id="rId10"/>
    <p:sldId id="277" r:id="rId11"/>
    <p:sldId id="278" r:id="rId12"/>
    <p:sldId id="281" r:id="rId13"/>
    <p:sldId id="280" r:id="rId14"/>
    <p:sldId id="279" r:id="rId15"/>
    <p:sldId id="282" r:id="rId16"/>
    <p:sldId id="264" r:id="rId17"/>
    <p:sldId id="283" r:id="rId18"/>
    <p:sldId id="265" r:id="rId19"/>
    <p:sldId id="262" r:id="rId20"/>
    <p:sldId id="266" r:id="rId21"/>
    <p:sldId id="267" r:id="rId22"/>
    <p:sldId id="284" r:id="rId23"/>
    <p:sldId id="285" r:id="rId24"/>
    <p:sldId id="286" r:id="rId25"/>
    <p:sldId id="268" r:id="rId26"/>
    <p:sldId id="26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 / surveys).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more on long-term project-based collaboration rather than short-term problem reporting or complaint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Apollo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you cover basic understanding of problem, now you will map them in the form of a </a:t>
            </a:r>
            <a:r>
              <a:rPr lang="en-US" b="1" dirty="0"/>
              <a:t>table</a:t>
            </a:r>
            <a:r>
              <a:rPr lang="en-US" dirty="0"/>
              <a:t> to narrow down your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45558"/>
              </p:ext>
            </p:extLst>
          </p:nvPr>
        </p:nvGraphicFramePr>
        <p:xfrm>
          <a:off x="929640" y="1346084"/>
          <a:ext cx="10332720" cy="55575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302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595938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484283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95995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Complaint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Complaint Prioritization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655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Meetups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403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655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 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940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 Language 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down abstract idea of your project, and add its model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Model/Solution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Tools and Technologies (Market Based)</a:t>
            </a:r>
          </a:p>
          <a:p>
            <a:r>
              <a:rPr lang="en-US" dirty="0"/>
              <a:t>Final Outcome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Tools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223761"/>
            <a:ext cx="103327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Code(VS Code):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Lightweight code editor with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Figma: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Design tool for collaborative UI/UX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Miro: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dirty="0"/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ollaborative whiteboard platform for mind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Draw.io: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Diagramming tool for flowcharts and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Adobe Illustrator: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Vector graphics editor for designs.</a:t>
            </a:r>
          </a:p>
        </p:txBody>
      </p:sp>
    </p:spTree>
    <p:extLst>
      <p:ext uri="{BB962C8B-B14F-4D97-AF65-F5344CB8AC3E}">
        <p14:creationId xmlns:p14="http://schemas.microsoft.com/office/powerpoint/2010/main" val="115829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Frontend Technologies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1472"/>
            <a:ext cx="5670177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HTML5:</a:t>
            </a:r>
            <a:br>
              <a:rPr lang="en-US" sz="2400" dirty="0"/>
            </a:br>
            <a:r>
              <a:rPr lang="en-US" sz="2400" dirty="0"/>
              <a:t>Structuring web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CSS3:</a:t>
            </a:r>
            <a:br>
              <a:rPr lang="en-US" sz="2400" dirty="0"/>
            </a:br>
            <a:r>
              <a:rPr lang="en-US" sz="2400" dirty="0"/>
              <a:t>Styling HTML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Tailwind CSS:</a:t>
            </a:r>
            <a:br>
              <a:rPr lang="en-US" sz="2400" dirty="0"/>
            </a:br>
            <a:r>
              <a:rPr lang="en-US" sz="2400" dirty="0"/>
              <a:t>Utility-first CSS framework for fast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Bootstrap:</a:t>
            </a:r>
            <a:br>
              <a:rPr lang="en-US" sz="2400" dirty="0"/>
            </a:br>
            <a:r>
              <a:rPr lang="en-US" sz="2400" dirty="0"/>
              <a:t>Responsive components and grid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JavaScript:</a:t>
            </a:r>
            <a:br>
              <a:rPr lang="en-US" sz="2400" dirty="0"/>
            </a:br>
            <a:r>
              <a:rPr lang="en-US" sz="2400" dirty="0"/>
              <a:t>Logic and dynamic web interactions.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E3E11-E7F7-2F29-5DD3-6BC8D3AB4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77" y="2269154"/>
            <a:ext cx="5499847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React JS:</a:t>
            </a:r>
            <a:br>
              <a:rPr lang="en-US" sz="2400" dirty="0"/>
            </a:br>
            <a:r>
              <a:rPr lang="en-US" sz="2400" dirty="0"/>
              <a:t>Building efficient SPAs.</a:t>
            </a:r>
          </a:p>
          <a:p>
            <a:r>
              <a:rPr lang="en-US" sz="2400" b="1" dirty="0"/>
              <a:t>Redux Toolkit:</a:t>
            </a:r>
            <a:br>
              <a:rPr lang="en-US" sz="2400" dirty="0"/>
            </a:br>
            <a:r>
              <a:rPr lang="en-US" sz="2400" dirty="0"/>
              <a:t>Centralized state management for React.</a:t>
            </a:r>
          </a:p>
          <a:p>
            <a:r>
              <a:rPr lang="en-US" sz="2400" b="1" dirty="0"/>
              <a:t>Material UI:</a:t>
            </a:r>
            <a:br>
              <a:rPr lang="en-US" sz="2400" dirty="0"/>
            </a:br>
            <a:r>
              <a:rPr lang="en-US" sz="2400" dirty="0"/>
              <a:t>UI Components Library.</a:t>
            </a:r>
          </a:p>
          <a:p>
            <a:r>
              <a:rPr lang="en-US" sz="2400" b="1" dirty="0"/>
              <a:t>React Hook Form:</a:t>
            </a:r>
            <a:br>
              <a:rPr lang="en-US" sz="2400" dirty="0"/>
            </a:br>
            <a:r>
              <a:rPr lang="en-US" sz="2400" dirty="0"/>
              <a:t>Simplifies form handling and validation.</a:t>
            </a:r>
          </a:p>
          <a:p>
            <a:r>
              <a:rPr lang="en-US" sz="2400" b="1" dirty="0"/>
              <a:t>TanStack query:</a:t>
            </a:r>
          </a:p>
          <a:p>
            <a:pPr marL="0" indent="0">
              <a:buNone/>
            </a:pPr>
            <a:r>
              <a:rPr lang="en-US" sz="2400" dirty="0"/>
              <a:t>    Efficient API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2355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Backend Technologies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069340"/>
            <a:ext cx="10332720" cy="17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 JS:</a:t>
            </a:r>
            <a:br>
              <a:rPr lang="en-US" dirty="0"/>
            </a:br>
            <a:r>
              <a:rPr lang="en-US" dirty="0"/>
              <a:t>	Scalable server-side JavaScript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Express JS:</a:t>
            </a:r>
            <a:br>
              <a:rPr lang="en-US" dirty="0"/>
            </a:br>
            <a:r>
              <a:rPr lang="en-US" dirty="0"/>
              <a:t>	Minimalist Node.js web framework.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F411AE-77B1-671F-4952-F0D3958ACB32}"/>
              </a:ext>
            </a:extLst>
          </p:cNvPr>
          <p:cNvSpPr txBox="1">
            <a:spLocks/>
          </p:cNvSpPr>
          <p:nvPr/>
        </p:nvSpPr>
        <p:spPr>
          <a:xfrm>
            <a:off x="838200" y="3697989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Database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98315F-324B-6AEE-429E-AB60A6A9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" y="4388748"/>
            <a:ext cx="10332720" cy="17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MongoDB:</a:t>
            </a:r>
            <a:br>
              <a:rPr lang="en-US" dirty="0"/>
            </a:br>
            <a:r>
              <a:rPr lang="en-US" dirty="0"/>
              <a:t>	Scalable NoSQL database for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Mongoose:</a:t>
            </a:r>
            <a:br>
              <a:rPr lang="en-US" dirty="0"/>
            </a:br>
            <a:r>
              <a:rPr lang="en-US" dirty="0"/>
              <a:t>	ODM(Object Document Mapper) for MongoDB.</a:t>
            </a:r>
          </a:p>
        </p:txBody>
      </p:sp>
    </p:spTree>
    <p:extLst>
      <p:ext uri="{BB962C8B-B14F-4D97-AF65-F5344CB8AC3E}">
        <p14:creationId xmlns:p14="http://schemas.microsoft.com/office/powerpoint/2010/main" val="209072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Describe shortly the nature of your project outcome. </a:t>
            </a:r>
          </a:p>
          <a:p>
            <a:pPr algn="just"/>
            <a:r>
              <a:rPr lang="en-US" dirty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www.deeplearning.ai</a:t>
            </a:r>
            <a:r>
              <a:rPr lang="en-US" dirty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Habib, A. Hussain, S. Rasheed, M. Ali, Adaptive fuzzy inference system based directional median filter for impulse noise removal, AEU - International Journal of Electronics and Communications, 70 (5), 2016, 689-697, </a:t>
            </a:r>
            <a:r>
              <a:rPr lang="en-US" dirty="0">
                <a:hlinkClick r:id="rId3"/>
              </a:rPr>
              <a:t>https://doi.org/10.1016/j.aeue.2016.02.005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two (2) slides to briefly describe your project idea.</a:t>
            </a:r>
          </a:p>
          <a:p>
            <a:pPr algn="just"/>
            <a:r>
              <a:rPr lang="en-US" dirty="0"/>
              <a:t>Properly reference [1] previously used tools and technologies.</a:t>
            </a:r>
          </a:p>
          <a:p>
            <a:pPr algn="just"/>
            <a:r>
              <a:rPr lang="en-US" dirty="0"/>
              <a:t>If your FYP is related to research oriented properly add references of the paper [2]. 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5"/>
            <a:ext cx="10515600" cy="29704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838198" y="4631483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r>
              <a:rPr lang="en-US" sz="3600" b="1" dirty="0"/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five (5) slides and develop a base for your project starting from initial technology/research. </a:t>
            </a:r>
          </a:p>
          <a:p>
            <a:pPr algn="just"/>
            <a:r>
              <a:rPr lang="en-US" dirty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4"/>
            <a:ext cx="10515600" cy="551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RequireJS</a:t>
            </a:r>
            <a:endParaRPr lang="en-US" dirty="0"/>
          </a:p>
          <a:p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1337</Words>
  <Application>Microsoft Office PowerPoint</Application>
  <PresentationFormat>Widescreen</PresentationFormat>
  <Paragraphs>205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Benchmarking</vt:lpstr>
      <vt:lpstr>Problem Statement</vt:lpstr>
      <vt:lpstr>Proposed Model</vt:lpstr>
      <vt:lpstr>Scope of your Project</vt:lpstr>
      <vt:lpstr>Tools and Technologies (Market Base)</vt:lpstr>
      <vt:lpstr>Tools and Technologies</vt:lpstr>
      <vt:lpstr>Tools and Technologies</vt:lpstr>
      <vt:lpstr>Tools and Technologies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71</cp:revision>
  <dcterms:created xsi:type="dcterms:W3CDTF">2023-09-14T10:20:42Z</dcterms:created>
  <dcterms:modified xsi:type="dcterms:W3CDTF">2024-09-27T14:56:18Z</dcterms:modified>
</cp:coreProperties>
</file>