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0" r:id="rId5"/>
    <p:sldId id="272" r:id="rId6"/>
    <p:sldId id="263" r:id="rId7"/>
    <p:sldId id="273" r:id="rId8"/>
    <p:sldId id="274" r:id="rId9"/>
    <p:sldId id="275" r:id="rId10"/>
    <p:sldId id="276" r:id="rId11"/>
    <p:sldId id="277" r:id="rId12"/>
    <p:sldId id="264" r:id="rId13"/>
    <p:sldId id="265" r:id="rId14"/>
    <p:sldId id="262" r:id="rId15"/>
    <p:sldId id="266" r:id="rId16"/>
    <p:sldId id="267" r:id="rId17"/>
    <p:sldId id="268" r:id="rId18"/>
    <p:sldId id="26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5E6E-0E5C-41E1-A40C-15B94255FA1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eue.2016.02.005" TargetMode="External"/><Relationship Id="rId2" Type="http://schemas.openxmlformats.org/officeDocument/2006/relationships/hyperlink" Target="http://www.deeplearning.ai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03567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10978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Once you cover basic understanding of problem, now you will map them in the form of a </a:t>
            </a:r>
            <a:r>
              <a:rPr lang="en-US" b="1" dirty="0"/>
              <a:t>table</a:t>
            </a:r>
            <a:r>
              <a:rPr lang="en-US" dirty="0"/>
              <a:t> to narrow down your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79" y="2978076"/>
            <a:ext cx="6078608" cy="34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Define your problem in one paragraph keep in mind your literature review limitations and the gaps identified in the benchmarking table.</a:t>
            </a:r>
          </a:p>
        </p:txBody>
      </p:sp>
    </p:spTree>
    <p:extLst>
      <p:ext uri="{BB962C8B-B14F-4D97-AF65-F5344CB8AC3E}">
        <p14:creationId xmlns:p14="http://schemas.microsoft.com/office/powerpoint/2010/main" val="210958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down abstract idea of your project, and add its model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14" y="2849960"/>
            <a:ext cx="6598710" cy="30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Scope of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Properly write the scope of your project. Avoid general solutions. </a:t>
            </a:r>
          </a:p>
        </p:txBody>
      </p:sp>
    </p:spTree>
    <p:extLst>
      <p:ext uri="{BB962C8B-B14F-4D97-AF65-F5344CB8AC3E}">
        <p14:creationId xmlns:p14="http://schemas.microsoft.com/office/powerpoint/2010/main" val="123633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Tools and Technologies (Market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List down tools and technologies, you want to use for development purposes. Avoid old ones, explore market oriented tools and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03459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Final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Describe shortly the nature of your project outcome. </a:t>
            </a:r>
          </a:p>
          <a:p>
            <a:pPr algn="just"/>
            <a:r>
              <a:rPr lang="en-US" dirty="0"/>
              <a:t>Whether it’s a Advance Technology/ Product / Framework/ Solution to the existing Problem or a novel research, etc. </a:t>
            </a:r>
          </a:p>
        </p:txBody>
      </p:sp>
    </p:spTree>
    <p:extLst>
      <p:ext uri="{BB962C8B-B14F-4D97-AF65-F5344CB8AC3E}">
        <p14:creationId xmlns:p14="http://schemas.microsoft.com/office/powerpoint/2010/main" val="185740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www.deeplearning.ai</a:t>
            </a:r>
            <a:r>
              <a:rPr lang="en-US" dirty="0"/>
              <a:t> (Last visit date 13-09-2024)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Habib, A. Hussain, S. Rasheed, M. Ali, Adaptive fuzzy inference system based directional median filter for impulse noise removal, AEU - International Journal of Electronics and Communications, 70 (5), 2016, 689-697, </a:t>
            </a:r>
            <a:r>
              <a:rPr lang="en-US" dirty="0">
                <a:hlinkClick r:id="rId3"/>
              </a:rPr>
              <a:t>https://doi.org/10.1016/j.aeue.2016.02.005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250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57425"/>
            <a:ext cx="4733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Benchmarking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Model/Solution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Tools and Technologies (Market Based)</a:t>
            </a:r>
          </a:p>
          <a:p>
            <a:r>
              <a:rPr lang="en-US" dirty="0"/>
              <a:t>Final Outcome</a:t>
            </a:r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two (2) slides to briefly describe your project idea.</a:t>
            </a:r>
          </a:p>
          <a:p>
            <a:pPr algn="just"/>
            <a:r>
              <a:rPr lang="en-US" dirty="0"/>
              <a:t>Properly reference [1] previously used tools and technologies.</a:t>
            </a:r>
          </a:p>
          <a:p>
            <a:pPr algn="just"/>
            <a:r>
              <a:rPr lang="en-US" dirty="0"/>
              <a:t>If your FYP is related to research oriented properly add references of the paper [2]. </a:t>
            </a:r>
          </a:p>
        </p:txBody>
      </p:sp>
    </p:spTree>
    <p:extLst>
      <p:ext uri="{BB962C8B-B14F-4D97-AF65-F5344CB8AC3E}">
        <p14:creationId xmlns:p14="http://schemas.microsoft.com/office/powerpoint/2010/main" val="12812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5"/>
            <a:ext cx="10515600" cy="29704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Constituency Connect is a web-based application designed to improve communication between constituents (citizens) and their elected representatives.</a:t>
            </a:r>
          </a:p>
          <a:p>
            <a:pPr algn="just"/>
            <a:r>
              <a:rPr lang="en-US" dirty="0"/>
              <a:t>The platform enables users to report complaints, participate in surveys, track performance, and engage with representatives through real-time updates and virtual meetups.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5E65B9-5C72-B453-20CA-2F0511A73FD6}"/>
              </a:ext>
            </a:extLst>
          </p:cNvPr>
          <p:cNvSpPr txBox="1">
            <a:spLocks/>
          </p:cNvSpPr>
          <p:nvPr/>
        </p:nvSpPr>
        <p:spPr>
          <a:xfrm>
            <a:off x="838198" y="4631483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Provide a seamless, transparent, and efficient channel for citizens to voice their concerns, track issues, and hold representatives accountable for actions and resolutions.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FFCC61-5DC3-8DFB-FA08-74CB9D7C9781}"/>
              </a:ext>
            </a:extLst>
          </p:cNvPr>
          <p:cNvSpPr txBox="1">
            <a:spLocks/>
          </p:cNvSpPr>
          <p:nvPr/>
        </p:nvSpPr>
        <p:spPr>
          <a:xfrm>
            <a:off x="838199" y="3836964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Core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8981C"/>
                </a:solidFill>
              </a:rPr>
              <a:t>Idea</a:t>
            </a:r>
            <a:r>
              <a:rPr lang="en-US" sz="3600" b="1" dirty="0"/>
              <a:t>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Complaint Reporting: Allows users to file complaints and track progress.</a:t>
            </a:r>
          </a:p>
          <a:p>
            <a:pPr algn="just"/>
            <a:r>
              <a:rPr lang="en-US" dirty="0"/>
              <a:t>Performance Tracking: Track the performance of representatives with data visualizations.</a:t>
            </a:r>
          </a:p>
          <a:p>
            <a:pPr algn="just"/>
            <a:r>
              <a:rPr lang="en-US" dirty="0"/>
              <a:t>Real-Time Updates: Stay informed with live updates on complaint statuses, event notifications, etc.</a:t>
            </a:r>
          </a:p>
          <a:p>
            <a:pPr algn="just"/>
            <a:r>
              <a:rPr lang="en-US" dirty="0"/>
              <a:t>Virtual Meetups: Enable citizens to engage in video conferencing sessions with representatives.</a:t>
            </a:r>
          </a:p>
          <a:p>
            <a:pPr algn="just"/>
            <a:r>
              <a:rPr lang="en-US" dirty="0"/>
              <a:t>Surveys and Polls: Gather feedback on public issues through interactive surveys and polls.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Features:</a:t>
            </a:r>
          </a:p>
        </p:txBody>
      </p:sp>
    </p:spTree>
    <p:extLst>
      <p:ext uri="{BB962C8B-B14F-4D97-AF65-F5344CB8AC3E}">
        <p14:creationId xmlns:p14="http://schemas.microsoft.com/office/powerpoint/2010/main" val="183370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five (5) slides and develop a base for your project starting from initial technology/research. </a:t>
            </a:r>
          </a:p>
          <a:p>
            <a:pPr algn="just"/>
            <a:r>
              <a:rPr lang="en-US" dirty="0"/>
              <a:t>Properly reference previously used tools and technologies [3].</a:t>
            </a:r>
          </a:p>
        </p:txBody>
      </p:sp>
    </p:spTree>
    <p:extLst>
      <p:ext uri="{BB962C8B-B14F-4D97-AF65-F5344CB8AC3E}">
        <p14:creationId xmlns:p14="http://schemas.microsoft.com/office/powerpoint/2010/main" val="124963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98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4360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27910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516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 SemiBold</vt:lpstr>
      <vt:lpstr>Calibri</vt:lpstr>
      <vt:lpstr>Calibri Light</vt:lpstr>
      <vt:lpstr>Office Theme</vt:lpstr>
      <vt:lpstr>Constituency Connect</vt:lpstr>
      <vt:lpstr>Table of Contents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Benchmarking</vt:lpstr>
      <vt:lpstr>Problem Statement</vt:lpstr>
      <vt:lpstr>Proposed Model</vt:lpstr>
      <vt:lpstr>Scope of your Project</vt:lpstr>
      <vt:lpstr>Tools and Technologies (Market Base)</vt:lpstr>
      <vt:lpstr>Final Outcome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24</cp:revision>
  <dcterms:created xsi:type="dcterms:W3CDTF">2023-09-14T10:20:42Z</dcterms:created>
  <dcterms:modified xsi:type="dcterms:W3CDTF">2024-09-23T06:55:00Z</dcterms:modified>
</cp:coreProperties>
</file>