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4" r:id="rId6"/>
    <p:sldId id="265" r:id="rId7"/>
    <p:sldId id="262" r:id="rId8"/>
    <p:sldId id="266" r:id="rId9"/>
    <p:sldId id="267" r:id="rId10"/>
    <p:sldId id="268" r:id="rId11"/>
    <p:sldId id="26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1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6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5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0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5E6E-0E5C-41E1-A40C-15B94255FA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aeue.2016.02.005" TargetMode="External"/><Relationship Id="rId2" Type="http://schemas.openxmlformats.org/officeDocument/2006/relationships/hyperlink" Target="http://www.deeplearning.a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0342"/>
            <a:ext cx="9144000" cy="133057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FYP Title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598" y="3213912"/>
            <a:ext cx="5359685" cy="1931542"/>
          </a:xfrm>
        </p:spPr>
        <p:txBody>
          <a:bodyPr>
            <a:normAutofit fontScale="92500" lnSpcReduction="20000"/>
          </a:bodyPr>
          <a:lstStyle/>
          <a:p>
            <a:endParaRPr lang="en-US" sz="2700" b="1" dirty="0" smtClean="0"/>
          </a:p>
          <a:p>
            <a:r>
              <a:rPr lang="en-US" sz="2700" b="1" dirty="0" smtClean="0"/>
              <a:t>Group Members:</a:t>
            </a:r>
          </a:p>
          <a:p>
            <a:r>
              <a:rPr lang="en-US" dirty="0" smtClean="0"/>
              <a:t>Muhammad Ali  20Arid</a:t>
            </a:r>
          </a:p>
          <a:p>
            <a:r>
              <a:rPr lang="en-US" dirty="0" smtClean="0"/>
              <a:t>Muhammad Ali  20Arid</a:t>
            </a:r>
          </a:p>
          <a:p>
            <a:r>
              <a:rPr lang="en-US" dirty="0" smtClean="0"/>
              <a:t>Muhammad Ali  20Arid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81635" y="3472665"/>
            <a:ext cx="4347681" cy="1672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b="1" dirty="0" smtClean="0"/>
          </a:p>
          <a:p>
            <a:r>
              <a:rPr lang="en-US" sz="2700" b="1" dirty="0" smtClean="0"/>
              <a:t>Supervised By:</a:t>
            </a:r>
          </a:p>
          <a:p>
            <a:r>
              <a:rPr lang="en-US" dirty="0" smtClean="0"/>
              <a:t>Dr. Muhammad </a:t>
            </a:r>
            <a:r>
              <a:rPr lang="en-US" dirty="0" err="1" smtClean="0"/>
              <a:t>Ishtiaq</a:t>
            </a:r>
            <a:endParaRPr lang="en-US" dirty="0" smtClean="0"/>
          </a:p>
        </p:txBody>
      </p:sp>
      <p:pic>
        <p:nvPicPr>
          <p:cNvPr id="8" name="Picture 7" descr="C:\Users\UIIT\Downloads\uaar 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1" y="267128"/>
            <a:ext cx="1852827" cy="144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UIIT\Downloads\uiit log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7" y="34515"/>
            <a:ext cx="2118188" cy="21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265992" y="6058409"/>
            <a:ext cx="9660017" cy="559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INSTITUTE OF INFORMATION TECHNOLOGY</a:t>
            </a:r>
            <a:endParaRPr lang="en-US" sz="300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4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Final Outcome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Describe shortly the nature of your project outcome. </a:t>
            </a:r>
          </a:p>
          <a:p>
            <a:pPr algn="just"/>
            <a:r>
              <a:rPr lang="en-US" dirty="0" smtClean="0"/>
              <a:t>Whether it’s a Advance Technology/ Product / Framework/ Solution to the existing Problem or a novel research, etc. </a:t>
            </a:r>
          </a:p>
        </p:txBody>
      </p:sp>
    </p:spTree>
    <p:extLst>
      <p:ext uri="{BB962C8B-B14F-4D97-AF65-F5344CB8AC3E}">
        <p14:creationId xmlns:p14="http://schemas.microsoft.com/office/powerpoint/2010/main" val="185740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www.deeplearning.ai</a:t>
            </a:r>
            <a:r>
              <a:rPr lang="en-US" dirty="0" smtClean="0"/>
              <a:t> (Last visit date 13-09-2024)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M. Habib, A. Hussain</a:t>
            </a:r>
            <a:r>
              <a:rPr lang="en-US" dirty="0"/>
              <a:t>, </a:t>
            </a:r>
            <a:r>
              <a:rPr lang="en-US" dirty="0" smtClean="0"/>
              <a:t>S. </a:t>
            </a:r>
            <a:r>
              <a:rPr lang="en-US" dirty="0"/>
              <a:t>Rasheed, </a:t>
            </a:r>
            <a:r>
              <a:rPr lang="en-US" dirty="0" smtClean="0"/>
              <a:t>M. </a:t>
            </a:r>
            <a:r>
              <a:rPr lang="en-US" dirty="0"/>
              <a:t>Ali</a:t>
            </a:r>
            <a:r>
              <a:rPr lang="en-US" dirty="0" smtClean="0"/>
              <a:t>, Adaptive </a:t>
            </a:r>
            <a:r>
              <a:rPr lang="en-US" dirty="0"/>
              <a:t>fuzzy inference system based directional median filter for impulse noise removal</a:t>
            </a:r>
            <a:r>
              <a:rPr lang="en-US" dirty="0" smtClean="0"/>
              <a:t>, AEU </a:t>
            </a:r>
            <a:r>
              <a:rPr lang="en-US" dirty="0"/>
              <a:t>- International Journal of Electronics and </a:t>
            </a:r>
            <a:r>
              <a:rPr lang="en-US" dirty="0" smtClean="0"/>
              <a:t>Communications, 70 (5), 2016, </a:t>
            </a:r>
            <a:r>
              <a:rPr lang="en-US" dirty="0"/>
              <a:t>689-697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doi.org/10.1016/j.aeue.2016.02.005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0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257425"/>
            <a:ext cx="47339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2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Table of Contents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Benchmarking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Proposed Model/Solution</a:t>
            </a:r>
            <a:endParaRPr lang="en-US" dirty="0" smtClean="0"/>
          </a:p>
          <a:p>
            <a:r>
              <a:rPr lang="en-US" dirty="0" smtClean="0"/>
              <a:t>Scope</a:t>
            </a:r>
            <a:endParaRPr lang="en-US" dirty="0" smtClean="0"/>
          </a:p>
          <a:p>
            <a:r>
              <a:rPr lang="en-US" dirty="0" smtClean="0"/>
              <a:t>Tools </a:t>
            </a:r>
            <a:r>
              <a:rPr lang="en-US" dirty="0" smtClean="0"/>
              <a:t>and </a:t>
            </a:r>
            <a:r>
              <a:rPr lang="en-US" dirty="0" smtClean="0"/>
              <a:t>Technologies (Market Based)</a:t>
            </a:r>
          </a:p>
          <a:p>
            <a:r>
              <a:rPr lang="en-US" dirty="0" smtClean="0"/>
              <a:t>Final Outcome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5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Prepare at-least </a:t>
            </a:r>
            <a:r>
              <a:rPr lang="en-US" dirty="0" smtClean="0"/>
              <a:t>two (2) slides to briefly describe your project idea.</a:t>
            </a:r>
          </a:p>
          <a:p>
            <a:pPr algn="just"/>
            <a:r>
              <a:rPr lang="en-US" dirty="0" smtClean="0"/>
              <a:t>Properly reference [1] previously used tools and technologies.</a:t>
            </a:r>
          </a:p>
          <a:p>
            <a:pPr algn="just"/>
            <a:r>
              <a:rPr lang="en-US" dirty="0" smtClean="0"/>
              <a:t>If your FYP is related to research oriented properly add references of the paper [2].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Literature Review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Prepare at-least </a:t>
            </a:r>
            <a:r>
              <a:rPr lang="en-US" dirty="0" smtClean="0"/>
              <a:t>five (5) slides and </a:t>
            </a:r>
            <a:r>
              <a:rPr lang="en-US" dirty="0" smtClean="0"/>
              <a:t>develop a base for your project starting from initial technology/research. </a:t>
            </a:r>
            <a:endParaRPr lang="en-US" dirty="0" smtClean="0"/>
          </a:p>
          <a:p>
            <a:pPr algn="just"/>
            <a:r>
              <a:rPr lang="en-US" dirty="0" smtClean="0"/>
              <a:t>Properly reference previously used tools and technologies [3].</a:t>
            </a:r>
          </a:p>
        </p:txBody>
      </p:sp>
    </p:spTree>
    <p:extLst>
      <p:ext uri="{BB962C8B-B14F-4D97-AF65-F5344CB8AC3E}">
        <p14:creationId xmlns:p14="http://schemas.microsoft.com/office/powerpoint/2010/main" val="124963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Benchmarking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Once you cover basic understanding of problem, now you will map them in the form of a </a:t>
            </a:r>
            <a:r>
              <a:rPr lang="en-US" b="1" dirty="0" smtClean="0"/>
              <a:t>table</a:t>
            </a:r>
            <a:r>
              <a:rPr lang="en-US" dirty="0" smtClean="0"/>
              <a:t> to narrow down your problem.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279" y="2978076"/>
            <a:ext cx="6078608" cy="349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7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Define your problem in one paragraph keep in mind your literature review limitations and the gaps identified in the benchmarking table.</a:t>
            </a:r>
          </a:p>
        </p:txBody>
      </p:sp>
    </p:spTree>
    <p:extLst>
      <p:ext uri="{BB962C8B-B14F-4D97-AF65-F5344CB8AC3E}">
        <p14:creationId xmlns:p14="http://schemas.microsoft.com/office/powerpoint/2010/main" val="210958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Proposed Model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Write down abstract idea of your project, and add its model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14" y="2849960"/>
            <a:ext cx="6598710" cy="309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0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Scope of your Project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Properly write the scope of your project. Avoid general solutions. </a:t>
            </a:r>
          </a:p>
        </p:txBody>
      </p:sp>
    </p:spTree>
    <p:extLst>
      <p:ext uri="{BB962C8B-B14F-4D97-AF65-F5344CB8AC3E}">
        <p14:creationId xmlns:p14="http://schemas.microsoft.com/office/powerpoint/2010/main" val="123633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Tools and Technologies (Market Base)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List down tools and technologies, you want to use for development purposes. Avoid old ones, explore market oriented tools and technologies. </a:t>
            </a:r>
          </a:p>
        </p:txBody>
      </p:sp>
    </p:spTree>
    <p:extLst>
      <p:ext uri="{BB962C8B-B14F-4D97-AF65-F5344CB8AC3E}">
        <p14:creationId xmlns:p14="http://schemas.microsoft.com/office/powerpoint/2010/main" val="103459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326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 SemiBold</vt:lpstr>
      <vt:lpstr>Calibri</vt:lpstr>
      <vt:lpstr>Calibri Light</vt:lpstr>
      <vt:lpstr>Times New Roman</vt:lpstr>
      <vt:lpstr>Office Theme</vt:lpstr>
      <vt:lpstr>FYP Title</vt:lpstr>
      <vt:lpstr>Table of Contents</vt:lpstr>
      <vt:lpstr>Introduction</vt:lpstr>
      <vt:lpstr>Literature Review</vt:lpstr>
      <vt:lpstr>Benchmarking</vt:lpstr>
      <vt:lpstr>Problem Statement</vt:lpstr>
      <vt:lpstr>Proposed Model</vt:lpstr>
      <vt:lpstr>Scope of your Project</vt:lpstr>
      <vt:lpstr>Tools and Technologies (Market Base)</vt:lpstr>
      <vt:lpstr>Final Outcome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Title</dc:title>
  <dc:creator>Muhammad Habib</dc:creator>
  <cp:lastModifiedBy>Muhammad Habib</cp:lastModifiedBy>
  <cp:revision>15</cp:revision>
  <dcterms:created xsi:type="dcterms:W3CDTF">2023-09-14T10:20:42Z</dcterms:created>
  <dcterms:modified xsi:type="dcterms:W3CDTF">2024-09-13T03:28:09Z</dcterms:modified>
</cp:coreProperties>
</file>