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70" r:id="rId5"/>
    <p:sldId id="272" r:id="rId6"/>
    <p:sldId id="263" r:id="rId7"/>
    <p:sldId id="273" r:id="rId8"/>
    <p:sldId id="274" r:id="rId9"/>
    <p:sldId id="276" r:id="rId10"/>
    <p:sldId id="277" r:id="rId11"/>
    <p:sldId id="278" r:id="rId12"/>
    <p:sldId id="281" r:id="rId13"/>
    <p:sldId id="280" r:id="rId14"/>
    <p:sldId id="279" r:id="rId15"/>
    <p:sldId id="282" r:id="rId16"/>
    <p:sldId id="264" r:id="rId17"/>
    <p:sldId id="283" r:id="rId18"/>
    <p:sldId id="265" r:id="rId19"/>
    <p:sldId id="262" r:id="rId20"/>
    <p:sldId id="266" r:id="rId21"/>
    <p:sldId id="267" r:id="rId22"/>
    <p:sldId id="284" r:id="rId23"/>
    <p:sldId id="287" r:id="rId24"/>
    <p:sldId id="286" r:id="rId25"/>
    <p:sldId id="268" r:id="rId26"/>
    <p:sldId id="26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 / surveys).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more on long-term project-based collaboration rather than short-term problem reporting or complaint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Apollo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you cover basic understanding of problem, now you will map them in the form of a </a:t>
            </a:r>
            <a:r>
              <a:rPr lang="en-US" b="1" dirty="0"/>
              <a:t>table</a:t>
            </a:r>
            <a:r>
              <a:rPr lang="en-US" dirty="0"/>
              <a:t> to narrow down your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45558"/>
              </p:ext>
            </p:extLst>
          </p:nvPr>
        </p:nvGraphicFramePr>
        <p:xfrm>
          <a:off x="929640" y="1346084"/>
          <a:ext cx="10332720" cy="55575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302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595938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484283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95995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Complaint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Complaint Prioritization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655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Meetups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403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6554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 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9404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 Language 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714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down abstract idea of your project, and add its model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Model/Solution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Tools and Technologies (Market Based)</a:t>
            </a:r>
          </a:p>
          <a:p>
            <a:r>
              <a:rPr lang="en-US" dirty="0"/>
              <a:t>Final Outcome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Tools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223761"/>
            <a:ext cx="103327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Code(VS Code):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Lightweight code editor with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Figma: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Design tool for collaborative UI/UX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Miro: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dirty="0"/>
              <a:t>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ollaborative whiteboard platform for mind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Draw.io: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Diagramming tool for flowcharts and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Adobe Illustrator: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Vector graphics editor for designs.</a:t>
            </a:r>
          </a:p>
        </p:txBody>
      </p:sp>
    </p:spTree>
    <p:extLst>
      <p:ext uri="{BB962C8B-B14F-4D97-AF65-F5344CB8AC3E}">
        <p14:creationId xmlns:p14="http://schemas.microsoft.com/office/powerpoint/2010/main" val="115829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Frontend Technologies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410373-2BEE-E5A8-B72A-D0F3DB8B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60995"/>
              </p:ext>
            </p:extLst>
          </p:nvPr>
        </p:nvGraphicFramePr>
        <p:xfrm>
          <a:off x="929640" y="2109134"/>
          <a:ext cx="1033272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5918566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1134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HTML5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9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CSS3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Redux To0lkit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4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Tailwind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Material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4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Hook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TanStack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111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90FB48-470E-0EC3-1487-5C8457ED9D1D}"/>
              </a:ext>
            </a:extLst>
          </p:cNvPr>
          <p:cNvSpPr txBox="1">
            <a:spLocks/>
          </p:cNvSpPr>
          <p:nvPr/>
        </p:nvSpPr>
        <p:spPr>
          <a:xfrm>
            <a:off x="929640" y="4565627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Backend Technologies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CE0A60-0211-1A2F-7439-6C2A1F7F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2539"/>
              </p:ext>
            </p:extLst>
          </p:nvPr>
        </p:nvGraphicFramePr>
        <p:xfrm>
          <a:off x="1021080" y="5499068"/>
          <a:ext cx="1024128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2451291361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7142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Node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Express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2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2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30538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Database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A33728-9637-DBE7-6131-5A7FEE96F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160345"/>
              </p:ext>
            </p:extLst>
          </p:nvPr>
        </p:nvGraphicFramePr>
        <p:xfrm>
          <a:off x="838200" y="2036843"/>
          <a:ext cx="10515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318918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2866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663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CF411AE-77B1-671F-4952-F0D3958ACB32}"/>
              </a:ext>
            </a:extLst>
          </p:cNvPr>
          <p:cNvSpPr txBox="1">
            <a:spLocks/>
          </p:cNvSpPr>
          <p:nvPr/>
        </p:nvSpPr>
        <p:spPr>
          <a:xfrm>
            <a:off x="838200" y="3697989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Authentication and Authorization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560694-58E8-30CB-F9B7-AA0FB6521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177"/>
              </p:ext>
            </p:extLst>
          </p:nvPr>
        </p:nvGraphicFramePr>
        <p:xfrm>
          <a:off x="929640" y="4591685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389429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22910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6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2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Describe shortly the nature of your project outcome. </a:t>
            </a:r>
          </a:p>
          <a:p>
            <a:pPr algn="just"/>
            <a:r>
              <a:rPr lang="en-US" dirty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www.deeplearning.ai</a:t>
            </a:r>
            <a:r>
              <a:rPr lang="en-US" dirty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Habib, A. Hussain, S. Rasheed, M. Ali, Adaptive fuzzy inference system based directional median filter for impulse noise removal, AEU - International Journal of Electronics and Communications, 70 (5), 2016, 689-697, </a:t>
            </a:r>
            <a:r>
              <a:rPr lang="en-US" dirty="0">
                <a:hlinkClick r:id="rId3"/>
              </a:rPr>
              <a:t>https://doi.org/10.1016/j.aeue.2016.02.005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two (2) slides to briefly describe your project idea.</a:t>
            </a:r>
          </a:p>
          <a:p>
            <a:pPr algn="just"/>
            <a:r>
              <a:rPr lang="en-US" dirty="0"/>
              <a:t>Properly reference [1] previously used tools and technologies.</a:t>
            </a:r>
          </a:p>
          <a:p>
            <a:pPr algn="just"/>
            <a:r>
              <a:rPr lang="en-US" dirty="0"/>
              <a:t>If your FYP is related to research oriented properly add references of the paper [2]. 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5"/>
            <a:ext cx="10515600" cy="29704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838198" y="4631483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r>
              <a:rPr lang="en-US" sz="3600" b="1" dirty="0"/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five (5) slides and develop a base for your project starting from initial technology/research. </a:t>
            </a:r>
          </a:p>
          <a:p>
            <a:pPr algn="just"/>
            <a:r>
              <a:rPr lang="en-US" dirty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4"/>
            <a:ext cx="10515600" cy="551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RequireJS</a:t>
            </a:r>
            <a:endParaRPr lang="en-US" dirty="0"/>
          </a:p>
          <a:p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1230</Words>
  <Application>Microsoft Office PowerPoint</Application>
  <PresentationFormat>Widescreen</PresentationFormat>
  <Paragraphs>206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Benchmarking</vt:lpstr>
      <vt:lpstr>Problem Statement</vt:lpstr>
      <vt:lpstr>Proposed Model</vt:lpstr>
      <vt:lpstr>Scope of your Project</vt:lpstr>
      <vt:lpstr>Tools and Technologies (Market Base)</vt:lpstr>
      <vt:lpstr>Tools and Technologies</vt:lpstr>
      <vt:lpstr>Tools and Technologies</vt:lpstr>
      <vt:lpstr>Tools and Technologies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78</cp:revision>
  <dcterms:created xsi:type="dcterms:W3CDTF">2023-09-14T10:20:42Z</dcterms:created>
  <dcterms:modified xsi:type="dcterms:W3CDTF">2024-09-27T15:16:34Z</dcterms:modified>
</cp:coreProperties>
</file>