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ee.colorado.edu/~ecen5807/hw/hw6/SpiceConvergenceTips.html" TargetMode="External"/><Relationship Id="rId2" Type="http://schemas.openxmlformats.org/officeDocument/2006/relationships/hyperlink" Target="https://community.cadence.com/cadence_technology_forums/f/custom-ic-design/29141/convergence-error-in-transient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CC7-25AF-48AC-9708-A3D61F21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Convergence problem on Cadence</a:t>
            </a:r>
          </a:p>
        </p:txBody>
      </p:sp>
    </p:spTree>
    <p:extLst>
      <p:ext uri="{BB962C8B-B14F-4D97-AF65-F5344CB8AC3E}">
        <p14:creationId xmlns:p14="http://schemas.microsoft.com/office/powerpoint/2010/main" val="32257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4DD-0FBC-4BFF-AD22-62102B71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DB524D-6842-4F4E-9271-DC1D870E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4403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18C276-34A4-4B99-A900-48DE47C52200}"/>
              </a:ext>
            </a:extLst>
          </p:cNvPr>
          <p:cNvSpPr/>
          <p:nvPr/>
        </p:nvSpPr>
        <p:spPr>
          <a:xfrm>
            <a:off x="0" y="5029200"/>
            <a:ext cx="6172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98A9-4F80-47C9-9D27-40BD676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3C38-F26C-4A1B-9C51-1805D9B1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https://community.cadence.com/cadence_technology_forums/f/custom-ic-design/29141/convergence-error-in-transient-analysis</a:t>
            </a:r>
            <a:endParaRPr lang="en-US" dirty="0"/>
          </a:p>
          <a:p>
            <a:r>
              <a:rPr lang="en-US" dirty="0">
                <a:hlinkClick r:id="rId3"/>
              </a:rPr>
              <a:t>http://ecee.colorado.edu/~ecen5807/hw/hw6/SpiceConvergenceTips.html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278-EE0F-499D-9BBB-4D338BDB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The following set of suggestions might help you avoid convergence difficulties.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6A75-77DA-4D2B-B580-8A4342D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Evaluate and resolve any notice, warning, or error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Use realistic device models. Check all component parameters, particularly nonlinear device model parameters, to ensure that they are 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Small floating resistors connected to high impedance nodes might cause convergence difficulties. Avoid very small floating resistors, particularly small parasitic resistors in semiconductors. Instead, use voltage sources or </a:t>
            </a:r>
            <a:r>
              <a:rPr lang="en-US" sz="1400" dirty="0" err="1"/>
              <a:t>iprobes</a:t>
            </a:r>
            <a:r>
              <a:rPr lang="en-US" sz="1400" dirty="0"/>
              <a:t> to measure current.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Ensure that a complete set of parasitic capacitors is used on nonlinear devices to avoid jumps in the solution waveforms.  On MOS models, specify nonzero source and drain areas.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Perform sanity check on the parameter values using the parameter range checker (use ``+param param-limits-file'' as a command line argument) and heed any warnings.  Print the minimum and maximum parameter value using the `info' analysis.  Ensure that the bounds given for instance, model, output, temperature-dependent, and operating-point (if possible) parameters are 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Check the direction of both independent and dependent current sources. Convergence problems might result if current sources are connected such that they force current backward through diodes.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Enable diagnostic messages by setting option `diagnose=yes’.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Use the `</a:t>
            </a:r>
            <a:r>
              <a:rPr lang="en-US" sz="1400" dirty="0" err="1"/>
              <a:t>cmin</a:t>
            </a:r>
            <a:r>
              <a:rPr lang="en-US" sz="1400" dirty="0"/>
              <a:t>' parameter to install a small capacitor from every node in the circuit to ground.  This usually eliminates any jumps in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Loosen tolerances, particularly absolute tolerances like `</a:t>
            </a:r>
            <a:r>
              <a:rPr lang="en-US" sz="1400" dirty="0" err="1"/>
              <a:t>iabstol</a:t>
            </a:r>
            <a:r>
              <a:rPr lang="en-US" sz="1400" dirty="0"/>
              <a:t>' (on options statement). If tolerances are set too tight, they might preclude convergence.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Try to simplify the nonlinear component models in order to avoid regions in the model that might contribute to convergence problems.</a:t>
            </a:r>
          </a:p>
        </p:txBody>
      </p:sp>
    </p:spTree>
    <p:extLst>
      <p:ext uri="{BB962C8B-B14F-4D97-AF65-F5344CB8AC3E}">
        <p14:creationId xmlns:p14="http://schemas.microsoft.com/office/powerpoint/2010/main" val="55187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Increasing </a:t>
            </a:r>
            <a:r>
              <a:rPr lang="en-US" dirty="0" err="1"/>
              <a:t>iabstol</a:t>
            </a:r>
            <a:r>
              <a:rPr lang="en-US" dirty="0"/>
              <a:t> &amp; </a:t>
            </a:r>
            <a:r>
              <a:rPr lang="en-US" dirty="0" err="1"/>
              <a:t>vabstol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AB9FF-00CF-42EB-B4FE-F65720C9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967"/>
            <a:ext cx="9144000" cy="39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Adding a huge resistance (100MOhms) at certain nodes.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95A2-86D3-4483-8BBA-2C251675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3848100" cy="3429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F603D3-15F8-4776-A7DE-35574C7A9D04}"/>
              </a:ext>
            </a:extLst>
          </p:cNvPr>
          <p:cNvSpPr/>
          <p:nvPr/>
        </p:nvSpPr>
        <p:spPr>
          <a:xfrm>
            <a:off x="2590800" y="3200400"/>
            <a:ext cx="1371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Replace the realistic current sources with ideal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1E1EC-42CE-4A4C-8D6F-F0679EBF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94050"/>
            <a:ext cx="3438525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57319-D520-493A-BE95-CAA4F293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2" y="3595689"/>
            <a:ext cx="3845241" cy="17478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55F88D-613A-4CFC-AEC7-12209E9D4ADE}"/>
              </a:ext>
            </a:extLst>
          </p:cNvPr>
          <p:cNvSpPr/>
          <p:nvPr/>
        </p:nvSpPr>
        <p:spPr>
          <a:xfrm>
            <a:off x="4267200" y="4114800"/>
            <a:ext cx="98107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210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Convergence problem on Cadence</vt:lpstr>
      <vt:lpstr>Example</vt:lpstr>
      <vt:lpstr>Useful Links</vt:lpstr>
      <vt:lpstr>The following set of suggestions might help you avoid convergence difficulties.  </vt:lpstr>
      <vt:lpstr>Things that I used in the EE230 project to prevent convergence problems</vt:lpstr>
      <vt:lpstr>Things that I used in the EE230 project to prevent convergence problems</vt:lpstr>
      <vt:lpstr>Things that I used in the EE230 project to prevent convergence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problem on Cadence</dc:title>
  <dc:creator>Muhammad Aldacher</dc:creator>
  <cp:lastModifiedBy>Muhammad Aldacher</cp:lastModifiedBy>
  <cp:revision>5</cp:revision>
  <dcterms:created xsi:type="dcterms:W3CDTF">2006-08-16T00:00:00Z</dcterms:created>
  <dcterms:modified xsi:type="dcterms:W3CDTF">2019-08-07T03:47:00Z</dcterms:modified>
</cp:coreProperties>
</file>