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0D175C-72AB-43EC-96C5-E36EDC75F7DF}">
          <p14:sldIdLst>
            <p14:sldId id="256"/>
            <p14:sldId id="257"/>
          </p14:sldIdLst>
        </p14:section>
        <p14:section name="Conventional Clock Distr" id="{F93DA12A-34D3-4D05-963E-ED910D528716}">
          <p14:sldIdLst>
            <p14:sldId id="258"/>
            <p14:sldId id="259"/>
            <p14:sldId id="260"/>
          </p14:sldIdLst>
        </p14:section>
        <p14:section name="Resonant Clock Distr" id="{D652A58C-D4D4-414B-8182-9377D4266B0A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3736A-5D3B-4714-BB09-A969EB683EBE}" v="12" dt="2024-10-16T19:28:29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2313736A-5D3B-4714-BB09-A969EB683EBE}"/>
    <pc:docChg chg="undo custSel addSld modSld addSection modSection">
      <pc:chgData name="Aldacher, Muhammad" userId="12bec936-7d77-4747-ae5c-755e57d88fa4" providerId="ADAL" clId="{2313736A-5D3B-4714-BB09-A969EB683EBE}" dt="2024-10-16T19:34:41.852" v="550" actId="1035"/>
      <pc:docMkLst>
        <pc:docMk/>
      </pc:docMkLst>
      <pc:sldChg chg="addSp delSp modSp new mod">
        <pc:chgData name="Aldacher, Muhammad" userId="12bec936-7d77-4747-ae5c-755e57d88fa4" providerId="ADAL" clId="{2313736A-5D3B-4714-BB09-A969EB683EBE}" dt="2024-10-16T19:01:49.268" v="402" actId="6549"/>
        <pc:sldMkLst>
          <pc:docMk/>
          <pc:sldMk cId="3359490636" sldId="256"/>
        </pc:sldMkLst>
        <pc:spChg chg="mod">
          <ac:chgData name="Aldacher, Muhammad" userId="12bec936-7d77-4747-ae5c-755e57d88fa4" providerId="ADAL" clId="{2313736A-5D3B-4714-BB09-A969EB683EBE}" dt="2024-10-16T19:01:49.268" v="402" actId="6549"/>
          <ac:spMkLst>
            <pc:docMk/>
            <pc:sldMk cId="3359490636" sldId="256"/>
            <ac:spMk id="2" creationId="{1C563D9B-6C77-FEE8-C934-BD1278AD69F1}"/>
          </ac:spMkLst>
        </pc:spChg>
        <pc:spChg chg="mod">
          <ac:chgData name="Aldacher, Muhammad" userId="12bec936-7d77-4747-ae5c-755e57d88fa4" providerId="ADAL" clId="{2313736A-5D3B-4714-BB09-A969EB683EBE}" dt="2024-10-16T17:52:23.349" v="40" actId="14100"/>
          <ac:spMkLst>
            <pc:docMk/>
            <pc:sldMk cId="3359490636" sldId="256"/>
            <ac:spMk id="3" creationId="{AF4CF243-3207-A5ED-016F-ED50B0444541}"/>
          </ac:spMkLst>
        </pc:spChg>
        <pc:spChg chg="add del mod">
          <ac:chgData name="Aldacher, Muhammad" userId="12bec936-7d77-4747-ae5c-755e57d88fa4" providerId="ADAL" clId="{2313736A-5D3B-4714-BB09-A969EB683EBE}" dt="2024-10-16T17:52:38.748" v="46" actId="478"/>
          <ac:spMkLst>
            <pc:docMk/>
            <pc:sldMk cId="3359490636" sldId="256"/>
            <ac:spMk id="4" creationId="{B83338C4-8358-C06C-ECA9-D26520249DF5}"/>
          </ac:spMkLst>
        </pc:spChg>
      </pc:sldChg>
      <pc:sldChg chg="modSp new mod">
        <pc:chgData name="Aldacher, Muhammad" userId="12bec936-7d77-4747-ae5c-755e57d88fa4" providerId="ADAL" clId="{2313736A-5D3B-4714-BB09-A969EB683EBE}" dt="2024-10-16T19:01:54.923" v="403" actId="113"/>
        <pc:sldMkLst>
          <pc:docMk/>
          <pc:sldMk cId="859730207" sldId="257"/>
        </pc:sldMkLst>
        <pc:spChg chg="mod">
          <ac:chgData name="Aldacher, Muhammad" userId="12bec936-7d77-4747-ae5c-755e57d88fa4" providerId="ADAL" clId="{2313736A-5D3B-4714-BB09-A969EB683EBE}" dt="2024-10-16T17:52:47.021" v="57" actId="20577"/>
          <ac:spMkLst>
            <pc:docMk/>
            <pc:sldMk cId="859730207" sldId="257"/>
            <ac:spMk id="2" creationId="{2C2F1B00-1D96-9A5B-8265-E810B57FC13C}"/>
          </ac:spMkLst>
        </pc:spChg>
        <pc:spChg chg="mod">
          <ac:chgData name="Aldacher, Muhammad" userId="12bec936-7d77-4747-ae5c-755e57d88fa4" providerId="ADAL" clId="{2313736A-5D3B-4714-BB09-A969EB683EBE}" dt="2024-10-16T19:01:54.923" v="403" actId="113"/>
          <ac:spMkLst>
            <pc:docMk/>
            <pc:sldMk cId="859730207" sldId="257"/>
            <ac:spMk id="3" creationId="{FE524E6A-F857-0F31-AB72-F6367E0DFF5E}"/>
          </ac:spMkLst>
        </pc:spChg>
      </pc:sldChg>
      <pc:sldChg chg="addSp modSp new mod">
        <pc:chgData name="Aldacher, Muhammad" userId="12bec936-7d77-4747-ae5c-755e57d88fa4" providerId="ADAL" clId="{2313736A-5D3B-4714-BB09-A969EB683EBE}" dt="2024-10-16T19:23:24.986" v="421"/>
        <pc:sldMkLst>
          <pc:docMk/>
          <pc:sldMk cId="3704688440" sldId="258"/>
        </pc:sldMkLst>
        <pc:spChg chg="mod">
          <ac:chgData name="Aldacher, Muhammad" userId="12bec936-7d77-4747-ae5c-755e57d88fa4" providerId="ADAL" clId="{2313736A-5D3B-4714-BB09-A969EB683EBE}" dt="2024-10-16T19:22:32.854" v="407"/>
          <ac:spMkLst>
            <pc:docMk/>
            <pc:sldMk cId="3704688440" sldId="258"/>
            <ac:spMk id="2" creationId="{1B14686D-0B9F-B675-6B79-6F5391331A2D}"/>
          </ac:spMkLst>
        </pc:spChg>
        <pc:spChg chg="mod">
          <ac:chgData name="Aldacher, Muhammad" userId="12bec936-7d77-4747-ae5c-755e57d88fa4" providerId="ADAL" clId="{2313736A-5D3B-4714-BB09-A969EB683EBE}" dt="2024-10-16T19:22:49.335" v="416" actId="20577"/>
          <ac:spMkLst>
            <pc:docMk/>
            <pc:sldMk cId="3704688440" sldId="258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23:19.381" v="420" actId="1076"/>
          <ac:picMkLst>
            <pc:docMk/>
            <pc:sldMk cId="3704688440" sldId="258"/>
            <ac:picMk id="5" creationId="{26FBD648-AB08-8EE9-8E6D-57C62B056FA5}"/>
          </ac:picMkLst>
        </pc:picChg>
        <pc:picChg chg="add mod">
          <ac:chgData name="Aldacher, Muhammad" userId="12bec936-7d77-4747-ae5c-755e57d88fa4" providerId="ADAL" clId="{2313736A-5D3B-4714-BB09-A969EB683EBE}" dt="2024-10-16T19:23:24.986" v="421"/>
          <ac:picMkLst>
            <pc:docMk/>
            <pc:sldMk cId="3704688440" sldId="258"/>
            <ac:picMk id="6" creationId="{3C4C8694-70B1-3A6A-4A19-2CE14A2E1B3B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4:11.671" v="436"/>
        <pc:sldMkLst>
          <pc:docMk/>
          <pc:sldMk cId="2331109781" sldId="259"/>
        </pc:sldMkLst>
        <pc:spChg chg="mod">
          <ac:chgData name="Aldacher, Muhammad" userId="12bec936-7d77-4747-ae5c-755e57d88fa4" providerId="ADAL" clId="{2313736A-5D3B-4714-BB09-A969EB683EBE}" dt="2024-10-16T19:23:41.274" v="427" actId="20577"/>
          <ac:spMkLst>
            <pc:docMk/>
            <pc:sldMk cId="2331109781" sldId="259"/>
            <ac:spMk id="3" creationId="{DCF8812B-C843-AA62-4D86-99976664621C}"/>
          </ac:spMkLst>
        </pc:spChg>
        <pc:picChg chg="del">
          <ac:chgData name="Aldacher, Muhammad" userId="12bec936-7d77-4747-ae5c-755e57d88fa4" providerId="ADAL" clId="{2313736A-5D3B-4714-BB09-A969EB683EBE}" dt="2024-10-16T19:24:11.037" v="435" actId="478"/>
          <ac:picMkLst>
            <pc:docMk/>
            <pc:sldMk cId="2331109781" sldId="259"/>
            <ac:picMk id="5" creationId="{26FBD648-AB08-8EE9-8E6D-57C62B056FA5}"/>
          </ac:picMkLst>
        </pc:picChg>
        <pc:picChg chg="add del mod">
          <ac:chgData name="Aldacher, Muhammad" userId="12bec936-7d77-4747-ae5c-755e57d88fa4" providerId="ADAL" clId="{2313736A-5D3B-4714-BB09-A969EB683EBE}" dt="2024-10-16T19:24:09.702" v="434" actId="21"/>
          <ac:picMkLst>
            <pc:docMk/>
            <pc:sldMk cId="2331109781" sldId="259"/>
            <ac:picMk id="6" creationId="{193877D8-1DA3-DFD2-0424-210EF22B3CA7}"/>
          </ac:picMkLst>
        </pc:picChg>
        <pc:picChg chg="add mod">
          <ac:chgData name="Aldacher, Muhammad" userId="12bec936-7d77-4747-ae5c-755e57d88fa4" providerId="ADAL" clId="{2313736A-5D3B-4714-BB09-A969EB683EBE}" dt="2024-10-16T19:24:11.671" v="436"/>
          <ac:picMkLst>
            <pc:docMk/>
            <pc:sldMk cId="2331109781" sldId="259"/>
            <ac:picMk id="7" creationId="{193877D8-1DA3-DFD2-0424-210EF22B3CA7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4:50.655" v="449"/>
        <pc:sldMkLst>
          <pc:docMk/>
          <pc:sldMk cId="1284259980" sldId="260"/>
        </pc:sldMkLst>
        <pc:spChg chg="mod">
          <ac:chgData name="Aldacher, Muhammad" userId="12bec936-7d77-4747-ae5c-755e57d88fa4" providerId="ADAL" clId="{2313736A-5D3B-4714-BB09-A969EB683EBE}" dt="2024-10-16T19:24:29.524" v="444" actId="20577"/>
          <ac:spMkLst>
            <pc:docMk/>
            <pc:sldMk cId="1284259980" sldId="260"/>
            <ac:spMk id="3" creationId="{DCF8812B-C843-AA62-4D86-99976664621C}"/>
          </ac:spMkLst>
        </pc:spChg>
        <pc:picChg chg="add del mod">
          <ac:chgData name="Aldacher, Muhammad" userId="12bec936-7d77-4747-ae5c-755e57d88fa4" providerId="ADAL" clId="{2313736A-5D3B-4714-BB09-A969EB683EBE}" dt="2024-10-16T19:24:48.630" v="447" actId="21"/>
          <ac:picMkLst>
            <pc:docMk/>
            <pc:sldMk cId="1284259980" sldId="260"/>
            <ac:picMk id="5" creationId="{F05232AF-6D54-6A6D-6077-493A2CEFDFE7}"/>
          </ac:picMkLst>
        </pc:picChg>
        <pc:picChg chg="add mod">
          <ac:chgData name="Aldacher, Muhammad" userId="12bec936-7d77-4747-ae5c-755e57d88fa4" providerId="ADAL" clId="{2313736A-5D3B-4714-BB09-A969EB683EBE}" dt="2024-10-16T19:24:50.655" v="449"/>
          <ac:picMkLst>
            <pc:docMk/>
            <pc:sldMk cId="1284259980" sldId="260"/>
            <ac:picMk id="6" creationId="{F05232AF-6D54-6A6D-6077-493A2CEFDFE7}"/>
          </ac:picMkLst>
        </pc:picChg>
        <pc:picChg chg="del">
          <ac:chgData name="Aldacher, Muhammad" userId="12bec936-7d77-4747-ae5c-755e57d88fa4" providerId="ADAL" clId="{2313736A-5D3B-4714-BB09-A969EB683EBE}" dt="2024-10-16T19:24:49.995" v="448" actId="478"/>
          <ac:picMkLst>
            <pc:docMk/>
            <pc:sldMk cId="1284259980" sldId="260"/>
            <ac:picMk id="7" creationId="{193877D8-1DA3-DFD2-0424-210EF22B3CA7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6:42.090" v="474" actId="1076"/>
        <pc:sldMkLst>
          <pc:docMk/>
          <pc:sldMk cId="3796438000" sldId="261"/>
        </pc:sldMkLst>
        <pc:spChg chg="mod">
          <ac:chgData name="Aldacher, Muhammad" userId="12bec936-7d77-4747-ae5c-755e57d88fa4" providerId="ADAL" clId="{2313736A-5D3B-4714-BB09-A969EB683EBE}" dt="2024-10-16T19:25:36.547" v="465" actId="20577"/>
          <ac:spMkLst>
            <pc:docMk/>
            <pc:sldMk cId="3796438000" sldId="261"/>
            <ac:spMk id="2" creationId="{1B14686D-0B9F-B675-6B79-6F5391331A2D}"/>
          </ac:spMkLst>
        </pc:spChg>
        <pc:spChg chg="mod">
          <ac:chgData name="Aldacher, Muhammad" userId="12bec936-7d77-4747-ae5c-755e57d88fa4" providerId="ADAL" clId="{2313736A-5D3B-4714-BB09-A969EB683EBE}" dt="2024-10-16T19:25:58.534" v="466"/>
          <ac:spMkLst>
            <pc:docMk/>
            <pc:sldMk cId="3796438000" sldId="261"/>
            <ac:spMk id="3" creationId="{DCF8812B-C843-AA62-4D86-99976664621C}"/>
          </ac:spMkLst>
        </pc:spChg>
        <pc:picChg chg="del">
          <ac:chgData name="Aldacher, Muhammad" userId="12bec936-7d77-4747-ae5c-755e57d88fa4" providerId="ADAL" clId="{2313736A-5D3B-4714-BB09-A969EB683EBE}" dt="2024-10-16T19:26:14.018" v="467" actId="478"/>
          <ac:picMkLst>
            <pc:docMk/>
            <pc:sldMk cId="3796438000" sldId="261"/>
            <ac:picMk id="5" creationId="{26FBD648-AB08-8EE9-8E6D-57C62B056FA5}"/>
          </ac:picMkLst>
        </pc:picChg>
        <pc:picChg chg="add del mod">
          <ac:chgData name="Aldacher, Muhammad" userId="12bec936-7d77-4747-ae5c-755e57d88fa4" providerId="ADAL" clId="{2313736A-5D3B-4714-BB09-A969EB683EBE}" dt="2024-10-16T19:26:28.139" v="470" actId="478"/>
          <ac:picMkLst>
            <pc:docMk/>
            <pc:sldMk cId="3796438000" sldId="261"/>
            <ac:picMk id="6" creationId="{9ED7986A-8161-F95F-18D2-739727015CFE}"/>
          </ac:picMkLst>
        </pc:picChg>
        <pc:picChg chg="add mod">
          <ac:chgData name="Aldacher, Muhammad" userId="12bec936-7d77-4747-ae5c-755e57d88fa4" providerId="ADAL" clId="{2313736A-5D3B-4714-BB09-A969EB683EBE}" dt="2024-10-16T19:26:42.090" v="474" actId="1076"/>
          <ac:picMkLst>
            <pc:docMk/>
            <pc:sldMk cId="3796438000" sldId="261"/>
            <ac:picMk id="8" creationId="{E4A74A27-D5D7-2D31-193E-7B9D93AC697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7:29.338" v="490"/>
        <pc:sldMkLst>
          <pc:docMk/>
          <pc:sldMk cId="1296800352" sldId="262"/>
        </pc:sldMkLst>
        <pc:spChg chg="mod">
          <ac:chgData name="Aldacher, Muhammad" userId="12bec936-7d77-4747-ae5c-755e57d88fa4" providerId="ADAL" clId="{2313736A-5D3B-4714-BB09-A969EB683EBE}" dt="2024-10-16T19:26:57.817" v="481" actId="20577"/>
          <ac:spMkLst>
            <pc:docMk/>
            <pc:sldMk cId="1296800352" sldId="262"/>
            <ac:spMk id="3" creationId="{DCF8812B-C843-AA62-4D86-99976664621C}"/>
          </ac:spMkLst>
        </pc:spChg>
        <pc:picChg chg="add del mod">
          <ac:chgData name="Aldacher, Muhammad" userId="12bec936-7d77-4747-ae5c-755e57d88fa4" providerId="ADAL" clId="{2313736A-5D3B-4714-BB09-A969EB683EBE}" dt="2024-10-16T19:27:27.058" v="488" actId="21"/>
          <ac:picMkLst>
            <pc:docMk/>
            <pc:sldMk cId="1296800352" sldId="262"/>
            <ac:picMk id="5" creationId="{3E90E3B7-9C91-5A65-4936-7D5CFCDF185A}"/>
          </ac:picMkLst>
        </pc:picChg>
        <pc:picChg chg="add mod">
          <ac:chgData name="Aldacher, Muhammad" userId="12bec936-7d77-4747-ae5c-755e57d88fa4" providerId="ADAL" clId="{2313736A-5D3B-4714-BB09-A969EB683EBE}" dt="2024-10-16T19:27:29.338" v="490"/>
          <ac:picMkLst>
            <pc:docMk/>
            <pc:sldMk cId="1296800352" sldId="262"/>
            <ac:picMk id="6" creationId="{3E90E3B7-9C91-5A65-4936-7D5CFCDF185A}"/>
          </ac:picMkLst>
        </pc:picChg>
        <pc:picChg chg="del">
          <ac:chgData name="Aldacher, Muhammad" userId="12bec936-7d77-4747-ae5c-755e57d88fa4" providerId="ADAL" clId="{2313736A-5D3B-4714-BB09-A969EB683EBE}" dt="2024-10-16T19:27:28.674" v="489" actId="478"/>
          <ac:picMkLst>
            <pc:docMk/>
            <pc:sldMk cId="1296800352" sldId="262"/>
            <ac:picMk id="8" creationId="{E4A74A27-D5D7-2D31-193E-7B9D93AC697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8:20.927" v="505" actId="1076"/>
        <pc:sldMkLst>
          <pc:docMk/>
          <pc:sldMk cId="79294985" sldId="263"/>
        </pc:sldMkLst>
        <pc:spChg chg="mod">
          <ac:chgData name="Aldacher, Muhammad" userId="12bec936-7d77-4747-ae5c-755e57d88fa4" providerId="ADAL" clId="{2313736A-5D3B-4714-BB09-A969EB683EBE}" dt="2024-10-16T19:27:57.898" v="500" actId="20577"/>
          <ac:spMkLst>
            <pc:docMk/>
            <pc:sldMk cId="79294985" sldId="263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28:20.927" v="505" actId="1076"/>
          <ac:picMkLst>
            <pc:docMk/>
            <pc:sldMk cId="79294985" sldId="263"/>
            <ac:picMk id="5" creationId="{DE2FF948-B8D9-0447-98BC-6AD1295E0FBF}"/>
          </ac:picMkLst>
        </pc:picChg>
        <pc:picChg chg="del">
          <ac:chgData name="Aldacher, Muhammad" userId="12bec936-7d77-4747-ae5c-755e57d88fa4" providerId="ADAL" clId="{2313736A-5D3B-4714-BB09-A969EB683EBE}" dt="2024-10-16T19:28:13.370" v="501" actId="478"/>
          <ac:picMkLst>
            <pc:docMk/>
            <pc:sldMk cId="79294985" sldId="263"/>
            <ac:picMk id="6" creationId="{3E90E3B7-9C91-5A65-4936-7D5CFCDF185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34:41.852" v="550" actId="1035"/>
        <pc:sldMkLst>
          <pc:docMk/>
          <pc:sldMk cId="2287515531" sldId="264"/>
        </pc:sldMkLst>
        <pc:spChg chg="mod">
          <ac:chgData name="Aldacher, Muhammad" userId="12bec936-7d77-4747-ae5c-755e57d88fa4" providerId="ADAL" clId="{2313736A-5D3B-4714-BB09-A969EB683EBE}" dt="2024-10-16T19:28:41.925" v="523" actId="20577"/>
          <ac:spMkLst>
            <pc:docMk/>
            <pc:sldMk cId="2287515531" sldId="264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34:41.852" v="550" actId="1035"/>
          <ac:picMkLst>
            <pc:docMk/>
            <pc:sldMk cId="2287515531" sldId="264"/>
            <ac:picMk id="5" creationId="{B8B06149-3932-0204-B836-27E6772756D6}"/>
          </ac:picMkLst>
        </pc:picChg>
        <pc:picChg chg="del">
          <ac:chgData name="Aldacher, Muhammad" userId="12bec936-7d77-4747-ae5c-755e57d88fa4" providerId="ADAL" clId="{2313736A-5D3B-4714-BB09-A969EB683EBE}" dt="2024-10-16T19:28:59.191" v="524" actId="478"/>
          <ac:picMkLst>
            <pc:docMk/>
            <pc:sldMk cId="2287515531" sldId="264"/>
            <ac:picMk id="5" creationId="{DE2FF948-B8D9-0447-98BC-6AD1295E0FBF}"/>
          </ac:picMkLst>
        </pc:picChg>
        <pc:picChg chg="add mod">
          <ac:chgData name="Aldacher, Muhammad" userId="12bec936-7d77-4747-ae5c-755e57d88fa4" providerId="ADAL" clId="{2313736A-5D3B-4714-BB09-A969EB683EBE}" dt="2024-10-16T19:34:34.036" v="535" actId="14100"/>
          <ac:picMkLst>
            <pc:docMk/>
            <pc:sldMk cId="2287515531" sldId="264"/>
            <ac:picMk id="6" creationId="{159B1D72-0273-17F5-FA50-20B1899ED3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4180-55B4-21A2-646F-54279F5F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EF135-3828-F571-27EF-7FE62DEC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BFEB0-8D1D-2270-C2FF-71DA87B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E548-4434-9B3A-5AE2-1389D528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EFFB-9905-F4BC-5E01-BF26A286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C446-2F78-F6D1-0C7D-57986C4F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C536-D2DA-E862-DBD7-E71C7C68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A49C-7279-C023-64FF-6C94BEA3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FEAC-9097-BD16-AEA2-740DA32D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4F09-54AB-6752-E59A-141FBB5A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21CA-20DB-1BFC-AB5E-C1F01337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9ECF-E744-860C-E126-E4695576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A766-1E65-4735-6EE9-1A6A7E71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0376-7FAA-4690-7477-DF032554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3412F-4EC4-6737-28A3-B7579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B19E-31A5-4D6D-C0CC-33E94082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1EBB-BB80-ACA2-F007-A2D08AF5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A695-C41D-4C27-FD67-0A054A2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57B4-57E1-FB6A-C68F-01342654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20BE-DAED-29F9-1ECB-60C39720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003C-E739-FF86-12FA-DDBE77C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220D-281B-3292-FD4D-80AA11E4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893F-E242-9464-E628-45639E86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4DE9-E6DE-E75D-EFF9-E695A43A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9F90-4B08-05CC-1B9D-946219BB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DCFB-A360-1D6C-1D24-8F6E930D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F9F2-7BEC-B49E-A906-0DD97E32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738F-F700-77D7-6E9A-03123085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DD6A-A90D-C57D-F6A0-5FA206E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1955-BD39-82C9-A15B-1DE89B57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F6473-614D-B205-C14C-EDB40489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628F-50B9-7F5D-9C00-0238D604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C160-2586-62B8-2C26-66B2B444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EE245-D9BB-309A-7EAF-0FE4D213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4344E-7D49-923E-4F4A-9D3FAEEA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D9899-B8C2-3016-529D-45262B69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F44B5-15BC-15B0-67CE-3D7E6669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8E600-4D60-86DF-39EC-E2FF6CA3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50CA-40C1-2E36-0ED6-76F658F9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643A-F1CF-F1ED-3A4C-DA3E8D13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9E8F-EF2B-A671-FC5A-1D24E1C0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72D57-D906-B223-4648-07F46662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B4528-A8A5-4FED-E5AB-F53531A4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49667-44E2-56C8-A559-1116DA90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F2E2D-42E6-A225-B2E6-86A1FAE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F9A6-0A4C-F742-C34F-F0016EF5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DA76-7407-B7EA-EE84-8AD78B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3F43-833D-88BD-795F-BF8635BA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7DA52-4671-42DB-362A-1EA73720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EF4F-6D9A-F64E-C108-99EAC675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04A47-4932-A489-C59F-1C68F62C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5FC5-0BAE-58B3-824C-748D06A6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CE27-364D-E935-92E4-6B99B783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F6051-7DE0-1205-7904-13531C627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3F94A-2EED-B9AC-0E4C-4B20257E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2AEA-A4C3-6864-2753-41CE8CED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12DD-F6E9-402B-39DA-8213E5B7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3D62-9E0E-F176-5346-11D4E247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2B87A-B280-3AFD-ADD3-1E1860D6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0B0F-1790-D19B-5950-FC4E2C81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1822-D4E6-EC90-D8C4-EDA5A1B0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D097-B09F-BB95-9462-F72A694C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8416-1BD1-1ED6-E01E-E0FD150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Clock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5949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B00-1D96-9A5B-8265-E810B57F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4E6A-F857-0F31-AB72-F6367E0D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Challenges </a:t>
            </a:r>
            <a:r>
              <a:rPr lang="en-US" sz="2400" dirty="0"/>
              <a:t>of Clock distribution in multi-GHz systems: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Need to distribute high frequency clock.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Need to drive high capacitive loads.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Need to reduce clock skew &amp; jitter.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Need to reduce the high power consumption.</a:t>
            </a:r>
            <a:br>
              <a:rPr lang="en-US" sz="2000" dirty="0"/>
            </a:br>
            <a:r>
              <a:rPr lang="en-US" sz="1800" dirty="0"/>
              <a:t>(Conventional methods contain many buffers, so power consumption is high.)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Alternatively, </a:t>
            </a:r>
            <a:r>
              <a:rPr lang="en-US" sz="2400" b="1" dirty="0"/>
              <a:t>Resonant clock distribution </a:t>
            </a:r>
            <a:r>
              <a:rPr lang="en-US" sz="2400" dirty="0"/>
              <a:t>is applied to have better control on clock skew/jitter and reduce the overall power consumption. Electrical resonance occurs when imaginary parts of impedance cancel out at a particular frequency known as resonant frequency. Meanwhile the recycling energy are restored in the on-chip inductors and save the power.</a:t>
            </a:r>
          </a:p>
        </p:txBody>
      </p:sp>
    </p:spTree>
    <p:extLst>
      <p:ext uri="{BB962C8B-B14F-4D97-AF65-F5344CB8AC3E}">
        <p14:creationId xmlns:p14="http://schemas.microsoft.com/office/powerpoint/2010/main" val="8597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86D-0B9F-B675-6B79-6F539133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Clock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12B-C843-AA62-4D86-99976664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Tree: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BD648-AB08-8EE9-8E6D-57C62B05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78" y="2189007"/>
            <a:ext cx="5644843" cy="398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86D-0B9F-B675-6B79-6F539133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Clock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12B-C843-AA62-4D86-99976664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2- Grid: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877D8-1DA3-DFD2-0424-210EF22B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59" y="2189007"/>
            <a:ext cx="5695880" cy="3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0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86D-0B9F-B675-6B79-6F539133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Clock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12B-C843-AA62-4D86-99976664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3- Hybrid: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232AF-6D54-6A6D-6077-493A2CEF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6" y="2478239"/>
            <a:ext cx="759248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86D-0B9F-B675-6B79-6F539133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Resonant Clock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12B-C843-AA62-4D86-99976664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Traveling Wave Resonant: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A74A27-D5D7-2D31-193E-7B9D93AC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41" y="2235196"/>
            <a:ext cx="4597117" cy="41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86D-0B9F-B675-6B79-6F539133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Resonant Clock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12B-C843-AA62-4D86-99976664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2- Standing Wave Resonant: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0E3B7-9C91-5A65-4936-7D5CFCDF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95" y="2235196"/>
            <a:ext cx="5800809" cy="4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0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86D-0B9F-B675-6B79-6F539133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Resonant Clock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12B-C843-AA62-4D86-99976664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3- LC Tank Resonant: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FF948-B8D9-0447-98BC-6AD1295E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08" y="2497736"/>
            <a:ext cx="6734383" cy="38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86D-0B9F-B675-6B79-6F539133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Resonant Clock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812B-C843-AA62-4D86-99976664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4- Oscillator Array: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B1D72-0273-17F5-FA50-20B1899E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132"/>
            <a:ext cx="5161009" cy="3558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06149-3932-0204-B836-27E67727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9" y="2789599"/>
            <a:ext cx="6192791" cy="32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Clock Distribution</vt:lpstr>
      <vt:lpstr>Motivation</vt:lpstr>
      <vt:lpstr>Conventional Clock Distribution</vt:lpstr>
      <vt:lpstr>Conventional Clock Distribution</vt:lpstr>
      <vt:lpstr>Conventional Clock Distribution</vt:lpstr>
      <vt:lpstr>Resonant Clock Distribution</vt:lpstr>
      <vt:lpstr>Resonant Clock Distribution</vt:lpstr>
      <vt:lpstr>Resonant Clock Distribution</vt:lpstr>
      <vt:lpstr>Resonant Clock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2024-10-16T17:52:00Z</dcterms:created>
  <dcterms:modified xsi:type="dcterms:W3CDTF">2024-10-16T19:34:48Z</dcterms:modified>
</cp:coreProperties>
</file>