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ing Wave Resonators" id="{5B0D175C-72AB-43EC-96C5-E36EDC75F7DF}">
          <p14:sldIdLst>
            <p14:sldId id="256"/>
            <p14:sldId id="257"/>
            <p14:sldId id="267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32CEC-E451-4D46-8594-F7B6D404BB47}" v="44" dt="2024-10-16T23:54:27.138"/>
    <p1510:client id="{2313736A-5D3B-4714-BB09-A969EB683EBE}" v="12" dt="2024-10-16T19:28:29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18432CEC-E451-4D46-8594-F7B6D404BB47}"/>
    <pc:docChg chg="undo custSel addSld delSld modSld delSection modSection">
      <pc:chgData name="Aldacher, Muhammad" userId="12bec936-7d77-4747-ae5c-755e57d88fa4" providerId="ADAL" clId="{18432CEC-E451-4D46-8594-F7B6D404BB47}" dt="2024-10-17T00:02:21.075" v="294" actId="17846"/>
      <pc:docMkLst>
        <pc:docMk/>
      </pc:docMkLst>
      <pc:sldChg chg="addSp delSp modSp mod">
        <pc:chgData name="Aldacher, Muhammad" userId="12bec936-7d77-4747-ae5c-755e57d88fa4" providerId="ADAL" clId="{18432CEC-E451-4D46-8594-F7B6D404BB47}" dt="2024-10-16T19:52:53.418" v="6" actId="478"/>
        <pc:sldMkLst>
          <pc:docMk/>
          <pc:sldMk cId="3359490636" sldId="256"/>
        </pc:sldMkLst>
        <pc:spChg chg="mod">
          <ac:chgData name="Aldacher, Muhammad" userId="12bec936-7d77-4747-ae5c-755e57d88fa4" providerId="ADAL" clId="{18432CEC-E451-4D46-8594-F7B6D404BB47}" dt="2024-10-16T19:52:46.364" v="4" actId="20577"/>
          <ac:spMkLst>
            <pc:docMk/>
            <pc:sldMk cId="3359490636" sldId="256"/>
            <ac:spMk id="2" creationId="{1C563D9B-6C77-FEE8-C934-BD1278AD69F1}"/>
          </ac:spMkLst>
        </pc:spChg>
        <pc:spChg chg="del">
          <ac:chgData name="Aldacher, Muhammad" userId="12bec936-7d77-4747-ae5c-755e57d88fa4" providerId="ADAL" clId="{18432CEC-E451-4D46-8594-F7B6D404BB47}" dt="2024-10-16T19:52:51.641" v="5" actId="478"/>
          <ac:spMkLst>
            <pc:docMk/>
            <pc:sldMk cId="3359490636" sldId="256"/>
            <ac:spMk id="3" creationId="{AF4CF243-3207-A5ED-016F-ED50B0444541}"/>
          </ac:spMkLst>
        </pc:spChg>
        <pc:spChg chg="add del mod">
          <ac:chgData name="Aldacher, Muhammad" userId="12bec936-7d77-4747-ae5c-755e57d88fa4" providerId="ADAL" clId="{18432CEC-E451-4D46-8594-F7B6D404BB47}" dt="2024-10-16T19:52:53.418" v="6" actId="478"/>
          <ac:spMkLst>
            <pc:docMk/>
            <pc:sldMk cId="3359490636" sldId="256"/>
            <ac:spMk id="5" creationId="{F083188F-37DA-090A-144D-E9D8DBF0E90C}"/>
          </ac:spMkLst>
        </pc:spChg>
      </pc:sldChg>
      <pc:sldChg chg="addSp delSp modSp mod">
        <pc:chgData name="Aldacher, Muhammad" userId="12bec936-7d77-4747-ae5c-755e57d88fa4" providerId="ADAL" clId="{18432CEC-E451-4D46-8594-F7B6D404BB47}" dt="2024-10-16T23:59:45.517" v="264" actId="1076"/>
        <pc:sldMkLst>
          <pc:docMk/>
          <pc:sldMk cId="859730207" sldId="257"/>
        </pc:sldMkLst>
        <pc:spChg chg="mod">
          <ac:chgData name="Aldacher, Muhammad" userId="12bec936-7d77-4747-ae5c-755e57d88fa4" providerId="ADAL" clId="{18432CEC-E451-4D46-8594-F7B6D404BB47}" dt="2024-10-16T23:58:18.635" v="254" actId="20577"/>
          <ac:spMkLst>
            <pc:docMk/>
            <pc:sldMk cId="859730207" sldId="257"/>
            <ac:spMk id="2" creationId="{2C2F1B00-1D96-9A5B-8265-E810B57FC13C}"/>
          </ac:spMkLst>
        </pc:spChg>
        <pc:spChg chg="del mod">
          <ac:chgData name="Aldacher, Muhammad" userId="12bec936-7d77-4747-ae5c-755e57d88fa4" providerId="ADAL" clId="{18432CEC-E451-4D46-8594-F7B6D404BB47}" dt="2024-10-16T23:59:02.232" v="262" actId="478"/>
          <ac:spMkLst>
            <pc:docMk/>
            <pc:sldMk cId="859730207" sldId="257"/>
            <ac:spMk id="3" creationId="{FE524E6A-F857-0F31-AB72-F6367E0DFF5E}"/>
          </ac:spMkLst>
        </pc:spChg>
        <pc:picChg chg="add mod">
          <ac:chgData name="Aldacher, Muhammad" userId="12bec936-7d77-4747-ae5c-755e57d88fa4" providerId="ADAL" clId="{18432CEC-E451-4D46-8594-F7B6D404BB47}" dt="2024-10-16T23:58:59.990" v="261" actId="14100"/>
          <ac:picMkLst>
            <pc:docMk/>
            <pc:sldMk cId="859730207" sldId="257"/>
            <ac:picMk id="5" creationId="{276E46D7-BC6A-6F29-EACA-370EFEFB09A9}"/>
          </ac:picMkLst>
        </pc:picChg>
        <pc:picChg chg="add mod">
          <ac:chgData name="Aldacher, Muhammad" userId="12bec936-7d77-4747-ae5c-755e57d88fa4" providerId="ADAL" clId="{18432CEC-E451-4D46-8594-F7B6D404BB47}" dt="2024-10-16T23:59:45.517" v="264" actId="1076"/>
          <ac:picMkLst>
            <pc:docMk/>
            <pc:sldMk cId="859730207" sldId="257"/>
            <ac:picMk id="7" creationId="{D90D25AB-5051-B404-1C18-1C954DD4B23E}"/>
          </ac:picMkLst>
        </pc:picChg>
      </pc:sldChg>
      <pc:sldChg chg="del">
        <pc:chgData name="Aldacher, Muhammad" userId="12bec936-7d77-4747-ae5c-755e57d88fa4" providerId="ADAL" clId="{18432CEC-E451-4D46-8594-F7B6D404BB47}" dt="2024-10-17T00:01:22.959" v="280" actId="18676"/>
        <pc:sldMkLst>
          <pc:docMk/>
          <pc:sldMk cId="3704688440" sldId="258"/>
        </pc:sldMkLst>
      </pc:sldChg>
      <pc:sldChg chg="del">
        <pc:chgData name="Aldacher, Muhammad" userId="12bec936-7d77-4747-ae5c-755e57d88fa4" providerId="ADAL" clId="{18432CEC-E451-4D46-8594-F7B6D404BB47}" dt="2024-10-17T00:01:22.959" v="280" actId="18676"/>
        <pc:sldMkLst>
          <pc:docMk/>
          <pc:sldMk cId="2331109781" sldId="259"/>
        </pc:sldMkLst>
      </pc:sldChg>
      <pc:sldChg chg="del">
        <pc:chgData name="Aldacher, Muhammad" userId="12bec936-7d77-4747-ae5c-755e57d88fa4" providerId="ADAL" clId="{18432CEC-E451-4D46-8594-F7B6D404BB47}" dt="2024-10-17T00:01:22.959" v="280" actId="18676"/>
        <pc:sldMkLst>
          <pc:docMk/>
          <pc:sldMk cId="1284259980" sldId="260"/>
        </pc:sldMkLst>
      </pc:sldChg>
      <pc:sldChg chg="del">
        <pc:chgData name="Aldacher, Muhammad" userId="12bec936-7d77-4747-ae5c-755e57d88fa4" providerId="ADAL" clId="{18432CEC-E451-4D46-8594-F7B6D404BB47}" dt="2024-10-17T00:01:29.100" v="281" actId="18676"/>
        <pc:sldMkLst>
          <pc:docMk/>
          <pc:sldMk cId="3796438000" sldId="261"/>
        </pc:sldMkLst>
      </pc:sldChg>
      <pc:sldChg chg="del">
        <pc:chgData name="Aldacher, Muhammad" userId="12bec936-7d77-4747-ae5c-755e57d88fa4" providerId="ADAL" clId="{18432CEC-E451-4D46-8594-F7B6D404BB47}" dt="2024-10-17T00:01:29.100" v="281" actId="18676"/>
        <pc:sldMkLst>
          <pc:docMk/>
          <pc:sldMk cId="1296800352" sldId="262"/>
        </pc:sldMkLst>
      </pc:sldChg>
      <pc:sldChg chg="del">
        <pc:chgData name="Aldacher, Muhammad" userId="12bec936-7d77-4747-ae5c-755e57d88fa4" providerId="ADAL" clId="{18432CEC-E451-4D46-8594-F7B6D404BB47}" dt="2024-10-17T00:01:29.100" v="281" actId="18676"/>
        <pc:sldMkLst>
          <pc:docMk/>
          <pc:sldMk cId="79294985" sldId="263"/>
        </pc:sldMkLst>
      </pc:sldChg>
      <pc:sldChg chg="del">
        <pc:chgData name="Aldacher, Muhammad" userId="12bec936-7d77-4747-ae5c-755e57d88fa4" providerId="ADAL" clId="{18432CEC-E451-4D46-8594-F7B6D404BB47}" dt="2024-10-17T00:01:29.100" v="281" actId="18676"/>
        <pc:sldMkLst>
          <pc:docMk/>
          <pc:sldMk cId="2287515531" sldId="264"/>
        </pc:sldMkLst>
      </pc:sldChg>
      <pc:sldChg chg="addSp delSp modSp new mod">
        <pc:chgData name="Aldacher, Muhammad" userId="12bec936-7d77-4747-ae5c-755e57d88fa4" providerId="ADAL" clId="{18432CEC-E451-4D46-8594-F7B6D404BB47}" dt="2024-10-16T23:53:17.684" v="206" actId="20577"/>
        <pc:sldMkLst>
          <pc:docMk/>
          <pc:sldMk cId="304824881" sldId="265"/>
        </pc:sldMkLst>
        <pc:spChg chg="mod">
          <ac:chgData name="Aldacher, Muhammad" userId="12bec936-7d77-4747-ae5c-755e57d88fa4" providerId="ADAL" clId="{18432CEC-E451-4D46-8594-F7B6D404BB47}" dt="2024-10-16T23:53:17.684" v="206" actId="20577"/>
          <ac:spMkLst>
            <pc:docMk/>
            <pc:sldMk cId="304824881" sldId="265"/>
            <ac:spMk id="2" creationId="{C44BC251-6D92-C542-C912-6A6F87AD7313}"/>
          </ac:spMkLst>
        </pc:spChg>
        <pc:spChg chg="del">
          <ac:chgData name="Aldacher, Muhammad" userId="12bec936-7d77-4747-ae5c-755e57d88fa4" providerId="ADAL" clId="{18432CEC-E451-4D46-8594-F7B6D404BB47}" dt="2024-10-16T20:22:18.651" v="12"/>
          <ac:spMkLst>
            <pc:docMk/>
            <pc:sldMk cId="304824881" sldId="265"/>
            <ac:spMk id="3" creationId="{7A941447-F82E-17A5-ADF7-691182A06DD2}"/>
          </ac:spMkLst>
        </pc:spChg>
        <pc:spChg chg="add del mod">
          <ac:chgData name="Aldacher, Muhammad" userId="12bec936-7d77-4747-ae5c-755e57d88fa4" providerId="ADAL" clId="{18432CEC-E451-4D46-8594-F7B6D404BB47}" dt="2024-10-16T20:28:13.277" v="18"/>
          <ac:spMkLst>
            <pc:docMk/>
            <pc:sldMk cId="304824881" sldId="265"/>
            <ac:spMk id="7" creationId="{2DD3703B-7B85-DD86-9E7C-6F8A084131E3}"/>
          </ac:spMkLst>
        </pc:spChg>
        <pc:spChg chg="add del mod">
          <ac:chgData name="Aldacher, Muhammad" userId="12bec936-7d77-4747-ae5c-755e57d88fa4" providerId="ADAL" clId="{18432CEC-E451-4D46-8594-F7B6D404BB47}" dt="2024-10-16T20:35:44.143" v="114" actId="21"/>
          <ac:spMkLst>
            <pc:docMk/>
            <pc:sldMk cId="304824881" sldId="265"/>
            <ac:spMk id="10" creationId="{3923FCC1-75D8-AC0A-7BB9-8D5088583DAD}"/>
          </ac:spMkLst>
        </pc:spChg>
        <pc:spChg chg="add del mod">
          <ac:chgData name="Aldacher, Muhammad" userId="12bec936-7d77-4747-ae5c-755e57d88fa4" providerId="ADAL" clId="{18432CEC-E451-4D46-8594-F7B6D404BB47}" dt="2024-10-16T20:35:44.143" v="114" actId="21"/>
          <ac:spMkLst>
            <pc:docMk/>
            <pc:sldMk cId="304824881" sldId="265"/>
            <ac:spMk id="11" creationId="{BD7D2688-7295-E526-7603-72E7F9F7CB9D}"/>
          </ac:spMkLst>
        </pc:spChg>
        <pc:spChg chg="add del mod">
          <ac:chgData name="Aldacher, Muhammad" userId="12bec936-7d77-4747-ae5c-755e57d88fa4" providerId="ADAL" clId="{18432CEC-E451-4D46-8594-F7B6D404BB47}" dt="2024-10-16T20:35:44.143" v="114" actId="21"/>
          <ac:spMkLst>
            <pc:docMk/>
            <pc:sldMk cId="304824881" sldId="265"/>
            <ac:spMk id="12" creationId="{3BBFC1E7-25CC-7D12-4151-618006ECBFAC}"/>
          </ac:spMkLst>
        </pc:spChg>
        <pc:spChg chg="add del mod">
          <ac:chgData name="Aldacher, Muhammad" userId="12bec936-7d77-4747-ae5c-755e57d88fa4" providerId="ADAL" clId="{18432CEC-E451-4D46-8594-F7B6D404BB47}" dt="2024-10-16T20:35:44.143" v="114" actId="21"/>
          <ac:spMkLst>
            <pc:docMk/>
            <pc:sldMk cId="304824881" sldId="265"/>
            <ac:spMk id="13" creationId="{3B59A84E-5CAD-B891-4D8E-E1CB90A34958}"/>
          </ac:spMkLst>
        </pc:spChg>
        <pc:spChg chg="add del mod">
          <ac:chgData name="Aldacher, Muhammad" userId="12bec936-7d77-4747-ae5c-755e57d88fa4" providerId="ADAL" clId="{18432CEC-E451-4D46-8594-F7B6D404BB47}" dt="2024-10-16T20:35:44.143" v="114" actId="21"/>
          <ac:spMkLst>
            <pc:docMk/>
            <pc:sldMk cId="304824881" sldId="265"/>
            <ac:spMk id="14" creationId="{7DFE724E-9A1C-1103-AC40-EB66F7793828}"/>
          </ac:spMkLst>
        </pc:spChg>
        <pc:spChg chg="add del mod">
          <ac:chgData name="Aldacher, Muhammad" userId="12bec936-7d77-4747-ae5c-755e57d88fa4" providerId="ADAL" clId="{18432CEC-E451-4D46-8594-F7B6D404BB47}" dt="2024-10-16T20:35:44.143" v="114" actId="21"/>
          <ac:spMkLst>
            <pc:docMk/>
            <pc:sldMk cId="304824881" sldId="265"/>
            <ac:spMk id="15" creationId="{0519B393-6664-623C-F5F2-818DE8CA1E27}"/>
          </ac:spMkLst>
        </pc:spChg>
        <pc:spChg chg="add del mod">
          <ac:chgData name="Aldacher, Muhammad" userId="12bec936-7d77-4747-ae5c-755e57d88fa4" providerId="ADAL" clId="{18432CEC-E451-4D46-8594-F7B6D404BB47}" dt="2024-10-16T20:35:44.143" v="114" actId="21"/>
          <ac:spMkLst>
            <pc:docMk/>
            <pc:sldMk cId="304824881" sldId="265"/>
            <ac:spMk id="16" creationId="{617AD254-576F-D2EA-3239-64B559D3BDA0}"/>
          </ac:spMkLst>
        </pc:spChg>
        <pc:spChg chg="add del mod">
          <ac:chgData name="Aldacher, Muhammad" userId="12bec936-7d77-4747-ae5c-755e57d88fa4" providerId="ADAL" clId="{18432CEC-E451-4D46-8594-F7B6D404BB47}" dt="2024-10-16T20:35:31.596" v="109"/>
          <ac:spMkLst>
            <pc:docMk/>
            <pc:sldMk cId="304824881" sldId="265"/>
            <ac:spMk id="18" creationId="{CF1AE019-5D91-DB92-6B0D-5ACB4C7794D1}"/>
          </ac:spMkLst>
        </pc:spChg>
        <pc:spChg chg="add del mod">
          <ac:chgData name="Aldacher, Muhammad" userId="12bec936-7d77-4747-ae5c-755e57d88fa4" providerId="ADAL" clId="{18432CEC-E451-4D46-8594-F7B6D404BB47}" dt="2024-10-16T20:37:05.082" v="123" actId="21"/>
          <ac:spMkLst>
            <pc:docMk/>
            <pc:sldMk cId="304824881" sldId="265"/>
            <ac:spMk id="21" creationId="{3923FCC1-75D8-AC0A-7BB9-8D5088583DAD}"/>
          </ac:spMkLst>
        </pc:spChg>
        <pc:spChg chg="add del mod">
          <ac:chgData name="Aldacher, Muhammad" userId="12bec936-7d77-4747-ae5c-755e57d88fa4" providerId="ADAL" clId="{18432CEC-E451-4D46-8594-F7B6D404BB47}" dt="2024-10-16T20:37:05.082" v="123" actId="21"/>
          <ac:spMkLst>
            <pc:docMk/>
            <pc:sldMk cId="304824881" sldId="265"/>
            <ac:spMk id="22" creationId="{BD7D2688-7295-E526-7603-72E7F9F7CB9D}"/>
          </ac:spMkLst>
        </pc:spChg>
        <pc:spChg chg="add del mod">
          <ac:chgData name="Aldacher, Muhammad" userId="12bec936-7d77-4747-ae5c-755e57d88fa4" providerId="ADAL" clId="{18432CEC-E451-4D46-8594-F7B6D404BB47}" dt="2024-10-16T20:37:05.082" v="123" actId="21"/>
          <ac:spMkLst>
            <pc:docMk/>
            <pc:sldMk cId="304824881" sldId="265"/>
            <ac:spMk id="23" creationId="{3BBFC1E7-25CC-7D12-4151-618006ECBFAC}"/>
          </ac:spMkLst>
        </pc:spChg>
        <pc:spChg chg="add del mod">
          <ac:chgData name="Aldacher, Muhammad" userId="12bec936-7d77-4747-ae5c-755e57d88fa4" providerId="ADAL" clId="{18432CEC-E451-4D46-8594-F7B6D404BB47}" dt="2024-10-16T20:37:05.082" v="123" actId="21"/>
          <ac:spMkLst>
            <pc:docMk/>
            <pc:sldMk cId="304824881" sldId="265"/>
            <ac:spMk id="24" creationId="{3B59A84E-5CAD-B891-4D8E-E1CB90A34958}"/>
          </ac:spMkLst>
        </pc:spChg>
        <pc:spChg chg="add del mod">
          <ac:chgData name="Aldacher, Muhammad" userId="12bec936-7d77-4747-ae5c-755e57d88fa4" providerId="ADAL" clId="{18432CEC-E451-4D46-8594-F7B6D404BB47}" dt="2024-10-16T20:37:05.082" v="123" actId="21"/>
          <ac:spMkLst>
            <pc:docMk/>
            <pc:sldMk cId="304824881" sldId="265"/>
            <ac:spMk id="25" creationId="{7DFE724E-9A1C-1103-AC40-EB66F7793828}"/>
          </ac:spMkLst>
        </pc:spChg>
        <pc:spChg chg="add del mod">
          <ac:chgData name="Aldacher, Muhammad" userId="12bec936-7d77-4747-ae5c-755e57d88fa4" providerId="ADAL" clId="{18432CEC-E451-4D46-8594-F7B6D404BB47}" dt="2024-10-16T20:37:05.082" v="123" actId="21"/>
          <ac:spMkLst>
            <pc:docMk/>
            <pc:sldMk cId="304824881" sldId="265"/>
            <ac:spMk id="26" creationId="{0519B393-6664-623C-F5F2-818DE8CA1E27}"/>
          </ac:spMkLst>
        </pc:spChg>
        <pc:spChg chg="add del mod">
          <ac:chgData name="Aldacher, Muhammad" userId="12bec936-7d77-4747-ae5c-755e57d88fa4" providerId="ADAL" clId="{18432CEC-E451-4D46-8594-F7B6D404BB47}" dt="2024-10-16T20:37:05.082" v="123" actId="21"/>
          <ac:spMkLst>
            <pc:docMk/>
            <pc:sldMk cId="304824881" sldId="265"/>
            <ac:spMk id="27" creationId="{617AD254-576F-D2EA-3239-64B559D3BDA0}"/>
          </ac:spMkLst>
        </pc:spChg>
        <pc:spChg chg="add del mod">
          <ac:chgData name="Aldacher, Muhammad" userId="12bec936-7d77-4747-ae5c-755e57d88fa4" providerId="ADAL" clId="{18432CEC-E451-4D46-8594-F7B6D404BB47}" dt="2024-10-16T20:36:53.263" v="117"/>
          <ac:spMkLst>
            <pc:docMk/>
            <pc:sldMk cId="304824881" sldId="265"/>
            <ac:spMk id="29" creationId="{096394F8-A3FC-CFD8-9046-9C1E7DF52F82}"/>
          </ac:spMkLst>
        </pc:spChg>
        <pc:spChg chg="add mod">
          <ac:chgData name="Aldacher, Muhammad" userId="12bec936-7d77-4747-ae5c-755e57d88fa4" providerId="ADAL" clId="{18432CEC-E451-4D46-8594-F7B6D404BB47}" dt="2024-10-16T20:37:31.131" v="147" actId="1035"/>
          <ac:spMkLst>
            <pc:docMk/>
            <pc:sldMk cId="304824881" sldId="265"/>
            <ac:spMk id="32" creationId="{3923FCC1-75D8-AC0A-7BB9-8D5088583DAD}"/>
          </ac:spMkLst>
        </pc:spChg>
        <pc:spChg chg="add mod">
          <ac:chgData name="Aldacher, Muhammad" userId="12bec936-7d77-4747-ae5c-755e57d88fa4" providerId="ADAL" clId="{18432CEC-E451-4D46-8594-F7B6D404BB47}" dt="2024-10-16T20:37:21.703" v="136" actId="1037"/>
          <ac:spMkLst>
            <pc:docMk/>
            <pc:sldMk cId="304824881" sldId="265"/>
            <ac:spMk id="33" creationId="{BD7D2688-7295-E526-7603-72E7F9F7CB9D}"/>
          </ac:spMkLst>
        </pc:spChg>
        <pc:spChg chg="add mod">
          <ac:chgData name="Aldacher, Muhammad" userId="12bec936-7d77-4747-ae5c-755e57d88fa4" providerId="ADAL" clId="{18432CEC-E451-4D46-8594-F7B6D404BB47}" dt="2024-10-16T20:37:16.411" v="132" actId="1038"/>
          <ac:spMkLst>
            <pc:docMk/>
            <pc:sldMk cId="304824881" sldId="265"/>
            <ac:spMk id="34" creationId="{3BBFC1E7-25CC-7D12-4151-618006ECBFAC}"/>
          </ac:spMkLst>
        </pc:spChg>
        <pc:spChg chg="add mod">
          <ac:chgData name="Aldacher, Muhammad" userId="12bec936-7d77-4747-ae5c-755e57d88fa4" providerId="ADAL" clId="{18432CEC-E451-4D46-8594-F7B6D404BB47}" dt="2024-10-16T20:39:09.544" v="167" actId="1076"/>
          <ac:spMkLst>
            <pc:docMk/>
            <pc:sldMk cId="304824881" sldId="265"/>
            <ac:spMk id="35" creationId="{3B59A84E-5CAD-B891-4D8E-E1CB90A34958}"/>
          </ac:spMkLst>
        </pc:spChg>
        <pc:spChg chg="add mod">
          <ac:chgData name="Aldacher, Muhammad" userId="12bec936-7d77-4747-ae5c-755e57d88fa4" providerId="ADAL" clId="{18432CEC-E451-4D46-8594-F7B6D404BB47}" dt="2024-10-16T20:38:34.713" v="166" actId="1038"/>
          <ac:spMkLst>
            <pc:docMk/>
            <pc:sldMk cId="304824881" sldId="265"/>
            <ac:spMk id="36" creationId="{7DFE724E-9A1C-1103-AC40-EB66F7793828}"/>
          </ac:spMkLst>
        </pc:spChg>
        <pc:spChg chg="add del mod">
          <ac:chgData name="Aldacher, Muhammad" userId="12bec936-7d77-4747-ae5c-755e57d88fa4" providerId="ADAL" clId="{18432CEC-E451-4D46-8594-F7B6D404BB47}" dt="2024-10-16T20:37:36.321" v="149" actId="478"/>
          <ac:spMkLst>
            <pc:docMk/>
            <pc:sldMk cId="304824881" sldId="265"/>
            <ac:spMk id="37" creationId="{0519B393-6664-623C-F5F2-818DE8CA1E27}"/>
          </ac:spMkLst>
        </pc:spChg>
        <pc:spChg chg="add del mod">
          <ac:chgData name="Aldacher, Muhammad" userId="12bec936-7d77-4747-ae5c-755e57d88fa4" providerId="ADAL" clId="{18432CEC-E451-4D46-8594-F7B6D404BB47}" dt="2024-10-16T20:37:39.458" v="150" actId="478"/>
          <ac:spMkLst>
            <pc:docMk/>
            <pc:sldMk cId="304824881" sldId="265"/>
            <ac:spMk id="38" creationId="{617AD254-576F-D2EA-3239-64B559D3BDA0}"/>
          </ac:spMkLst>
        </pc:spChg>
        <pc:spChg chg="add mod">
          <ac:chgData name="Aldacher, Muhammad" userId="12bec936-7d77-4747-ae5c-755e57d88fa4" providerId="ADAL" clId="{18432CEC-E451-4D46-8594-F7B6D404BB47}" dt="2024-10-16T20:38:34.713" v="166" actId="1038"/>
          <ac:spMkLst>
            <pc:docMk/>
            <pc:sldMk cId="304824881" sldId="265"/>
            <ac:spMk id="39" creationId="{C366BBC6-489F-1D1A-9771-5A34F963CDBE}"/>
          </ac:spMkLst>
        </pc:spChg>
        <pc:picChg chg="add del mod">
          <ac:chgData name="Aldacher, Muhammad" userId="12bec936-7d77-4747-ae5c-755e57d88fa4" providerId="ADAL" clId="{18432CEC-E451-4D46-8594-F7B6D404BB47}" dt="2024-10-16T20:22:47.471" v="17" actId="478"/>
          <ac:picMkLst>
            <pc:docMk/>
            <pc:sldMk cId="304824881" sldId="265"/>
            <ac:picMk id="5" creationId="{583922E3-6137-0E74-4C89-6B0CB34FF6B8}"/>
          </ac:picMkLst>
        </pc:picChg>
        <pc:picChg chg="add del mod">
          <ac:chgData name="Aldacher, Muhammad" userId="12bec936-7d77-4747-ae5c-755e57d88fa4" providerId="ADAL" clId="{18432CEC-E451-4D46-8594-F7B6D404BB47}" dt="2024-10-16T20:35:28.706" v="108" actId="478"/>
          <ac:picMkLst>
            <pc:docMk/>
            <pc:sldMk cId="304824881" sldId="265"/>
            <ac:picMk id="9" creationId="{DD3C853A-CD77-A588-52AD-EF35DA5F7ACD}"/>
          </ac:picMkLst>
        </pc:picChg>
        <pc:picChg chg="add del mod">
          <ac:chgData name="Aldacher, Muhammad" userId="12bec936-7d77-4747-ae5c-755e57d88fa4" providerId="ADAL" clId="{18432CEC-E451-4D46-8594-F7B6D404BB47}" dt="2024-10-16T20:35:59.727" v="116" actId="478"/>
          <ac:picMkLst>
            <pc:docMk/>
            <pc:sldMk cId="304824881" sldId="265"/>
            <ac:picMk id="20" creationId="{4BD5DABB-D138-7C12-36F7-2833171BC880}"/>
          </ac:picMkLst>
        </pc:picChg>
        <pc:picChg chg="add mod">
          <ac:chgData name="Aldacher, Muhammad" userId="12bec936-7d77-4747-ae5c-755e57d88fa4" providerId="ADAL" clId="{18432CEC-E451-4D46-8594-F7B6D404BB47}" dt="2024-10-16T20:37:02.336" v="122" actId="1076"/>
          <ac:picMkLst>
            <pc:docMk/>
            <pc:sldMk cId="304824881" sldId="265"/>
            <ac:picMk id="31" creationId="{157715D2-5966-DB46-A79F-7E6AE885A65B}"/>
          </ac:picMkLst>
        </pc:picChg>
        <pc:picChg chg="add del mod">
          <ac:chgData name="Aldacher, Muhammad" userId="12bec936-7d77-4747-ae5c-755e57d88fa4" providerId="ADAL" clId="{18432CEC-E451-4D46-8594-F7B6D404BB47}" dt="2024-10-16T23:45:24.388" v="180" actId="21"/>
          <ac:picMkLst>
            <pc:docMk/>
            <pc:sldMk cId="304824881" sldId="265"/>
            <ac:picMk id="41" creationId="{69ED0B0A-F292-67B7-FF1A-039606A799A3}"/>
          </ac:picMkLst>
        </pc:picChg>
      </pc:sldChg>
      <pc:sldChg chg="addSp delSp modSp new del">
        <pc:chgData name="Aldacher, Muhammad" userId="12bec936-7d77-4747-ae5c-755e57d88fa4" providerId="ADAL" clId="{18432CEC-E451-4D46-8594-F7B6D404BB47}" dt="2024-10-16T20:22:01.507" v="10" actId="47"/>
        <pc:sldMkLst>
          <pc:docMk/>
          <pc:sldMk cId="339808569" sldId="265"/>
        </pc:sldMkLst>
        <pc:spChg chg="del">
          <ac:chgData name="Aldacher, Muhammad" userId="12bec936-7d77-4747-ae5c-755e57d88fa4" providerId="ADAL" clId="{18432CEC-E451-4D46-8594-F7B6D404BB47}" dt="2024-10-16T20:21:45.148" v="8"/>
          <ac:spMkLst>
            <pc:docMk/>
            <pc:sldMk cId="339808569" sldId="265"/>
            <ac:spMk id="3" creationId="{669EDA9F-1642-5DA8-DA0B-78AFC3532242}"/>
          </ac:spMkLst>
        </pc:spChg>
        <pc:spChg chg="add del mod">
          <ac:chgData name="Aldacher, Muhammad" userId="12bec936-7d77-4747-ae5c-755e57d88fa4" providerId="ADAL" clId="{18432CEC-E451-4D46-8594-F7B6D404BB47}" dt="2024-10-16T20:21:47.551" v="9"/>
          <ac:spMkLst>
            <pc:docMk/>
            <pc:sldMk cId="339808569" sldId="265"/>
            <ac:spMk id="4" creationId="{A4C58C7C-FA44-391E-C18B-42D99A4467E4}"/>
          </ac:spMkLst>
        </pc:spChg>
        <pc:spChg chg="add mod">
          <ac:chgData name="Aldacher, Muhammad" userId="12bec936-7d77-4747-ae5c-755e57d88fa4" providerId="ADAL" clId="{18432CEC-E451-4D46-8594-F7B6D404BB47}" dt="2024-10-16T20:21:47.551" v="9"/>
          <ac:spMkLst>
            <pc:docMk/>
            <pc:sldMk cId="339808569" sldId="265"/>
            <ac:spMk id="5" creationId="{8D854CBA-0387-A567-1F17-7D97FEB7F519}"/>
          </ac:spMkLst>
        </pc:spChg>
      </pc:sldChg>
      <pc:sldChg chg="addSp delSp modSp add mod">
        <pc:chgData name="Aldacher, Muhammad" userId="12bec936-7d77-4747-ae5c-755e57d88fa4" providerId="ADAL" clId="{18432CEC-E451-4D46-8594-F7B6D404BB47}" dt="2024-10-16T23:54:27.138" v="231" actId="164"/>
        <pc:sldMkLst>
          <pc:docMk/>
          <pc:sldMk cId="1397166846" sldId="266"/>
        </pc:sldMkLst>
        <pc:spChg chg="mod">
          <ac:chgData name="Aldacher, Muhammad" userId="12bec936-7d77-4747-ae5c-755e57d88fa4" providerId="ADAL" clId="{18432CEC-E451-4D46-8594-F7B6D404BB47}" dt="2024-10-16T23:53:38.277" v="217" actId="20577"/>
          <ac:spMkLst>
            <pc:docMk/>
            <pc:sldMk cId="1397166846" sldId="266"/>
            <ac:spMk id="2" creationId="{C44BC251-6D92-C542-C912-6A6F87AD7313}"/>
          </ac:spMkLst>
        </pc:spChg>
        <pc:spChg chg="add del mod">
          <ac:chgData name="Aldacher, Muhammad" userId="12bec936-7d77-4747-ae5c-755e57d88fa4" providerId="ADAL" clId="{18432CEC-E451-4D46-8594-F7B6D404BB47}" dt="2024-10-16T23:45:53.922" v="187" actId="478"/>
          <ac:spMkLst>
            <pc:docMk/>
            <pc:sldMk cId="1397166846" sldId="266"/>
            <ac:spMk id="4" creationId="{4E1F40BC-C0E9-67BD-6A9A-C5DF8B90BC05}"/>
          </ac:spMkLst>
        </pc:spChg>
        <pc:spChg chg="add mod">
          <ac:chgData name="Aldacher, Muhammad" userId="12bec936-7d77-4747-ae5c-755e57d88fa4" providerId="ADAL" clId="{18432CEC-E451-4D46-8594-F7B6D404BB47}" dt="2024-10-16T23:45:57.036" v="189"/>
          <ac:spMkLst>
            <pc:docMk/>
            <pc:sldMk cId="1397166846" sldId="266"/>
            <ac:spMk id="6" creationId="{3923FCC1-75D8-AC0A-7BB9-8D5088583DAD}"/>
          </ac:spMkLst>
        </pc:spChg>
        <pc:spChg chg="add mod">
          <ac:chgData name="Aldacher, Muhammad" userId="12bec936-7d77-4747-ae5c-755e57d88fa4" providerId="ADAL" clId="{18432CEC-E451-4D46-8594-F7B6D404BB47}" dt="2024-10-16T23:45:57.036" v="189"/>
          <ac:spMkLst>
            <pc:docMk/>
            <pc:sldMk cId="1397166846" sldId="266"/>
            <ac:spMk id="7" creationId="{BD7D2688-7295-E526-7603-72E7F9F7CB9D}"/>
          </ac:spMkLst>
        </pc:spChg>
        <pc:spChg chg="add del mod">
          <ac:chgData name="Aldacher, Muhammad" userId="12bec936-7d77-4747-ae5c-755e57d88fa4" providerId="ADAL" clId="{18432CEC-E451-4D46-8594-F7B6D404BB47}" dt="2024-10-16T23:46:00.526" v="190" actId="21"/>
          <ac:spMkLst>
            <pc:docMk/>
            <pc:sldMk cId="1397166846" sldId="266"/>
            <ac:spMk id="8" creationId="{3BBFC1E7-25CC-7D12-4151-618006ECBFAC}"/>
          </ac:spMkLst>
        </pc:spChg>
        <pc:spChg chg="add del mod">
          <ac:chgData name="Aldacher, Muhammad" userId="12bec936-7d77-4747-ae5c-755e57d88fa4" providerId="ADAL" clId="{18432CEC-E451-4D46-8594-F7B6D404BB47}" dt="2024-10-16T23:46:00.526" v="190" actId="21"/>
          <ac:spMkLst>
            <pc:docMk/>
            <pc:sldMk cId="1397166846" sldId="266"/>
            <ac:spMk id="9" creationId="{3B59A84E-5CAD-B891-4D8E-E1CB90A34958}"/>
          </ac:spMkLst>
        </pc:spChg>
        <pc:spChg chg="add mod">
          <ac:chgData name="Aldacher, Muhammad" userId="12bec936-7d77-4747-ae5c-755e57d88fa4" providerId="ADAL" clId="{18432CEC-E451-4D46-8594-F7B6D404BB47}" dt="2024-10-16T23:45:57.036" v="189"/>
          <ac:spMkLst>
            <pc:docMk/>
            <pc:sldMk cId="1397166846" sldId="266"/>
            <ac:spMk id="10" creationId="{7DFE724E-9A1C-1103-AC40-EB66F7793828}"/>
          </ac:spMkLst>
        </pc:spChg>
        <pc:spChg chg="add mod">
          <ac:chgData name="Aldacher, Muhammad" userId="12bec936-7d77-4747-ae5c-755e57d88fa4" providerId="ADAL" clId="{18432CEC-E451-4D46-8594-F7B6D404BB47}" dt="2024-10-16T23:45:57.036" v="189"/>
          <ac:spMkLst>
            <pc:docMk/>
            <pc:sldMk cId="1397166846" sldId="266"/>
            <ac:spMk id="11" creationId="{C366BBC6-489F-1D1A-9771-5A34F963CDBE}"/>
          </ac:spMkLst>
        </pc:spChg>
        <pc:spChg chg="add mod">
          <ac:chgData name="Aldacher, Muhammad" userId="12bec936-7d77-4747-ae5c-755e57d88fa4" providerId="ADAL" clId="{18432CEC-E451-4D46-8594-F7B6D404BB47}" dt="2024-10-16T23:46:00.808" v="191"/>
          <ac:spMkLst>
            <pc:docMk/>
            <pc:sldMk cId="1397166846" sldId="266"/>
            <ac:spMk id="12" creationId="{3BBFC1E7-25CC-7D12-4151-618006ECBFAC}"/>
          </ac:spMkLst>
        </pc:spChg>
        <pc:spChg chg="add mod">
          <ac:chgData name="Aldacher, Muhammad" userId="12bec936-7d77-4747-ae5c-755e57d88fa4" providerId="ADAL" clId="{18432CEC-E451-4D46-8594-F7B6D404BB47}" dt="2024-10-16T23:46:00.808" v="191"/>
          <ac:spMkLst>
            <pc:docMk/>
            <pc:sldMk cId="1397166846" sldId="266"/>
            <ac:spMk id="13" creationId="{3B59A84E-5CAD-B891-4D8E-E1CB90A34958}"/>
          </ac:spMkLst>
        </pc:spChg>
        <pc:spChg chg="del mod">
          <ac:chgData name="Aldacher, Muhammad" userId="12bec936-7d77-4747-ae5c-755e57d88fa4" providerId="ADAL" clId="{18432CEC-E451-4D46-8594-F7B6D404BB47}" dt="2024-10-16T23:45:56.739" v="188" actId="21"/>
          <ac:spMkLst>
            <pc:docMk/>
            <pc:sldMk cId="1397166846" sldId="266"/>
            <ac:spMk id="32" creationId="{3923FCC1-75D8-AC0A-7BB9-8D5088583DAD}"/>
          </ac:spMkLst>
        </pc:spChg>
        <pc:spChg chg="del mod">
          <ac:chgData name="Aldacher, Muhammad" userId="12bec936-7d77-4747-ae5c-755e57d88fa4" providerId="ADAL" clId="{18432CEC-E451-4D46-8594-F7B6D404BB47}" dt="2024-10-16T23:45:56.739" v="188" actId="21"/>
          <ac:spMkLst>
            <pc:docMk/>
            <pc:sldMk cId="1397166846" sldId="266"/>
            <ac:spMk id="33" creationId="{BD7D2688-7295-E526-7603-72E7F9F7CB9D}"/>
          </ac:spMkLst>
        </pc:spChg>
        <pc:spChg chg="del mod">
          <ac:chgData name="Aldacher, Muhammad" userId="12bec936-7d77-4747-ae5c-755e57d88fa4" providerId="ADAL" clId="{18432CEC-E451-4D46-8594-F7B6D404BB47}" dt="2024-10-16T23:45:56.739" v="188" actId="21"/>
          <ac:spMkLst>
            <pc:docMk/>
            <pc:sldMk cId="1397166846" sldId="266"/>
            <ac:spMk id="34" creationId="{3BBFC1E7-25CC-7D12-4151-618006ECBFAC}"/>
          </ac:spMkLst>
        </pc:spChg>
        <pc:spChg chg="del mod">
          <ac:chgData name="Aldacher, Muhammad" userId="12bec936-7d77-4747-ae5c-755e57d88fa4" providerId="ADAL" clId="{18432CEC-E451-4D46-8594-F7B6D404BB47}" dt="2024-10-16T23:45:56.739" v="188" actId="21"/>
          <ac:spMkLst>
            <pc:docMk/>
            <pc:sldMk cId="1397166846" sldId="266"/>
            <ac:spMk id="35" creationId="{3B59A84E-5CAD-B891-4D8E-E1CB90A34958}"/>
          </ac:spMkLst>
        </pc:spChg>
        <pc:spChg chg="del mod">
          <ac:chgData name="Aldacher, Muhammad" userId="12bec936-7d77-4747-ae5c-755e57d88fa4" providerId="ADAL" clId="{18432CEC-E451-4D46-8594-F7B6D404BB47}" dt="2024-10-16T23:45:56.739" v="188" actId="21"/>
          <ac:spMkLst>
            <pc:docMk/>
            <pc:sldMk cId="1397166846" sldId="266"/>
            <ac:spMk id="36" creationId="{7DFE724E-9A1C-1103-AC40-EB66F7793828}"/>
          </ac:spMkLst>
        </pc:spChg>
        <pc:spChg chg="del mod">
          <ac:chgData name="Aldacher, Muhammad" userId="12bec936-7d77-4747-ae5c-755e57d88fa4" providerId="ADAL" clId="{18432CEC-E451-4D46-8594-F7B6D404BB47}" dt="2024-10-16T23:45:56.739" v="188" actId="21"/>
          <ac:spMkLst>
            <pc:docMk/>
            <pc:sldMk cId="1397166846" sldId="266"/>
            <ac:spMk id="39" creationId="{C366BBC6-489F-1D1A-9771-5A34F963CDBE}"/>
          </ac:spMkLst>
        </pc:spChg>
        <pc:grpChg chg="add mod">
          <ac:chgData name="Aldacher, Muhammad" userId="12bec936-7d77-4747-ae5c-755e57d88fa4" providerId="ADAL" clId="{18432CEC-E451-4D46-8594-F7B6D404BB47}" dt="2024-10-16T23:54:27.138" v="231" actId="164"/>
          <ac:grpSpMkLst>
            <pc:docMk/>
            <pc:sldMk cId="1397166846" sldId="266"/>
            <ac:grpSpMk id="24" creationId="{F71A617F-EDCD-000D-2DC7-02E77D26D0C4}"/>
          </ac:grpSpMkLst>
        </pc:grpChg>
        <pc:picChg chg="add mod">
          <ac:chgData name="Aldacher, Muhammad" userId="12bec936-7d77-4747-ae5c-755e57d88fa4" providerId="ADAL" clId="{18432CEC-E451-4D46-8594-F7B6D404BB47}" dt="2024-10-16T23:45:51.703" v="186"/>
          <ac:picMkLst>
            <pc:docMk/>
            <pc:sldMk cId="1397166846" sldId="266"/>
            <ac:picMk id="5" creationId="{69ED0B0A-F292-67B7-FF1A-039606A799A3}"/>
          </ac:picMkLst>
        </pc:picChg>
        <pc:picChg chg="del">
          <ac:chgData name="Aldacher, Muhammad" userId="12bec936-7d77-4747-ae5c-755e57d88fa4" providerId="ADAL" clId="{18432CEC-E451-4D46-8594-F7B6D404BB47}" dt="2024-10-16T23:45:50.192" v="185" actId="478"/>
          <ac:picMkLst>
            <pc:docMk/>
            <pc:sldMk cId="1397166846" sldId="266"/>
            <ac:picMk id="31" creationId="{157715D2-5966-DB46-A79F-7E6AE885A65B}"/>
          </ac:picMkLst>
        </pc:picChg>
        <pc:picChg chg="add del mod">
          <ac:chgData name="Aldacher, Muhammad" userId="12bec936-7d77-4747-ae5c-755e57d88fa4" providerId="ADAL" clId="{18432CEC-E451-4D46-8594-F7B6D404BB47}" dt="2024-10-16T23:45:48.040" v="184" actId="21"/>
          <ac:picMkLst>
            <pc:docMk/>
            <pc:sldMk cId="1397166846" sldId="266"/>
            <ac:picMk id="41" creationId="{69ED0B0A-F292-67B7-FF1A-039606A799A3}"/>
          </ac:picMkLst>
        </pc:picChg>
        <pc:cxnChg chg="add mod">
          <ac:chgData name="Aldacher, Muhammad" userId="12bec936-7d77-4747-ae5c-755e57d88fa4" providerId="ADAL" clId="{18432CEC-E451-4D46-8594-F7B6D404BB47}" dt="2024-10-16T23:54:27.138" v="231" actId="164"/>
          <ac:cxnSpMkLst>
            <pc:docMk/>
            <pc:sldMk cId="1397166846" sldId="266"/>
            <ac:cxnSpMk id="15" creationId="{12F5AE63-670D-BD28-30F3-290DAA2888C8}"/>
          </ac:cxnSpMkLst>
        </pc:cxnChg>
        <pc:cxnChg chg="add mod">
          <ac:chgData name="Aldacher, Muhammad" userId="12bec936-7d77-4747-ae5c-755e57d88fa4" providerId="ADAL" clId="{18432CEC-E451-4D46-8594-F7B6D404BB47}" dt="2024-10-16T23:54:27.138" v="231" actId="164"/>
          <ac:cxnSpMkLst>
            <pc:docMk/>
            <pc:sldMk cId="1397166846" sldId="266"/>
            <ac:cxnSpMk id="17" creationId="{0B2197F6-9B87-D46A-B0FC-CB2CA1DCBECF}"/>
          </ac:cxnSpMkLst>
        </pc:cxnChg>
        <pc:cxnChg chg="add mod">
          <ac:chgData name="Aldacher, Muhammad" userId="12bec936-7d77-4747-ae5c-755e57d88fa4" providerId="ADAL" clId="{18432CEC-E451-4D46-8594-F7B6D404BB47}" dt="2024-10-16T23:54:27.138" v="231" actId="164"/>
          <ac:cxnSpMkLst>
            <pc:docMk/>
            <pc:sldMk cId="1397166846" sldId="266"/>
            <ac:cxnSpMk id="20" creationId="{0DA9BCD9-2124-99E6-ECB4-FCD98311EE0A}"/>
          </ac:cxnSpMkLst>
        </pc:cxnChg>
        <pc:cxnChg chg="add mod">
          <ac:chgData name="Aldacher, Muhammad" userId="12bec936-7d77-4747-ae5c-755e57d88fa4" providerId="ADAL" clId="{18432CEC-E451-4D46-8594-F7B6D404BB47}" dt="2024-10-16T23:54:27.138" v="231" actId="164"/>
          <ac:cxnSpMkLst>
            <pc:docMk/>
            <pc:sldMk cId="1397166846" sldId="266"/>
            <ac:cxnSpMk id="22" creationId="{DC984DB6-0AB3-7A5D-95DD-AE8EFB980563}"/>
          </ac:cxnSpMkLst>
        </pc:cxnChg>
      </pc:sldChg>
      <pc:sldChg chg="addSp delSp modSp new mod">
        <pc:chgData name="Aldacher, Muhammad" userId="12bec936-7d77-4747-ae5c-755e57d88fa4" providerId="ADAL" clId="{18432CEC-E451-4D46-8594-F7B6D404BB47}" dt="2024-10-17T00:01:10.487" v="279" actId="1076"/>
        <pc:sldMkLst>
          <pc:docMk/>
          <pc:sldMk cId="3595410624" sldId="267"/>
        </pc:sldMkLst>
        <pc:spChg chg="mod">
          <ac:chgData name="Aldacher, Muhammad" userId="12bec936-7d77-4747-ae5c-755e57d88fa4" providerId="ADAL" clId="{18432CEC-E451-4D46-8594-F7B6D404BB47}" dt="2024-10-17T00:00:10.101" v="272"/>
          <ac:spMkLst>
            <pc:docMk/>
            <pc:sldMk cId="3595410624" sldId="267"/>
            <ac:spMk id="2" creationId="{4C1E2555-0A9A-B2CE-61AA-24D62B06E065}"/>
          </ac:spMkLst>
        </pc:spChg>
        <pc:spChg chg="del">
          <ac:chgData name="Aldacher, Muhammad" userId="12bec936-7d77-4747-ae5c-755e57d88fa4" providerId="ADAL" clId="{18432CEC-E451-4D46-8594-F7B6D404BB47}" dt="2024-10-17T00:00:49" v="276" actId="478"/>
          <ac:spMkLst>
            <pc:docMk/>
            <pc:sldMk cId="3595410624" sldId="267"/>
            <ac:spMk id="3" creationId="{5F280A78-EC08-47DB-D7AB-92C9327B8744}"/>
          </ac:spMkLst>
        </pc:spChg>
        <pc:picChg chg="add mod">
          <ac:chgData name="Aldacher, Muhammad" userId="12bec936-7d77-4747-ae5c-755e57d88fa4" providerId="ADAL" clId="{18432CEC-E451-4D46-8594-F7B6D404BB47}" dt="2024-10-17T00:00:45.634" v="275" actId="14100"/>
          <ac:picMkLst>
            <pc:docMk/>
            <pc:sldMk cId="3595410624" sldId="267"/>
            <ac:picMk id="5" creationId="{0F8A6EDB-63A7-A8ED-BBEF-935FE0B7DA50}"/>
          </ac:picMkLst>
        </pc:picChg>
        <pc:picChg chg="add mod">
          <ac:chgData name="Aldacher, Muhammad" userId="12bec936-7d77-4747-ae5c-755e57d88fa4" providerId="ADAL" clId="{18432CEC-E451-4D46-8594-F7B6D404BB47}" dt="2024-10-17T00:01:10.487" v="279" actId="1076"/>
          <ac:picMkLst>
            <pc:docMk/>
            <pc:sldMk cId="3595410624" sldId="267"/>
            <ac:picMk id="7" creationId="{7BC04985-5203-0AED-BA8D-E6ABFA187F54}"/>
          </ac:picMkLst>
        </pc:picChg>
      </pc:sldChg>
      <pc:sldChg chg="modSp new mod">
        <pc:chgData name="Aldacher, Muhammad" userId="12bec936-7d77-4747-ae5c-755e57d88fa4" providerId="ADAL" clId="{18432CEC-E451-4D46-8594-F7B6D404BB47}" dt="2024-10-17T00:02:04.617" v="293" actId="113"/>
        <pc:sldMkLst>
          <pc:docMk/>
          <pc:sldMk cId="2271294371" sldId="268"/>
        </pc:sldMkLst>
        <pc:spChg chg="mod">
          <ac:chgData name="Aldacher, Muhammad" userId="12bec936-7d77-4747-ae5c-755e57d88fa4" providerId="ADAL" clId="{18432CEC-E451-4D46-8594-F7B6D404BB47}" dt="2024-10-17T00:01:42.717" v="291" actId="20577"/>
          <ac:spMkLst>
            <pc:docMk/>
            <pc:sldMk cId="2271294371" sldId="268"/>
            <ac:spMk id="2" creationId="{7D8E4FBD-C915-767D-754C-7372BD6B01DB}"/>
          </ac:spMkLst>
        </pc:spChg>
        <pc:spChg chg="mod">
          <ac:chgData name="Aldacher, Muhammad" userId="12bec936-7d77-4747-ae5c-755e57d88fa4" providerId="ADAL" clId="{18432CEC-E451-4D46-8594-F7B6D404BB47}" dt="2024-10-17T00:02:04.617" v="293" actId="113"/>
          <ac:spMkLst>
            <pc:docMk/>
            <pc:sldMk cId="2271294371" sldId="268"/>
            <ac:spMk id="3" creationId="{A8F8003F-8CFA-263F-4AD0-3F5FA7D85F3C}"/>
          </ac:spMkLst>
        </pc:spChg>
      </pc:sldChg>
    </pc:docChg>
  </pc:docChgLst>
  <pc:docChgLst>
    <pc:chgData name="Aldacher, Muhammad" userId="12bec936-7d77-4747-ae5c-755e57d88fa4" providerId="ADAL" clId="{2313736A-5D3B-4714-BB09-A969EB683EBE}"/>
    <pc:docChg chg="undo custSel addSld modSld addSection modSection">
      <pc:chgData name="Aldacher, Muhammad" userId="12bec936-7d77-4747-ae5c-755e57d88fa4" providerId="ADAL" clId="{2313736A-5D3B-4714-BB09-A969EB683EBE}" dt="2024-10-16T19:34:41.852" v="550" actId="1035"/>
      <pc:docMkLst>
        <pc:docMk/>
      </pc:docMkLst>
      <pc:sldChg chg="addSp delSp modSp new mod">
        <pc:chgData name="Aldacher, Muhammad" userId="12bec936-7d77-4747-ae5c-755e57d88fa4" providerId="ADAL" clId="{2313736A-5D3B-4714-BB09-A969EB683EBE}" dt="2024-10-16T19:01:49.268" v="402" actId="6549"/>
        <pc:sldMkLst>
          <pc:docMk/>
          <pc:sldMk cId="3359490636" sldId="256"/>
        </pc:sldMkLst>
        <pc:spChg chg="mod">
          <ac:chgData name="Aldacher, Muhammad" userId="12bec936-7d77-4747-ae5c-755e57d88fa4" providerId="ADAL" clId="{2313736A-5D3B-4714-BB09-A969EB683EBE}" dt="2024-10-16T19:01:49.268" v="402" actId="6549"/>
          <ac:spMkLst>
            <pc:docMk/>
            <pc:sldMk cId="3359490636" sldId="256"/>
            <ac:spMk id="2" creationId="{1C563D9B-6C77-FEE8-C934-BD1278AD69F1}"/>
          </ac:spMkLst>
        </pc:spChg>
        <pc:spChg chg="mod">
          <ac:chgData name="Aldacher, Muhammad" userId="12bec936-7d77-4747-ae5c-755e57d88fa4" providerId="ADAL" clId="{2313736A-5D3B-4714-BB09-A969EB683EBE}" dt="2024-10-16T17:52:23.349" v="40" actId="14100"/>
          <ac:spMkLst>
            <pc:docMk/>
            <pc:sldMk cId="3359490636" sldId="256"/>
            <ac:spMk id="3" creationId="{AF4CF243-3207-A5ED-016F-ED50B0444541}"/>
          </ac:spMkLst>
        </pc:spChg>
        <pc:spChg chg="add del mod">
          <ac:chgData name="Aldacher, Muhammad" userId="12bec936-7d77-4747-ae5c-755e57d88fa4" providerId="ADAL" clId="{2313736A-5D3B-4714-BB09-A969EB683EBE}" dt="2024-10-16T17:52:38.748" v="46" actId="478"/>
          <ac:spMkLst>
            <pc:docMk/>
            <pc:sldMk cId="3359490636" sldId="256"/>
            <ac:spMk id="4" creationId="{B83338C4-8358-C06C-ECA9-D26520249DF5}"/>
          </ac:spMkLst>
        </pc:spChg>
      </pc:sldChg>
      <pc:sldChg chg="modSp new mod">
        <pc:chgData name="Aldacher, Muhammad" userId="12bec936-7d77-4747-ae5c-755e57d88fa4" providerId="ADAL" clId="{2313736A-5D3B-4714-BB09-A969EB683EBE}" dt="2024-10-16T19:01:54.923" v="403" actId="113"/>
        <pc:sldMkLst>
          <pc:docMk/>
          <pc:sldMk cId="859730207" sldId="257"/>
        </pc:sldMkLst>
        <pc:spChg chg="mod">
          <ac:chgData name="Aldacher, Muhammad" userId="12bec936-7d77-4747-ae5c-755e57d88fa4" providerId="ADAL" clId="{2313736A-5D3B-4714-BB09-A969EB683EBE}" dt="2024-10-16T17:52:47.021" v="57" actId="20577"/>
          <ac:spMkLst>
            <pc:docMk/>
            <pc:sldMk cId="859730207" sldId="257"/>
            <ac:spMk id="2" creationId="{2C2F1B00-1D96-9A5B-8265-E810B57FC13C}"/>
          </ac:spMkLst>
        </pc:spChg>
        <pc:spChg chg="mod">
          <ac:chgData name="Aldacher, Muhammad" userId="12bec936-7d77-4747-ae5c-755e57d88fa4" providerId="ADAL" clId="{2313736A-5D3B-4714-BB09-A969EB683EBE}" dt="2024-10-16T19:01:54.923" v="403" actId="113"/>
          <ac:spMkLst>
            <pc:docMk/>
            <pc:sldMk cId="859730207" sldId="257"/>
            <ac:spMk id="3" creationId="{FE524E6A-F857-0F31-AB72-F6367E0DFF5E}"/>
          </ac:spMkLst>
        </pc:spChg>
      </pc:sldChg>
      <pc:sldChg chg="addSp modSp new mod">
        <pc:chgData name="Aldacher, Muhammad" userId="12bec936-7d77-4747-ae5c-755e57d88fa4" providerId="ADAL" clId="{2313736A-5D3B-4714-BB09-A969EB683EBE}" dt="2024-10-16T19:23:24.986" v="421"/>
        <pc:sldMkLst>
          <pc:docMk/>
          <pc:sldMk cId="3704688440" sldId="258"/>
        </pc:sldMkLst>
        <pc:spChg chg="mod">
          <ac:chgData name="Aldacher, Muhammad" userId="12bec936-7d77-4747-ae5c-755e57d88fa4" providerId="ADAL" clId="{2313736A-5D3B-4714-BB09-A969EB683EBE}" dt="2024-10-16T19:22:32.854" v="407"/>
          <ac:spMkLst>
            <pc:docMk/>
            <pc:sldMk cId="3704688440" sldId="258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2:49.335" v="416" actId="20577"/>
          <ac:spMkLst>
            <pc:docMk/>
            <pc:sldMk cId="3704688440" sldId="258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3:19.381" v="420" actId="1076"/>
          <ac:picMkLst>
            <pc:docMk/>
            <pc:sldMk cId="3704688440" sldId="258"/>
            <ac:picMk id="5" creationId="{26FBD648-AB08-8EE9-8E6D-57C62B056FA5}"/>
          </ac:picMkLst>
        </pc:picChg>
        <pc:picChg chg="add mod">
          <ac:chgData name="Aldacher, Muhammad" userId="12bec936-7d77-4747-ae5c-755e57d88fa4" providerId="ADAL" clId="{2313736A-5D3B-4714-BB09-A969EB683EBE}" dt="2024-10-16T19:23:24.986" v="421"/>
          <ac:picMkLst>
            <pc:docMk/>
            <pc:sldMk cId="3704688440" sldId="258"/>
            <ac:picMk id="6" creationId="{3C4C8694-70B1-3A6A-4A19-2CE14A2E1B3B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11.671" v="436"/>
        <pc:sldMkLst>
          <pc:docMk/>
          <pc:sldMk cId="2331109781" sldId="259"/>
        </pc:sldMkLst>
        <pc:spChg chg="mod">
          <ac:chgData name="Aldacher, Muhammad" userId="12bec936-7d77-4747-ae5c-755e57d88fa4" providerId="ADAL" clId="{2313736A-5D3B-4714-BB09-A969EB683EBE}" dt="2024-10-16T19:23:41.274" v="427" actId="20577"/>
          <ac:spMkLst>
            <pc:docMk/>
            <pc:sldMk cId="2331109781" sldId="259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4:11.037" v="435" actId="478"/>
          <ac:picMkLst>
            <pc:docMk/>
            <pc:sldMk cId="2331109781" sldId="259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4:09.702" v="434" actId="21"/>
          <ac:picMkLst>
            <pc:docMk/>
            <pc:sldMk cId="2331109781" sldId="259"/>
            <ac:picMk id="6" creationId="{193877D8-1DA3-DFD2-0424-210EF22B3CA7}"/>
          </ac:picMkLst>
        </pc:picChg>
        <pc:picChg chg="add mod">
          <ac:chgData name="Aldacher, Muhammad" userId="12bec936-7d77-4747-ae5c-755e57d88fa4" providerId="ADAL" clId="{2313736A-5D3B-4714-BB09-A969EB683EBE}" dt="2024-10-16T19:24:11.671" v="436"/>
          <ac:picMkLst>
            <pc:docMk/>
            <pc:sldMk cId="2331109781" sldId="259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4:50.655" v="449"/>
        <pc:sldMkLst>
          <pc:docMk/>
          <pc:sldMk cId="1284259980" sldId="260"/>
        </pc:sldMkLst>
        <pc:spChg chg="mod">
          <ac:chgData name="Aldacher, Muhammad" userId="12bec936-7d77-4747-ae5c-755e57d88fa4" providerId="ADAL" clId="{2313736A-5D3B-4714-BB09-A969EB683EBE}" dt="2024-10-16T19:24:29.524" v="444" actId="20577"/>
          <ac:spMkLst>
            <pc:docMk/>
            <pc:sldMk cId="1284259980" sldId="260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4:48.630" v="447" actId="21"/>
          <ac:picMkLst>
            <pc:docMk/>
            <pc:sldMk cId="1284259980" sldId="260"/>
            <ac:picMk id="5" creationId="{F05232AF-6D54-6A6D-6077-493A2CEFDFE7}"/>
          </ac:picMkLst>
        </pc:picChg>
        <pc:picChg chg="add mod">
          <ac:chgData name="Aldacher, Muhammad" userId="12bec936-7d77-4747-ae5c-755e57d88fa4" providerId="ADAL" clId="{2313736A-5D3B-4714-BB09-A969EB683EBE}" dt="2024-10-16T19:24:50.655" v="449"/>
          <ac:picMkLst>
            <pc:docMk/>
            <pc:sldMk cId="1284259980" sldId="260"/>
            <ac:picMk id="6" creationId="{F05232AF-6D54-6A6D-6077-493A2CEFDFE7}"/>
          </ac:picMkLst>
        </pc:picChg>
        <pc:picChg chg="del">
          <ac:chgData name="Aldacher, Muhammad" userId="12bec936-7d77-4747-ae5c-755e57d88fa4" providerId="ADAL" clId="{2313736A-5D3B-4714-BB09-A969EB683EBE}" dt="2024-10-16T19:24:49.995" v="448" actId="478"/>
          <ac:picMkLst>
            <pc:docMk/>
            <pc:sldMk cId="1284259980" sldId="260"/>
            <ac:picMk id="7" creationId="{193877D8-1DA3-DFD2-0424-210EF22B3CA7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6:42.090" v="474" actId="1076"/>
        <pc:sldMkLst>
          <pc:docMk/>
          <pc:sldMk cId="3796438000" sldId="261"/>
        </pc:sldMkLst>
        <pc:spChg chg="mod">
          <ac:chgData name="Aldacher, Muhammad" userId="12bec936-7d77-4747-ae5c-755e57d88fa4" providerId="ADAL" clId="{2313736A-5D3B-4714-BB09-A969EB683EBE}" dt="2024-10-16T19:25:36.547" v="465" actId="20577"/>
          <ac:spMkLst>
            <pc:docMk/>
            <pc:sldMk cId="3796438000" sldId="261"/>
            <ac:spMk id="2" creationId="{1B14686D-0B9F-B675-6B79-6F5391331A2D}"/>
          </ac:spMkLst>
        </pc:spChg>
        <pc:spChg chg="mod">
          <ac:chgData name="Aldacher, Muhammad" userId="12bec936-7d77-4747-ae5c-755e57d88fa4" providerId="ADAL" clId="{2313736A-5D3B-4714-BB09-A969EB683EBE}" dt="2024-10-16T19:25:58.534" v="466"/>
          <ac:spMkLst>
            <pc:docMk/>
            <pc:sldMk cId="3796438000" sldId="261"/>
            <ac:spMk id="3" creationId="{DCF8812B-C843-AA62-4D86-99976664621C}"/>
          </ac:spMkLst>
        </pc:spChg>
        <pc:picChg chg="del">
          <ac:chgData name="Aldacher, Muhammad" userId="12bec936-7d77-4747-ae5c-755e57d88fa4" providerId="ADAL" clId="{2313736A-5D3B-4714-BB09-A969EB683EBE}" dt="2024-10-16T19:26:14.018" v="467" actId="478"/>
          <ac:picMkLst>
            <pc:docMk/>
            <pc:sldMk cId="3796438000" sldId="261"/>
            <ac:picMk id="5" creationId="{26FBD648-AB08-8EE9-8E6D-57C62B056FA5}"/>
          </ac:picMkLst>
        </pc:picChg>
        <pc:picChg chg="add del mod">
          <ac:chgData name="Aldacher, Muhammad" userId="12bec936-7d77-4747-ae5c-755e57d88fa4" providerId="ADAL" clId="{2313736A-5D3B-4714-BB09-A969EB683EBE}" dt="2024-10-16T19:26:28.139" v="470" actId="478"/>
          <ac:picMkLst>
            <pc:docMk/>
            <pc:sldMk cId="3796438000" sldId="261"/>
            <ac:picMk id="6" creationId="{9ED7986A-8161-F95F-18D2-739727015CFE}"/>
          </ac:picMkLst>
        </pc:picChg>
        <pc:picChg chg="add mod">
          <ac:chgData name="Aldacher, Muhammad" userId="12bec936-7d77-4747-ae5c-755e57d88fa4" providerId="ADAL" clId="{2313736A-5D3B-4714-BB09-A969EB683EBE}" dt="2024-10-16T19:26:42.090" v="474" actId="1076"/>
          <ac:picMkLst>
            <pc:docMk/>
            <pc:sldMk cId="3796438000" sldId="261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7:29.338" v="490"/>
        <pc:sldMkLst>
          <pc:docMk/>
          <pc:sldMk cId="1296800352" sldId="262"/>
        </pc:sldMkLst>
        <pc:spChg chg="mod">
          <ac:chgData name="Aldacher, Muhammad" userId="12bec936-7d77-4747-ae5c-755e57d88fa4" providerId="ADAL" clId="{2313736A-5D3B-4714-BB09-A969EB683EBE}" dt="2024-10-16T19:26:57.817" v="481" actId="20577"/>
          <ac:spMkLst>
            <pc:docMk/>
            <pc:sldMk cId="1296800352" sldId="262"/>
            <ac:spMk id="3" creationId="{DCF8812B-C843-AA62-4D86-99976664621C}"/>
          </ac:spMkLst>
        </pc:spChg>
        <pc:picChg chg="add del mod">
          <ac:chgData name="Aldacher, Muhammad" userId="12bec936-7d77-4747-ae5c-755e57d88fa4" providerId="ADAL" clId="{2313736A-5D3B-4714-BB09-A969EB683EBE}" dt="2024-10-16T19:27:27.058" v="488" actId="21"/>
          <ac:picMkLst>
            <pc:docMk/>
            <pc:sldMk cId="1296800352" sldId="262"/>
            <ac:picMk id="5" creationId="{3E90E3B7-9C91-5A65-4936-7D5CFCDF185A}"/>
          </ac:picMkLst>
        </pc:picChg>
        <pc:picChg chg="add mod">
          <ac:chgData name="Aldacher, Muhammad" userId="12bec936-7d77-4747-ae5c-755e57d88fa4" providerId="ADAL" clId="{2313736A-5D3B-4714-BB09-A969EB683EBE}" dt="2024-10-16T19:27:29.338" v="490"/>
          <ac:picMkLst>
            <pc:docMk/>
            <pc:sldMk cId="1296800352" sldId="262"/>
            <ac:picMk id="6" creationId="{3E90E3B7-9C91-5A65-4936-7D5CFCDF185A}"/>
          </ac:picMkLst>
        </pc:picChg>
        <pc:picChg chg="del">
          <ac:chgData name="Aldacher, Muhammad" userId="12bec936-7d77-4747-ae5c-755e57d88fa4" providerId="ADAL" clId="{2313736A-5D3B-4714-BB09-A969EB683EBE}" dt="2024-10-16T19:27:28.674" v="489" actId="478"/>
          <ac:picMkLst>
            <pc:docMk/>
            <pc:sldMk cId="1296800352" sldId="262"/>
            <ac:picMk id="8" creationId="{E4A74A27-D5D7-2D31-193E-7B9D93AC697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28:20.927" v="505" actId="1076"/>
        <pc:sldMkLst>
          <pc:docMk/>
          <pc:sldMk cId="79294985" sldId="263"/>
        </pc:sldMkLst>
        <pc:spChg chg="mod">
          <ac:chgData name="Aldacher, Muhammad" userId="12bec936-7d77-4747-ae5c-755e57d88fa4" providerId="ADAL" clId="{2313736A-5D3B-4714-BB09-A969EB683EBE}" dt="2024-10-16T19:27:57.898" v="500" actId="20577"/>
          <ac:spMkLst>
            <pc:docMk/>
            <pc:sldMk cId="79294985" sldId="263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28:20.927" v="505" actId="1076"/>
          <ac:picMkLst>
            <pc:docMk/>
            <pc:sldMk cId="79294985" sldId="263"/>
            <ac:picMk id="5" creationId="{DE2FF948-B8D9-0447-98BC-6AD1295E0FBF}"/>
          </ac:picMkLst>
        </pc:picChg>
        <pc:picChg chg="del">
          <ac:chgData name="Aldacher, Muhammad" userId="12bec936-7d77-4747-ae5c-755e57d88fa4" providerId="ADAL" clId="{2313736A-5D3B-4714-BB09-A969EB683EBE}" dt="2024-10-16T19:28:13.370" v="501" actId="478"/>
          <ac:picMkLst>
            <pc:docMk/>
            <pc:sldMk cId="79294985" sldId="263"/>
            <ac:picMk id="6" creationId="{3E90E3B7-9C91-5A65-4936-7D5CFCDF185A}"/>
          </ac:picMkLst>
        </pc:picChg>
      </pc:sldChg>
      <pc:sldChg chg="addSp delSp modSp add mod">
        <pc:chgData name="Aldacher, Muhammad" userId="12bec936-7d77-4747-ae5c-755e57d88fa4" providerId="ADAL" clId="{2313736A-5D3B-4714-BB09-A969EB683EBE}" dt="2024-10-16T19:34:41.852" v="550" actId="1035"/>
        <pc:sldMkLst>
          <pc:docMk/>
          <pc:sldMk cId="2287515531" sldId="264"/>
        </pc:sldMkLst>
        <pc:spChg chg="mod">
          <ac:chgData name="Aldacher, Muhammad" userId="12bec936-7d77-4747-ae5c-755e57d88fa4" providerId="ADAL" clId="{2313736A-5D3B-4714-BB09-A969EB683EBE}" dt="2024-10-16T19:28:41.925" v="523" actId="20577"/>
          <ac:spMkLst>
            <pc:docMk/>
            <pc:sldMk cId="2287515531" sldId="264"/>
            <ac:spMk id="3" creationId="{DCF8812B-C843-AA62-4D86-99976664621C}"/>
          </ac:spMkLst>
        </pc:spChg>
        <pc:picChg chg="add mod">
          <ac:chgData name="Aldacher, Muhammad" userId="12bec936-7d77-4747-ae5c-755e57d88fa4" providerId="ADAL" clId="{2313736A-5D3B-4714-BB09-A969EB683EBE}" dt="2024-10-16T19:34:41.852" v="550" actId="1035"/>
          <ac:picMkLst>
            <pc:docMk/>
            <pc:sldMk cId="2287515531" sldId="264"/>
            <ac:picMk id="5" creationId="{B8B06149-3932-0204-B836-27E6772756D6}"/>
          </ac:picMkLst>
        </pc:picChg>
        <pc:picChg chg="del">
          <ac:chgData name="Aldacher, Muhammad" userId="12bec936-7d77-4747-ae5c-755e57d88fa4" providerId="ADAL" clId="{2313736A-5D3B-4714-BB09-A969EB683EBE}" dt="2024-10-16T19:28:59.191" v="524" actId="478"/>
          <ac:picMkLst>
            <pc:docMk/>
            <pc:sldMk cId="2287515531" sldId="264"/>
            <ac:picMk id="5" creationId="{DE2FF948-B8D9-0447-98BC-6AD1295E0FBF}"/>
          </ac:picMkLst>
        </pc:picChg>
        <pc:picChg chg="add mod">
          <ac:chgData name="Aldacher, Muhammad" userId="12bec936-7d77-4747-ae5c-755e57d88fa4" providerId="ADAL" clId="{2313736A-5D3B-4714-BB09-A969EB683EBE}" dt="2024-10-16T19:34:34.036" v="535" actId="14100"/>
          <ac:picMkLst>
            <pc:docMk/>
            <pc:sldMk cId="2287515531" sldId="264"/>
            <ac:picMk id="6" creationId="{159B1D72-0273-17F5-FA50-20B1899ED3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4180-55B4-21A2-646F-54279F5F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EF135-3828-F571-27EF-7FE62DEC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BFEB0-8D1D-2270-C2FF-71DA87B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E548-4434-9B3A-5AE2-1389D52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EFFB-9905-F4BC-5E01-BF26A286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C446-2F78-F6D1-0C7D-57986C4F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FC536-D2DA-E862-DBD7-E71C7C68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A49C-7279-C023-64FF-6C94BEA3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FEAC-9097-BD16-AEA2-740DA32D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4F09-54AB-6752-E59A-141FBB5A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21CA-20DB-1BFC-AB5E-C1F01337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9ECF-E744-860C-E126-E4695576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A766-1E65-4735-6EE9-1A6A7E7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0376-7FAA-4690-7477-DF032554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3412F-4EC4-6737-28A3-B7579C54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19E-31A5-4D6D-C0CC-33E94082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1EBB-BB80-ACA2-F007-A2D08AF5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A695-C41D-4C27-FD67-0A054A2B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7B4-57E1-FB6A-C68F-01342654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20BE-DAED-29F9-1ECB-60C39720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03C-E739-FF86-12FA-DDBE77C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220D-281B-3292-FD4D-80AA11E4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893F-E242-9464-E628-45639E86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4DE9-E6DE-E75D-EFF9-E695A43A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9F90-4B08-05CC-1B9D-946219BB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CFB-A360-1D6C-1D24-8F6E930D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F9F2-7BEC-B49E-A906-0DD97E32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738F-F700-77D7-6E9A-03123085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DD6A-A90D-C57D-F6A0-5FA206E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1955-BD39-82C9-A15B-1DE89B57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F6473-614D-B205-C14C-EDB40489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628F-50B9-7F5D-9C00-0238D604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C160-2586-62B8-2C26-66B2B444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E245-D9BB-309A-7EAF-0FE4D213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4344E-7D49-923E-4F4A-9D3FAEEA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D9899-B8C2-3016-529D-45262B69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F44B5-15BC-15B0-67CE-3D7E6669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8E600-4D60-86DF-39EC-E2FF6CA3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50CA-40C1-2E36-0ED6-76F658F9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43A-F1CF-F1ED-3A4C-DA3E8D13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9E8F-EF2B-A671-FC5A-1D24E1C0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2D57-D906-B223-4648-07F4666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B4528-A8A5-4FED-E5AB-F53531A4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49667-44E2-56C8-A559-1116DA90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F2E2D-42E6-A225-B2E6-86A1FAE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F9A6-0A4C-F742-C34F-F0016EF5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DA76-7407-B7EA-EE84-8AD78BAC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3F43-833D-88BD-795F-BF8635BA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7DA52-4671-42DB-362A-1EA73720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F4F-6D9A-F64E-C108-99EAC675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4A47-4932-A489-C59F-1C68F62C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5FC5-0BAE-58B3-824C-748D06A6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CE27-364D-E935-92E4-6B99B783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F6051-7DE0-1205-7904-13531C627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F94A-2EED-B9AC-0E4C-4B20257EB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2AEA-A4C3-6864-2753-41CE8CED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12DD-F6E9-402B-39DA-8213E5B7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3D62-9E0E-F176-5346-11D4E247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2B87A-B280-3AFD-ADD3-1E1860D6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0B0F-1790-D19B-5950-FC4E2C81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1822-D4E6-EC90-D8C4-EDA5A1B0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54350-1743-4A4F-8D59-1F6421C227E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D097-B09F-BB95-9462-F72A694C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8416-1BD1-1ED6-E01E-E0FD150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7047-0342-44B6-B7C8-EB61261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3874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9B-6C77-FEE8-C934-BD1278AD6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Standing Wave Resonators</a:t>
            </a:r>
          </a:p>
        </p:txBody>
      </p:sp>
    </p:spTree>
    <p:extLst>
      <p:ext uri="{BB962C8B-B14F-4D97-AF65-F5344CB8AC3E}">
        <p14:creationId xmlns:p14="http://schemas.microsoft.com/office/powerpoint/2010/main" val="335949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B00-1D96-9A5B-8265-E810B57F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Wave Resonator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E46D7-BC6A-6F29-EACA-370EFEFB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870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D25AB-5051-B404-1C18-1C954DD4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18" y="3738362"/>
            <a:ext cx="819264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2555-0A9A-B2CE-61AA-24D62B06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Standing Wave Resonator without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A6EDB-63A7-A8ED-BBEF-935FE0B7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830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04985-5203-0AED-BA8D-E6ABFA18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40" y="3676791"/>
            <a:ext cx="5172320" cy="28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C251-6D92-C542-C912-6A6F87AD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/2 Resonator		(Open-ended)</a:t>
            </a:r>
          </a:p>
        </p:txBody>
      </p:sp>
      <p:pic>
        <p:nvPicPr>
          <p:cNvPr id="31" name="Content Placeholder 30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57715D2-5966-DB46-A79F-7E6AE885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92" y="1690688"/>
            <a:ext cx="8635926" cy="4633912"/>
          </a:xfr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923FCC1-75D8-AC0A-7BB9-8D5088583DAD}"/>
              </a:ext>
            </a:extLst>
          </p:cNvPr>
          <p:cNvSpPr txBox="1"/>
          <p:nvPr/>
        </p:nvSpPr>
        <p:spPr>
          <a:xfrm>
            <a:off x="8437960" y="19344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7D2688-7295-E526-7603-72E7F9F7CB9D}"/>
              </a:ext>
            </a:extLst>
          </p:cNvPr>
          <p:cNvSpPr txBox="1"/>
          <p:nvPr/>
        </p:nvSpPr>
        <p:spPr>
          <a:xfrm>
            <a:off x="8437960" y="26947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FC1E7-25CC-7D12-4151-618006ECBFAC}"/>
              </a:ext>
            </a:extLst>
          </p:cNvPr>
          <p:cNvSpPr txBox="1"/>
          <p:nvPr/>
        </p:nvSpPr>
        <p:spPr>
          <a:xfrm>
            <a:off x="9969971" y="295504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59A84E-5CAD-B891-4D8E-E1CB90A34958}"/>
                  </a:ext>
                </a:extLst>
              </p:cNvPr>
              <p:cNvSpPr txBox="1"/>
              <p:nvPr/>
            </p:nvSpPr>
            <p:spPr>
              <a:xfrm>
                <a:off x="5776060" y="3823843"/>
                <a:ext cx="377090" cy="367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59A84E-5CAD-B891-4D8E-E1CB90A3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60" y="3823843"/>
                <a:ext cx="377090" cy="367601"/>
              </a:xfrm>
              <a:prstGeom prst="rect">
                <a:avLst/>
              </a:prstGeom>
              <a:blipFill>
                <a:blip r:embed="rId3"/>
                <a:stretch>
                  <a:fillRect l="-111475" t="-155738" r="-173770" b="-23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FE724E-9A1C-1103-AC40-EB66F7793828}"/>
                  </a:ext>
                </a:extLst>
              </p:cNvPr>
              <p:cNvSpPr txBox="1"/>
              <p:nvPr/>
            </p:nvSpPr>
            <p:spPr>
              <a:xfrm>
                <a:off x="8829849" y="2694733"/>
                <a:ext cx="6758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FE724E-9A1C-1103-AC40-EB66F779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49" y="2694733"/>
                <a:ext cx="67582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66BBC6-489F-1D1A-9771-5A34F963CDBE}"/>
                  </a:ext>
                </a:extLst>
              </p:cNvPr>
              <p:cNvSpPr txBox="1"/>
              <p:nvPr/>
            </p:nvSpPr>
            <p:spPr>
              <a:xfrm>
                <a:off x="8829849" y="1919095"/>
                <a:ext cx="6758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366BBC6-489F-1D1A-9771-5A34F963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49" y="1919095"/>
                <a:ext cx="675826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C251-6D92-C542-C912-6A6F87AD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/>
              <a:t>/4 Resonator		(Short-ended)</a:t>
            </a:r>
          </a:p>
        </p:txBody>
      </p:sp>
      <p:pic>
        <p:nvPicPr>
          <p:cNvPr id="5" name="Picture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69ED0B0A-F292-67B7-FF1A-039606A7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92" y="1690688"/>
            <a:ext cx="8635926" cy="4633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3FCC1-75D8-AC0A-7BB9-8D5088583DAD}"/>
              </a:ext>
            </a:extLst>
          </p:cNvPr>
          <p:cNvSpPr txBox="1"/>
          <p:nvPr/>
        </p:nvSpPr>
        <p:spPr>
          <a:xfrm>
            <a:off x="8437960" y="19344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D2688-7295-E526-7603-72E7F9F7CB9D}"/>
              </a:ext>
            </a:extLst>
          </p:cNvPr>
          <p:cNvSpPr txBox="1"/>
          <p:nvPr/>
        </p:nvSpPr>
        <p:spPr>
          <a:xfrm>
            <a:off x="8437960" y="26947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FE724E-9A1C-1103-AC40-EB66F7793828}"/>
                  </a:ext>
                </a:extLst>
              </p:cNvPr>
              <p:cNvSpPr txBox="1"/>
              <p:nvPr/>
            </p:nvSpPr>
            <p:spPr>
              <a:xfrm>
                <a:off x="8829849" y="269473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FE724E-9A1C-1103-AC40-EB66F7793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49" y="2694733"/>
                <a:ext cx="38023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66BBC6-489F-1D1A-9771-5A34F963CDBE}"/>
                  </a:ext>
                </a:extLst>
              </p:cNvPr>
              <p:cNvSpPr txBox="1"/>
              <p:nvPr/>
            </p:nvSpPr>
            <p:spPr>
              <a:xfrm>
                <a:off x="8829849" y="1919095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66BBC6-489F-1D1A-9771-5A34F963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49" y="1919095"/>
                <a:ext cx="3802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BBFC1E7-25CC-7D12-4151-618006ECBFAC}"/>
              </a:ext>
            </a:extLst>
          </p:cNvPr>
          <p:cNvSpPr txBox="1"/>
          <p:nvPr/>
        </p:nvSpPr>
        <p:spPr>
          <a:xfrm>
            <a:off x="9969971" y="2955044"/>
            <a:ext cx="388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59A84E-5CAD-B891-4D8E-E1CB90A34958}"/>
                  </a:ext>
                </a:extLst>
              </p:cNvPr>
              <p:cNvSpPr txBox="1"/>
              <p:nvPr/>
            </p:nvSpPr>
            <p:spPr>
              <a:xfrm>
                <a:off x="5776060" y="3823843"/>
                <a:ext cx="377090" cy="367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59A84E-5CAD-B891-4D8E-E1CB90A34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60" y="3823843"/>
                <a:ext cx="377090" cy="367601"/>
              </a:xfrm>
              <a:prstGeom prst="rect">
                <a:avLst/>
              </a:prstGeom>
              <a:blipFill>
                <a:blip r:embed="rId5"/>
                <a:stretch>
                  <a:fillRect l="-111475" t="-155738" r="-173770" b="-23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71A617F-EDCD-000D-2DC7-02E77D26D0C4}"/>
              </a:ext>
            </a:extLst>
          </p:cNvPr>
          <p:cNvGrpSpPr/>
          <p:nvPr/>
        </p:nvGrpSpPr>
        <p:grpSpPr>
          <a:xfrm>
            <a:off x="10039944" y="3514725"/>
            <a:ext cx="444747" cy="913956"/>
            <a:chOff x="10039944" y="3514725"/>
            <a:chExt cx="444747" cy="91395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F5AE63-670D-BD28-30F3-290DAA288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2318" y="3514725"/>
              <a:ext cx="0" cy="7663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2197F6-9B87-D46A-B0FC-CB2CA1DCBE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944" y="4281043"/>
              <a:ext cx="4447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A9BCD9-2124-99E6-ECB4-FCD98311EE0A}"/>
                </a:ext>
              </a:extLst>
            </p:cNvPr>
            <p:cNvCxnSpPr>
              <a:cxnSpLocks/>
            </p:cNvCxnSpPr>
            <p:nvPr/>
          </p:nvCxnSpPr>
          <p:spPr>
            <a:xfrm>
              <a:off x="10101856" y="4352481"/>
              <a:ext cx="323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984DB6-0AB3-7A5D-95DD-AE8EFB980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1434" y="4428681"/>
              <a:ext cx="19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16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4FBD-C915-767D-754C-7372BD6B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003F-8CFA-263F-4AD0-3F5FA7D8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G. Li, W. Lee, D. Cui, B. Zhang, A. Momtaz and J. Cao, "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Standing wave based clock distribution technique with application to a 10 × 11 Gbps transceiver in 28 nm CMOS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," 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2015 IEEE Asian Solid-State Circuits Conference (A-SSCC)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Xiamen, China, 2015, pp. 1-4,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10.1109/ASSCC.2015.7387451.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https://ieeexplore.ieee.org/document/7387451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9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Standing Wave Resonators</vt:lpstr>
      <vt:lpstr>Standing Wave Resonator</vt:lpstr>
      <vt:lpstr>Standing Wave Resonator without Loss</vt:lpstr>
      <vt:lpstr>λ/2 Resonator  (Open-ended)</vt:lpstr>
      <vt:lpstr>λ/4 Resonator  (Short-ended)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2024-10-16T17:52:00Z</dcterms:created>
  <dcterms:modified xsi:type="dcterms:W3CDTF">2024-10-17T00:02:23Z</dcterms:modified>
</cp:coreProperties>
</file>