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nnel" id="{5B0D175C-72AB-43EC-96C5-E36EDC75F7DF}">
          <p14:sldIdLst>
            <p14:sldId id="256"/>
            <p14:sldId id="266"/>
            <p14:sldId id="265"/>
            <p14:sldId id="270"/>
          </p14:sldIdLst>
        </p14:section>
        <p14:section name="1) Short Load" id="{E27C7912-2F21-42B3-BDB8-0C36398A8B4D}">
          <p14:sldIdLst>
            <p14:sldId id="267"/>
            <p14:sldId id="268"/>
            <p14:sldId id="271"/>
            <p14:sldId id="272"/>
            <p14:sldId id="273"/>
            <p14:sldId id="274"/>
            <p14:sldId id="275"/>
          </p14:sldIdLst>
        </p14:section>
        <p14:section name="2) Open Load" id="{F21E2BBE-4C8B-4E01-9934-08CD8424D0CD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3) Inductive Load" id="{CC0564AD-309C-4A04-A9C6-A799E857A6E6}">
          <p14:sldIdLst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4) Capacitive Load" id="{A09499DF-1658-4EF6-B3D8-C4D43FD0C6EF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A0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C34D0-C7D5-4B31-B699-9EA8DA9AA52D}" v="306" dt="2024-10-18T17:50:51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86DC34D0-C7D5-4B31-B699-9EA8DA9AA52D}"/>
    <pc:docChg chg="undo custSel addSld delSld modSld sldOrd addSection delSection modSection">
      <pc:chgData name="Aldacher, Muhammad" userId="12bec936-7d77-4747-ae5c-755e57d88fa4" providerId="ADAL" clId="{86DC34D0-C7D5-4B31-B699-9EA8DA9AA52D}" dt="2024-10-18T17:51:04.458" v="2964" actId="1035"/>
      <pc:docMkLst>
        <pc:docMk/>
      </pc:docMkLst>
      <pc:sldChg chg="modSp mod">
        <pc:chgData name="Aldacher, Muhammad" userId="12bec936-7d77-4747-ae5c-755e57d88fa4" providerId="ADAL" clId="{86DC34D0-C7D5-4B31-B699-9EA8DA9AA52D}" dt="2024-10-17T23:59:00.387" v="1066" actId="27636"/>
        <pc:sldMkLst>
          <pc:docMk/>
          <pc:sldMk cId="3359490636" sldId="256"/>
        </pc:sldMkLst>
        <pc:spChg chg="mod">
          <ac:chgData name="Aldacher, Muhammad" userId="12bec936-7d77-4747-ae5c-755e57d88fa4" providerId="ADAL" clId="{86DC34D0-C7D5-4B31-B699-9EA8DA9AA52D}" dt="2024-10-17T00:38:42.859" v="25" actId="20577"/>
          <ac:spMkLst>
            <pc:docMk/>
            <pc:sldMk cId="3359490636" sldId="256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7T23:59:00.387" v="1066" actId="27636"/>
          <ac:spMkLst>
            <pc:docMk/>
            <pc:sldMk cId="3359490636" sldId="256"/>
            <ac:spMk id="3" creationId="{AF4CF243-3207-A5ED-016F-ED50B0444541}"/>
          </ac:spMkLst>
        </pc:spChg>
      </pc:sldChg>
      <pc:sldChg chg="del">
        <pc:chgData name="Aldacher, Muhammad" userId="12bec936-7d77-4747-ae5c-755e57d88fa4" providerId="ADAL" clId="{86DC34D0-C7D5-4B31-B699-9EA8DA9AA52D}" dt="2024-10-17T00:40:34.550" v="49" actId="47"/>
        <pc:sldMkLst>
          <pc:docMk/>
          <pc:sldMk cId="859730207" sldId="257"/>
        </pc:sldMkLst>
      </pc:sldChg>
      <pc:sldChg chg="del">
        <pc:chgData name="Aldacher, Muhammad" userId="12bec936-7d77-4747-ae5c-755e57d88fa4" providerId="ADAL" clId="{86DC34D0-C7D5-4B31-B699-9EA8DA9AA52D}" dt="2024-10-17T02:24:14.731" v="643" actId="18676"/>
        <pc:sldMkLst>
          <pc:docMk/>
          <pc:sldMk cId="3704688440" sldId="258"/>
        </pc:sldMkLst>
      </pc:sldChg>
      <pc:sldChg chg="del">
        <pc:chgData name="Aldacher, Muhammad" userId="12bec936-7d77-4747-ae5c-755e57d88fa4" providerId="ADAL" clId="{86DC34D0-C7D5-4B31-B699-9EA8DA9AA52D}" dt="2024-10-17T02:24:14.731" v="643" actId="18676"/>
        <pc:sldMkLst>
          <pc:docMk/>
          <pc:sldMk cId="2331109781" sldId="259"/>
        </pc:sldMkLst>
      </pc:sldChg>
      <pc:sldChg chg="del">
        <pc:chgData name="Aldacher, Muhammad" userId="12bec936-7d77-4747-ae5c-755e57d88fa4" providerId="ADAL" clId="{86DC34D0-C7D5-4B31-B699-9EA8DA9AA52D}" dt="2024-10-17T02:24:14.731" v="643" actId="18676"/>
        <pc:sldMkLst>
          <pc:docMk/>
          <pc:sldMk cId="1284259980" sldId="260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3796438000" sldId="261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1296800352" sldId="262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79294985" sldId="263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2287515531" sldId="264"/>
        </pc:sldMkLst>
      </pc:sldChg>
      <pc:sldChg chg="addSp delSp modSp new mod ord">
        <pc:chgData name="Aldacher, Muhammad" userId="12bec936-7d77-4747-ae5c-755e57d88fa4" providerId="ADAL" clId="{86DC34D0-C7D5-4B31-B699-9EA8DA9AA52D}" dt="2024-10-17T23:37:53.737" v="766" actId="20577"/>
        <pc:sldMkLst>
          <pc:docMk/>
          <pc:sldMk cId="299798825" sldId="265"/>
        </pc:sldMkLst>
        <pc:spChg chg="mod">
          <ac:chgData name="Aldacher, Muhammad" userId="12bec936-7d77-4747-ae5c-755e57d88fa4" providerId="ADAL" clId="{86DC34D0-C7D5-4B31-B699-9EA8DA9AA52D}" dt="2024-10-17T01:49:56.183" v="260" actId="14100"/>
          <ac:spMkLst>
            <pc:docMk/>
            <pc:sldMk cId="299798825" sldId="265"/>
            <ac:spMk id="2" creationId="{46DFD287-58CA-23EA-D49C-0A57230F8A6C}"/>
          </ac:spMkLst>
        </pc:spChg>
        <pc:spChg chg="del">
          <ac:chgData name="Aldacher, Muhammad" userId="12bec936-7d77-4747-ae5c-755e57d88fa4" providerId="ADAL" clId="{86DC34D0-C7D5-4B31-B699-9EA8DA9AA52D}" dt="2024-10-17T01:40:12.238" v="79" actId="22"/>
          <ac:spMkLst>
            <pc:docMk/>
            <pc:sldMk cId="299798825" sldId="265"/>
            <ac:spMk id="3" creationId="{EE363A31-4308-EB33-3084-914BEA2B1667}"/>
          </ac:spMkLst>
        </pc:spChg>
        <pc:spChg chg="add mod">
          <ac:chgData name="Aldacher, Muhammad" userId="12bec936-7d77-4747-ae5c-755e57d88fa4" providerId="ADAL" clId="{86DC34D0-C7D5-4B31-B699-9EA8DA9AA52D}" dt="2024-10-17T01:47:05.993" v="214" actId="1076"/>
          <ac:spMkLst>
            <pc:docMk/>
            <pc:sldMk cId="299798825" sldId="265"/>
            <ac:spMk id="8" creationId="{2FD7B351-03A8-97E2-F6BA-4C18DEB23E10}"/>
          </ac:spMkLst>
        </pc:spChg>
        <pc:spChg chg="add mod">
          <ac:chgData name="Aldacher, Muhammad" userId="12bec936-7d77-4747-ae5c-755e57d88fa4" providerId="ADAL" clId="{86DC34D0-C7D5-4B31-B699-9EA8DA9AA52D}" dt="2024-10-17T01:47:05.993" v="214" actId="1076"/>
          <ac:spMkLst>
            <pc:docMk/>
            <pc:sldMk cId="299798825" sldId="265"/>
            <ac:spMk id="9" creationId="{A73F8695-DC98-9DC9-CA38-B1E32DA65315}"/>
          </ac:spMkLst>
        </pc:spChg>
        <pc:spChg chg="add mod">
          <ac:chgData name="Aldacher, Muhammad" userId="12bec936-7d77-4747-ae5c-755e57d88fa4" providerId="ADAL" clId="{86DC34D0-C7D5-4B31-B699-9EA8DA9AA52D}" dt="2024-10-17T01:47:05.993" v="214" actId="1076"/>
          <ac:spMkLst>
            <pc:docMk/>
            <pc:sldMk cId="299798825" sldId="265"/>
            <ac:spMk id="10" creationId="{DFC072C4-1717-FE39-15C8-D7B49E426AB1}"/>
          </ac:spMkLst>
        </pc:spChg>
        <pc:spChg chg="add mod">
          <ac:chgData name="Aldacher, Muhammad" userId="12bec936-7d77-4747-ae5c-755e57d88fa4" providerId="ADAL" clId="{86DC34D0-C7D5-4B31-B699-9EA8DA9AA52D}" dt="2024-10-17T23:37:53.737" v="766" actId="20577"/>
          <ac:spMkLst>
            <pc:docMk/>
            <pc:sldMk cId="299798825" sldId="265"/>
            <ac:spMk id="12" creationId="{F988CE51-2E85-EC72-9F21-0AF11CD2FA79}"/>
          </ac:spMkLst>
        </pc:spChg>
        <pc:spChg chg="add mod">
          <ac:chgData name="Aldacher, Muhammad" userId="12bec936-7d77-4747-ae5c-755e57d88fa4" providerId="ADAL" clId="{86DC34D0-C7D5-4B31-B699-9EA8DA9AA52D}" dt="2024-10-17T01:48:30.093" v="231" actId="164"/>
          <ac:spMkLst>
            <pc:docMk/>
            <pc:sldMk cId="299798825" sldId="265"/>
            <ac:spMk id="20" creationId="{08D30C92-29E3-94C5-9044-0D03552D9B8D}"/>
          </ac:spMkLst>
        </pc:spChg>
        <pc:grpChg chg="add mod">
          <ac:chgData name="Aldacher, Muhammad" userId="12bec936-7d77-4747-ae5c-755e57d88fa4" providerId="ADAL" clId="{86DC34D0-C7D5-4B31-B699-9EA8DA9AA52D}" dt="2024-10-17T01:49:23.558" v="255" actId="1076"/>
          <ac:grpSpMkLst>
            <pc:docMk/>
            <pc:sldMk cId="299798825" sldId="265"/>
            <ac:grpSpMk id="21" creationId="{ABA062BF-0534-62A1-0C7E-A0FD4E4BFCB9}"/>
          </ac:grpSpMkLst>
        </pc:grpChg>
        <pc:picChg chg="add del mod ord">
          <ac:chgData name="Aldacher, Muhammad" userId="12bec936-7d77-4747-ae5c-755e57d88fa4" providerId="ADAL" clId="{86DC34D0-C7D5-4B31-B699-9EA8DA9AA52D}" dt="2024-10-17T01:42:28.877" v="135" actId="21"/>
          <ac:picMkLst>
            <pc:docMk/>
            <pc:sldMk cId="299798825" sldId="265"/>
            <ac:picMk id="5" creationId="{037D0641-0F67-BFE4-72D0-1034AEE39165}"/>
          </ac:picMkLst>
        </pc:picChg>
        <pc:picChg chg="add mod">
          <ac:chgData name="Aldacher, Muhammad" userId="12bec936-7d77-4747-ae5c-755e57d88fa4" providerId="ADAL" clId="{86DC34D0-C7D5-4B31-B699-9EA8DA9AA52D}" dt="2024-10-17T01:47:05.993" v="214" actId="1076"/>
          <ac:picMkLst>
            <pc:docMk/>
            <pc:sldMk cId="299798825" sldId="265"/>
            <ac:picMk id="13" creationId="{037D0641-0F67-BFE4-72D0-1034AEE39165}"/>
          </ac:picMkLst>
        </pc:picChg>
        <pc:picChg chg="add del">
          <ac:chgData name="Aldacher, Muhammad" userId="12bec936-7d77-4747-ae5c-755e57d88fa4" providerId="ADAL" clId="{86DC34D0-C7D5-4B31-B699-9EA8DA9AA52D}" dt="2024-10-17T01:44:27.540" v="207" actId="478"/>
          <ac:picMkLst>
            <pc:docMk/>
            <pc:sldMk cId="299798825" sldId="265"/>
            <ac:picMk id="15" creationId="{9F690BED-6A0C-0A22-0413-1A39EF9803D9}"/>
          </ac:picMkLst>
        </pc:picChg>
        <pc:picChg chg="add mod">
          <ac:chgData name="Aldacher, Muhammad" userId="12bec936-7d77-4747-ae5c-755e57d88fa4" providerId="ADAL" clId="{86DC34D0-C7D5-4B31-B699-9EA8DA9AA52D}" dt="2024-10-17T01:48:30.093" v="231" actId="164"/>
          <ac:picMkLst>
            <pc:docMk/>
            <pc:sldMk cId="299798825" sldId="265"/>
            <ac:picMk id="17" creationId="{0EB1E5BD-30B1-25C9-CF7A-4D50AE77E5C0}"/>
          </ac:picMkLst>
        </pc:picChg>
        <pc:picChg chg="add mod">
          <ac:chgData name="Aldacher, Muhammad" userId="12bec936-7d77-4747-ae5c-755e57d88fa4" providerId="ADAL" clId="{86DC34D0-C7D5-4B31-B699-9EA8DA9AA52D}" dt="2024-10-17T01:48:30.093" v="231" actId="164"/>
          <ac:picMkLst>
            <pc:docMk/>
            <pc:sldMk cId="299798825" sldId="265"/>
            <ac:picMk id="19" creationId="{35C8ECD2-72E8-6D21-42D3-F5ACD07D1CCE}"/>
          </ac:picMkLst>
        </pc:picChg>
        <pc:cxnChg chg="add mod">
          <ac:chgData name="Aldacher, Muhammad" userId="12bec936-7d77-4747-ae5c-755e57d88fa4" providerId="ADAL" clId="{86DC34D0-C7D5-4B31-B699-9EA8DA9AA52D}" dt="2024-10-17T01:47:05.993" v="214" actId="1076"/>
          <ac:cxnSpMkLst>
            <pc:docMk/>
            <pc:sldMk cId="299798825" sldId="265"/>
            <ac:cxnSpMk id="7" creationId="{43D63BA4-8AE9-99C0-F023-F402F798655A}"/>
          </ac:cxnSpMkLst>
        </pc:cxnChg>
        <pc:cxnChg chg="add mod">
          <ac:chgData name="Aldacher, Muhammad" userId="12bec936-7d77-4747-ae5c-755e57d88fa4" providerId="ADAL" clId="{86DC34D0-C7D5-4B31-B699-9EA8DA9AA52D}" dt="2024-10-17T01:49:38.971" v="258" actId="693"/>
          <ac:cxnSpMkLst>
            <pc:docMk/>
            <pc:sldMk cId="299798825" sldId="265"/>
            <ac:cxnSpMk id="23" creationId="{429BD216-5DEB-F84E-9059-788575D10628}"/>
          </ac:cxnSpMkLst>
        </pc:cxnChg>
      </pc:sldChg>
      <pc:sldChg chg="addSp delSp modSp new mod">
        <pc:chgData name="Aldacher, Muhammad" userId="12bec936-7d77-4747-ae5c-755e57d88fa4" providerId="ADAL" clId="{86DC34D0-C7D5-4B31-B699-9EA8DA9AA52D}" dt="2024-10-18T16:10:16.457" v="2843" actId="20577"/>
        <pc:sldMkLst>
          <pc:docMk/>
          <pc:sldMk cId="3860039976" sldId="266"/>
        </pc:sldMkLst>
        <pc:spChg chg="del mod">
          <ac:chgData name="Aldacher, Muhammad" userId="12bec936-7d77-4747-ae5c-755e57d88fa4" providerId="ADAL" clId="{86DC34D0-C7D5-4B31-B699-9EA8DA9AA52D}" dt="2024-10-17T01:55:52.438" v="269" actId="478"/>
          <ac:spMkLst>
            <pc:docMk/>
            <pc:sldMk cId="3860039976" sldId="266"/>
            <ac:spMk id="2" creationId="{8850BC39-C4B4-1EB6-E6CB-A3294A927067}"/>
          </ac:spMkLst>
        </pc:spChg>
        <pc:spChg chg="del">
          <ac:chgData name="Aldacher, Muhammad" userId="12bec936-7d77-4747-ae5c-755e57d88fa4" providerId="ADAL" clId="{86DC34D0-C7D5-4B31-B699-9EA8DA9AA52D}" dt="2024-10-17T01:56:00.808" v="272" actId="478"/>
          <ac:spMkLst>
            <pc:docMk/>
            <pc:sldMk cId="3860039976" sldId="266"/>
            <ac:spMk id="3" creationId="{75C3E1C7-50F7-B912-C0CA-4CED37322DB9}"/>
          </ac:spMkLst>
        </pc:spChg>
        <pc:spChg chg="add del mod">
          <ac:chgData name="Aldacher, Muhammad" userId="12bec936-7d77-4747-ae5c-755e57d88fa4" providerId="ADAL" clId="{86DC34D0-C7D5-4B31-B699-9EA8DA9AA52D}" dt="2024-10-17T01:55:53.173" v="270" actId="478"/>
          <ac:spMkLst>
            <pc:docMk/>
            <pc:sldMk cId="3860039976" sldId="266"/>
            <ac:spMk id="5" creationId="{4523E25E-C9E6-3C4F-BE91-B11048669470}"/>
          </ac:spMkLst>
        </pc:spChg>
        <pc:spChg chg="add mod">
          <ac:chgData name="Aldacher, Muhammad" userId="12bec936-7d77-4747-ae5c-755e57d88fa4" providerId="ADAL" clId="{86DC34D0-C7D5-4B31-B699-9EA8DA9AA52D}" dt="2024-10-17T02:20:23.204" v="456" actId="20577"/>
          <ac:spMkLst>
            <pc:docMk/>
            <pc:sldMk cId="3860039976" sldId="266"/>
            <ac:spMk id="6" creationId="{86A2B360-5BF2-2696-E43A-D087E4328A18}"/>
          </ac:spMkLst>
        </pc:spChg>
        <pc:spChg chg="add mod">
          <ac:chgData name="Aldacher, Muhammad" userId="12bec936-7d77-4747-ae5c-755e57d88fa4" providerId="ADAL" clId="{86DC34D0-C7D5-4B31-B699-9EA8DA9AA52D}" dt="2024-10-18T16:10:16.457" v="2843" actId="20577"/>
          <ac:spMkLst>
            <pc:docMk/>
            <pc:sldMk cId="3860039976" sldId="266"/>
            <ac:spMk id="7" creationId="{2A384533-6AB6-EC4A-8626-955CC3767E03}"/>
          </ac:spMkLst>
        </pc:spChg>
      </pc:sldChg>
      <pc:sldChg chg="modSp add mod">
        <pc:chgData name="Aldacher, Muhammad" userId="12bec936-7d77-4747-ae5c-755e57d88fa4" providerId="ADAL" clId="{86DC34D0-C7D5-4B31-B699-9EA8DA9AA52D}" dt="2024-10-17T23:43:11.915" v="787" actId="20577"/>
        <pc:sldMkLst>
          <pc:docMk/>
          <pc:sldMk cId="2838913345" sldId="267"/>
        </pc:sldMkLst>
        <pc:spChg chg="mod">
          <ac:chgData name="Aldacher, Muhammad" userId="12bec936-7d77-4747-ae5c-755e57d88fa4" providerId="ADAL" clId="{86DC34D0-C7D5-4B31-B699-9EA8DA9AA52D}" dt="2024-10-17T23:41:01.707" v="780" actId="20577"/>
          <ac:spMkLst>
            <pc:docMk/>
            <pc:sldMk cId="2838913345" sldId="267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7T23:43:11.915" v="787" actId="20577"/>
          <ac:spMkLst>
            <pc:docMk/>
            <pc:sldMk cId="2838913345" sldId="267"/>
            <ac:spMk id="3" creationId="{AF4CF243-3207-A5ED-016F-ED50B0444541}"/>
          </ac:spMkLst>
        </pc:spChg>
      </pc:sldChg>
      <pc:sldChg chg="addSp delSp modSp new mod">
        <pc:chgData name="Aldacher, Muhammad" userId="12bec936-7d77-4747-ae5c-755e57d88fa4" providerId="ADAL" clId="{86DC34D0-C7D5-4B31-B699-9EA8DA9AA52D}" dt="2024-10-18T00:10:20.327" v="1310" actId="20577"/>
        <pc:sldMkLst>
          <pc:docMk/>
          <pc:sldMk cId="1822658026" sldId="268"/>
        </pc:sldMkLst>
        <pc:spChg chg="del">
          <ac:chgData name="Aldacher, Muhammad" userId="12bec936-7d77-4747-ae5c-755e57d88fa4" providerId="ADAL" clId="{86DC34D0-C7D5-4B31-B699-9EA8DA9AA52D}" dt="2024-10-17T23:44:15.164" v="791" actId="478"/>
          <ac:spMkLst>
            <pc:docMk/>
            <pc:sldMk cId="1822658026" sldId="268"/>
            <ac:spMk id="2" creationId="{E9AE77AA-F7C9-87A5-437F-9E4A1C34D70C}"/>
          </ac:spMkLst>
        </pc:spChg>
        <pc:spChg chg="del">
          <ac:chgData name="Aldacher, Muhammad" userId="12bec936-7d77-4747-ae5c-755e57d88fa4" providerId="ADAL" clId="{86DC34D0-C7D5-4B31-B699-9EA8DA9AA52D}" dt="2024-10-17T23:43:58.558" v="789" actId="22"/>
          <ac:spMkLst>
            <pc:docMk/>
            <pc:sldMk cId="1822658026" sldId="268"/>
            <ac:spMk id="3" creationId="{17483C48-DFE8-2ABC-DC15-E4A2E069CA0A}"/>
          </ac:spMkLst>
        </pc:spChg>
        <pc:spChg chg="add mod">
          <ac:chgData name="Aldacher, Muhammad" userId="12bec936-7d77-4747-ae5c-755e57d88fa4" providerId="ADAL" clId="{86DC34D0-C7D5-4B31-B699-9EA8DA9AA52D}" dt="2024-10-17T23:44:38.814" v="809" actId="20577"/>
          <ac:spMkLst>
            <pc:docMk/>
            <pc:sldMk cId="1822658026" sldId="268"/>
            <ac:spMk id="6" creationId="{B9099194-359C-F414-2B42-BA702BA4ADEC}"/>
          </ac:spMkLst>
        </pc:spChg>
        <pc:spChg chg="add del mod">
          <ac:chgData name="Aldacher, Muhammad" userId="12bec936-7d77-4747-ae5c-755e57d88fa4" providerId="ADAL" clId="{86DC34D0-C7D5-4B31-B699-9EA8DA9AA52D}" dt="2024-10-18T00:04:07.047" v="1246" actId="478"/>
          <ac:spMkLst>
            <pc:docMk/>
            <pc:sldMk cId="1822658026" sldId="268"/>
            <ac:spMk id="7" creationId="{6A55456E-D94B-DCBE-8D75-DF247947A418}"/>
          </ac:spMkLst>
        </pc:spChg>
        <pc:spChg chg="add del mod">
          <ac:chgData name="Aldacher, Muhammad" userId="12bec936-7d77-4747-ae5c-755e57d88fa4" providerId="ADAL" clId="{86DC34D0-C7D5-4B31-B699-9EA8DA9AA52D}" dt="2024-10-17T23:44:27.325" v="795" actId="478"/>
          <ac:spMkLst>
            <pc:docMk/>
            <pc:sldMk cId="1822658026" sldId="268"/>
            <ac:spMk id="9" creationId="{D9740F43-D390-55E2-464E-69EEF559FCD3}"/>
          </ac:spMkLst>
        </pc:spChg>
        <pc:spChg chg="add mod">
          <ac:chgData name="Aldacher, Muhammad" userId="12bec936-7d77-4747-ae5c-755e57d88fa4" providerId="ADAL" clId="{86DC34D0-C7D5-4B31-B699-9EA8DA9AA52D}" dt="2024-10-18T00:04:42.625" v="1259" actId="1076"/>
          <ac:spMkLst>
            <pc:docMk/>
            <pc:sldMk cId="1822658026" sldId="268"/>
            <ac:spMk id="13" creationId="{F5ED18D2-6809-539B-068C-F8E34CC59D33}"/>
          </ac:spMkLst>
        </pc:spChg>
        <pc:spChg chg="add mod">
          <ac:chgData name="Aldacher, Muhammad" userId="12bec936-7d77-4747-ae5c-755e57d88fa4" providerId="ADAL" clId="{86DC34D0-C7D5-4B31-B699-9EA8DA9AA52D}" dt="2024-10-18T00:09:48.982" v="1284" actId="164"/>
          <ac:spMkLst>
            <pc:docMk/>
            <pc:sldMk cId="1822658026" sldId="268"/>
            <ac:spMk id="23" creationId="{75DB512F-F2CE-5A6E-8DBD-A79DB0839217}"/>
          </ac:spMkLst>
        </pc:spChg>
        <pc:spChg chg="add mod">
          <ac:chgData name="Aldacher, Muhammad" userId="12bec936-7d77-4747-ae5c-755e57d88fa4" providerId="ADAL" clId="{86DC34D0-C7D5-4B31-B699-9EA8DA9AA52D}" dt="2024-10-18T00:10:20.327" v="1310" actId="20577"/>
          <ac:spMkLst>
            <pc:docMk/>
            <pc:sldMk cId="1822658026" sldId="268"/>
            <ac:spMk id="27" creationId="{28776D5D-ACB9-EA25-6FFA-DCC8640B6B74}"/>
          </ac:spMkLst>
        </pc:spChg>
        <pc:grpChg chg="add mod">
          <ac:chgData name="Aldacher, Muhammad" userId="12bec936-7d77-4747-ae5c-755e57d88fa4" providerId="ADAL" clId="{86DC34D0-C7D5-4B31-B699-9EA8DA9AA52D}" dt="2024-10-18T00:09:48.982" v="1284" actId="164"/>
          <ac:grpSpMkLst>
            <pc:docMk/>
            <pc:sldMk cId="1822658026" sldId="268"/>
            <ac:grpSpMk id="22" creationId="{2CBD6908-3516-2D06-B2C1-80488C3E8366}"/>
          </ac:grpSpMkLst>
        </pc:grpChg>
        <pc:grpChg chg="add mod">
          <ac:chgData name="Aldacher, Muhammad" userId="12bec936-7d77-4747-ae5c-755e57d88fa4" providerId="ADAL" clId="{86DC34D0-C7D5-4B31-B699-9EA8DA9AA52D}" dt="2024-10-18T00:09:53.533" v="1285" actId="1076"/>
          <ac:grpSpMkLst>
            <pc:docMk/>
            <pc:sldMk cId="1822658026" sldId="268"/>
            <ac:grpSpMk id="24" creationId="{27AB5875-F8D9-4A73-9618-A4FD0B833F7E}"/>
          </ac:grpSpMkLst>
        </pc:grpChg>
        <pc:picChg chg="add del mod ord">
          <ac:chgData name="Aldacher, Muhammad" userId="12bec936-7d77-4747-ae5c-755e57d88fa4" providerId="ADAL" clId="{86DC34D0-C7D5-4B31-B699-9EA8DA9AA52D}" dt="2024-10-17T23:44:22.963" v="794" actId="21"/>
          <ac:picMkLst>
            <pc:docMk/>
            <pc:sldMk cId="1822658026" sldId="268"/>
            <ac:picMk id="5" creationId="{D5729479-A420-1FC8-176E-1E8E3C02C001}"/>
          </ac:picMkLst>
        </pc:picChg>
        <pc:picChg chg="add mod">
          <ac:chgData name="Aldacher, Muhammad" userId="12bec936-7d77-4747-ae5c-755e57d88fa4" providerId="ADAL" clId="{86DC34D0-C7D5-4B31-B699-9EA8DA9AA52D}" dt="2024-10-18T00:04:13.979" v="1248" actId="1076"/>
          <ac:picMkLst>
            <pc:docMk/>
            <pc:sldMk cId="1822658026" sldId="268"/>
            <ac:picMk id="10" creationId="{D5729479-A420-1FC8-176E-1E8E3C02C001}"/>
          </ac:picMkLst>
        </pc:picChg>
        <pc:picChg chg="add mod">
          <ac:chgData name="Aldacher, Muhammad" userId="12bec936-7d77-4747-ae5c-755e57d88fa4" providerId="ADAL" clId="{86DC34D0-C7D5-4B31-B699-9EA8DA9AA52D}" dt="2024-10-18T00:09:27.735" v="1280" actId="164"/>
          <ac:picMkLst>
            <pc:docMk/>
            <pc:sldMk cId="1822658026" sldId="268"/>
            <ac:picMk id="15" creationId="{47AD985F-B4EE-FA23-28E4-10B4C9DA2E12}"/>
          </ac:picMkLst>
        </pc:picChg>
        <pc:picChg chg="add del mod">
          <ac:chgData name="Aldacher, Muhammad" userId="12bec936-7d77-4747-ae5c-755e57d88fa4" providerId="ADAL" clId="{86DC34D0-C7D5-4B31-B699-9EA8DA9AA52D}" dt="2024-10-18T00:07:34.510" v="1268" actId="478"/>
          <ac:picMkLst>
            <pc:docMk/>
            <pc:sldMk cId="1822658026" sldId="268"/>
            <ac:picMk id="17" creationId="{8773E325-2139-DC39-F4F3-73312DA71DA3}"/>
          </ac:picMkLst>
        </pc:picChg>
        <pc:picChg chg="add del mod">
          <ac:chgData name="Aldacher, Muhammad" userId="12bec936-7d77-4747-ae5c-755e57d88fa4" providerId="ADAL" clId="{86DC34D0-C7D5-4B31-B699-9EA8DA9AA52D}" dt="2024-10-18T00:08:41.376" v="1271" actId="478"/>
          <ac:picMkLst>
            <pc:docMk/>
            <pc:sldMk cId="1822658026" sldId="268"/>
            <ac:picMk id="19" creationId="{0B173A9A-442A-5C42-23AA-420F6606C9BE}"/>
          </ac:picMkLst>
        </pc:picChg>
        <pc:picChg chg="add mod">
          <ac:chgData name="Aldacher, Muhammad" userId="12bec936-7d77-4747-ae5c-755e57d88fa4" providerId="ADAL" clId="{86DC34D0-C7D5-4B31-B699-9EA8DA9AA52D}" dt="2024-10-18T00:09:27.735" v="1280" actId="164"/>
          <ac:picMkLst>
            <pc:docMk/>
            <pc:sldMk cId="1822658026" sldId="268"/>
            <ac:picMk id="21" creationId="{481F1DAA-8F5F-9031-911E-8FE99827E36E}"/>
          </ac:picMkLst>
        </pc:picChg>
        <pc:cxnChg chg="add mod">
          <ac:chgData name="Aldacher, Muhammad" userId="12bec936-7d77-4747-ae5c-755e57d88fa4" providerId="ADAL" clId="{86DC34D0-C7D5-4B31-B699-9EA8DA9AA52D}" dt="2024-10-18T00:04:27.112" v="1250" actId="208"/>
          <ac:cxnSpMkLst>
            <pc:docMk/>
            <pc:sldMk cId="1822658026" sldId="268"/>
            <ac:cxnSpMk id="12" creationId="{75BE787D-493E-4E4B-F33A-3B5A38EDF57B}"/>
          </ac:cxnSpMkLst>
        </pc:cxnChg>
        <pc:cxnChg chg="add mod">
          <ac:chgData name="Aldacher, Muhammad" userId="12bec936-7d77-4747-ae5c-755e57d88fa4" providerId="ADAL" clId="{86DC34D0-C7D5-4B31-B699-9EA8DA9AA52D}" dt="2024-10-18T00:10:03.492" v="1288" actId="14100"/>
          <ac:cxnSpMkLst>
            <pc:docMk/>
            <pc:sldMk cId="1822658026" sldId="268"/>
            <ac:cxnSpMk id="25" creationId="{1C2C34E0-B5F4-68C1-42CB-03D1A2F0AAD0}"/>
          </ac:cxnSpMkLst>
        </pc:cxnChg>
      </pc:sldChg>
      <pc:sldChg chg="add del">
        <pc:chgData name="Aldacher, Muhammad" userId="12bec936-7d77-4747-ae5c-755e57d88fa4" providerId="ADAL" clId="{86DC34D0-C7D5-4B31-B699-9EA8DA9AA52D}" dt="2024-10-18T00:05:11.518" v="1263" actId="47"/>
        <pc:sldMkLst>
          <pc:docMk/>
          <pc:sldMk cId="1353896753" sldId="269"/>
        </pc:sldMkLst>
      </pc:sldChg>
      <pc:sldChg chg="addSp delSp modSp add mod">
        <pc:chgData name="Aldacher, Muhammad" userId="12bec936-7d77-4747-ae5c-755e57d88fa4" providerId="ADAL" clId="{86DC34D0-C7D5-4B31-B699-9EA8DA9AA52D}" dt="2024-10-18T00:03:38.848" v="1243" actId="14100"/>
        <pc:sldMkLst>
          <pc:docMk/>
          <pc:sldMk cId="470308317" sldId="270"/>
        </pc:sldMkLst>
        <pc:spChg chg="mod">
          <ac:chgData name="Aldacher, Muhammad" userId="12bec936-7d77-4747-ae5c-755e57d88fa4" providerId="ADAL" clId="{86DC34D0-C7D5-4B31-B699-9EA8DA9AA52D}" dt="2024-10-17T23:45:09.868" v="825" actId="20577"/>
          <ac:spMkLst>
            <pc:docMk/>
            <pc:sldMk cId="470308317" sldId="270"/>
            <ac:spMk id="2" creationId="{46DFD287-58CA-23EA-D49C-0A57230F8A6C}"/>
          </ac:spMkLst>
        </pc:spChg>
        <pc:spChg chg="add del mod">
          <ac:chgData name="Aldacher, Muhammad" userId="12bec936-7d77-4747-ae5c-755e57d88fa4" providerId="ADAL" clId="{86DC34D0-C7D5-4B31-B699-9EA8DA9AA52D}" dt="2024-10-17T23:49:07.603" v="828" actId="478"/>
          <ac:spMkLst>
            <pc:docMk/>
            <pc:sldMk cId="470308317" sldId="270"/>
            <ac:spMk id="4" creationId="{EB6C5254-CC85-1736-9FD3-B646C589AD63}"/>
          </ac:spMkLst>
        </pc:spChg>
        <pc:spChg chg="add mod">
          <ac:chgData name="Aldacher, Muhammad" userId="12bec936-7d77-4747-ae5c-755e57d88fa4" providerId="ADAL" clId="{86DC34D0-C7D5-4B31-B699-9EA8DA9AA52D}" dt="2024-10-18T00:02:35.015" v="1218" actId="1076"/>
          <ac:spMkLst>
            <pc:docMk/>
            <pc:sldMk cId="470308317" sldId="270"/>
            <ac:spMk id="5" creationId="{1EA58236-CF35-0BA4-BFB3-3BCC2F593F30}"/>
          </ac:spMkLst>
        </pc:spChg>
        <pc:spChg chg="del">
          <ac:chgData name="Aldacher, Muhammad" userId="12bec936-7d77-4747-ae5c-755e57d88fa4" providerId="ADAL" clId="{86DC34D0-C7D5-4B31-B699-9EA8DA9AA52D}" dt="2024-10-17T23:45:28.107" v="826" actId="478"/>
          <ac:spMkLst>
            <pc:docMk/>
            <pc:sldMk cId="470308317" sldId="270"/>
            <ac:spMk id="8" creationId="{2FD7B351-03A8-97E2-F6BA-4C18DEB23E10}"/>
          </ac:spMkLst>
        </pc:spChg>
        <pc:spChg chg="del">
          <ac:chgData name="Aldacher, Muhammad" userId="12bec936-7d77-4747-ae5c-755e57d88fa4" providerId="ADAL" clId="{86DC34D0-C7D5-4B31-B699-9EA8DA9AA52D}" dt="2024-10-17T23:45:28.107" v="826" actId="478"/>
          <ac:spMkLst>
            <pc:docMk/>
            <pc:sldMk cId="470308317" sldId="270"/>
            <ac:spMk id="9" creationId="{A73F8695-DC98-9DC9-CA38-B1E32DA65315}"/>
          </ac:spMkLst>
        </pc:spChg>
        <pc:spChg chg="del">
          <ac:chgData name="Aldacher, Muhammad" userId="12bec936-7d77-4747-ae5c-755e57d88fa4" providerId="ADAL" clId="{86DC34D0-C7D5-4B31-B699-9EA8DA9AA52D}" dt="2024-10-17T23:45:28.107" v="826" actId="478"/>
          <ac:spMkLst>
            <pc:docMk/>
            <pc:sldMk cId="470308317" sldId="270"/>
            <ac:spMk id="10" creationId="{DFC072C4-1717-FE39-15C8-D7B49E426AB1}"/>
          </ac:spMkLst>
        </pc:spChg>
        <pc:spChg chg="del">
          <ac:chgData name="Aldacher, Muhammad" userId="12bec936-7d77-4747-ae5c-755e57d88fa4" providerId="ADAL" clId="{86DC34D0-C7D5-4B31-B699-9EA8DA9AA52D}" dt="2024-10-17T23:49:04.760" v="827" actId="478"/>
          <ac:spMkLst>
            <pc:docMk/>
            <pc:sldMk cId="470308317" sldId="270"/>
            <ac:spMk id="12" creationId="{F988CE51-2E85-EC72-9F21-0AF11CD2FA79}"/>
          </ac:spMkLst>
        </pc:spChg>
        <pc:spChg chg="mod">
          <ac:chgData name="Aldacher, Muhammad" userId="12bec936-7d77-4747-ae5c-755e57d88fa4" providerId="ADAL" clId="{86DC34D0-C7D5-4B31-B699-9EA8DA9AA52D}" dt="2024-10-17T23:49:08.662" v="829"/>
          <ac:spMkLst>
            <pc:docMk/>
            <pc:sldMk cId="470308317" sldId="270"/>
            <ac:spMk id="15" creationId="{B9C20CB4-7EB7-3228-56A3-91D89E4974F0}"/>
          </ac:spMkLst>
        </pc:spChg>
        <pc:spChg chg="add mod">
          <ac:chgData name="Aldacher, Muhammad" userId="12bec936-7d77-4747-ae5c-755e57d88fa4" providerId="ADAL" clId="{86DC34D0-C7D5-4B31-B699-9EA8DA9AA52D}" dt="2024-10-18T00:03:38.848" v="1243" actId="14100"/>
          <ac:spMkLst>
            <pc:docMk/>
            <pc:sldMk cId="470308317" sldId="270"/>
            <ac:spMk id="18" creationId="{AF5CA62A-0913-A9AE-8CFB-60ACE3EC4866}"/>
          </ac:spMkLst>
        </pc:spChg>
        <pc:spChg chg="add del mod">
          <ac:chgData name="Aldacher, Muhammad" userId="12bec936-7d77-4747-ae5c-755e57d88fa4" providerId="ADAL" clId="{86DC34D0-C7D5-4B31-B699-9EA8DA9AA52D}" dt="2024-10-17T23:51:00.169" v="897" actId="478"/>
          <ac:spMkLst>
            <pc:docMk/>
            <pc:sldMk cId="470308317" sldId="270"/>
            <ac:spMk id="22" creationId="{C4D9610B-3026-2CAF-923B-8DBE26047B7A}"/>
          </ac:spMkLst>
        </pc:spChg>
        <pc:spChg chg="add del mod">
          <ac:chgData name="Aldacher, Muhammad" userId="12bec936-7d77-4747-ae5c-755e57d88fa4" providerId="ADAL" clId="{86DC34D0-C7D5-4B31-B699-9EA8DA9AA52D}" dt="2024-10-17T23:50:58.733" v="896" actId="478"/>
          <ac:spMkLst>
            <pc:docMk/>
            <pc:sldMk cId="470308317" sldId="270"/>
            <ac:spMk id="24" creationId="{A7BF6277-DA13-C3E2-43F0-08C61C2910E0}"/>
          </ac:spMkLst>
        </pc:spChg>
        <pc:grpChg chg="add del mod">
          <ac:chgData name="Aldacher, Muhammad" userId="12bec936-7d77-4747-ae5c-755e57d88fa4" providerId="ADAL" clId="{86DC34D0-C7D5-4B31-B699-9EA8DA9AA52D}" dt="2024-10-17T23:50:09.669" v="831" actId="478"/>
          <ac:grpSpMkLst>
            <pc:docMk/>
            <pc:sldMk cId="470308317" sldId="270"/>
            <ac:grpSpMk id="6" creationId="{98CBA651-9B54-C27E-DF4D-55F6DFF26739}"/>
          </ac:grpSpMkLst>
        </pc:grpChg>
        <pc:grpChg chg="del">
          <ac:chgData name="Aldacher, Muhammad" userId="12bec936-7d77-4747-ae5c-755e57d88fa4" providerId="ADAL" clId="{86DC34D0-C7D5-4B31-B699-9EA8DA9AA52D}" dt="2024-10-17T23:45:28.107" v="826" actId="478"/>
          <ac:grpSpMkLst>
            <pc:docMk/>
            <pc:sldMk cId="470308317" sldId="270"/>
            <ac:grpSpMk id="21" creationId="{ABA062BF-0534-62A1-0C7E-A0FD4E4BFCB9}"/>
          </ac:grpSpMkLst>
        </pc:grpChg>
        <pc:picChg chg="mod">
          <ac:chgData name="Aldacher, Muhammad" userId="12bec936-7d77-4747-ae5c-755e57d88fa4" providerId="ADAL" clId="{86DC34D0-C7D5-4B31-B699-9EA8DA9AA52D}" dt="2024-10-17T23:49:08.662" v="829"/>
          <ac:picMkLst>
            <pc:docMk/>
            <pc:sldMk cId="470308317" sldId="270"/>
            <ac:picMk id="11" creationId="{02E57BE5-C411-6336-E9DC-3CAD25A63979}"/>
          </ac:picMkLst>
        </pc:picChg>
        <pc:picChg chg="del">
          <ac:chgData name="Aldacher, Muhammad" userId="12bec936-7d77-4747-ae5c-755e57d88fa4" providerId="ADAL" clId="{86DC34D0-C7D5-4B31-B699-9EA8DA9AA52D}" dt="2024-10-17T23:45:28.107" v="826" actId="478"/>
          <ac:picMkLst>
            <pc:docMk/>
            <pc:sldMk cId="470308317" sldId="270"/>
            <ac:picMk id="13" creationId="{037D0641-0F67-BFE4-72D0-1034AEE39165}"/>
          </ac:picMkLst>
        </pc:picChg>
        <pc:picChg chg="mod">
          <ac:chgData name="Aldacher, Muhammad" userId="12bec936-7d77-4747-ae5c-755e57d88fa4" providerId="ADAL" clId="{86DC34D0-C7D5-4B31-B699-9EA8DA9AA52D}" dt="2024-10-17T23:49:08.662" v="829"/>
          <ac:picMkLst>
            <pc:docMk/>
            <pc:sldMk cId="470308317" sldId="270"/>
            <ac:picMk id="14" creationId="{A92EF3CD-31A5-2B1D-8B2E-3AED8A10F1DA}"/>
          </ac:picMkLst>
        </pc:picChg>
        <pc:picChg chg="add mod">
          <ac:chgData name="Aldacher, Muhammad" userId="12bec936-7d77-4747-ae5c-755e57d88fa4" providerId="ADAL" clId="{86DC34D0-C7D5-4B31-B699-9EA8DA9AA52D}" dt="2024-10-18T00:02:31.837" v="1217" actId="1076"/>
          <ac:picMkLst>
            <pc:docMk/>
            <pc:sldMk cId="470308317" sldId="270"/>
            <ac:picMk id="16" creationId="{8530FF43-8809-A36F-7921-F964273B85FA}"/>
          </ac:picMkLst>
        </pc:picChg>
        <pc:picChg chg="add del mod">
          <ac:chgData name="Aldacher, Muhammad" userId="12bec936-7d77-4747-ae5c-755e57d88fa4" providerId="ADAL" clId="{86DC34D0-C7D5-4B31-B699-9EA8DA9AA52D}" dt="2024-10-17T23:56:26.327" v="995" actId="478"/>
          <ac:picMkLst>
            <pc:docMk/>
            <pc:sldMk cId="470308317" sldId="270"/>
            <ac:picMk id="26" creationId="{08ABFC7C-AABD-3C8A-3147-2C5E5B1DE42F}"/>
          </ac:picMkLst>
        </pc:picChg>
        <pc:cxnChg chg="del">
          <ac:chgData name="Aldacher, Muhammad" userId="12bec936-7d77-4747-ae5c-755e57d88fa4" providerId="ADAL" clId="{86DC34D0-C7D5-4B31-B699-9EA8DA9AA52D}" dt="2024-10-17T23:45:28.107" v="826" actId="478"/>
          <ac:cxnSpMkLst>
            <pc:docMk/>
            <pc:sldMk cId="470308317" sldId="270"/>
            <ac:cxnSpMk id="7" creationId="{43D63BA4-8AE9-99C0-F023-F402F798655A}"/>
          </ac:cxnSpMkLst>
        </pc:cxnChg>
        <pc:cxnChg chg="del">
          <ac:chgData name="Aldacher, Muhammad" userId="12bec936-7d77-4747-ae5c-755e57d88fa4" providerId="ADAL" clId="{86DC34D0-C7D5-4B31-B699-9EA8DA9AA52D}" dt="2024-10-17T23:45:28.107" v="826" actId="478"/>
          <ac:cxnSpMkLst>
            <pc:docMk/>
            <pc:sldMk cId="470308317" sldId="270"/>
            <ac:cxnSpMk id="23" creationId="{429BD216-5DEB-F84E-9059-788575D10628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00:16:48.999" v="1360" actId="14100"/>
        <pc:sldMkLst>
          <pc:docMk/>
          <pc:sldMk cId="2205066518" sldId="271"/>
        </pc:sldMkLst>
        <pc:spChg chg="add del mod">
          <ac:chgData name="Aldacher, Muhammad" userId="12bec936-7d77-4747-ae5c-755e57d88fa4" providerId="ADAL" clId="{86DC34D0-C7D5-4B31-B699-9EA8DA9AA52D}" dt="2024-10-18T00:13:54.173" v="1329" actId="22"/>
          <ac:spMkLst>
            <pc:docMk/>
            <pc:sldMk cId="2205066518" sldId="271"/>
            <ac:spMk id="3" creationId="{967D00C0-DE24-AA9B-9D0D-41AF8D7214BD}"/>
          </ac:spMkLst>
        </pc:spChg>
        <pc:spChg chg="mod">
          <ac:chgData name="Aldacher, Muhammad" userId="12bec936-7d77-4747-ae5c-755e57d88fa4" providerId="ADAL" clId="{86DC34D0-C7D5-4B31-B699-9EA8DA9AA52D}" dt="2024-10-18T00:12:34.739" v="1328" actId="20577"/>
          <ac:spMkLst>
            <pc:docMk/>
            <pc:sldMk cId="2205066518" sldId="271"/>
            <ac:spMk id="6" creationId="{B9099194-359C-F414-2B42-BA702BA4ADEC}"/>
          </ac:spMkLst>
        </pc:spChg>
        <pc:spChg chg="add mod">
          <ac:chgData name="Aldacher, Muhammad" userId="12bec936-7d77-4747-ae5c-755e57d88fa4" providerId="ADAL" clId="{86DC34D0-C7D5-4B31-B699-9EA8DA9AA52D}" dt="2024-10-18T00:15:04.024" v="1340" actId="207"/>
          <ac:spMkLst>
            <pc:docMk/>
            <pc:sldMk cId="2205066518" sldId="271"/>
            <ac:spMk id="9" creationId="{19736836-159D-9D8B-4D43-662CEA1DCA68}"/>
          </ac:spMkLst>
        </pc:spChg>
        <pc:spChg chg="add mod">
          <ac:chgData name="Aldacher, Muhammad" userId="12bec936-7d77-4747-ae5c-755e57d88fa4" providerId="ADAL" clId="{86DC34D0-C7D5-4B31-B699-9EA8DA9AA52D}" dt="2024-10-18T00:16:48.999" v="1360" actId="14100"/>
          <ac:spMkLst>
            <pc:docMk/>
            <pc:sldMk cId="2205066518" sldId="271"/>
            <ac:spMk id="11" creationId="{B85B7E73-6D96-1796-4AF6-6A101822D707}"/>
          </ac:spMkLst>
        </pc:spChg>
        <pc:spChg chg="del">
          <ac:chgData name="Aldacher, Muhammad" userId="12bec936-7d77-4747-ae5c-755e57d88fa4" providerId="ADAL" clId="{86DC34D0-C7D5-4B31-B699-9EA8DA9AA52D}" dt="2024-10-18T00:12:24.852" v="1312" actId="478"/>
          <ac:spMkLst>
            <pc:docMk/>
            <pc:sldMk cId="2205066518" sldId="271"/>
            <ac:spMk id="13" creationId="{F5ED18D2-6809-539B-068C-F8E34CC59D33}"/>
          </ac:spMkLst>
        </pc:spChg>
        <pc:spChg chg="add mod">
          <ac:chgData name="Aldacher, Muhammad" userId="12bec936-7d77-4747-ae5c-755e57d88fa4" providerId="ADAL" clId="{86DC34D0-C7D5-4B31-B699-9EA8DA9AA52D}" dt="2024-10-18T00:16:05.629" v="1354" actId="208"/>
          <ac:spMkLst>
            <pc:docMk/>
            <pc:sldMk cId="2205066518" sldId="271"/>
            <ac:spMk id="14" creationId="{98124141-237A-F7B9-50F3-30ED653382AD}"/>
          </ac:spMkLst>
        </pc:spChg>
        <pc:spChg chg="add mod">
          <ac:chgData name="Aldacher, Muhammad" userId="12bec936-7d77-4747-ae5c-755e57d88fa4" providerId="ADAL" clId="{86DC34D0-C7D5-4B31-B699-9EA8DA9AA52D}" dt="2024-10-18T00:16:34.041" v="1359" actId="208"/>
          <ac:spMkLst>
            <pc:docMk/>
            <pc:sldMk cId="2205066518" sldId="271"/>
            <ac:spMk id="16" creationId="{0BE891EA-8FB2-2BC2-E1D7-E48DAA66ECEF}"/>
          </ac:spMkLst>
        </pc:spChg>
        <pc:spChg chg="del">
          <ac:chgData name="Aldacher, Muhammad" userId="12bec936-7d77-4747-ae5c-755e57d88fa4" providerId="ADAL" clId="{86DC34D0-C7D5-4B31-B699-9EA8DA9AA52D}" dt="2024-10-18T00:12:24.852" v="1312" actId="478"/>
          <ac:spMkLst>
            <pc:docMk/>
            <pc:sldMk cId="2205066518" sldId="271"/>
            <ac:spMk id="27" creationId="{28776D5D-ACB9-EA25-6FFA-DCC8640B6B74}"/>
          </ac:spMkLst>
        </pc:spChg>
        <pc:grpChg chg="del">
          <ac:chgData name="Aldacher, Muhammad" userId="12bec936-7d77-4747-ae5c-755e57d88fa4" providerId="ADAL" clId="{86DC34D0-C7D5-4B31-B699-9EA8DA9AA52D}" dt="2024-10-18T00:12:24.852" v="1312" actId="478"/>
          <ac:grpSpMkLst>
            <pc:docMk/>
            <pc:sldMk cId="2205066518" sldId="271"/>
            <ac:grpSpMk id="24" creationId="{27AB5875-F8D9-4A73-9618-A4FD0B833F7E}"/>
          </ac:grpSpMkLst>
        </pc:grpChg>
        <pc:picChg chg="add mod ord">
          <ac:chgData name="Aldacher, Muhammad" userId="12bec936-7d77-4747-ae5c-755e57d88fa4" providerId="ADAL" clId="{86DC34D0-C7D5-4B31-B699-9EA8DA9AA52D}" dt="2024-10-18T00:14:35.207" v="1336" actId="1076"/>
          <ac:picMkLst>
            <pc:docMk/>
            <pc:sldMk cId="2205066518" sldId="271"/>
            <ac:picMk id="5" creationId="{D0369751-D73A-8DEA-5E17-90A8C1E2EF76}"/>
          </ac:picMkLst>
        </pc:picChg>
        <pc:picChg chg="add mod">
          <ac:chgData name="Aldacher, Muhammad" userId="12bec936-7d77-4747-ae5c-755e57d88fa4" providerId="ADAL" clId="{86DC34D0-C7D5-4B31-B699-9EA8DA9AA52D}" dt="2024-10-18T00:14:31.503" v="1335" actId="208"/>
          <ac:picMkLst>
            <pc:docMk/>
            <pc:sldMk cId="2205066518" sldId="271"/>
            <ac:picMk id="8" creationId="{524C8285-DF7C-A872-DE84-B19803ADDEA2}"/>
          </ac:picMkLst>
        </pc:picChg>
        <pc:picChg chg="del">
          <ac:chgData name="Aldacher, Muhammad" userId="12bec936-7d77-4747-ae5c-755e57d88fa4" providerId="ADAL" clId="{86DC34D0-C7D5-4B31-B699-9EA8DA9AA52D}" dt="2024-10-18T00:12:24.852" v="1312" actId="478"/>
          <ac:picMkLst>
            <pc:docMk/>
            <pc:sldMk cId="2205066518" sldId="271"/>
            <ac:picMk id="10" creationId="{D5729479-A420-1FC8-176E-1E8E3C02C001}"/>
          </ac:picMkLst>
        </pc:picChg>
        <pc:cxnChg chg="del">
          <ac:chgData name="Aldacher, Muhammad" userId="12bec936-7d77-4747-ae5c-755e57d88fa4" providerId="ADAL" clId="{86DC34D0-C7D5-4B31-B699-9EA8DA9AA52D}" dt="2024-10-18T00:12:24.852" v="1312" actId="478"/>
          <ac:cxnSpMkLst>
            <pc:docMk/>
            <pc:sldMk cId="2205066518" sldId="271"/>
            <ac:cxnSpMk id="12" creationId="{75BE787D-493E-4E4B-F33A-3B5A38EDF57B}"/>
          </ac:cxnSpMkLst>
        </pc:cxnChg>
        <pc:cxnChg chg="del">
          <ac:chgData name="Aldacher, Muhammad" userId="12bec936-7d77-4747-ae5c-755e57d88fa4" providerId="ADAL" clId="{86DC34D0-C7D5-4B31-B699-9EA8DA9AA52D}" dt="2024-10-18T00:12:24.852" v="1312" actId="478"/>
          <ac:cxnSpMkLst>
            <pc:docMk/>
            <pc:sldMk cId="2205066518" sldId="271"/>
            <ac:cxnSpMk id="25" creationId="{1C2C34E0-B5F4-68C1-42CB-03D1A2F0AAD0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00:19:36.467" v="1442" actId="1076"/>
        <pc:sldMkLst>
          <pc:docMk/>
          <pc:sldMk cId="825876193" sldId="272"/>
        </pc:sldMkLst>
        <pc:spChg chg="add mod">
          <ac:chgData name="Aldacher, Muhammad" userId="12bec936-7d77-4747-ae5c-755e57d88fa4" providerId="ADAL" clId="{86DC34D0-C7D5-4B31-B699-9EA8DA9AA52D}" dt="2024-10-18T00:19:09.537" v="1438" actId="20577"/>
          <ac:spMkLst>
            <pc:docMk/>
            <pc:sldMk cId="825876193" sldId="272"/>
            <ac:spMk id="3" creationId="{9287F623-3234-9FCF-1C15-711C73A4ECFC}"/>
          </ac:spMkLst>
        </pc:spChg>
        <pc:spChg chg="mod">
          <ac:chgData name="Aldacher, Muhammad" userId="12bec936-7d77-4747-ae5c-755e57d88fa4" providerId="ADAL" clId="{86DC34D0-C7D5-4B31-B699-9EA8DA9AA52D}" dt="2024-10-18T00:17:38.706" v="1371" actId="20577"/>
          <ac:spMkLst>
            <pc:docMk/>
            <pc:sldMk cId="825876193" sldId="272"/>
            <ac:spMk id="6" creationId="{B9099194-359C-F414-2B42-BA702BA4ADEC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9" creationId="{19736836-159D-9D8B-4D43-662CEA1DCA68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11" creationId="{B85B7E73-6D96-1796-4AF6-6A101822D707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14" creationId="{98124141-237A-F7B9-50F3-30ED653382AD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16" creationId="{0BE891EA-8FB2-2BC2-E1D7-E48DAA66ECEF}"/>
          </ac:spMkLst>
        </pc:spChg>
        <pc:picChg chg="add mod">
          <ac:chgData name="Aldacher, Muhammad" userId="12bec936-7d77-4747-ae5c-755e57d88fa4" providerId="ADAL" clId="{86DC34D0-C7D5-4B31-B699-9EA8DA9AA52D}" dt="2024-10-18T00:19:36.467" v="1442" actId="1076"/>
          <ac:picMkLst>
            <pc:docMk/>
            <pc:sldMk cId="825876193" sldId="272"/>
            <ac:picMk id="4" creationId="{50DAC78D-D7DC-A5D9-C029-6838C4C4251A}"/>
          </ac:picMkLst>
        </pc:picChg>
        <pc:picChg chg="del">
          <ac:chgData name="Aldacher, Muhammad" userId="12bec936-7d77-4747-ae5c-755e57d88fa4" providerId="ADAL" clId="{86DC34D0-C7D5-4B31-B699-9EA8DA9AA52D}" dt="2024-10-18T00:17:21.103" v="1363" actId="478"/>
          <ac:picMkLst>
            <pc:docMk/>
            <pc:sldMk cId="825876193" sldId="272"/>
            <ac:picMk id="5" creationId="{D0369751-D73A-8DEA-5E17-90A8C1E2EF76}"/>
          </ac:picMkLst>
        </pc:picChg>
        <pc:picChg chg="del">
          <ac:chgData name="Aldacher, Muhammad" userId="12bec936-7d77-4747-ae5c-755e57d88fa4" providerId="ADAL" clId="{86DC34D0-C7D5-4B31-B699-9EA8DA9AA52D}" dt="2024-10-18T00:17:19.634" v="1362" actId="478"/>
          <ac:picMkLst>
            <pc:docMk/>
            <pc:sldMk cId="825876193" sldId="272"/>
            <ac:picMk id="8" creationId="{524C8285-DF7C-A872-DE84-B19803ADDEA2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23:11.482" v="1476" actId="20577"/>
        <pc:sldMkLst>
          <pc:docMk/>
          <pc:sldMk cId="3924300657" sldId="273"/>
        </pc:sldMkLst>
        <pc:spChg chg="mod">
          <ac:chgData name="Aldacher, Muhammad" userId="12bec936-7d77-4747-ae5c-755e57d88fa4" providerId="ADAL" clId="{86DC34D0-C7D5-4B31-B699-9EA8DA9AA52D}" dt="2024-10-18T00:23:11.482" v="1476" actId="20577"/>
          <ac:spMkLst>
            <pc:docMk/>
            <pc:sldMk cId="3924300657" sldId="273"/>
            <ac:spMk id="3" creationId="{9287F623-3234-9FCF-1C15-711C73A4ECFC}"/>
          </ac:spMkLst>
        </pc:spChg>
        <pc:picChg chg="add mod">
          <ac:chgData name="Aldacher, Muhammad" userId="12bec936-7d77-4747-ae5c-755e57d88fa4" providerId="ADAL" clId="{86DC34D0-C7D5-4B31-B699-9EA8DA9AA52D}" dt="2024-10-18T00:21:17.668" v="1469" actId="1076"/>
          <ac:picMkLst>
            <pc:docMk/>
            <pc:sldMk cId="3924300657" sldId="273"/>
            <ac:picMk id="2" creationId="{3DDD1616-07FE-57BF-6EB8-1C086BFB1B3D}"/>
          </ac:picMkLst>
        </pc:picChg>
        <pc:picChg chg="del">
          <ac:chgData name="Aldacher, Muhammad" userId="12bec936-7d77-4747-ae5c-755e57d88fa4" providerId="ADAL" clId="{86DC34D0-C7D5-4B31-B699-9EA8DA9AA52D}" dt="2024-10-18T00:22:58.979" v="1474" actId="478"/>
          <ac:picMkLst>
            <pc:docMk/>
            <pc:sldMk cId="3924300657" sldId="273"/>
            <ac:picMk id="4" creationId="{50DAC78D-D7DC-A5D9-C029-6838C4C4251A}"/>
          </ac:picMkLst>
        </pc:picChg>
        <pc:picChg chg="add del mod">
          <ac:chgData name="Aldacher, Muhammad" userId="12bec936-7d77-4747-ae5c-755e57d88fa4" providerId="ADAL" clId="{86DC34D0-C7D5-4B31-B699-9EA8DA9AA52D}" dt="2024-10-18T00:22:57.161" v="1473" actId="21"/>
          <ac:picMkLst>
            <pc:docMk/>
            <pc:sldMk cId="3924300657" sldId="273"/>
            <ac:picMk id="5" creationId="{467267F2-220A-2029-691A-CF53993FCA8A}"/>
          </ac:picMkLst>
        </pc:picChg>
        <pc:picChg chg="add mod">
          <ac:chgData name="Aldacher, Muhammad" userId="12bec936-7d77-4747-ae5c-755e57d88fa4" providerId="ADAL" clId="{86DC34D0-C7D5-4B31-B699-9EA8DA9AA52D}" dt="2024-10-18T00:22:59.973" v="1475"/>
          <ac:picMkLst>
            <pc:docMk/>
            <pc:sldMk cId="3924300657" sldId="273"/>
            <ac:picMk id="7" creationId="{467267F2-220A-2029-691A-CF53993FCA8A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28:57.272" v="1558" actId="693"/>
        <pc:sldMkLst>
          <pc:docMk/>
          <pc:sldMk cId="2700426394" sldId="274"/>
        </pc:sldMkLst>
        <pc:spChg chg="mod">
          <ac:chgData name="Aldacher, Muhammad" userId="12bec936-7d77-4747-ae5c-755e57d88fa4" providerId="ADAL" clId="{86DC34D0-C7D5-4B31-B699-9EA8DA9AA52D}" dt="2024-10-18T00:23:37.225" v="1486" actId="20577"/>
          <ac:spMkLst>
            <pc:docMk/>
            <pc:sldMk cId="2700426394" sldId="274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00:27:25.463" v="1502"/>
          <ac:spMkLst>
            <pc:docMk/>
            <pc:sldMk cId="2700426394" sldId="274"/>
            <ac:spMk id="8" creationId="{2900F2A4-ABB7-C3C7-40E0-84BA11AFECEA}"/>
          </ac:spMkLst>
        </pc:spChg>
        <pc:spChg chg="add mod">
          <ac:chgData name="Aldacher, Muhammad" userId="12bec936-7d77-4747-ae5c-755e57d88fa4" providerId="ADAL" clId="{86DC34D0-C7D5-4B31-B699-9EA8DA9AA52D}" dt="2024-10-18T00:27:58.118" v="1554" actId="1076"/>
          <ac:spMkLst>
            <pc:docMk/>
            <pc:sldMk cId="2700426394" sldId="274"/>
            <ac:spMk id="9" creationId="{C77320D9-08BF-F647-3C3C-B036EF42FFED}"/>
          </ac:spMkLst>
        </pc:spChg>
        <pc:spChg chg="add mod">
          <ac:chgData name="Aldacher, Muhammad" userId="12bec936-7d77-4747-ae5c-755e57d88fa4" providerId="ADAL" clId="{86DC34D0-C7D5-4B31-B699-9EA8DA9AA52D}" dt="2024-10-18T00:28:57.272" v="1558" actId="693"/>
          <ac:spMkLst>
            <pc:docMk/>
            <pc:sldMk cId="2700426394" sldId="274"/>
            <ac:spMk id="10" creationId="{18E00636-581A-D9A5-A91F-7285F3D9DFEA}"/>
          </ac:spMkLst>
        </pc:spChg>
        <pc:picChg chg="add del mod">
          <ac:chgData name="Aldacher, Muhammad" userId="12bec936-7d77-4747-ae5c-755e57d88fa4" providerId="ADAL" clId="{86DC34D0-C7D5-4B31-B699-9EA8DA9AA52D}" dt="2024-10-18T00:27:00.116" v="1497" actId="21"/>
          <ac:picMkLst>
            <pc:docMk/>
            <pc:sldMk cId="2700426394" sldId="274"/>
            <ac:picMk id="4" creationId="{2AEC518F-C860-8471-70B7-8F2CF598EBAA}"/>
          </ac:picMkLst>
        </pc:picChg>
        <pc:picChg chg="add mod">
          <ac:chgData name="Aldacher, Muhammad" userId="12bec936-7d77-4747-ae5c-755e57d88fa4" providerId="ADAL" clId="{86DC34D0-C7D5-4B31-B699-9EA8DA9AA52D}" dt="2024-10-18T00:27:02.877" v="1499"/>
          <ac:picMkLst>
            <pc:docMk/>
            <pc:sldMk cId="2700426394" sldId="274"/>
            <ac:picMk id="5" creationId="{2AEC518F-C860-8471-70B7-8F2CF598EBAA}"/>
          </ac:picMkLst>
        </pc:picChg>
        <pc:picChg chg="del">
          <ac:chgData name="Aldacher, Muhammad" userId="12bec936-7d77-4747-ae5c-755e57d88fa4" providerId="ADAL" clId="{86DC34D0-C7D5-4B31-B699-9EA8DA9AA52D}" dt="2024-10-18T00:27:01.543" v="1498" actId="478"/>
          <ac:picMkLst>
            <pc:docMk/>
            <pc:sldMk cId="2700426394" sldId="274"/>
            <ac:picMk id="7" creationId="{467267F2-220A-2029-691A-CF53993FCA8A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36:04.730" v="1767" actId="14100"/>
        <pc:sldMkLst>
          <pc:docMk/>
          <pc:sldMk cId="2702139512" sldId="275"/>
        </pc:sldMkLst>
        <pc:spChg chg="del">
          <ac:chgData name="Aldacher, Muhammad" userId="12bec936-7d77-4747-ae5c-755e57d88fa4" providerId="ADAL" clId="{86DC34D0-C7D5-4B31-B699-9EA8DA9AA52D}" dt="2024-10-18T00:29:36.409" v="1565" actId="478"/>
          <ac:spMkLst>
            <pc:docMk/>
            <pc:sldMk cId="2702139512" sldId="275"/>
            <ac:spMk id="8" creationId="{2900F2A4-ABB7-C3C7-40E0-84BA11AFECEA}"/>
          </ac:spMkLst>
        </pc:spChg>
        <pc:spChg chg="del">
          <ac:chgData name="Aldacher, Muhammad" userId="12bec936-7d77-4747-ae5c-755e57d88fa4" providerId="ADAL" clId="{86DC34D0-C7D5-4B31-B699-9EA8DA9AA52D}" dt="2024-10-18T00:29:36.409" v="1565" actId="478"/>
          <ac:spMkLst>
            <pc:docMk/>
            <pc:sldMk cId="2702139512" sldId="275"/>
            <ac:spMk id="9" creationId="{C77320D9-08BF-F647-3C3C-B036EF42FFED}"/>
          </ac:spMkLst>
        </pc:spChg>
        <pc:spChg chg="del">
          <ac:chgData name="Aldacher, Muhammad" userId="12bec936-7d77-4747-ae5c-755e57d88fa4" providerId="ADAL" clId="{86DC34D0-C7D5-4B31-B699-9EA8DA9AA52D}" dt="2024-10-18T00:29:36.409" v="1565" actId="478"/>
          <ac:spMkLst>
            <pc:docMk/>
            <pc:sldMk cId="2702139512" sldId="275"/>
            <ac:spMk id="10" creationId="{18E00636-581A-D9A5-A91F-7285F3D9DFEA}"/>
          </ac:spMkLst>
        </pc:spChg>
        <pc:spChg chg="add mod">
          <ac:chgData name="Aldacher, Muhammad" userId="12bec936-7d77-4747-ae5c-755e57d88fa4" providerId="ADAL" clId="{86DC34D0-C7D5-4B31-B699-9EA8DA9AA52D}" dt="2024-10-18T00:35:47.034" v="1750" actId="14100"/>
          <ac:spMkLst>
            <pc:docMk/>
            <pc:sldMk cId="2702139512" sldId="275"/>
            <ac:spMk id="11" creationId="{1C6FA7CD-74AE-5186-6290-F8E3F2A5DA5E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2" creationId="{7E302BB6-5B8B-8AB3-C154-3B4C5D0931B3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3" creationId="{F0C78E3D-AA37-A8DA-1042-EB1065EBD8BF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4" creationId="{E0F1AAE8-3F61-1DD4-DD08-0ADDE08FE052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5" creationId="{A11AB27C-A2F5-F028-6678-30FC139F63EB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6" creationId="{416F2D1D-11FF-DD24-49EF-C5F484C227F1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7" creationId="{44BFAC59-E6FF-5A67-A6FF-F077643E2EF8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8" creationId="{BD7A4093-98D0-0C79-FF5D-40FF889B1BC1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9" creationId="{1445C407-2000-A000-3DCA-388818BBB570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20" creationId="{EEC783BA-C3E1-9F50-E217-8A4EA2A03339}"/>
          </ac:spMkLst>
        </pc:spChg>
        <pc:spChg chg="add mod">
          <ac:chgData name="Aldacher, Muhammad" userId="12bec936-7d77-4747-ae5c-755e57d88fa4" providerId="ADAL" clId="{86DC34D0-C7D5-4B31-B699-9EA8DA9AA52D}" dt="2024-10-18T00:36:04.730" v="1767" actId="14100"/>
          <ac:spMkLst>
            <pc:docMk/>
            <pc:sldMk cId="2702139512" sldId="275"/>
            <ac:spMk id="21" creationId="{3BA81D28-4C3B-7B31-7636-A870FD190EFF}"/>
          </ac:spMkLst>
        </pc:spChg>
        <pc:picChg chg="add del mod">
          <ac:chgData name="Aldacher, Muhammad" userId="12bec936-7d77-4747-ae5c-755e57d88fa4" providerId="ADAL" clId="{86DC34D0-C7D5-4B31-B699-9EA8DA9AA52D}" dt="2024-10-18T00:29:30.792" v="1563" actId="21"/>
          <ac:picMkLst>
            <pc:docMk/>
            <pc:sldMk cId="2702139512" sldId="275"/>
            <ac:picMk id="4" creationId="{D3E5F124-E648-6F88-BBE1-F3C4E7D0178D}"/>
          </ac:picMkLst>
        </pc:picChg>
        <pc:picChg chg="del">
          <ac:chgData name="Aldacher, Muhammad" userId="12bec936-7d77-4747-ae5c-755e57d88fa4" providerId="ADAL" clId="{86DC34D0-C7D5-4B31-B699-9EA8DA9AA52D}" dt="2024-10-18T00:29:32.548" v="1564" actId="478"/>
          <ac:picMkLst>
            <pc:docMk/>
            <pc:sldMk cId="2702139512" sldId="275"/>
            <ac:picMk id="5" creationId="{2AEC518F-C860-8471-70B7-8F2CF598EBAA}"/>
          </ac:picMkLst>
        </pc:picChg>
        <pc:picChg chg="add mod">
          <ac:chgData name="Aldacher, Muhammad" userId="12bec936-7d77-4747-ae5c-755e57d88fa4" providerId="ADAL" clId="{86DC34D0-C7D5-4B31-B699-9EA8DA9AA52D}" dt="2024-10-18T00:29:36.825" v="1566"/>
          <ac:picMkLst>
            <pc:docMk/>
            <pc:sldMk cId="2702139512" sldId="275"/>
            <ac:picMk id="7" creationId="{D3E5F124-E648-6F88-BBE1-F3C4E7D0178D}"/>
          </ac:picMkLst>
        </pc:picChg>
      </pc:sldChg>
      <pc:sldChg chg="modSp add mod">
        <pc:chgData name="Aldacher, Muhammad" userId="12bec936-7d77-4747-ae5c-755e57d88fa4" providerId="ADAL" clId="{86DC34D0-C7D5-4B31-B699-9EA8DA9AA52D}" dt="2024-10-18T00:37:35.512" v="1776" actId="20577"/>
        <pc:sldMkLst>
          <pc:docMk/>
          <pc:sldMk cId="1473101242" sldId="276"/>
        </pc:sldMkLst>
        <pc:spChg chg="mod">
          <ac:chgData name="Aldacher, Muhammad" userId="12bec936-7d77-4747-ae5c-755e57d88fa4" providerId="ADAL" clId="{86DC34D0-C7D5-4B31-B699-9EA8DA9AA52D}" dt="2024-10-18T00:37:35.512" v="1776" actId="20577"/>
          <ac:spMkLst>
            <pc:docMk/>
            <pc:sldMk cId="1473101242" sldId="276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8T00:37:26.861" v="1771" actId="20577"/>
          <ac:spMkLst>
            <pc:docMk/>
            <pc:sldMk cId="1473101242" sldId="276"/>
            <ac:spMk id="3" creationId="{AF4CF243-3207-A5ED-016F-ED50B0444541}"/>
          </ac:spMkLst>
        </pc:spChg>
      </pc:sldChg>
      <pc:sldChg chg="modSp add mod">
        <pc:chgData name="Aldacher, Muhammad" userId="12bec936-7d77-4747-ae5c-755e57d88fa4" providerId="ADAL" clId="{86DC34D0-C7D5-4B31-B699-9EA8DA9AA52D}" dt="2024-10-18T00:38:11.778" v="1779" actId="20577"/>
        <pc:sldMkLst>
          <pc:docMk/>
          <pc:sldMk cId="3329990077" sldId="277"/>
        </pc:sldMkLst>
        <pc:spChg chg="mod">
          <ac:chgData name="Aldacher, Muhammad" userId="12bec936-7d77-4747-ae5c-755e57d88fa4" providerId="ADAL" clId="{86DC34D0-C7D5-4B31-B699-9EA8DA9AA52D}" dt="2024-10-18T00:38:11.778" v="1779" actId="20577"/>
          <ac:spMkLst>
            <pc:docMk/>
            <pc:sldMk cId="3329990077" sldId="277"/>
            <ac:spMk id="13" creationId="{F5ED18D2-6809-539B-068C-F8E34CC59D33}"/>
          </ac:spMkLst>
        </pc:spChg>
      </pc:sldChg>
      <pc:sldChg chg="addSp delSp modSp add mod">
        <pc:chgData name="Aldacher, Muhammad" userId="12bec936-7d77-4747-ae5c-755e57d88fa4" providerId="ADAL" clId="{86DC34D0-C7D5-4B31-B699-9EA8DA9AA52D}" dt="2024-10-18T00:41:13.400" v="1790" actId="478"/>
        <pc:sldMkLst>
          <pc:docMk/>
          <pc:sldMk cId="1763117195" sldId="278"/>
        </pc:sldMkLst>
        <pc:spChg chg="add del mod">
          <ac:chgData name="Aldacher, Muhammad" userId="12bec936-7d77-4747-ae5c-755e57d88fa4" providerId="ADAL" clId="{86DC34D0-C7D5-4B31-B699-9EA8DA9AA52D}" dt="2024-10-18T00:41:13.400" v="1790" actId="478"/>
          <ac:spMkLst>
            <pc:docMk/>
            <pc:sldMk cId="1763117195" sldId="278"/>
            <ac:spMk id="7" creationId="{8956C336-2F94-86A1-1ABF-CF5EF654A932}"/>
          </ac:spMkLst>
        </pc:spChg>
        <pc:picChg chg="add del mod">
          <ac:chgData name="Aldacher, Muhammad" userId="12bec936-7d77-4747-ae5c-755e57d88fa4" providerId="ADAL" clId="{86DC34D0-C7D5-4B31-B699-9EA8DA9AA52D}" dt="2024-10-18T00:41:08.501" v="1787" actId="21"/>
          <ac:picMkLst>
            <pc:docMk/>
            <pc:sldMk cId="1763117195" sldId="278"/>
            <ac:picMk id="3" creationId="{CCED7249-9F1B-63F6-38B3-B934EB30D159}"/>
          </ac:picMkLst>
        </pc:picChg>
        <pc:picChg chg="del">
          <ac:chgData name="Aldacher, Muhammad" userId="12bec936-7d77-4747-ae5c-755e57d88fa4" providerId="ADAL" clId="{86DC34D0-C7D5-4B31-B699-9EA8DA9AA52D}" dt="2024-10-18T00:41:10.306" v="1788" actId="478"/>
          <ac:picMkLst>
            <pc:docMk/>
            <pc:sldMk cId="1763117195" sldId="278"/>
            <ac:picMk id="5" creationId="{D0369751-D73A-8DEA-5E17-90A8C1E2EF76}"/>
          </ac:picMkLst>
        </pc:picChg>
        <pc:picChg chg="add mod">
          <ac:chgData name="Aldacher, Muhammad" userId="12bec936-7d77-4747-ae5c-755e57d88fa4" providerId="ADAL" clId="{86DC34D0-C7D5-4B31-B699-9EA8DA9AA52D}" dt="2024-10-18T00:41:11.307" v="1789"/>
          <ac:picMkLst>
            <pc:docMk/>
            <pc:sldMk cId="1763117195" sldId="278"/>
            <ac:picMk id="10" creationId="{CCED7249-9F1B-63F6-38B3-B934EB30D159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42:21.906" v="1799"/>
        <pc:sldMkLst>
          <pc:docMk/>
          <pc:sldMk cId="3973338804" sldId="279"/>
        </pc:sldMkLst>
        <pc:picChg chg="add del mod">
          <ac:chgData name="Aldacher, Muhammad" userId="12bec936-7d77-4747-ae5c-755e57d88fa4" providerId="ADAL" clId="{86DC34D0-C7D5-4B31-B699-9EA8DA9AA52D}" dt="2024-10-18T00:42:18.819" v="1797" actId="21"/>
          <ac:picMkLst>
            <pc:docMk/>
            <pc:sldMk cId="3973338804" sldId="279"/>
            <ac:picMk id="2" creationId="{699881AE-0FF1-CE1A-CCA5-9E80691B5DC1}"/>
          </ac:picMkLst>
        </pc:picChg>
        <pc:picChg chg="del">
          <ac:chgData name="Aldacher, Muhammad" userId="12bec936-7d77-4747-ae5c-755e57d88fa4" providerId="ADAL" clId="{86DC34D0-C7D5-4B31-B699-9EA8DA9AA52D}" dt="2024-10-18T00:42:20.918" v="1798" actId="478"/>
          <ac:picMkLst>
            <pc:docMk/>
            <pc:sldMk cId="3973338804" sldId="279"/>
            <ac:picMk id="4" creationId="{50DAC78D-D7DC-A5D9-C029-6838C4C4251A}"/>
          </ac:picMkLst>
        </pc:picChg>
        <pc:picChg chg="add mod">
          <ac:chgData name="Aldacher, Muhammad" userId="12bec936-7d77-4747-ae5c-755e57d88fa4" providerId="ADAL" clId="{86DC34D0-C7D5-4B31-B699-9EA8DA9AA52D}" dt="2024-10-18T00:42:21.906" v="1799"/>
          <ac:picMkLst>
            <pc:docMk/>
            <pc:sldMk cId="3973338804" sldId="279"/>
            <ac:picMk id="5" creationId="{699881AE-0FF1-CE1A-CCA5-9E80691B5DC1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44:04.033" v="1812"/>
        <pc:sldMkLst>
          <pc:docMk/>
          <pc:sldMk cId="1064134771" sldId="280"/>
        </pc:sldMkLst>
        <pc:spChg chg="mod">
          <ac:chgData name="Aldacher, Muhammad" userId="12bec936-7d77-4747-ae5c-755e57d88fa4" providerId="ADAL" clId="{86DC34D0-C7D5-4B31-B699-9EA8DA9AA52D}" dt="2024-10-18T00:42:27.187" v="1801" actId="20577"/>
          <ac:spMkLst>
            <pc:docMk/>
            <pc:sldMk cId="1064134771" sldId="280"/>
            <ac:spMk id="3" creationId="{9287F623-3234-9FCF-1C15-711C73A4ECFC}"/>
          </ac:spMkLst>
        </pc:spChg>
        <pc:graphicFrameChg chg="add mod">
          <ac:chgData name="Aldacher, Muhammad" userId="12bec936-7d77-4747-ae5c-755e57d88fa4" providerId="ADAL" clId="{86DC34D0-C7D5-4B31-B699-9EA8DA9AA52D}" dt="2024-10-18T00:43:26.249" v="1804"/>
          <ac:graphicFrameMkLst>
            <pc:docMk/>
            <pc:sldMk cId="1064134771" sldId="280"/>
            <ac:graphicFrameMk id="2" creationId="{CF30D05E-8DD2-4208-8194-3360F8323DB3}"/>
          </ac:graphicFrameMkLst>
        </pc:graphicFrameChg>
        <pc:picChg chg="add del mod">
          <ac:chgData name="Aldacher, Muhammad" userId="12bec936-7d77-4747-ae5c-755e57d88fa4" providerId="ADAL" clId="{86DC34D0-C7D5-4B31-B699-9EA8DA9AA52D}" dt="2024-10-18T00:44:02.222" v="1810" actId="21"/>
          <ac:picMkLst>
            <pc:docMk/>
            <pc:sldMk cId="1064134771" sldId="280"/>
            <ac:picMk id="4" creationId="{E6AB9EA7-D460-AF48-3A26-DC651973E777}"/>
          </ac:picMkLst>
        </pc:picChg>
        <pc:picChg chg="add mod">
          <ac:chgData name="Aldacher, Muhammad" userId="12bec936-7d77-4747-ae5c-755e57d88fa4" providerId="ADAL" clId="{86DC34D0-C7D5-4B31-B699-9EA8DA9AA52D}" dt="2024-10-18T00:44:04.033" v="1812"/>
          <ac:picMkLst>
            <pc:docMk/>
            <pc:sldMk cId="1064134771" sldId="280"/>
            <ac:picMk id="5" creationId="{E6AB9EA7-D460-AF48-3A26-DC651973E777}"/>
          </ac:picMkLst>
        </pc:picChg>
        <pc:picChg chg="del">
          <ac:chgData name="Aldacher, Muhammad" userId="12bec936-7d77-4747-ae5c-755e57d88fa4" providerId="ADAL" clId="{86DC34D0-C7D5-4B31-B699-9EA8DA9AA52D}" dt="2024-10-18T00:44:03.631" v="1811" actId="478"/>
          <ac:picMkLst>
            <pc:docMk/>
            <pc:sldMk cId="1064134771" sldId="280"/>
            <ac:picMk id="7" creationId="{467267F2-220A-2029-691A-CF53993FCA8A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48:34.448" v="1822"/>
        <pc:sldMkLst>
          <pc:docMk/>
          <pc:sldMk cId="2289419205" sldId="281"/>
        </pc:sldMkLst>
        <pc:spChg chg="mod">
          <ac:chgData name="Aldacher, Muhammad" userId="12bec936-7d77-4747-ae5c-755e57d88fa4" providerId="ADAL" clId="{86DC34D0-C7D5-4B31-B699-9EA8DA9AA52D}" dt="2024-10-18T00:44:23.750" v="1814" actId="20577"/>
          <ac:spMkLst>
            <pc:docMk/>
            <pc:sldMk cId="2289419205" sldId="281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00:48:34.080" v="1821" actId="21"/>
          <ac:spMkLst>
            <pc:docMk/>
            <pc:sldMk cId="2289419205" sldId="281"/>
            <ac:spMk id="8" creationId="{2900F2A4-ABB7-C3C7-40E0-84BA11AFECEA}"/>
          </ac:spMkLst>
        </pc:spChg>
        <pc:spChg chg="del">
          <ac:chgData name="Aldacher, Muhammad" userId="12bec936-7d77-4747-ae5c-755e57d88fa4" providerId="ADAL" clId="{86DC34D0-C7D5-4B31-B699-9EA8DA9AA52D}" dt="2024-10-18T00:48:34.080" v="1821" actId="21"/>
          <ac:spMkLst>
            <pc:docMk/>
            <pc:sldMk cId="2289419205" sldId="281"/>
            <ac:spMk id="9" creationId="{C77320D9-08BF-F647-3C3C-B036EF42FFED}"/>
          </ac:spMkLst>
        </pc:spChg>
        <pc:spChg chg="del">
          <ac:chgData name="Aldacher, Muhammad" userId="12bec936-7d77-4747-ae5c-755e57d88fa4" providerId="ADAL" clId="{86DC34D0-C7D5-4B31-B699-9EA8DA9AA52D}" dt="2024-10-18T00:48:34.080" v="1821" actId="21"/>
          <ac:spMkLst>
            <pc:docMk/>
            <pc:sldMk cId="2289419205" sldId="281"/>
            <ac:spMk id="10" creationId="{18E00636-581A-D9A5-A91F-7285F3D9DFEA}"/>
          </ac:spMkLst>
        </pc:spChg>
        <pc:spChg chg="add mod">
          <ac:chgData name="Aldacher, Muhammad" userId="12bec936-7d77-4747-ae5c-755e57d88fa4" providerId="ADAL" clId="{86DC34D0-C7D5-4B31-B699-9EA8DA9AA52D}" dt="2024-10-18T00:48:34.448" v="1822"/>
          <ac:spMkLst>
            <pc:docMk/>
            <pc:sldMk cId="2289419205" sldId="281"/>
            <ac:spMk id="11" creationId="{2900F2A4-ABB7-C3C7-40E0-84BA11AFECEA}"/>
          </ac:spMkLst>
        </pc:spChg>
        <pc:spChg chg="add mod">
          <ac:chgData name="Aldacher, Muhammad" userId="12bec936-7d77-4747-ae5c-755e57d88fa4" providerId="ADAL" clId="{86DC34D0-C7D5-4B31-B699-9EA8DA9AA52D}" dt="2024-10-18T00:48:34.448" v="1822"/>
          <ac:spMkLst>
            <pc:docMk/>
            <pc:sldMk cId="2289419205" sldId="281"/>
            <ac:spMk id="12" creationId="{C77320D9-08BF-F647-3C3C-B036EF42FFED}"/>
          </ac:spMkLst>
        </pc:spChg>
        <pc:spChg chg="add mod">
          <ac:chgData name="Aldacher, Muhammad" userId="12bec936-7d77-4747-ae5c-755e57d88fa4" providerId="ADAL" clId="{86DC34D0-C7D5-4B31-B699-9EA8DA9AA52D}" dt="2024-10-18T00:48:34.448" v="1822"/>
          <ac:spMkLst>
            <pc:docMk/>
            <pc:sldMk cId="2289419205" sldId="281"/>
            <ac:spMk id="13" creationId="{18E00636-581A-D9A5-A91F-7285F3D9DFEA}"/>
          </ac:spMkLst>
        </pc:spChg>
        <pc:picChg chg="add del mod">
          <ac:chgData name="Aldacher, Muhammad" userId="12bec936-7d77-4747-ae5c-755e57d88fa4" providerId="ADAL" clId="{86DC34D0-C7D5-4B31-B699-9EA8DA9AA52D}" dt="2024-10-18T00:48:26.502" v="1818" actId="21"/>
          <ac:picMkLst>
            <pc:docMk/>
            <pc:sldMk cId="2289419205" sldId="281"/>
            <ac:picMk id="4" creationId="{C128F1DD-D742-8695-C059-7D65A6DA5830}"/>
          </ac:picMkLst>
        </pc:picChg>
        <pc:picChg chg="del">
          <ac:chgData name="Aldacher, Muhammad" userId="12bec936-7d77-4747-ae5c-755e57d88fa4" providerId="ADAL" clId="{86DC34D0-C7D5-4B31-B699-9EA8DA9AA52D}" dt="2024-10-18T00:48:29.014" v="1819" actId="478"/>
          <ac:picMkLst>
            <pc:docMk/>
            <pc:sldMk cId="2289419205" sldId="281"/>
            <ac:picMk id="5" creationId="{2AEC518F-C860-8471-70B7-8F2CF598EBAA}"/>
          </ac:picMkLst>
        </pc:picChg>
        <pc:picChg chg="add mod">
          <ac:chgData name="Aldacher, Muhammad" userId="12bec936-7d77-4747-ae5c-755e57d88fa4" providerId="ADAL" clId="{86DC34D0-C7D5-4B31-B699-9EA8DA9AA52D}" dt="2024-10-18T00:48:30.135" v="1820"/>
          <ac:picMkLst>
            <pc:docMk/>
            <pc:sldMk cId="2289419205" sldId="281"/>
            <ac:picMk id="7" creationId="{C128F1DD-D742-8695-C059-7D65A6DA5830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1:02:32.270" v="2366" actId="1076"/>
        <pc:sldMkLst>
          <pc:docMk/>
          <pc:sldMk cId="2797228344" sldId="282"/>
        </pc:sldMkLst>
        <pc:spChg chg="mod">
          <ac:chgData name="Aldacher, Muhammad" userId="12bec936-7d77-4747-ae5c-755e57d88fa4" providerId="ADAL" clId="{86DC34D0-C7D5-4B31-B699-9EA8DA9AA52D}" dt="2024-10-18T00:49:27.917" v="1824" actId="20577"/>
          <ac:spMkLst>
            <pc:docMk/>
            <pc:sldMk cId="2797228344" sldId="282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00:52:16.537" v="2296" actId="1035"/>
          <ac:spMkLst>
            <pc:docMk/>
            <pc:sldMk cId="2797228344" sldId="282"/>
            <ac:spMk id="8" creationId="{1C6FA7CD-74AE-5186-6290-F8E3F2A5DA5E}"/>
          </ac:spMkLst>
        </pc:spChg>
        <pc:spChg chg="add mod">
          <ac:chgData name="Aldacher, Muhammad" userId="12bec936-7d77-4747-ae5c-755e57d88fa4" providerId="ADAL" clId="{86DC34D0-C7D5-4B31-B699-9EA8DA9AA52D}" dt="2024-10-18T00:52:13.570" v="2289" actId="1035"/>
          <ac:spMkLst>
            <pc:docMk/>
            <pc:sldMk cId="2797228344" sldId="282"/>
            <ac:spMk id="9" creationId="{7E302BB6-5B8B-8AB3-C154-3B4C5D0931B3}"/>
          </ac:spMkLst>
        </pc:spChg>
        <pc:spChg chg="add mod">
          <ac:chgData name="Aldacher, Muhammad" userId="12bec936-7d77-4747-ae5c-755e57d88fa4" providerId="ADAL" clId="{86DC34D0-C7D5-4B31-B699-9EA8DA9AA52D}" dt="2024-10-18T00:52:07.966" v="2259" actId="1036"/>
          <ac:spMkLst>
            <pc:docMk/>
            <pc:sldMk cId="2797228344" sldId="282"/>
            <ac:spMk id="10" creationId="{F0C78E3D-AA37-A8DA-1042-EB1065EBD8BF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1" creationId="{1C6FA7CD-74AE-5186-6290-F8E3F2A5DA5E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2" creationId="{7E302BB6-5B8B-8AB3-C154-3B4C5D0931B3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3" creationId="{F0C78E3D-AA37-A8DA-1042-EB1065EBD8BF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4" creationId="{E0F1AAE8-3F61-1DD4-DD08-0ADDE08FE052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5" creationId="{A11AB27C-A2F5-F028-6678-30FC139F63EB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6" creationId="{416F2D1D-11FF-DD24-49EF-C5F484C227F1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7" creationId="{44BFAC59-E6FF-5A67-A6FF-F077643E2EF8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8" creationId="{BD7A4093-98D0-0C79-FF5D-40FF889B1BC1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9" creationId="{1445C407-2000-A000-3DCA-388818BBB570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20" creationId="{EEC783BA-C3E1-9F50-E217-8A4EA2A03339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21" creationId="{3BA81D28-4C3B-7B31-7636-A870FD190EFF}"/>
          </ac:spMkLst>
        </pc:spChg>
        <pc:spChg chg="add mod">
          <ac:chgData name="Aldacher, Muhammad" userId="12bec936-7d77-4747-ae5c-755e57d88fa4" providerId="ADAL" clId="{86DC34D0-C7D5-4B31-B699-9EA8DA9AA52D}" dt="2024-10-18T00:52:02.694" v="2230" actId="1036"/>
          <ac:spMkLst>
            <pc:docMk/>
            <pc:sldMk cId="2797228344" sldId="282"/>
            <ac:spMk id="22" creationId="{E0F1AAE8-3F61-1DD4-DD08-0ADDE08FE052}"/>
          </ac:spMkLst>
        </pc:spChg>
        <pc:spChg chg="add mod">
          <ac:chgData name="Aldacher, Muhammad" userId="12bec936-7d77-4747-ae5c-755e57d88fa4" providerId="ADAL" clId="{86DC34D0-C7D5-4B31-B699-9EA8DA9AA52D}" dt="2024-10-18T00:51:56.646" v="2190" actId="1036"/>
          <ac:spMkLst>
            <pc:docMk/>
            <pc:sldMk cId="2797228344" sldId="282"/>
            <ac:spMk id="23" creationId="{A11AB27C-A2F5-F028-6678-30FC139F63EB}"/>
          </ac:spMkLst>
        </pc:spChg>
        <pc:spChg chg="add mod">
          <ac:chgData name="Aldacher, Muhammad" userId="12bec936-7d77-4747-ae5c-755e57d88fa4" providerId="ADAL" clId="{86DC34D0-C7D5-4B31-B699-9EA8DA9AA52D}" dt="2024-10-18T00:51:51.434" v="2151" actId="1036"/>
          <ac:spMkLst>
            <pc:docMk/>
            <pc:sldMk cId="2797228344" sldId="282"/>
            <ac:spMk id="24" creationId="{416F2D1D-11FF-DD24-49EF-C5F484C227F1}"/>
          </ac:spMkLst>
        </pc:spChg>
        <pc:spChg chg="add mod">
          <ac:chgData name="Aldacher, Muhammad" userId="12bec936-7d77-4747-ae5c-755e57d88fa4" providerId="ADAL" clId="{86DC34D0-C7D5-4B31-B699-9EA8DA9AA52D}" dt="2024-10-18T00:51:45.516" v="2105" actId="1036"/>
          <ac:spMkLst>
            <pc:docMk/>
            <pc:sldMk cId="2797228344" sldId="282"/>
            <ac:spMk id="25" creationId="{44BFAC59-E6FF-5A67-A6FF-F077643E2EF8}"/>
          </ac:spMkLst>
        </pc:spChg>
        <pc:spChg chg="add mod">
          <ac:chgData name="Aldacher, Muhammad" userId="12bec936-7d77-4747-ae5c-755e57d88fa4" providerId="ADAL" clId="{86DC34D0-C7D5-4B31-B699-9EA8DA9AA52D}" dt="2024-10-18T00:51:38.497" v="2049" actId="1036"/>
          <ac:spMkLst>
            <pc:docMk/>
            <pc:sldMk cId="2797228344" sldId="282"/>
            <ac:spMk id="26" creationId="{BD7A4093-98D0-0C79-FF5D-40FF889B1BC1}"/>
          </ac:spMkLst>
        </pc:spChg>
        <pc:spChg chg="add mod">
          <ac:chgData name="Aldacher, Muhammad" userId="12bec936-7d77-4747-ae5c-755e57d88fa4" providerId="ADAL" clId="{86DC34D0-C7D5-4B31-B699-9EA8DA9AA52D}" dt="2024-10-18T00:51:33.438" v="2003" actId="1036"/>
          <ac:spMkLst>
            <pc:docMk/>
            <pc:sldMk cId="2797228344" sldId="282"/>
            <ac:spMk id="27" creationId="{1445C407-2000-A000-3DCA-388818BBB570}"/>
          </ac:spMkLst>
        </pc:spChg>
        <pc:spChg chg="add mod">
          <ac:chgData name="Aldacher, Muhammad" userId="12bec936-7d77-4747-ae5c-755e57d88fa4" providerId="ADAL" clId="{86DC34D0-C7D5-4B31-B699-9EA8DA9AA52D}" dt="2024-10-18T00:51:26.673" v="1949" actId="1035"/>
          <ac:spMkLst>
            <pc:docMk/>
            <pc:sldMk cId="2797228344" sldId="282"/>
            <ac:spMk id="28" creationId="{EEC783BA-C3E1-9F50-E217-8A4EA2A03339}"/>
          </ac:spMkLst>
        </pc:spChg>
        <pc:spChg chg="add mod">
          <ac:chgData name="Aldacher, Muhammad" userId="12bec936-7d77-4747-ae5c-755e57d88fa4" providerId="ADAL" clId="{86DC34D0-C7D5-4B31-B699-9EA8DA9AA52D}" dt="2024-10-18T00:51:18.967" v="1888" actId="1035"/>
          <ac:spMkLst>
            <pc:docMk/>
            <pc:sldMk cId="2797228344" sldId="282"/>
            <ac:spMk id="29" creationId="{3BA81D28-4C3B-7B31-7636-A870FD190EFF}"/>
          </ac:spMkLst>
        </pc:spChg>
        <pc:spChg chg="add mod">
          <ac:chgData name="Aldacher, Muhammad" userId="12bec936-7d77-4747-ae5c-755e57d88fa4" providerId="ADAL" clId="{86DC34D0-C7D5-4B31-B699-9EA8DA9AA52D}" dt="2024-10-18T01:02:32.270" v="2366" actId="1076"/>
          <ac:spMkLst>
            <pc:docMk/>
            <pc:sldMk cId="2797228344" sldId="282"/>
            <ac:spMk id="30" creationId="{B597407A-4DCF-FFE6-0032-DD16B240BEC8}"/>
          </ac:spMkLst>
        </pc:spChg>
        <pc:picChg chg="add del mod">
          <ac:chgData name="Aldacher, Muhammad" userId="12bec936-7d77-4747-ae5c-755e57d88fa4" providerId="ADAL" clId="{86DC34D0-C7D5-4B31-B699-9EA8DA9AA52D}" dt="2024-10-18T00:50:40.664" v="1829" actId="21"/>
          <ac:picMkLst>
            <pc:docMk/>
            <pc:sldMk cId="2797228344" sldId="282"/>
            <ac:picMk id="4" creationId="{2C3D7550-7904-3460-52A7-1A30C37792D6}"/>
          </ac:picMkLst>
        </pc:picChg>
        <pc:picChg chg="add mod">
          <ac:chgData name="Aldacher, Muhammad" userId="12bec936-7d77-4747-ae5c-755e57d88fa4" providerId="ADAL" clId="{86DC34D0-C7D5-4B31-B699-9EA8DA9AA52D}" dt="2024-10-18T00:50:42.654" v="1831"/>
          <ac:picMkLst>
            <pc:docMk/>
            <pc:sldMk cId="2797228344" sldId="282"/>
            <ac:picMk id="5" creationId="{2C3D7550-7904-3460-52A7-1A30C37792D6}"/>
          </ac:picMkLst>
        </pc:picChg>
        <pc:picChg chg="del">
          <ac:chgData name="Aldacher, Muhammad" userId="12bec936-7d77-4747-ae5c-755e57d88fa4" providerId="ADAL" clId="{86DC34D0-C7D5-4B31-B699-9EA8DA9AA52D}" dt="2024-10-18T00:50:42.263" v="1830" actId="478"/>
          <ac:picMkLst>
            <pc:docMk/>
            <pc:sldMk cId="2797228344" sldId="282"/>
            <ac:picMk id="7" creationId="{D3E5F124-E648-6F88-BBE1-F3C4E7D0178D}"/>
          </ac:picMkLst>
        </pc:picChg>
      </pc:sldChg>
      <pc:sldChg chg="modSp add mod">
        <pc:chgData name="Aldacher, Muhammad" userId="12bec936-7d77-4747-ae5c-755e57d88fa4" providerId="ADAL" clId="{86DC34D0-C7D5-4B31-B699-9EA8DA9AA52D}" dt="2024-10-18T01:04:54.439" v="2395" actId="13926"/>
        <pc:sldMkLst>
          <pc:docMk/>
          <pc:sldMk cId="1160187941" sldId="283"/>
        </pc:sldMkLst>
        <pc:spChg chg="mod">
          <ac:chgData name="Aldacher, Muhammad" userId="12bec936-7d77-4747-ae5c-755e57d88fa4" providerId="ADAL" clId="{86DC34D0-C7D5-4B31-B699-9EA8DA9AA52D}" dt="2024-10-18T01:04:29.266" v="2377" actId="20577"/>
          <ac:spMkLst>
            <pc:docMk/>
            <pc:sldMk cId="1160187941" sldId="283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8T01:04:54.439" v="2395" actId="13926"/>
          <ac:spMkLst>
            <pc:docMk/>
            <pc:sldMk cId="1160187941" sldId="283"/>
            <ac:spMk id="3" creationId="{AF4CF243-3207-A5ED-016F-ED50B0444541}"/>
          </ac:spMkLst>
        </pc:spChg>
      </pc:sldChg>
      <pc:sldChg chg="addSp delSp modSp add mod">
        <pc:chgData name="Aldacher, Muhammad" userId="12bec936-7d77-4747-ae5c-755e57d88fa4" providerId="ADAL" clId="{86DC34D0-C7D5-4B31-B699-9EA8DA9AA52D}" dt="2024-10-18T01:46:43.791" v="2495" actId="20577"/>
        <pc:sldMkLst>
          <pc:docMk/>
          <pc:sldMk cId="1015587065" sldId="284"/>
        </pc:sldMkLst>
        <pc:spChg chg="add del mod">
          <ac:chgData name="Aldacher, Muhammad" userId="12bec936-7d77-4747-ae5c-755e57d88fa4" providerId="ADAL" clId="{86DC34D0-C7D5-4B31-B699-9EA8DA9AA52D}" dt="2024-10-18T01:41:26.553" v="2404" actId="478"/>
          <ac:spMkLst>
            <pc:docMk/>
            <pc:sldMk cId="1015587065" sldId="284"/>
            <ac:spMk id="5" creationId="{3FF6F8FB-C9E8-F199-F235-F7F9D6859869}"/>
          </ac:spMkLst>
        </pc:spChg>
        <pc:spChg chg="add mod">
          <ac:chgData name="Aldacher, Muhammad" userId="12bec936-7d77-4747-ae5c-755e57d88fa4" providerId="ADAL" clId="{86DC34D0-C7D5-4B31-B699-9EA8DA9AA52D}" dt="2024-10-18T01:45:33.520" v="2458" actId="1076"/>
          <ac:spMkLst>
            <pc:docMk/>
            <pc:sldMk cId="1015587065" sldId="284"/>
            <ac:spMk id="9" creationId="{F5ED18D2-6809-539B-068C-F8E34CC59D33}"/>
          </ac:spMkLst>
        </pc:spChg>
        <pc:spChg chg="del">
          <ac:chgData name="Aldacher, Muhammad" userId="12bec936-7d77-4747-ae5c-755e57d88fa4" providerId="ADAL" clId="{86DC34D0-C7D5-4B31-B699-9EA8DA9AA52D}" dt="2024-10-18T01:41:33.182" v="2407" actId="21"/>
          <ac:spMkLst>
            <pc:docMk/>
            <pc:sldMk cId="1015587065" sldId="284"/>
            <ac:spMk id="13" creationId="{F5ED18D2-6809-539B-068C-F8E34CC59D33}"/>
          </ac:spMkLst>
        </pc:spChg>
        <pc:spChg chg="add del mod">
          <ac:chgData name="Aldacher, Muhammad" userId="12bec936-7d77-4747-ae5c-755e57d88fa4" providerId="ADAL" clId="{86DC34D0-C7D5-4B31-B699-9EA8DA9AA52D}" dt="2024-10-18T01:44:17.665" v="2426" actId="478"/>
          <ac:spMkLst>
            <pc:docMk/>
            <pc:sldMk cId="1015587065" sldId="284"/>
            <ac:spMk id="18" creationId="{859D9113-10F1-BEB4-35CE-36756AA433D5}"/>
          </ac:spMkLst>
        </pc:spChg>
        <pc:spChg chg="add mod">
          <ac:chgData name="Aldacher, Muhammad" userId="12bec936-7d77-4747-ae5c-755e57d88fa4" providerId="ADAL" clId="{86DC34D0-C7D5-4B31-B699-9EA8DA9AA52D}" dt="2024-10-18T01:46:12.839" v="2463" actId="1076"/>
          <ac:spMkLst>
            <pc:docMk/>
            <pc:sldMk cId="1015587065" sldId="284"/>
            <ac:spMk id="20" creationId="{350E50D9-902B-372E-2ED7-A2B4AA9B82D8}"/>
          </ac:spMkLst>
        </pc:spChg>
        <pc:spChg chg="del">
          <ac:chgData name="Aldacher, Muhammad" userId="12bec936-7d77-4747-ae5c-755e57d88fa4" providerId="ADAL" clId="{86DC34D0-C7D5-4B31-B699-9EA8DA9AA52D}" dt="2024-10-18T01:41:29.379" v="2405" actId="478"/>
          <ac:spMkLst>
            <pc:docMk/>
            <pc:sldMk cId="1015587065" sldId="284"/>
            <ac:spMk id="27" creationId="{28776D5D-ACB9-EA25-6FFA-DCC8640B6B74}"/>
          </ac:spMkLst>
        </pc:spChg>
        <pc:spChg chg="add mod">
          <ac:chgData name="Aldacher, Muhammad" userId="12bec936-7d77-4747-ae5c-755e57d88fa4" providerId="ADAL" clId="{86DC34D0-C7D5-4B31-B699-9EA8DA9AA52D}" dt="2024-10-18T01:46:43.791" v="2495" actId="20577"/>
          <ac:spMkLst>
            <pc:docMk/>
            <pc:sldMk cId="1015587065" sldId="284"/>
            <ac:spMk id="30" creationId="{811F5135-3A2A-7F18-F99B-7B2969E02B5C}"/>
          </ac:spMkLst>
        </pc:spChg>
        <pc:grpChg chg="del">
          <ac:chgData name="Aldacher, Muhammad" userId="12bec936-7d77-4747-ae5c-755e57d88fa4" providerId="ADAL" clId="{86DC34D0-C7D5-4B31-B699-9EA8DA9AA52D}" dt="2024-10-18T01:41:29.379" v="2405" actId="478"/>
          <ac:grpSpMkLst>
            <pc:docMk/>
            <pc:sldMk cId="1015587065" sldId="284"/>
            <ac:grpSpMk id="24" creationId="{27AB5875-F8D9-4A73-9618-A4FD0B833F7E}"/>
          </ac:grpSpMkLst>
        </pc:grpChg>
        <pc:picChg chg="add del mod">
          <ac:chgData name="Aldacher, Muhammad" userId="12bec936-7d77-4747-ae5c-755e57d88fa4" providerId="ADAL" clId="{86DC34D0-C7D5-4B31-B699-9EA8DA9AA52D}" dt="2024-10-18T01:41:22.039" v="2402" actId="21"/>
          <ac:picMkLst>
            <pc:docMk/>
            <pc:sldMk cId="1015587065" sldId="284"/>
            <ac:picMk id="3" creationId="{A1B110DF-CF1F-605C-80DA-E46839E1AAE1}"/>
          </ac:picMkLst>
        </pc:picChg>
        <pc:picChg chg="add mod">
          <ac:chgData name="Aldacher, Muhammad" userId="12bec936-7d77-4747-ae5c-755e57d88fa4" providerId="ADAL" clId="{86DC34D0-C7D5-4B31-B699-9EA8DA9AA52D}" dt="2024-10-18T01:45:33.520" v="2458" actId="1076"/>
          <ac:picMkLst>
            <pc:docMk/>
            <pc:sldMk cId="1015587065" sldId="284"/>
            <ac:picMk id="7" creationId="{A1B110DF-CF1F-605C-80DA-E46839E1AAE1}"/>
          </ac:picMkLst>
        </pc:picChg>
        <pc:picChg chg="del">
          <ac:chgData name="Aldacher, Muhammad" userId="12bec936-7d77-4747-ae5c-755e57d88fa4" providerId="ADAL" clId="{86DC34D0-C7D5-4B31-B699-9EA8DA9AA52D}" dt="2024-10-18T01:41:24.044" v="2403" actId="478"/>
          <ac:picMkLst>
            <pc:docMk/>
            <pc:sldMk cId="1015587065" sldId="284"/>
            <ac:picMk id="10" creationId="{D5729479-A420-1FC8-176E-1E8E3C02C001}"/>
          </ac:picMkLst>
        </pc:picChg>
        <pc:picChg chg="add mod">
          <ac:chgData name="Aldacher, Muhammad" userId="12bec936-7d77-4747-ae5c-755e57d88fa4" providerId="ADAL" clId="{86DC34D0-C7D5-4B31-B699-9EA8DA9AA52D}" dt="2024-10-18T01:46:12.839" v="2463" actId="1076"/>
          <ac:picMkLst>
            <pc:docMk/>
            <pc:sldMk cId="1015587065" sldId="284"/>
            <ac:picMk id="16" creationId="{58E22A40-16F5-B003-8B69-1484A3516486}"/>
          </ac:picMkLst>
        </pc:picChg>
        <pc:picChg chg="add mod">
          <ac:chgData name="Aldacher, Muhammad" userId="12bec936-7d77-4747-ae5c-755e57d88fa4" providerId="ADAL" clId="{86DC34D0-C7D5-4B31-B699-9EA8DA9AA52D}" dt="2024-10-18T01:46:18.421" v="2464" actId="1076"/>
          <ac:picMkLst>
            <pc:docMk/>
            <pc:sldMk cId="1015587065" sldId="284"/>
            <ac:picMk id="28" creationId="{F967CFBE-331F-DB66-FA1B-3D85DEC58C81}"/>
          </ac:picMkLst>
        </pc:picChg>
        <pc:cxnChg chg="add mod">
          <ac:chgData name="Aldacher, Muhammad" userId="12bec936-7d77-4747-ae5c-755e57d88fa4" providerId="ADAL" clId="{86DC34D0-C7D5-4B31-B699-9EA8DA9AA52D}" dt="2024-10-18T01:45:33.520" v="2458" actId="1076"/>
          <ac:cxnSpMkLst>
            <pc:docMk/>
            <pc:sldMk cId="1015587065" sldId="284"/>
            <ac:cxnSpMk id="8" creationId="{75BE787D-493E-4E4B-F33A-3B5A38EDF57B}"/>
          </ac:cxnSpMkLst>
        </pc:cxnChg>
        <pc:cxnChg chg="del">
          <ac:chgData name="Aldacher, Muhammad" userId="12bec936-7d77-4747-ae5c-755e57d88fa4" providerId="ADAL" clId="{86DC34D0-C7D5-4B31-B699-9EA8DA9AA52D}" dt="2024-10-18T01:41:33.182" v="2407" actId="21"/>
          <ac:cxnSpMkLst>
            <pc:docMk/>
            <pc:sldMk cId="1015587065" sldId="284"/>
            <ac:cxnSpMk id="12" creationId="{75BE787D-493E-4E4B-F33A-3B5A38EDF57B}"/>
          </ac:cxnSpMkLst>
        </pc:cxnChg>
        <pc:cxnChg chg="add del mod">
          <ac:chgData name="Aldacher, Muhammad" userId="12bec936-7d77-4747-ae5c-755e57d88fa4" providerId="ADAL" clId="{86DC34D0-C7D5-4B31-B699-9EA8DA9AA52D}" dt="2024-10-18T01:44:17.665" v="2426" actId="478"/>
          <ac:cxnSpMkLst>
            <pc:docMk/>
            <pc:sldMk cId="1015587065" sldId="284"/>
            <ac:cxnSpMk id="17" creationId="{BDBAE567-50AD-BFFB-1917-E2B7C6A61112}"/>
          </ac:cxnSpMkLst>
        </pc:cxnChg>
        <pc:cxnChg chg="add mod">
          <ac:chgData name="Aldacher, Muhammad" userId="12bec936-7d77-4747-ae5c-755e57d88fa4" providerId="ADAL" clId="{86DC34D0-C7D5-4B31-B699-9EA8DA9AA52D}" dt="2024-10-18T01:46:12.839" v="2463" actId="1076"/>
          <ac:cxnSpMkLst>
            <pc:docMk/>
            <pc:sldMk cId="1015587065" sldId="284"/>
            <ac:cxnSpMk id="19" creationId="{DE45BD50-5440-65C8-9DBD-DDC883933EED}"/>
          </ac:cxnSpMkLst>
        </pc:cxnChg>
        <pc:cxnChg chg="del">
          <ac:chgData name="Aldacher, Muhammad" userId="12bec936-7d77-4747-ae5c-755e57d88fa4" providerId="ADAL" clId="{86DC34D0-C7D5-4B31-B699-9EA8DA9AA52D}" dt="2024-10-18T01:41:29.379" v="2405" actId="478"/>
          <ac:cxnSpMkLst>
            <pc:docMk/>
            <pc:sldMk cId="1015587065" sldId="284"/>
            <ac:cxnSpMk id="25" creationId="{1C2C34E0-B5F4-68C1-42CB-03D1A2F0AAD0}"/>
          </ac:cxnSpMkLst>
        </pc:cxnChg>
        <pc:cxnChg chg="add mod">
          <ac:chgData name="Aldacher, Muhammad" userId="12bec936-7d77-4747-ae5c-755e57d88fa4" providerId="ADAL" clId="{86DC34D0-C7D5-4B31-B699-9EA8DA9AA52D}" dt="2024-10-18T01:46:30.730" v="2471" actId="1035"/>
          <ac:cxnSpMkLst>
            <pc:docMk/>
            <pc:sldMk cId="1015587065" sldId="284"/>
            <ac:cxnSpMk id="29" creationId="{40E8DED2-84E8-9615-AAD5-6579B3A7F441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02:21:13.882" v="2501"/>
        <pc:sldMkLst>
          <pc:docMk/>
          <pc:sldMk cId="488278304" sldId="285"/>
        </pc:sldMkLst>
        <pc:picChg chg="add del mod">
          <ac:chgData name="Aldacher, Muhammad" userId="12bec936-7d77-4747-ae5c-755e57d88fa4" providerId="ADAL" clId="{86DC34D0-C7D5-4B31-B699-9EA8DA9AA52D}" dt="2024-10-18T02:21:11.325" v="2499" actId="21"/>
          <ac:picMkLst>
            <pc:docMk/>
            <pc:sldMk cId="488278304" sldId="285"/>
            <ac:picMk id="3" creationId="{52F4BBB7-07CD-98DB-7351-8428CA0B2C37}"/>
          </ac:picMkLst>
        </pc:picChg>
        <pc:picChg chg="add mod">
          <ac:chgData name="Aldacher, Muhammad" userId="12bec936-7d77-4747-ae5c-755e57d88fa4" providerId="ADAL" clId="{86DC34D0-C7D5-4B31-B699-9EA8DA9AA52D}" dt="2024-10-18T02:21:13.882" v="2501"/>
          <ac:picMkLst>
            <pc:docMk/>
            <pc:sldMk cId="488278304" sldId="285"/>
            <ac:picMk id="4" creationId="{52F4BBB7-07CD-98DB-7351-8428CA0B2C37}"/>
          </ac:picMkLst>
        </pc:picChg>
        <pc:picChg chg="del">
          <ac:chgData name="Aldacher, Muhammad" userId="12bec936-7d77-4747-ae5c-755e57d88fa4" providerId="ADAL" clId="{86DC34D0-C7D5-4B31-B699-9EA8DA9AA52D}" dt="2024-10-18T02:21:12.768" v="2500" actId="478"/>
          <ac:picMkLst>
            <pc:docMk/>
            <pc:sldMk cId="488278304" sldId="285"/>
            <ac:picMk id="10" creationId="{CCED7249-9F1B-63F6-38B3-B934EB30D159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15:46:25.041" v="2743" actId="1037"/>
        <pc:sldMkLst>
          <pc:docMk/>
          <pc:sldMk cId="2155889959" sldId="286"/>
        </pc:sldMkLst>
        <pc:spChg chg="mod">
          <ac:chgData name="Aldacher, Muhammad" userId="12bec936-7d77-4747-ae5c-755e57d88fa4" providerId="ADAL" clId="{86DC34D0-C7D5-4B31-B699-9EA8DA9AA52D}" dt="2024-10-18T15:38:07.062" v="2590" actId="207"/>
          <ac:spMkLst>
            <pc:docMk/>
            <pc:sldMk cId="2155889959" sldId="286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15:37:01.916" v="2572" actId="1076"/>
          <ac:spMkLst>
            <pc:docMk/>
            <pc:sldMk cId="2155889959" sldId="286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6:25.041" v="2743" actId="1037"/>
          <ac:spMkLst>
            <pc:docMk/>
            <pc:sldMk cId="2155889959" sldId="286"/>
            <ac:spMk id="13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5:35:56.175" v="2550" actId="21"/>
          <ac:picMkLst>
            <pc:docMk/>
            <pc:sldMk cId="2155889959" sldId="286"/>
            <ac:picMk id="2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5:35:58.813" v="2552"/>
          <ac:picMkLst>
            <pc:docMk/>
            <pc:sldMk cId="2155889959" sldId="286"/>
            <ac:picMk id="4" creationId="{CA47DC40-5A7D-B0FC-699C-7CDE8BBA8038}"/>
          </ac:picMkLst>
        </pc:picChg>
        <pc:picChg chg="del mod">
          <ac:chgData name="Aldacher, Muhammad" userId="12bec936-7d77-4747-ae5c-755e57d88fa4" providerId="ADAL" clId="{86DC34D0-C7D5-4B31-B699-9EA8DA9AA52D}" dt="2024-10-18T15:35:57.638" v="2551" actId="478"/>
          <ac:picMkLst>
            <pc:docMk/>
            <pc:sldMk cId="2155889959" sldId="286"/>
            <ac:picMk id="5" creationId="{699881AE-0FF1-CE1A-CCA5-9E80691B5DC1}"/>
          </ac:picMkLst>
        </pc:picChg>
        <pc:cxnChg chg="add mod">
          <ac:chgData name="Aldacher, Muhammad" userId="12bec936-7d77-4747-ae5c-755e57d88fa4" providerId="ADAL" clId="{86DC34D0-C7D5-4B31-B699-9EA8DA9AA52D}" dt="2024-10-18T15:36:39.623" v="2556" actId="208"/>
          <ac:cxnSpMkLst>
            <pc:docMk/>
            <pc:sldMk cId="2155889959" sldId="286"/>
            <ac:cxnSpMk id="8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5:37:18.521" v="2576" actId="208"/>
          <ac:cxnSpMkLst>
            <pc:docMk/>
            <pc:sldMk cId="2155889959" sldId="286"/>
            <ac:cxnSpMk id="10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6:12.199" v="2730" actId="1037"/>
          <ac:cxnSpMkLst>
            <pc:docMk/>
            <pc:sldMk cId="2155889959" sldId="286"/>
            <ac:cxnSpMk id="12" creationId="{F3476CB2-3AA4-7F78-07DB-ECD8E2507875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5:42:21.001" v="2637" actId="1035"/>
        <pc:sldMkLst>
          <pc:docMk/>
          <pc:sldMk cId="1361091691" sldId="287"/>
        </pc:sldMkLst>
        <pc:spChg chg="mod">
          <ac:chgData name="Aldacher, Muhammad" userId="12bec936-7d77-4747-ae5c-755e57d88fa4" providerId="ADAL" clId="{86DC34D0-C7D5-4B31-B699-9EA8DA9AA52D}" dt="2024-10-18T15:40:49.062" v="2612" actId="20577"/>
          <ac:spMkLst>
            <pc:docMk/>
            <pc:sldMk cId="1361091691" sldId="287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5:41:22.856" v="2619" actId="21"/>
          <ac:spMkLst>
            <pc:docMk/>
            <pc:sldMk cId="1361091691" sldId="287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1:23.212" v="2620"/>
          <ac:spMkLst>
            <pc:docMk/>
            <pc:sldMk cId="1361091691" sldId="287"/>
            <ac:spMk id="11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2:21.001" v="2637" actId="1035"/>
          <ac:spMkLst>
            <pc:docMk/>
            <pc:sldMk cId="1361091691" sldId="287"/>
            <ac:spMk id="15" creationId="{E1431897-D4B2-ED8F-7F78-A48AA300E377}"/>
          </ac:spMkLst>
        </pc:spChg>
        <pc:picChg chg="add del mod">
          <ac:chgData name="Aldacher, Muhammad" userId="12bec936-7d77-4747-ae5c-755e57d88fa4" providerId="ADAL" clId="{86DC34D0-C7D5-4B31-B699-9EA8DA9AA52D}" dt="2024-10-18T15:41:16.359" v="2616" actId="21"/>
          <ac:picMkLst>
            <pc:docMk/>
            <pc:sldMk cId="1361091691" sldId="287"/>
            <ac:picMk id="2" creationId="{14EF495E-35FF-8BC9-AD63-7CF97D5621FA}"/>
          </ac:picMkLst>
        </pc:picChg>
        <pc:picChg chg="del">
          <ac:chgData name="Aldacher, Muhammad" userId="12bec936-7d77-4747-ae5c-755e57d88fa4" providerId="ADAL" clId="{86DC34D0-C7D5-4B31-B699-9EA8DA9AA52D}" dt="2024-10-18T15:41:18.326" v="2617" actId="478"/>
          <ac:picMkLst>
            <pc:docMk/>
            <pc:sldMk cId="1361091691" sldId="287"/>
            <ac:picMk id="4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5:41:19.639" v="2618"/>
          <ac:picMkLst>
            <pc:docMk/>
            <pc:sldMk cId="1361091691" sldId="287"/>
            <ac:picMk id="5" creationId="{14EF495E-35FF-8BC9-AD63-7CF97D5621FA}"/>
          </ac:picMkLst>
        </pc:picChg>
        <pc:cxnChg chg="add mod">
          <ac:chgData name="Aldacher, Muhammad" userId="12bec936-7d77-4747-ae5c-755e57d88fa4" providerId="ADAL" clId="{86DC34D0-C7D5-4B31-B699-9EA8DA9AA52D}" dt="2024-10-18T15:41:23.212" v="2620"/>
          <ac:cxnSpMkLst>
            <pc:docMk/>
            <pc:sldMk cId="1361091691" sldId="287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1:22.856" v="2619" actId="21"/>
          <ac:cxnSpMkLst>
            <pc:docMk/>
            <pc:sldMk cId="1361091691" sldId="287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1:22.856" v="2619" actId="21"/>
          <ac:cxnSpMkLst>
            <pc:docMk/>
            <pc:sldMk cId="1361091691" sldId="287"/>
            <ac:cxnSpMk id="10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1:23.212" v="2620"/>
          <ac:cxnSpMkLst>
            <pc:docMk/>
            <pc:sldMk cId="1361091691" sldId="287"/>
            <ac:cxnSpMk id="12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2:21.001" v="2637" actId="1035"/>
          <ac:cxnSpMkLst>
            <pc:docMk/>
            <pc:sldMk cId="1361091691" sldId="287"/>
            <ac:cxnSpMk id="13" creationId="{B99AF2F0-4C35-DAFC-D696-DEECB7555DB7}"/>
          </ac:cxnSpMkLst>
        </pc:cxnChg>
      </pc:sldChg>
      <pc:sldChg chg="add del">
        <pc:chgData name="Aldacher, Muhammad" userId="12bec936-7d77-4747-ae5c-755e57d88fa4" providerId="ADAL" clId="{86DC34D0-C7D5-4B31-B699-9EA8DA9AA52D}" dt="2024-10-18T15:37:34.134" v="2577" actId="47"/>
        <pc:sldMkLst>
          <pc:docMk/>
          <pc:sldMk cId="2263888335" sldId="287"/>
        </pc:sldMkLst>
      </pc:sldChg>
      <pc:sldChg chg="add del">
        <pc:chgData name="Aldacher, Muhammad" userId="12bec936-7d77-4747-ae5c-755e57d88fa4" providerId="ADAL" clId="{86DC34D0-C7D5-4B31-B699-9EA8DA9AA52D}" dt="2024-10-18T15:37:34.134" v="2577" actId="47"/>
        <pc:sldMkLst>
          <pc:docMk/>
          <pc:sldMk cId="2399005021" sldId="288"/>
        </pc:sldMkLst>
      </pc:sldChg>
      <pc:sldChg chg="addSp delSp modSp add mod">
        <pc:chgData name="Aldacher, Muhammad" userId="12bec936-7d77-4747-ae5c-755e57d88fa4" providerId="ADAL" clId="{86DC34D0-C7D5-4B31-B699-9EA8DA9AA52D}" dt="2024-10-18T15:45:44.166" v="2673" actId="20577"/>
        <pc:sldMkLst>
          <pc:docMk/>
          <pc:sldMk cId="3171906398" sldId="288"/>
        </pc:sldMkLst>
        <pc:spChg chg="mod">
          <ac:chgData name="Aldacher, Muhammad" userId="12bec936-7d77-4747-ae5c-755e57d88fa4" providerId="ADAL" clId="{86DC34D0-C7D5-4B31-B699-9EA8DA9AA52D}" dt="2024-10-18T15:44:55.286" v="2641" actId="20577"/>
          <ac:spMkLst>
            <pc:docMk/>
            <pc:sldMk cId="3171906398" sldId="288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15:45:34.820" v="2650"/>
          <ac:spMkLst>
            <pc:docMk/>
            <pc:sldMk cId="3171906398" sldId="288"/>
            <ac:spMk id="9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5:45:34.354" v="2649" actId="21"/>
          <ac:spMkLst>
            <pc:docMk/>
            <pc:sldMk cId="3171906398" sldId="288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5:45:34.354" v="2649" actId="21"/>
          <ac:spMkLst>
            <pc:docMk/>
            <pc:sldMk cId="3171906398" sldId="288"/>
            <ac:spMk id="15" creationId="{E1431897-D4B2-ED8F-7F78-A48AA300E377}"/>
          </ac:spMkLst>
        </pc:spChg>
        <pc:spChg chg="add mod">
          <ac:chgData name="Aldacher, Muhammad" userId="12bec936-7d77-4747-ae5c-755e57d88fa4" providerId="ADAL" clId="{86DC34D0-C7D5-4B31-B699-9EA8DA9AA52D}" dt="2024-10-18T15:45:44.166" v="2673" actId="20577"/>
          <ac:spMkLst>
            <pc:docMk/>
            <pc:sldMk cId="3171906398" sldId="288"/>
            <ac:spMk id="16" creationId="{E1431897-D4B2-ED8F-7F78-A48AA300E377}"/>
          </ac:spMkLst>
        </pc:spChg>
        <pc:picChg chg="add del mod">
          <ac:chgData name="Aldacher, Muhammad" userId="12bec936-7d77-4747-ae5c-755e57d88fa4" providerId="ADAL" clId="{86DC34D0-C7D5-4B31-B699-9EA8DA9AA52D}" dt="2024-10-18T15:45:28.446" v="2646" actId="21"/>
          <ac:picMkLst>
            <pc:docMk/>
            <pc:sldMk cId="3171906398" sldId="288"/>
            <ac:picMk id="2" creationId="{AC41B59D-C5EC-D02A-C943-5B954EE6C2E5}"/>
          </ac:picMkLst>
        </pc:picChg>
        <pc:picChg chg="add mod">
          <ac:chgData name="Aldacher, Muhammad" userId="12bec936-7d77-4747-ae5c-755e57d88fa4" providerId="ADAL" clId="{86DC34D0-C7D5-4B31-B699-9EA8DA9AA52D}" dt="2024-10-18T15:45:30.699" v="2648"/>
          <ac:picMkLst>
            <pc:docMk/>
            <pc:sldMk cId="3171906398" sldId="288"/>
            <ac:picMk id="4" creationId="{AC41B59D-C5EC-D02A-C943-5B954EE6C2E5}"/>
          </ac:picMkLst>
        </pc:picChg>
        <pc:picChg chg="del">
          <ac:chgData name="Aldacher, Muhammad" userId="12bec936-7d77-4747-ae5c-755e57d88fa4" providerId="ADAL" clId="{86DC34D0-C7D5-4B31-B699-9EA8DA9AA52D}" dt="2024-10-18T15:45:30.154" v="2647" actId="478"/>
          <ac:picMkLst>
            <pc:docMk/>
            <pc:sldMk cId="3171906398" sldId="288"/>
            <ac:picMk id="5" creationId="{14EF495E-35FF-8BC9-AD63-7CF97D5621FA}"/>
          </ac:picMkLst>
        </pc:picChg>
        <pc:cxnChg chg="del">
          <ac:chgData name="Aldacher, Muhammad" userId="12bec936-7d77-4747-ae5c-755e57d88fa4" providerId="ADAL" clId="{86DC34D0-C7D5-4B31-B699-9EA8DA9AA52D}" dt="2024-10-18T15:45:34.354" v="2649" actId="21"/>
          <ac:cxnSpMkLst>
            <pc:docMk/>
            <pc:sldMk cId="3171906398" sldId="288"/>
            <ac:cxnSpMk id="7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5:45:34.820" v="2650"/>
          <ac:cxnSpMkLst>
            <pc:docMk/>
            <pc:sldMk cId="3171906398" sldId="288"/>
            <ac:cxnSpMk id="8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5:45:34.820" v="2650"/>
          <ac:cxnSpMkLst>
            <pc:docMk/>
            <pc:sldMk cId="3171906398" sldId="288"/>
            <ac:cxnSpMk id="10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5:45:34.354" v="2649" actId="21"/>
          <ac:cxnSpMkLst>
            <pc:docMk/>
            <pc:sldMk cId="3171906398" sldId="288"/>
            <ac:cxnSpMk id="12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5:45:34.354" v="2649" actId="21"/>
          <ac:cxnSpMkLst>
            <pc:docMk/>
            <pc:sldMk cId="3171906398" sldId="288"/>
            <ac:cxnSpMk id="13" creationId="{B99AF2F0-4C35-DAFC-D696-DEECB7555DB7}"/>
          </ac:cxnSpMkLst>
        </pc:cxnChg>
        <pc:cxnChg chg="add mod">
          <ac:chgData name="Aldacher, Muhammad" userId="12bec936-7d77-4747-ae5c-755e57d88fa4" providerId="ADAL" clId="{86DC34D0-C7D5-4B31-B699-9EA8DA9AA52D}" dt="2024-10-18T15:45:40.466" v="2671" actId="1037"/>
          <ac:cxnSpMkLst>
            <pc:docMk/>
            <pc:sldMk cId="3171906398" sldId="288"/>
            <ac:cxnSpMk id="14" creationId="{B99AF2F0-4C35-DAFC-D696-DEECB7555DB7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5:49:43.388" v="2822" actId="1038"/>
        <pc:sldMkLst>
          <pc:docMk/>
          <pc:sldMk cId="1466743768" sldId="289"/>
        </pc:sldMkLst>
        <pc:spChg chg="mod">
          <ac:chgData name="Aldacher, Muhammad" userId="12bec936-7d77-4747-ae5c-755e57d88fa4" providerId="ADAL" clId="{86DC34D0-C7D5-4B31-B699-9EA8DA9AA52D}" dt="2024-10-18T15:47:04.804" v="2753" actId="20577"/>
          <ac:spMkLst>
            <pc:docMk/>
            <pc:sldMk cId="1466743768" sldId="289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5:49:34.628" v="2761" actId="21"/>
          <ac:spMkLst>
            <pc:docMk/>
            <pc:sldMk cId="1466743768" sldId="289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9:35.088" v="2762"/>
          <ac:spMkLst>
            <pc:docMk/>
            <pc:sldMk cId="1466743768" sldId="289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5:49:34.628" v="2761" actId="21"/>
          <ac:spMkLst>
            <pc:docMk/>
            <pc:sldMk cId="1466743768" sldId="289"/>
            <ac:spMk id="13" creationId="{5B6D09F6-1522-AB2B-CEDC-C220DEB6DE7C}"/>
          </ac:spMkLst>
        </pc:spChg>
        <pc:spChg chg="add mod">
          <ac:chgData name="Aldacher, Muhammad" userId="12bec936-7d77-4747-ae5c-755e57d88fa4" providerId="ADAL" clId="{86DC34D0-C7D5-4B31-B699-9EA8DA9AA52D}" dt="2024-10-18T15:49:43.388" v="2822" actId="1038"/>
          <ac:spMkLst>
            <pc:docMk/>
            <pc:sldMk cId="1466743768" sldId="289"/>
            <ac:spMk id="16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5:49:27.771" v="2758" actId="21"/>
          <ac:picMkLst>
            <pc:docMk/>
            <pc:sldMk cId="1466743768" sldId="289"/>
            <ac:picMk id="2" creationId="{5AEECCD8-3F71-816F-5A90-C4722931935C}"/>
          </ac:picMkLst>
        </pc:picChg>
        <pc:picChg chg="del">
          <ac:chgData name="Aldacher, Muhammad" userId="12bec936-7d77-4747-ae5c-755e57d88fa4" providerId="ADAL" clId="{86DC34D0-C7D5-4B31-B699-9EA8DA9AA52D}" dt="2024-10-18T15:49:29.935" v="2759" actId="478"/>
          <ac:picMkLst>
            <pc:docMk/>
            <pc:sldMk cId="1466743768" sldId="289"/>
            <ac:picMk id="4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5:49:30.769" v="2760"/>
          <ac:picMkLst>
            <pc:docMk/>
            <pc:sldMk cId="1466743768" sldId="289"/>
            <ac:picMk id="5" creationId="{5AEECCD8-3F71-816F-5A90-C4722931935C}"/>
          </ac:picMkLst>
        </pc:picChg>
        <pc:cxnChg chg="add mod">
          <ac:chgData name="Aldacher, Muhammad" userId="12bec936-7d77-4747-ae5c-755e57d88fa4" providerId="ADAL" clId="{86DC34D0-C7D5-4B31-B699-9EA8DA9AA52D}" dt="2024-10-18T15:49:35.088" v="2762"/>
          <ac:cxnSpMkLst>
            <pc:docMk/>
            <pc:sldMk cId="1466743768" sldId="289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9:34.628" v="2761" actId="21"/>
          <ac:cxnSpMkLst>
            <pc:docMk/>
            <pc:sldMk cId="1466743768" sldId="289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9:34.628" v="2761" actId="21"/>
          <ac:cxnSpMkLst>
            <pc:docMk/>
            <pc:sldMk cId="1466743768" sldId="289"/>
            <ac:cxnSpMk id="10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5:49:34.628" v="2761" actId="21"/>
          <ac:cxnSpMkLst>
            <pc:docMk/>
            <pc:sldMk cId="1466743768" sldId="289"/>
            <ac:cxnSpMk id="12" creationId="{F3476CB2-3AA4-7F78-07DB-ECD8E2507875}"/>
          </ac:cxnSpMkLst>
        </pc:cxnChg>
        <pc:cxnChg chg="add mod">
          <ac:chgData name="Aldacher, Muhammad" userId="12bec936-7d77-4747-ae5c-755e57d88fa4" providerId="ADAL" clId="{86DC34D0-C7D5-4B31-B699-9EA8DA9AA52D}" dt="2024-10-18T15:49:35.088" v="2762"/>
          <ac:cxnSpMkLst>
            <pc:docMk/>
            <pc:sldMk cId="1466743768" sldId="289"/>
            <ac:cxnSpMk id="14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9:43.388" v="2822" actId="1038"/>
          <ac:cxnSpMkLst>
            <pc:docMk/>
            <pc:sldMk cId="1466743768" sldId="289"/>
            <ac:cxnSpMk id="15" creationId="{F3476CB2-3AA4-7F78-07DB-ECD8E2507875}"/>
          </ac:cxnSpMkLst>
        </pc:cxnChg>
      </pc:sldChg>
      <pc:sldChg chg="add del">
        <pc:chgData name="Aldacher, Muhammad" userId="12bec936-7d77-4747-ae5c-755e57d88fa4" providerId="ADAL" clId="{86DC34D0-C7D5-4B31-B699-9EA8DA9AA52D}" dt="2024-10-18T15:37:34.134" v="2577" actId="47"/>
        <pc:sldMkLst>
          <pc:docMk/>
          <pc:sldMk cId="3870020616" sldId="289"/>
        </pc:sldMkLst>
      </pc:sldChg>
      <pc:sldChg chg="modSp add mod">
        <pc:chgData name="Aldacher, Muhammad" userId="12bec936-7d77-4747-ae5c-755e57d88fa4" providerId="ADAL" clId="{86DC34D0-C7D5-4B31-B699-9EA8DA9AA52D}" dt="2024-10-18T16:09:14.173" v="2831" actId="20577"/>
        <pc:sldMkLst>
          <pc:docMk/>
          <pc:sldMk cId="1451662131" sldId="290"/>
        </pc:sldMkLst>
        <pc:spChg chg="mod">
          <ac:chgData name="Aldacher, Muhammad" userId="12bec936-7d77-4747-ae5c-755e57d88fa4" providerId="ADAL" clId="{86DC34D0-C7D5-4B31-B699-9EA8DA9AA52D}" dt="2024-10-18T16:09:11.004" v="2830" actId="20577"/>
          <ac:spMkLst>
            <pc:docMk/>
            <pc:sldMk cId="1451662131" sldId="290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8T16:09:14.173" v="2831" actId="20577"/>
          <ac:spMkLst>
            <pc:docMk/>
            <pc:sldMk cId="1451662131" sldId="290"/>
            <ac:spMk id="3" creationId="{AF4CF243-3207-A5ED-016F-ED50B0444541}"/>
          </ac:spMkLst>
        </pc:spChg>
      </pc:sldChg>
      <pc:sldChg chg="addSp delSp modSp add mod">
        <pc:chgData name="Aldacher, Muhammad" userId="12bec936-7d77-4747-ae5c-755e57d88fa4" providerId="ADAL" clId="{86DC34D0-C7D5-4B31-B699-9EA8DA9AA52D}" dt="2024-10-18T16:25:28.817" v="2871"/>
        <pc:sldMkLst>
          <pc:docMk/>
          <pc:sldMk cId="302619001" sldId="291"/>
        </pc:sldMkLst>
        <pc:spChg chg="del">
          <ac:chgData name="Aldacher, Muhammad" userId="12bec936-7d77-4747-ae5c-755e57d88fa4" providerId="ADAL" clId="{86DC34D0-C7D5-4B31-B699-9EA8DA9AA52D}" dt="2024-10-18T16:12:47.704" v="2858" actId="21"/>
          <ac:spMkLst>
            <pc:docMk/>
            <pc:sldMk cId="302619001" sldId="291"/>
            <ac:spMk id="9" creationId="{F5ED18D2-6809-539B-068C-F8E34CC59D33}"/>
          </ac:spMkLst>
        </pc:spChg>
        <pc:spChg chg="add mod">
          <ac:chgData name="Aldacher, Muhammad" userId="12bec936-7d77-4747-ae5c-755e57d88fa4" providerId="ADAL" clId="{86DC34D0-C7D5-4B31-B699-9EA8DA9AA52D}" dt="2024-10-18T16:11:42.647" v="2851"/>
          <ac:spMkLst>
            <pc:docMk/>
            <pc:sldMk cId="302619001" sldId="291"/>
            <ac:spMk id="10" creationId="{350E50D9-902B-372E-2ED7-A2B4AA9B82D8}"/>
          </ac:spMkLst>
        </pc:spChg>
        <pc:spChg chg="add mod">
          <ac:chgData name="Aldacher, Muhammad" userId="12bec936-7d77-4747-ae5c-755e57d88fa4" providerId="ADAL" clId="{86DC34D0-C7D5-4B31-B699-9EA8DA9AA52D}" dt="2024-10-18T16:12:47.996" v="2859"/>
          <ac:spMkLst>
            <pc:docMk/>
            <pc:sldMk cId="302619001" sldId="291"/>
            <ac:spMk id="15" creationId="{F5ED18D2-6809-539B-068C-F8E34CC59D33}"/>
          </ac:spMkLst>
        </pc:spChg>
        <pc:spChg chg="del">
          <ac:chgData name="Aldacher, Muhammad" userId="12bec936-7d77-4747-ae5c-755e57d88fa4" providerId="ADAL" clId="{86DC34D0-C7D5-4B31-B699-9EA8DA9AA52D}" dt="2024-10-18T16:11:42.207" v="2850" actId="21"/>
          <ac:spMkLst>
            <pc:docMk/>
            <pc:sldMk cId="302619001" sldId="291"/>
            <ac:spMk id="20" creationId="{350E50D9-902B-372E-2ED7-A2B4AA9B82D8}"/>
          </ac:spMkLst>
        </pc:spChg>
        <pc:spChg chg="add mod">
          <ac:chgData name="Aldacher, Muhammad" userId="12bec936-7d77-4747-ae5c-755e57d88fa4" providerId="ADAL" clId="{86DC34D0-C7D5-4B31-B699-9EA8DA9AA52D}" dt="2024-10-18T16:25:28.817" v="2871"/>
          <ac:spMkLst>
            <pc:docMk/>
            <pc:sldMk cId="302619001" sldId="291"/>
            <ac:spMk id="23" creationId="{811F5135-3A2A-7F18-F99B-7B2969E02B5C}"/>
          </ac:spMkLst>
        </pc:spChg>
        <pc:spChg chg="del">
          <ac:chgData name="Aldacher, Muhammad" userId="12bec936-7d77-4747-ae5c-755e57d88fa4" providerId="ADAL" clId="{86DC34D0-C7D5-4B31-B699-9EA8DA9AA52D}" dt="2024-10-18T16:25:28.505" v="2870" actId="21"/>
          <ac:spMkLst>
            <pc:docMk/>
            <pc:sldMk cId="302619001" sldId="291"/>
            <ac:spMk id="30" creationId="{811F5135-3A2A-7F18-F99B-7B2969E02B5C}"/>
          </ac:spMkLst>
        </pc:spChg>
        <pc:picChg chg="add del mod">
          <ac:chgData name="Aldacher, Muhammad" userId="12bec936-7d77-4747-ae5c-755e57d88fa4" providerId="ADAL" clId="{86DC34D0-C7D5-4B31-B699-9EA8DA9AA52D}" dt="2024-10-18T16:11:35.826" v="2847" actId="21"/>
          <ac:picMkLst>
            <pc:docMk/>
            <pc:sldMk cId="302619001" sldId="291"/>
            <ac:picMk id="3" creationId="{6F44D510-CD0B-6E26-7D87-E636A72F5581}"/>
          </ac:picMkLst>
        </pc:picChg>
        <pc:picChg chg="add mod">
          <ac:chgData name="Aldacher, Muhammad" userId="12bec936-7d77-4747-ae5c-755e57d88fa4" providerId="ADAL" clId="{86DC34D0-C7D5-4B31-B699-9EA8DA9AA52D}" dt="2024-10-18T16:11:39.020" v="2849"/>
          <ac:picMkLst>
            <pc:docMk/>
            <pc:sldMk cId="302619001" sldId="291"/>
            <ac:picMk id="4" creationId="{6F44D510-CD0B-6E26-7D87-E636A72F5581}"/>
          </ac:picMkLst>
        </pc:picChg>
        <pc:picChg chg="del">
          <ac:chgData name="Aldacher, Muhammad" userId="12bec936-7d77-4747-ae5c-755e57d88fa4" providerId="ADAL" clId="{86DC34D0-C7D5-4B31-B699-9EA8DA9AA52D}" dt="2024-10-18T16:12:44.497" v="2856" actId="478"/>
          <ac:picMkLst>
            <pc:docMk/>
            <pc:sldMk cId="302619001" sldId="291"/>
            <ac:picMk id="7" creationId="{A1B110DF-CF1F-605C-80DA-E46839E1AAE1}"/>
          </ac:picMkLst>
        </pc:picChg>
        <pc:picChg chg="add del mod">
          <ac:chgData name="Aldacher, Muhammad" userId="12bec936-7d77-4747-ae5c-755e57d88fa4" providerId="ADAL" clId="{86DC34D0-C7D5-4B31-B699-9EA8DA9AA52D}" dt="2024-10-18T16:12:42.622" v="2855" actId="21"/>
          <ac:picMkLst>
            <pc:docMk/>
            <pc:sldMk cId="302619001" sldId="291"/>
            <ac:picMk id="12" creationId="{2E2F2CC2-7190-C022-A377-F89F773BC6EF}"/>
          </ac:picMkLst>
        </pc:picChg>
        <pc:picChg chg="add mod">
          <ac:chgData name="Aldacher, Muhammad" userId="12bec936-7d77-4747-ae5c-755e57d88fa4" providerId="ADAL" clId="{86DC34D0-C7D5-4B31-B699-9EA8DA9AA52D}" dt="2024-10-18T16:12:45.288" v="2857"/>
          <ac:picMkLst>
            <pc:docMk/>
            <pc:sldMk cId="302619001" sldId="291"/>
            <ac:picMk id="13" creationId="{2E2F2CC2-7190-C022-A377-F89F773BC6EF}"/>
          </ac:picMkLst>
        </pc:picChg>
        <pc:picChg chg="del">
          <ac:chgData name="Aldacher, Muhammad" userId="12bec936-7d77-4747-ae5c-755e57d88fa4" providerId="ADAL" clId="{86DC34D0-C7D5-4B31-B699-9EA8DA9AA52D}" dt="2024-10-18T16:11:38.112" v="2848" actId="478"/>
          <ac:picMkLst>
            <pc:docMk/>
            <pc:sldMk cId="302619001" sldId="291"/>
            <ac:picMk id="16" creationId="{58E22A40-16F5-B003-8B69-1484A3516486}"/>
          </ac:picMkLst>
        </pc:picChg>
        <pc:picChg chg="add del mod">
          <ac:chgData name="Aldacher, Muhammad" userId="12bec936-7d77-4747-ae5c-755e57d88fa4" providerId="ADAL" clId="{86DC34D0-C7D5-4B31-B699-9EA8DA9AA52D}" dt="2024-10-18T16:25:22.995" v="2867" actId="21"/>
          <ac:picMkLst>
            <pc:docMk/>
            <pc:sldMk cId="302619001" sldId="291"/>
            <ac:picMk id="18" creationId="{D27647DA-0C37-85A3-B09B-23D66E8E685D}"/>
          </ac:picMkLst>
        </pc:picChg>
        <pc:picChg chg="add mod">
          <ac:chgData name="Aldacher, Muhammad" userId="12bec936-7d77-4747-ae5c-755e57d88fa4" providerId="ADAL" clId="{86DC34D0-C7D5-4B31-B699-9EA8DA9AA52D}" dt="2024-10-18T16:25:25.199" v="2869"/>
          <ac:picMkLst>
            <pc:docMk/>
            <pc:sldMk cId="302619001" sldId="291"/>
            <ac:picMk id="21" creationId="{D27647DA-0C37-85A3-B09B-23D66E8E685D}"/>
          </ac:picMkLst>
        </pc:picChg>
        <pc:picChg chg="del mod">
          <ac:chgData name="Aldacher, Muhammad" userId="12bec936-7d77-4747-ae5c-755e57d88fa4" providerId="ADAL" clId="{86DC34D0-C7D5-4B31-B699-9EA8DA9AA52D}" dt="2024-10-18T16:25:24.783" v="2868" actId="478"/>
          <ac:picMkLst>
            <pc:docMk/>
            <pc:sldMk cId="302619001" sldId="291"/>
            <ac:picMk id="28" creationId="{F967CFBE-331F-DB66-FA1B-3D85DEC58C81}"/>
          </ac:picMkLst>
        </pc:picChg>
        <pc:cxnChg chg="add mod">
          <ac:chgData name="Aldacher, Muhammad" userId="12bec936-7d77-4747-ae5c-755e57d88fa4" providerId="ADAL" clId="{86DC34D0-C7D5-4B31-B699-9EA8DA9AA52D}" dt="2024-10-18T16:11:42.647" v="2851"/>
          <ac:cxnSpMkLst>
            <pc:docMk/>
            <pc:sldMk cId="302619001" sldId="291"/>
            <ac:cxnSpMk id="5" creationId="{DE45BD50-5440-65C8-9DBD-DDC883933EED}"/>
          </ac:cxnSpMkLst>
        </pc:cxnChg>
        <pc:cxnChg chg="del">
          <ac:chgData name="Aldacher, Muhammad" userId="12bec936-7d77-4747-ae5c-755e57d88fa4" providerId="ADAL" clId="{86DC34D0-C7D5-4B31-B699-9EA8DA9AA52D}" dt="2024-10-18T16:12:47.704" v="2858" actId="21"/>
          <ac:cxnSpMkLst>
            <pc:docMk/>
            <pc:sldMk cId="302619001" sldId="291"/>
            <ac:cxnSpMk id="8" creationId="{75BE787D-493E-4E4B-F33A-3B5A38EDF57B}"/>
          </ac:cxnSpMkLst>
        </pc:cxnChg>
        <pc:cxnChg chg="add mod">
          <ac:chgData name="Aldacher, Muhammad" userId="12bec936-7d77-4747-ae5c-755e57d88fa4" providerId="ADAL" clId="{86DC34D0-C7D5-4B31-B699-9EA8DA9AA52D}" dt="2024-10-18T16:12:47.996" v="2859"/>
          <ac:cxnSpMkLst>
            <pc:docMk/>
            <pc:sldMk cId="302619001" sldId="291"/>
            <ac:cxnSpMk id="14" creationId="{75BE787D-493E-4E4B-F33A-3B5A38EDF57B}"/>
          </ac:cxnSpMkLst>
        </pc:cxnChg>
        <pc:cxnChg chg="del">
          <ac:chgData name="Aldacher, Muhammad" userId="12bec936-7d77-4747-ae5c-755e57d88fa4" providerId="ADAL" clId="{86DC34D0-C7D5-4B31-B699-9EA8DA9AA52D}" dt="2024-10-18T16:11:42.207" v="2850" actId="21"/>
          <ac:cxnSpMkLst>
            <pc:docMk/>
            <pc:sldMk cId="302619001" sldId="291"/>
            <ac:cxnSpMk id="19" creationId="{DE45BD50-5440-65C8-9DBD-DDC883933EED}"/>
          </ac:cxnSpMkLst>
        </pc:cxnChg>
        <pc:cxnChg chg="add mod">
          <ac:chgData name="Aldacher, Muhammad" userId="12bec936-7d77-4747-ae5c-755e57d88fa4" providerId="ADAL" clId="{86DC34D0-C7D5-4B31-B699-9EA8DA9AA52D}" dt="2024-10-18T16:25:28.817" v="2871"/>
          <ac:cxnSpMkLst>
            <pc:docMk/>
            <pc:sldMk cId="302619001" sldId="291"/>
            <ac:cxnSpMk id="22" creationId="{40E8DED2-84E8-9615-AAD5-6579B3A7F441}"/>
          </ac:cxnSpMkLst>
        </pc:cxnChg>
        <pc:cxnChg chg="del">
          <ac:chgData name="Aldacher, Muhammad" userId="12bec936-7d77-4747-ae5c-755e57d88fa4" providerId="ADAL" clId="{86DC34D0-C7D5-4B31-B699-9EA8DA9AA52D}" dt="2024-10-18T16:25:28.505" v="2870" actId="21"/>
          <ac:cxnSpMkLst>
            <pc:docMk/>
            <pc:sldMk cId="302619001" sldId="291"/>
            <ac:cxnSpMk id="29" creationId="{40E8DED2-84E8-9615-AAD5-6579B3A7F441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43:52.455" v="2879"/>
        <pc:sldMkLst>
          <pc:docMk/>
          <pc:sldMk cId="2581021023" sldId="292"/>
        </pc:sldMkLst>
        <pc:picChg chg="add del mod">
          <ac:chgData name="Aldacher, Muhammad" userId="12bec936-7d77-4747-ae5c-755e57d88fa4" providerId="ADAL" clId="{86DC34D0-C7D5-4B31-B699-9EA8DA9AA52D}" dt="2024-10-18T17:43:49.810" v="2877" actId="21"/>
          <ac:picMkLst>
            <pc:docMk/>
            <pc:sldMk cId="2581021023" sldId="292"/>
            <ac:picMk id="3" creationId="{5CAD9002-E036-5D40-DB6C-AC6920089699}"/>
          </ac:picMkLst>
        </pc:picChg>
        <pc:picChg chg="del">
          <ac:chgData name="Aldacher, Muhammad" userId="12bec936-7d77-4747-ae5c-755e57d88fa4" providerId="ADAL" clId="{86DC34D0-C7D5-4B31-B699-9EA8DA9AA52D}" dt="2024-10-18T17:43:51.284" v="2878" actId="478"/>
          <ac:picMkLst>
            <pc:docMk/>
            <pc:sldMk cId="2581021023" sldId="292"/>
            <ac:picMk id="4" creationId="{52F4BBB7-07CD-98DB-7351-8428CA0B2C37}"/>
          </ac:picMkLst>
        </pc:picChg>
        <pc:picChg chg="add mod">
          <ac:chgData name="Aldacher, Muhammad" userId="12bec936-7d77-4747-ae5c-755e57d88fa4" providerId="ADAL" clId="{86DC34D0-C7D5-4B31-B699-9EA8DA9AA52D}" dt="2024-10-18T17:43:52.455" v="2879"/>
          <ac:picMkLst>
            <pc:docMk/>
            <pc:sldMk cId="2581021023" sldId="292"/>
            <ac:picMk id="5" creationId="{5CAD9002-E036-5D40-DB6C-AC6920089699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17:51:04.458" v="2964" actId="1035"/>
        <pc:sldMkLst>
          <pc:docMk/>
          <pc:sldMk cId="4185686373" sldId="293"/>
        </pc:sldMkLst>
        <pc:spChg chg="mod">
          <ac:chgData name="Aldacher, Muhammad" userId="12bec936-7d77-4747-ae5c-755e57d88fa4" providerId="ADAL" clId="{86DC34D0-C7D5-4B31-B699-9EA8DA9AA52D}" dt="2024-10-18T17:44:17.140" v="2886" actId="20577"/>
          <ac:spMkLst>
            <pc:docMk/>
            <pc:sldMk cId="4185686373" sldId="293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7:46:39.037" v="2911" actId="21"/>
          <ac:spMkLst>
            <pc:docMk/>
            <pc:sldMk cId="4185686373" sldId="293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7:46:52.553" v="2916" actId="20577"/>
          <ac:spMkLst>
            <pc:docMk/>
            <pc:sldMk cId="4185686373" sldId="293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7:46:39.037" v="2911" actId="21"/>
          <ac:spMkLst>
            <pc:docMk/>
            <pc:sldMk cId="4185686373" sldId="293"/>
            <ac:spMk id="13" creationId="{5B6D09F6-1522-AB2B-CEDC-C220DEB6DE7C}"/>
          </ac:spMkLst>
        </pc:spChg>
        <pc:spChg chg="add mod">
          <ac:chgData name="Aldacher, Muhammad" userId="12bec936-7d77-4747-ae5c-755e57d88fa4" providerId="ADAL" clId="{86DC34D0-C7D5-4B31-B699-9EA8DA9AA52D}" dt="2024-10-18T17:51:04.458" v="2964" actId="1035"/>
          <ac:spMkLst>
            <pc:docMk/>
            <pc:sldMk cId="4185686373" sldId="293"/>
            <ac:spMk id="16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7:46:31.878" v="2908" actId="21"/>
          <ac:picMkLst>
            <pc:docMk/>
            <pc:sldMk cId="4185686373" sldId="293"/>
            <ac:picMk id="2" creationId="{9DBC9BB9-5D92-FE65-280D-3015D939C0C7}"/>
          </ac:picMkLst>
        </pc:picChg>
        <pc:picChg chg="del">
          <ac:chgData name="Aldacher, Muhammad" userId="12bec936-7d77-4747-ae5c-755e57d88fa4" providerId="ADAL" clId="{86DC34D0-C7D5-4B31-B699-9EA8DA9AA52D}" dt="2024-10-18T17:46:34.556" v="2909" actId="478"/>
          <ac:picMkLst>
            <pc:docMk/>
            <pc:sldMk cId="4185686373" sldId="293"/>
            <ac:picMk id="4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7:46:35.680" v="2910"/>
          <ac:picMkLst>
            <pc:docMk/>
            <pc:sldMk cId="4185686373" sldId="293"/>
            <ac:picMk id="5" creationId="{9DBC9BB9-5D92-FE65-280D-3015D939C0C7}"/>
          </ac:picMkLst>
        </pc:picChg>
        <pc:picChg chg="add del mod">
          <ac:chgData name="Aldacher, Muhammad" userId="12bec936-7d77-4747-ae5c-755e57d88fa4" providerId="ADAL" clId="{86DC34D0-C7D5-4B31-B699-9EA8DA9AA52D}" dt="2024-10-18T17:47:50.164" v="2925" actId="21"/>
          <ac:picMkLst>
            <pc:docMk/>
            <pc:sldMk cId="4185686373" sldId="293"/>
            <ac:picMk id="18" creationId="{238BA601-A630-17C9-2788-413D4028E0E5}"/>
          </ac:picMkLst>
        </pc:picChg>
        <pc:cxnChg chg="add mod">
          <ac:chgData name="Aldacher, Muhammad" userId="12bec936-7d77-4747-ae5c-755e57d88fa4" providerId="ADAL" clId="{86DC34D0-C7D5-4B31-B699-9EA8DA9AA52D}" dt="2024-10-18T17:46:39.391" v="2912"/>
          <ac:cxnSpMkLst>
            <pc:docMk/>
            <pc:sldMk cId="4185686373" sldId="293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6:39.037" v="2911" actId="21"/>
          <ac:cxnSpMkLst>
            <pc:docMk/>
            <pc:sldMk cId="4185686373" sldId="293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6:39.037" v="2911" actId="21"/>
          <ac:cxnSpMkLst>
            <pc:docMk/>
            <pc:sldMk cId="4185686373" sldId="293"/>
            <ac:cxnSpMk id="10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7:46:39.037" v="2911" actId="21"/>
          <ac:cxnSpMkLst>
            <pc:docMk/>
            <pc:sldMk cId="4185686373" sldId="293"/>
            <ac:cxnSpMk id="12" creationId="{F3476CB2-3AA4-7F78-07DB-ECD8E2507875}"/>
          </ac:cxnSpMkLst>
        </pc:cxnChg>
        <pc:cxnChg chg="add mod">
          <ac:chgData name="Aldacher, Muhammad" userId="12bec936-7d77-4747-ae5c-755e57d88fa4" providerId="ADAL" clId="{86DC34D0-C7D5-4B31-B699-9EA8DA9AA52D}" dt="2024-10-18T17:47:11.076" v="2919" actId="1076"/>
          <ac:cxnSpMkLst>
            <pc:docMk/>
            <pc:sldMk cId="4185686373" sldId="293"/>
            <ac:cxnSpMk id="14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7:51:04.458" v="2964" actId="1035"/>
          <ac:cxnSpMkLst>
            <pc:docMk/>
            <pc:sldMk cId="4185686373" sldId="293"/>
            <ac:cxnSpMk id="15" creationId="{F3476CB2-3AA4-7F78-07DB-ECD8E2507875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49:21.691" v="2942"/>
        <pc:sldMkLst>
          <pc:docMk/>
          <pc:sldMk cId="2356514308" sldId="294"/>
        </pc:sldMkLst>
        <pc:spChg chg="mod">
          <ac:chgData name="Aldacher, Muhammad" userId="12bec936-7d77-4747-ae5c-755e57d88fa4" providerId="ADAL" clId="{86DC34D0-C7D5-4B31-B699-9EA8DA9AA52D}" dt="2024-10-18T17:45:00.490" v="2892" actId="20577"/>
          <ac:spMkLst>
            <pc:docMk/>
            <pc:sldMk cId="2356514308" sldId="294"/>
            <ac:spMk id="3" creationId="{9287F623-3234-9FCF-1C15-711C73A4ECFC}"/>
          </ac:spMkLst>
        </pc:spChg>
        <pc:spChg chg="add del mod">
          <ac:chgData name="Aldacher, Muhammad" userId="12bec936-7d77-4747-ae5c-755e57d88fa4" providerId="ADAL" clId="{86DC34D0-C7D5-4B31-B699-9EA8DA9AA52D}" dt="2024-10-18T17:49:15.146" v="2941" actId="478"/>
          <ac:spMkLst>
            <pc:docMk/>
            <pc:sldMk cId="2356514308" sldId="294"/>
            <ac:spMk id="8" creationId="{78C4BB25-2B8D-642A-9DEB-4C903377BA2B}"/>
          </ac:spMkLst>
        </pc:spChg>
        <pc:spChg chg="add mod">
          <ac:chgData name="Aldacher, Muhammad" userId="12bec936-7d77-4747-ae5c-755e57d88fa4" providerId="ADAL" clId="{86DC34D0-C7D5-4B31-B699-9EA8DA9AA52D}" dt="2024-10-18T17:49:21.691" v="2942"/>
          <ac:spMkLst>
            <pc:docMk/>
            <pc:sldMk cId="2356514308" sldId="294"/>
            <ac:spMk id="10" creationId="{9A7B141D-26F7-EA0B-3418-B01AA9CE8BBC}"/>
          </ac:spMkLst>
        </pc:spChg>
        <pc:spChg chg="del">
          <ac:chgData name="Aldacher, Muhammad" userId="12bec936-7d77-4747-ae5c-755e57d88fa4" providerId="ADAL" clId="{86DC34D0-C7D5-4B31-B699-9EA8DA9AA52D}" dt="2024-10-18T17:48:03.111" v="2928" actId="478"/>
          <ac:spMkLst>
            <pc:docMk/>
            <pc:sldMk cId="2356514308" sldId="294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7:48:03.111" v="2928" actId="478"/>
          <ac:spMkLst>
            <pc:docMk/>
            <pc:sldMk cId="2356514308" sldId="294"/>
            <ac:spMk id="15" creationId="{E1431897-D4B2-ED8F-7F78-A48AA300E377}"/>
          </ac:spMkLst>
        </pc:spChg>
        <pc:picChg chg="add del">
          <ac:chgData name="Aldacher, Muhammad" userId="12bec936-7d77-4747-ae5c-755e57d88fa4" providerId="ADAL" clId="{86DC34D0-C7D5-4B31-B699-9EA8DA9AA52D}" dt="2024-10-18T17:47:35.509" v="2921" actId="21"/>
          <ac:picMkLst>
            <pc:docMk/>
            <pc:sldMk cId="2356514308" sldId="294"/>
            <ac:picMk id="2" creationId="{238BA601-A630-17C9-2788-413D4028E0E5}"/>
          </ac:picMkLst>
        </pc:picChg>
        <pc:picChg chg="del">
          <ac:chgData name="Aldacher, Muhammad" userId="12bec936-7d77-4747-ae5c-755e57d88fa4" providerId="ADAL" clId="{86DC34D0-C7D5-4B31-B699-9EA8DA9AA52D}" dt="2024-10-18T17:47:54.550" v="2926" actId="478"/>
          <ac:picMkLst>
            <pc:docMk/>
            <pc:sldMk cId="2356514308" sldId="294"/>
            <ac:picMk id="5" creationId="{14EF495E-35FF-8BC9-AD63-7CF97D5621FA}"/>
          </ac:picMkLst>
        </pc:picChg>
        <pc:picChg chg="add mod">
          <ac:chgData name="Aldacher, Muhammad" userId="12bec936-7d77-4747-ae5c-755e57d88fa4" providerId="ADAL" clId="{86DC34D0-C7D5-4B31-B699-9EA8DA9AA52D}" dt="2024-10-18T17:47:55.852" v="2927"/>
          <ac:picMkLst>
            <pc:docMk/>
            <pc:sldMk cId="2356514308" sldId="294"/>
            <ac:picMk id="18" creationId="{238BA601-A630-17C9-2788-413D4028E0E5}"/>
          </ac:picMkLst>
        </pc:picChg>
        <pc:cxnChg chg="add del mod">
          <ac:chgData name="Aldacher, Muhammad" userId="12bec936-7d77-4747-ae5c-755e57d88fa4" providerId="ADAL" clId="{86DC34D0-C7D5-4B31-B699-9EA8DA9AA52D}" dt="2024-10-18T17:49:15.146" v="2941" actId="478"/>
          <ac:cxnSpMkLst>
            <pc:docMk/>
            <pc:sldMk cId="2356514308" sldId="294"/>
            <ac:cxnSpMk id="4" creationId="{4639A4F1-FFE8-B55E-5B72-7FECEABC3A6D}"/>
          </ac:cxnSpMkLst>
        </pc:cxnChg>
        <pc:cxnChg chg="del">
          <ac:chgData name="Aldacher, Muhammad" userId="12bec936-7d77-4747-ae5c-755e57d88fa4" providerId="ADAL" clId="{86DC34D0-C7D5-4B31-B699-9EA8DA9AA52D}" dt="2024-10-18T17:48:03.111" v="2928" actId="478"/>
          <ac:cxnSpMkLst>
            <pc:docMk/>
            <pc:sldMk cId="2356514308" sldId="294"/>
            <ac:cxnSpMk id="7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7:49:21.691" v="2942"/>
          <ac:cxnSpMkLst>
            <pc:docMk/>
            <pc:sldMk cId="2356514308" sldId="294"/>
            <ac:cxnSpMk id="9" creationId="{0452CED0-11EE-C91A-DF94-CCC1AF287FCA}"/>
          </ac:cxnSpMkLst>
        </pc:cxnChg>
        <pc:cxnChg chg="del">
          <ac:chgData name="Aldacher, Muhammad" userId="12bec936-7d77-4747-ae5c-755e57d88fa4" providerId="ADAL" clId="{86DC34D0-C7D5-4B31-B699-9EA8DA9AA52D}" dt="2024-10-18T17:48:03.111" v="2928" actId="478"/>
          <ac:cxnSpMkLst>
            <pc:docMk/>
            <pc:sldMk cId="2356514308" sldId="294"/>
            <ac:cxnSpMk id="12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7:48:03.111" v="2928" actId="478"/>
          <ac:cxnSpMkLst>
            <pc:docMk/>
            <pc:sldMk cId="2356514308" sldId="294"/>
            <ac:cxnSpMk id="13" creationId="{B99AF2F0-4C35-DAFC-D696-DEECB7555DB7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49:53.499" v="2944"/>
        <pc:sldMkLst>
          <pc:docMk/>
          <pc:sldMk cId="2241266673" sldId="295"/>
        </pc:sldMkLst>
        <pc:spChg chg="mod">
          <ac:chgData name="Aldacher, Muhammad" userId="12bec936-7d77-4747-ae5c-755e57d88fa4" providerId="ADAL" clId="{86DC34D0-C7D5-4B31-B699-9EA8DA9AA52D}" dt="2024-10-18T17:45:10.995" v="2898" actId="20577"/>
          <ac:spMkLst>
            <pc:docMk/>
            <pc:sldMk cId="2241266673" sldId="295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7:48:50.846" v="2937" actId="21"/>
          <ac:spMkLst>
            <pc:docMk/>
            <pc:sldMk cId="2241266673" sldId="295"/>
            <ac:spMk id="9" creationId="{EA310DF8-DFD7-7A24-268D-17F5E012DFD1}"/>
          </ac:spMkLst>
        </pc:spChg>
        <pc:spChg chg="add del mod">
          <ac:chgData name="Aldacher, Muhammad" userId="12bec936-7d77-4747-ae5c-755e57d88fa4" providerId="ADAL" clId="{86DC34D0-C7D5-4B31-B699-9EA8DA9AA52D}" dt="2024-10-18T17:49:52.296" v="2943" actId="478"/>
          <ac:spMkLst>
            <pc:docMk/>
            <pc:sldMk cId="2241266673" sldId="295"/>
            <ac:spMk id="11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7:49:53.499" v="2944"/>
          <ac:spMkLst>
            <pc:docMk/>
            <pc:sldMk cId="2241266673" sldId="295"/>
            <ac:spMk id="13" creationId="{616BC416-2AA4-6122-AAFB-5AE40FCA6241}"/>
          </ac:spMkLst>
        </pc:spChg>
        <pc:spChg chg="del">
          <ac:chgData name="Aldacher, Muhammad" userId="12bec936-7d77-4747-ae5c-755e57d88fa4" providerId="ADAL" clId="{86DC34D0-C7D5-4B31-B699-9EA8DA9AA52D}" dt="2024-10-18T17:48:47.351" v="2935" actId="478"/>
          <ac:spMkLst>
            <pc:docMk/>
            <pc:sldMk cId="2241266673" sldId="295"/>
            <ac:spMk id="16" creationId="{E1431897-D4B2-ED8F-7F78-A48AA300E377}"/>
          </ac:spMkLst>
        </pc:spChg>
        <pc:picChg chg="add del mod">
          <ac:chgData name="Aldacher, Muhammad" userId="12bec936-7d77-4747-ae5c-755e57d88fa4" providerId="ADAL" clId="{86DC34D0-C7D5-4B31-B699-9EA8DA9AA52D}" dt="2024-10-18T17:48:42.634" v="2933" actId="21"/>
          <ac:picMkLst>
            <pc:docMk/>
            <pc:sldMk cId="2241266673" sldId="295"/>
            <ac:picMk id="2" creationId="{D42989CA-3A86-6AD1-CC23-3EE586C6BFC4}"/>
          </ac:picMkLst>
        </pc:picChg>
        <pc:picChg chg="del">
          <ac:chgData name="Aldacher, Muhammad" userId="12bec936-7d77-4747-ae5c-755e57d88fa4" providerId="ADAL" clId="{86DC34D0-C7D5-4B31-B699-9EA8DA9AA52D}" dt="2024-10-18T17:48:44.311" v="2934" actId="478"/>
          <ac:picMkLst>
            <pc:docMk/>
            <pc:sldMk cId="2241266673" sldId="295"/>
            <ac:picMk id="4" creationId="{AC41B59D-C5EC-D02A-C943-5B954EE6C2E5}"/>
          </ac:picMkLst>
        </pc:picChg>
        <pc:picChg chg="add mod">
          <ac:chgData name="Aldacher, Muhammad" userId="12bec936-7d77-4747-ae5c-755e57d88fa4" providerId="ADAL" clId="{86DC34D0-C7D5-4B31-B699-9EA8DA9AA52D}" dt="2024-10-18T17:49:04.922" v="2940" actId="1036"/>
          <ac:picMkLst>
            <pc:docMk/>
            <pc:sldMk cId="2241266673" sldId="295"/>
            <ac:picMk id="5" creationId="{D42989CA-3A86-6AD1-CC23-3EE586C6BFC4}"/>
          </ac:picMkLst>
        </pc:picChg>
        <pc:cxnChg chg="add del mod">
          <ac:chgData name="Aldacher, Muhammad" userId="12bec936-7d77-4747-ae5c-755e57d88fa4" providerId="ADAL" clId="{86DC34D0-C7D5-4B31-B699-9EA8DA9AA52D}" dt="2024-10-18T17:49:52.296" v="2943" actId="478"/>
          <ac:cxnSpMkLst>
            <pc:docMk/>
            <pc:sldMk cId="2241266673" sldId="295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8:50.846" v="2937" actId="21"/>
          <ac:cxnSpMkLst>
            <pc:docMk/>
            <pc:sldMk cId="2241266673" sldId="295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8:47.351" v="2935" actId="478"/>
          <ac:cxnSpMkLst>
            <pc:docMk/>
            <pc:sldMk cId="2241266673" sldId="295"/>
            <ac:cxnSpMk id="10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7:49:53.499" v="2944"/>
          <ac:cxnSpMkLst>
            <pc:docMk/>
            <pc:sldMk cId="2241266673" sldId="295"/>
            <ac:cxnSpMk id="12" creationId="{D9C15E96-F319-A5E4-DF4D-44309C1F43F4}"/>
          </ac:cxnSpMkLst>
        </pc:cxnChg>
        <pc:cxnChg chg="del">
          <ac:chgData name="Aldacher, Muhammad" userId="12bec936-7d77-4747-ae5c-755e57d88fa4" providerId="ADAL" clId="{86DC34D0-C7D5-4B31-B699-9EA8DA9AA52D}" dt="2024-10-18T17:48:47.351" v="2935" actId="478"/>
          <ac:cxnSpMkLst>
            <pc:docMk/>
            <pc:sldMk cId="2241266673" sldId="295"/>
            <ac:cxnSpMk id="14" creationId="{B99AF2F0-4C35-DAFC-D696-DEECB7555DB7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50:51.621" v="2953"/>
        <pc:sldMkLst>
          <pc:docMk/>
          <pc:sldMk cId="3654368119" sldId="296"/>
        </pc:sldMkLst>
        <pc:spChg chg="mod">
          <ac:chgData name="Aldacher, Muhammad" userId="12bec936-7d77-4747-ae5c-755e57d88fa4" providerId="ADAL" clId="{86DC34D0-C7D5-4B31-B699-9EA8DA9AA52D}" dt="2024-10-18T17:45:21.487" v="2904" actId="20577"/>
          <ac:spMkLst>
            <pc:docMk/>
            <pc:sldMk cId="3654368119" sldId="296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17:50:51.621" v="2953"/>
          <ac:spMkLst>
            <pc:docMk/>
            <pc:sldMk cId="3654368119" sldId="296"/>
            <ac:spMk id="9" creationId="{C84BC669-0FAB-C9F7-B777-9F47AAADF223}"/>
          </ac:spMkLst>
        </pc:spChg>
        <pc:spChg chg="del">
          <ac:chgData name="Aldacher, Muhammad" userId="12bec936-7d77-4747-ae5c-755e57d88fa4" providerId="ADAL" clId="{86DC34D0-C7D5-4B31-B699-9EA8DA9AA52D}" dt="2024-10-18T17:50:43.125" v="2952" actId="478"/>
          <ac:spMkLst>
            <pc:docMk/>
            <pc:sldMk cId="3654368119" sldId="296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7:50:38.669" v="2950" actId="478"/>
          <ac:spMkLst>
            <pc:docMk/>
            <pc:sldMk cId="3654368119" sldId="296"/>
            <ac:spMk id="16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7:50:34.035" v="2948" actId="21"/>
          <ac:picMkLst>
            <pc:docMk/>
            <pc:sldMk cId="3654368119" sldId="296"/>
            <ac:picMk id="2" creationId="{3AC35A9B-EFAA-1FBF-1140-B4CF474E20D6}"/>
          </ac:picMkLst>
        </pc:picChg>
        <pc:picChg chg="add mod">
          <ac:chgData name="Aldacher, Muhammad" userId="12bec936-7d77-4747-ae5c-755e57d88fa4" providerId="ADAL" clId="{86DC34D0-C7D5-4B31-B699-9EA8DA9AA52D}" dt="2024-10-18T17:50:39.792" v="2951"/>
          <ac:picMkLst>
            <pc:docMk/>
            <pc:sldMk cId="3654368119" sldId="296"/>
            <ac:picMk id="4" creationId="{3AC35A9B-EFAA-1FBF-1140-B4CF474E20D6}"/>
          </ac:picMkLst>
        </pc:picChg>
        <pc:picChg chg="del">
          <ac:chgData name="Aldacher, Muhammad" userId="12bec936-7d77-4747-ae5c-755e57d88fa4" providerId="ADAL" clId="{86DC34D0-C7D5-4B31-B699-9EA8DA9AA52D}" dt="2024-10-18T17:50:35.573" v="2949" actId="478"/>
          <ac:picMkLst>
            <pc:docMk/>
            <pc:sldMk cId="3654368119" sldId="296"/>
            <ac:picMk id="5" creationId="{5AEECCD8-3F71-816F-5A90-C4722931935C}"/>
          </ac:picMkLst>
        </pc:picChg>
        <pc:cxnChg chg="del">
          <ac:chgData name="Aldacher, Muhammad" userId="12bec936-7d77-4747-ae5c-755e57d88fa4" providerId="ADAL" clId="{86DC34D0-C7D5-4B31-B699-9EA8DA9AA52D}" dt="2024-10-18T17:50:43.125" v="2952" actId="478"/>
          <ac:cxnSpMkLst>
            <pc:docMk/>
            <pc:sldMk cId="3654368119" sldId="296"/>
            <ac:cxnSpMk id="7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7:50:51.621" v="2953"/>
          <ac:cxnSpMkLst>
            <pc:docMk/>
            <pc:sldMk cId="3654368119" sldId="296"/>
            <ac:cxnSpMk id="8" creationId="{F959082E-BB09-DC44-9A22-B0527956EF87}"/>
          </ac:cxnSpMkLst>
        </pc:cxnChg>
        <pc:cxnChg chg="del">
          <ac:chgData name="Aldacher, Muhammad" userId="12bec936-7d77-4747-ae5c-755e57d88fa4" providerId="ADAL" clId="{86DC34D0-C7D5-4B31-B699-9EA8DA9AA52D}" dt="2024-10-18T17:50:38.669" v="2950" actId="478"/>
          <ac:cxnSpMkLst>
            <pc:docMk/>
            <pc:sldMk cId="3654368119" sldId="296"/>
            <ac:cxnSpMk id="14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7:50:38.669" v="2950" actId="478"/>
          <ac:cxnSpMkLst>
            <pc:docMk/>
            <pc:sldMk cId="3654368119" sldId="296"/>
            <ac:cxnSpMk id="15" creationId="{F3476CB2-3AA4-7F78-07DB-ECD8E2507875}"/>
          </ac:cxnSpMkLst>
        </pc:cxnChg>
      </pc:sldChg>
    </pc:docChg>
  </pc:docChgLst>
  <pc:docChgLst>
    <pc:chgData name="Aldacher, Muhammad" userId="12bec936-7d77-4747-ae5c-755e57d88fa4" providerId="ADAL" clId="{2313736A-5D3B-4714-BB09-A969EB683EBE}"/>
    <pc:docChg chg="undo custSel addSld modSld addSection modSection">
      <pc:chgData name="Aldacher, Muhammad" userId="12bec936-7d77-4747-ae5c-755e57d88fa4" providerId="ADAL" clId="{2313736A-5D3B-4714-BB09-A969EB683EBE}" dt="2024-10-16T19:34:41.852" v="550" actId="1035"/>
      <pc:docMkLst>
        <pc:docMk/>
      </pc:docMkLst>
      <pc:sldChg chg="addSp delSp modSp new mod">
        <pc:chgData name="Aldacher, Muhammad" userId="12bec936-7d77-4747-ae5c-755e57d88fa4" providerId="ADAL" clId="{2313736A-5D3B-4714-BB09-A969EB683EBE}" dt="2024-10-16T19:01:49.268" v="402" actId="6549"/>
        <pc:sldMkLst>
          <pc:docMk/>
          <pc:sldMk cId="3359490636" sldId="256"/>
        </pc:sldMkLst>
        <pc:spChg chg="mod">
          <ac:chgData name="Aldacher, Muhammad" userId="12bec936-7d77-4747-ae5c-755e57d88fa4" providerId="ADAL" clId="{2313736A-5D3B-4714-BB09-A969EB683EBE}" dt="2024-10-16T19:01:49.268" v="402" actId="6549"/>
          <ac:spMkLst>
            <pc:docMk/>
            <pc:sldMk cId="3359490636" sldId="256"/>
            <ac:spMk id="2" creationId="{1C563D9B-6C77-FEE8-C934-BD1278AD69F1}"/>
          </ac:spMkLst>
        </pc:spChg>
        <pc:spChg chg="mod">
          <ac:chgData name="Aldacher, Muhammad" userId="12bec936-7d77-4747-ae5c-755e57d88fa4" providerId="ADAL" clId="{2313736A-5D3B-4714-BB09-A969EB683EBE}" dt="2024-10-16T17:52:23.349" v="40" actId="14100"/>
          <ac:spMkLst>
            <pc:docMk/>
            <pc:sldMk cId="3359490636" sldId="256"/>
            <ac:spMk id="3" creationId="{AF4CF243-3207-A5ED-016F-ED50B0444541}"/>
          </ac:spMkLst>
        </pc:spChg>
        <pc:spChg chg="add del mod">
          <ac:chgData name="Aldacher, Muhammad" userId="12bec936-7d77-4747-ae5c-755e57d88fa4" providerId="ADAL" clId="{2313736A-5D3B-4714-BB09-A969EB683EBE}" dt="2024-10-16T17:52:38.748" v="46" actId="478"/>
          <ac:spMkLst>
            <pc:docMk/>
            <pc:sldMk cId="3359490636" sldId="256"/>
            <ac:spMk id="4" creationId="{B83338C4-8358-C06C-ECA9-D26520249DF5}"/>
          </ac:spMkLst>
        </pc:spChg>
      </pc:sldChg>
      <pc:sldChg chg="modSp new mod">
        <pc:chgData name="Aldacher, Muhammad" userId="12bec936-7d77-4747-ae5c-755e57d88fa4" providerId="ADAL" clId="{2313736A-5D3B-4714-BB09-A969EB683EBE}" dt="2024-10-16T19:01:54.923" v="403" actId="113"/>
        <pc:sldMkLst>
          <pc:docMk/>
          <pc:sldMk cId="859730207" sldId="257"/>
        </pc:sldMkLst>
        <pc:spChg chg="mod">
          <ac:chgData name="Aldacher, Muhammad" userId="12bec936-7d77-4747-ae5c-755e57d88fa4" providerId="ADAL" clId="{2313736A-5D3B-4714-BB09-A969EB683EBE}" dt="2024-10-16T17:52:47.021" v="57" actId="20577"/>
          <ac:spMkLst>
            <pc:docMk/>
            <pc:sldMk cId="859730207" sldId="257"/>
            <ac:spMk id="2" creationId="{2C2F1B00-1D96-9A5B-8265-E810B57FC13C}"/>
          </ac:spMkLst>
        </pc:spChg>
        <pc:spChg chg="mod">
          <ac:chgData name="Aldacher, Muhammad" userId="12bec936-7d77-4747-ae5c-755e57d88fa4" providerId="ADAL" clId="{2313736A-5D3B-4714-BB09-A969EB683EBE}" dt="2024-10-16T19:01:54.923" v="403" actId="113"/>
          <ac:spMkLst>
            <pc:docMk/>
            <pc:sldMk cId="859730207" sldId="257"/>
            <ac:spMk id="3" creationId="{FE524E6A-F857-0F31-AB72-F6367E0DFF5E}"/>
          </ac:spMkLst>
        </pc:spChg>
      </pc:sldChg>
      <pc:sldChg chg="addSp modSp new mod">
        <pc:chgData name="Aldacher, Muhammad" userId="12bec936-7d77-4747-ae5c-755e57d88fa4" providerId="ADAL" clId="{2313736A-5D3B-4714-BB09-A969EB683EBE}" dt="2024-10-16T19:23:24.986" v="421"/>
        <pc:sldMkLst>
          <pc:docMk/>
          <pc:sldMk cId="3704688440" sldId="258"/>
        </pc:sldMkLst>
        <pc:spChg chg="mod">
          <ac:chgData name="Aldacher, Muhammad" userId="12bec936-7d77-4747-ae5c-755e57d88fa4" providerId="ADAL" clId="{2313736A-5D3B-4714-BB09-A969EB683EBE}" dt="2024-10-16T19:22:32.854" v="407"/>
          <ac:spMkLst>
            <pc:docMk/>
            <pc:sldMk cId="3704688440" sldId="258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2:49.335" v="416" actId="20577"/>
          <ac:spMkLst>
            <pc:docMk/>
            <pc:sldMk cId="3704688440" sldId="258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3:19.381" v="420" actId="1076"/>
          <ac:picMkLst>
            <pc:docMk/>
            <pc:sldMk cId="3704688440" sldId="258"/>
            <ac:picMk id="5" creationId="{26FBD648-AB08-8EE9-8E6D-57C62B056FA5}"/>
          </ac:picMkLst>
        </pc:picChg>
        <pc:picChg chg="add mod">
          <ac:chgData name="Aldacher, Muhammad" userId="12bec936-7d77-4747-ae5c-755e57d88fa4" providerId="ADAL" clId="{2313736A-5D3B-4714-BB09-A969EB683EBE}" dt="2024-10-16T19:23:24.986" v="421"/>
          <ac:picMkLst>
            <pc:docMk/>
            <pc:sldMk cId="3704688440" sldId="258"/>
            <ac:picMk id="6" creationId="{3C4C8694-70B1-3A6A-4A19-2CE14A2E1B3B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11.671" v="436"/>
        <pc:sldMkLst>
          <pc:docMk/>
          <pc:sldMk cId="2331109781" sldId="259"/>
        </pc:sldMkLst>
        <pc:spChg chg="mod">
          <ac:chgData name="Aldacher, Muhammad" userId="12bec936-7d77-4747-ae5c-755e57d88fa4" providerId="ADAL" clId="{2313736A-5D3B-4714-BB09-A969EB683EBE}" dt="2024-10-16T19:23:41.274" v="427" actId="20577"/>
          <ac:spMkLst>
            <pc:docMk/>
            <pc:sldMk cId="2331109781" sldId="259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4:11.037" v="435" actId="478"/>
          <ac:picMkLst>
            <pc:docMk/>
            <pc:sldMk cId="2331109781" sldId="259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4:09.702" v="434" actId="21"/>
          <ac:picMkLst>
            <pc:docMk/>
            <pc:sldMk cId="2331109781" sldId="259"/>
            <ac:picMk id="6" creationId="{193877D8-1DA3-DFD2-0424-210EF22B3CA7}"/>
          </ac:picMkLst>
        </pc:picChg>
        <pc:picChg chg="add mod">
          <ac:chgData name="Aldacher, Muhammad" userId="12bec936-7d77-4747-ae5c-755e57d88fa4" providerId="ADAL" clId="{2313736A-5D3B-4714-BB09-A969EB683EBE}" dt="2024-10-16T19:24:11.671" v="436"/>
          <ac:picMkLst>
            <pc:docMk/>
            <pc:sldMk cId="2331109781" sldId="259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50.655" v="449"/>
        <pc:sldMkLst>
          <pc:docMk/>
          <pc:sldMk cId="1284259980" sldId="260"/>
        </pc:sldMkLst>
        <pc:spChg chg="mod">
          <ac:chgData name="Aldacher, Muhammad" userId="12bec936-7d77-4747-ae5c-755e57d88fa4" providerId="ADAL" clId="{2313736A-5D3B-4714-BB09-A969EB683EBE}" dt="2024-10-16T19:24:29.524" v="444" actId="20577"/>
          <ac:spMkLst>
            <pc:docMk/>
            <pc:sldMk cId="1284259980" sldId="260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4:48.630" v="447" actId="21"/>
          <ac:picMkLst>
            <pc:docMk/>
            <pc:sldMk cId="1284259980" sldId="260"/>
            <ac:picMk id="5" creationId="{F05232AF-6D54-6A6D-6077-493A2CEFDFE7}"/>
          </ac:picMkLst>
        </pc:picChg>
        <pc:picChg chg="add mod">
          <ac:chgData name="Aldacher, Muhammad" userId="12bec936-7d77-4747-ae5c-755e57d88fa4" providerId="ADAL" clId="{2313736A-5D3B-4714-BB09-A969EB683EBE}" dt="2024-10-16T19:24:50.655" v="449"/>
          <ac:picMkLst>
            <pc:docMk/>
            <pc:sldMk cId="1284259980" sldId="260"/>
            <ac:picMk id="6" creationId="{F05232AF-6D54-6A6D-6077-493A2CEFDFE7}"/>
          </ac:picMkLst>
        </pc:picChg>
        <pc:picChg chg="del">
          <ac:chgData name="Aldacher, Muhammad" userId="12bec936-7d77-4747-ae5c-755e57d88fa4" providerId="ADAL" clId="{2313736A-5D3B-4714-BB09-A969EB683EBE}" dt="2024-10-16T19:24:49.995" v="448" actId="478"/>
          <ac:picMkLst>
            <pc:docMk/>
            <pc:sldMk cId="1284259980" sldId="260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6:42.090" v="474" actId="1076"/>
        <pc:sldMkLst>
          <pc:docMk/>
          <pc:sldMk cId="3796438000" sldId="261"/>
        </pc:sldMkLst>
        <pc:spChg chg="mod">
          <ac:chgData name="Aldacher, Muhammad" userId="12bec936-7d77-4747-ae5c-755e57d88fa4" providerId="ADAL" clId="{2313736A-5D3B-4714-BB09-A969EB683EBE}" dt="2024-10-16T19:25:36.547" v="465" actId="20577"/>
          <ac:spMkLst>
            <pc:docMk/>
            <pc:sldMk cId="3796438000" sldId="261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5:58.534" v="466"/>
          <ac:spMkLst>
            <pc:docMk/>
            <pc:sldMk cId="3796438000" sldId="261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6:14.018" v="467" actId="478"/>
          <ac:picMkLst>
            <pc:docMk/>
            <pc:sldMk cId="3796438000" sldId="261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6:28.139" v="470" actId="478"/>
          <ac:picMkLst>
            <pc:docMk/>
            <pc:sldMk cId="3796438000" sldId="261"/>
            <ac:picMk id="6" creationId="{9ED7986A-8161-F95F-18D2-739727015CFE}"/>
          </ac:picMkLst>
        </pc:picChg>
        <pc:picChg chg="add mod">
          <ac:chgData name="Aldacher, Muhammad" userId="12bec936-7d77-4747-ae5c-755e57d88fa4" providerId="ADAL" clId="{2313736A-5D3B-4714-BB09-A969EB683EBE}" dt="2024-10-16T19:26:42.090" v="474" actId="1076"/>
          <ac:picMkLst>
            <pc:docMk/>
            <pc:sldMk cId="3796438000" sldId="261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7:29.338" v="490"/>
        <pc:sldMkLst>
          <pc:docMk/>
          <pc:sldMk cId="1296800352" sldId="262"/>
        </pc:sldMkLst>
        <pc:spChg chg="mod">
          <ac:chgData name="Aldacher, Muhammad" userId="12bec936-7d77-4747-ae5c-755e57d88fa4" providerId="ADAL" clId="{2313736A-5D3B-4714-BB09-A969EB683EBE}" dt="2024-10-16T19:26:57.817" v="481" actId="20577"/>
          <ac:spMkLst>
            <pc:docMk/>
            <pc:sldMk cId="1296800352" sldId="262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7:27.058" v="488" actId="21"/>
          <ac:picMkLst>
            <pc:docMk/>
            <pc:sldMk cId="1296800352" sldId="262"/>
            <ac:picMk id="5" creationId="{3E90E3B7-9C91-5A65-4936-7D5CFCDF185A}"/>
          </ac:picMkLst>
        </pc:picChg>
        <pc:picChg chg="add mod">
          <ac:chgData name="Aldacher, Muhammad" userId="12bec936-7d77-4747-ae5c-755e57d88fa4" providerId="ADAL" clId="{2313736A-5D3B-4714-BB09-A969EB683EBE}" dt="2024-10-16T19:27:29.338" v="490"/>
          <ac:picMkLst>
            <pc:docMk/>
            <pc:sldMk cId="1296800352" sldId="262"/>
            <ac:picMk id="6" creationId="{3E90E3B7-9C91-5A65-4936-7D5CFCDF185A}"/>
          </ac:picMkLst>
        </pc:picChg>
        <pc:picChg chg="del">
          <ac:chgData name="Aldacher, Muhammad" userId="12bec936-7d77-4747-ae5c-755e57d88fa4" providerId="ADAL" clId="{2313736A-5D3B-4714-BB09-A969EB683EBE}" dt="2024-10-16T19:27:28.674" v="489" actId="478"/>
          <ac:picMkLst>
            <pc:docMk/>
            <pc:sldMk cId="1296800352" sldId="262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8:20.927" v="505" actId="1076"/>
        <pc:sldMkLst>
          <pc:docMk/>
          <pc:sldMk cId="79294985" sldId="263"/>
        </pc:sldMkLst>
        <pc:spChg chg="mod">
          <ac:chgData name="Aldacher, Muhammad" userId="12bec936-7d77-4747-ae5c-755e57d88fa4" providerId="ADAL" clId="{2313736A-5D3B-4714-BB09-A969EB683EBE}" dt="2024-10-16T19:27:57.898" v="500" actId="20577"/>
          <ac:spMkLst>
            <pc:docMk/>
            <pc:sldMk cId="79294985" sldId="263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8:20.927" v="505" actId="1076"/>
          <ac:picMkLst>
            <pc:docMk/>
            <pc:sldMk cId="79294985" sldId="263"/>
            <ac:picMk id="5" creationId="{DE2FF948-B8D9-0447-98BC-6AD1295E0FBF}"/>
          </ac:picMkLst>
        </pc:picChg>
        <pc:picChg chg="del">
          <ac:chgData name="Aldacher, Muhammad" userId="12bec936-7d77-4747-ae5c-755e57d88fa4" providerId="ADAL" clId="{2313736A-5D3B-4714-BB09-A969EB683EBE}" dt="2024-10-16T19:28:13.370" v="501" actId="478"/>
          <ac:picMkLst>
            <pc:docMk/>
            <pc:sldMk cId="79294985" sldId="263"/>
            <ac:picMk id="6" creationId="{3E90E3B7-9C91-5A65-4936-7D5CFCDF185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34:41.852" v="550" actId="1035"/>
        <pc:sldMkLst>
          <pc:docMk/>
          <pc:sldMk cId="2287515531" sldId="264"/>
        </pc:sldMkLst>
        <pc:spChg chg="mod">
          <ac:chgData name="Aldacher, Muhammad" userId="12bec936-7d77-4747-ae5c-755e57d88fa4" providerId="ADAL" clId="{2313736A-5D3B-4714-BB09-A969EB683EBE}" dt="2024-10-16T19:28:41.925" v="523" actId="20577"/>
          <ac:spMkLst>
            <pc:docMk/>
            <pc:sldMk cId="2287515531" sldId="264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34:41.852" v="550" actId="1035"/>
          <ac:picMkLst>
            <pc:docMk/>
            <pc:sldMk cId="2287515531" sldId="264"/>
            <ac:picMk id="5" creationId="{B8B06149-3932-0204-B836-27E6772756D6}"/>
          </ac:picMkLst>
        </pc:picChg>
        <pc:picChg chg="del">
          <ac:chgData name="Aldacher, Muhammad" userId="12bec936-7d77-4747-ae5c-755e57d88fa4" providerId="ADAL" clId="{2313736A-5D3B-4714-BB09-A969EB683EBE}" dt="2024-10-16T19:28:59.191" v="524" actId="478"/>
          <ac:picMkLst>
            <pc:docMk/>
            <pc:sldMk cId="2287515531" sldId="264"/>
            <ac:picMk id="5" creationId="{DE2FF948-B8D9-0447-98BC-6AD1295E0FBF}"/>
          </ac:picMkLst>
        </pc:picChg>
        <pc:picChg chg="add mod">
          <ac:chgData name="Aldacher, Muhammad" userId="12bec936-7d77-4747-ae5c-755e57d88fa4" providerId="ADAL" clId="{2313736A-5D3B-4714-BB09-A969EB683EBE}" dt="2024-10-16T19:34:34.036" v="535" actId="14100"/>
          <ac:picMkLst>
            <pc:docMk/>
            <pc:sldMk cId="2287515531" sldId="264"/>
            <ac:picMk id="6" creationId="{159B1D72-0273-17F5-FA50-20B1899ED3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4180-55B4-21A2-646F-54279F5F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EF135-3828-F571-27EF-7FE62DEC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BFEB0-8D1D-2270-C2FF-71DA87B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E548-4434-9B3A-5AE2-1389D52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EFFB-9905-F4BC-5E01-BF26A286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C446-2F78-F6D1-0C7D-57986C4F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C536-D2DA-E862-DBD7-E71C7C68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A49C-7279-C023-64FF-6C94BEA3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FEAC-9097-BD16-AEA2-740DA32D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4F09-54AB-6752-E59A-141FBB5A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21CA-20DB-1BFC-AB5E-C1F01337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9ECF-E744-860C-E126-E4695576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A766-1E65-4735-6EE9-1A6A7E7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0376-7FAA-4690-7477-DF032554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412F-4EC4-6737-28A3-B7579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19E-31A5-4D6D-C0CC-33E94082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1EBB-BB80-ACA2-F007-A2D08AF5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A695-C41D-4C27-FD67-0A054A2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7B4-57E1-FB6A-C68F-0134265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20BE-DAED-29F9-1ECB-60C39720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03C-E739-FF86-12FA-DDBE77C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220D-281B-3292-FD4D-80AA11E4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893F-E242-9464-E628-45639E86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4DE9-E6DE-E75D-EFF9-E695A43A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9F90-4B08-05CC-1B9D-946219BB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CFB-A360-1D6C-1D24-8F6E930D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F9F2-7BEC-B49E-A906-0DD97E32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738F-F700-77D7-6E9A-03123085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DD6A-A90D-C57D-F6A0-5FA206E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1955-BD39-82C9-A15B-1DE89B57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F6473-614D-B205-C14C-EDB40489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628F-50B9-7F5D-9C00-0238D604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C160-2586-62B8-2C26-66B2B444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E245-D9BB-309A-7EAF-0FE4D213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4344E-7D49-923E-4F4A-9D3FAEEA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D9899-B8C2-3016-529D-45262B69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F44B5-15BC-15B0-67CE-3D7E6669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8E600-4D60-86DF-39EC-E2FF6CA3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50CA-40C1-2E36-0ED6-76F658F9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43A-F1CF-F1ED-3A4C-DA3E8D13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9E8F-EF2B-A671-FC5A-1D24E1C0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2D57-D906-B223-4648-07F4666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B4528-A8A5-4FED-E5AB-F53531A4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49667-44E2-56C8-A559-1116DA90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F2E2D-42E6-A225-B2E6-86A1FAE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F9A6-0A4C-F742-C34F-F0016EF5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DA76-7407-B7EA-EE84-8AD78B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3F43-833D-88BD-795F-BF8635BA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7DA52-4671-42DB-362A-1EA73720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F4F-6D9A-F64E-C108-99EAC675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4A47-4932-A489-C59F-1C68F62C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5FC5-0BAE-58B3-824C-748D06A6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CE27-364D-E935-92E4-6B99B783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F6051-7DE0-1205-7904-13531C627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F94A-2EED-B9AC-0E4C-4B20257E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2AEA-A4C3-6864-2753-41CE8CED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12DD-F6E9-402B-39DA-8213E5B7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3D62-9E0E-F176-5346-11D4E247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2B87A-B280-3AFD-ADD3-1E1860D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0B0F-1790-D19B-5950-FC4E2C81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1822-D4E6-EC90-D8C4-EDA5A1B0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D097-B09F-BB95-9462-F72A694C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8416-1BD1-1ED6-E01E-E0FD150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Standing Waves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83322"/>
          </a:xfrm>
        </p:spPr>
        <p:txBody>
          <a:bodyPr>
            <a:normAutofit/>
          </a:bodyPr>
          <a:lstStyle/>
          <a:p>
            <a:r>
              <a:rPr lang="en-US" dirty="0"/>
              <a:t>For 10 GHz Clock</a:t>
            </a:r>
          </a:p>
          <a:p>
            <a:r>
              <a:rPr lang="en-US" dirty="0"/>
              <a:t>On Virtuoso Cadence</a:t>
            </a:r>
          </a:p>
        </p:txBody>
      </p:sp>
    </p:spTree>
    <p:extLst>
      <p:ext uri="{BB962C8B-B14F-4D97-AF65-F5344CB8AC3E}">
        <p14:creationId xmlns:p14="http://schemas.microsoft.com/office/powerpoint/2010/main" val="33594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EC518F-C860-8471-70B7-8F2CF598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121"/>
            <a:ext cx="11369040" cy="483992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00F2A4-ABB7-C3C7-40E0-84BA11AFECEA}"/>
              </a:ext>
            </a:extLst>
          </p:cNvPr>
          <p:cNvSpPr/>
          <p:nvPr/>
        </p:nvSpPr>
        <p:spPr>
          <a:xfrm>
            <a:off x="3718560" y="2672080"/>
            <a:ext cx="121920" cy="406400"/>
          </a:xfrm>
          <a:custGeom>
            <a:avLst/>
            <a:gdLst>
              <a:gd name="connsiteX0" fmla="*/ 0 w 121920"/>
              <a:gd name="connsiteY0" fmla="*/ 406400 h 406400"/>
              <a:gd name="connsiteX1" fmla="*/ 40640 w 121920"/>
              <a:gd name="connsiteY1" fmla="*/ 132080 h 406400"/>
              <a:gd name="connsiteX2" fmla="*/ 121920 w 12192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406400">
                <a:moveTo>
                  <a:pt x="0" y="406400"/>
                </a:moveTo>
                <a:cubicBezTo>
                  <a:pt x="10160" y="303106"/>
                  <a:pt x="20320" y="199813"/>
                  <a:pt x="40640" y="132080"/>
                </a:cubicBezTo>
                <a:cubicBezTo>
                  <a:pt x="60960" y="64347"/>
                  <a:pt x="91440" y="32173"/>
                  <a:pt x="12192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20D9-08BF-F647-3C3C-B036EF42FFED}"/>
              </a:ext>
            </a:extLst>
          </p:cNvPr>
          <p:cNvSpPr txBox="1"/>
          <p:nvPr/>
        </p:nvSpPr>
        <p:spPr>
          <a:xfrm>
            <a:off x="2286000" y="2574403"/>
            <a:ext cx="14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Amplitude increased due to reflected wave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00636-581A-D9A5-A91F-7285F3D9DFEA}"/>
              </a:ext>
            </a:extLst>
          </p:cNvPr>
          <p:cNvSpPr/>
          <p:nvPr/>
        </p:nvSpPr>
        <p:spPr>
          <a:xfrm>
            <a:off x="9641840" y="2265680"/>
            <a:ext cx="609600" cy="414528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E5F124-E648-6F88-BBE1-F3C4E7D0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120"/>
            <a:ext cx="11389128" cy="4839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6FA7CD-74AE-5186-6290-F8E3F2A5DA5E}"/>
              </a:ext>
            </a:extLst>
          </p:cNvPr>
          <p:cNvSpPr txBox="1"/>
          <p:nvPr/>
        </p:nvSpPr>
        <p:spPr>
          <a:xfrm>
            <a:off x="5806439" y="2477799"/>
            <a:ext cx="1122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rgbClr val="FFFF00"/>
                </a:solidFill>
              </a:rPr>
              <a:t>inpp</a:t>
            </a:r>
            <a:r>
              <a:rPr lang="en-US" sz="700" b="1" dirty="0">
                <a:solidFill>
                  <a:srgbClr val="FFFF00"/>
                </a:solidFill>
              </a:rPr>
              <a:t>    (@ Sine Source)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02BB6-5B8B-8AB3-C154-3B4C5D0931B3}"/>
              </a:ext>
            </a:extLst>
          </p:cNvPr>
          <p:cNvSpPr txBox="1"/>
          <p:nvPr/>
        </p:nvSpPr>
        <p:spPr>
          <a:xfrm>
            <a:off x="5801243" y="257782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78E3D-AA37-A8DA-1042-EB1065EBD8BF}"/>
              </a:ext>
            </a:extLst>
          </p:cNvPr>
          <p:cNvSpPr txBox="1"/>
          <p:nvPr/>
        </p:nvSpPr>
        <p:spPr>
          <a:xfrm>
            <a:off x="5801243" y="2677761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wv_2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AAE8-3F61-1DD4-DD08-0ADDE08FE052}"/>
              </a:ext>
            </a:extLst>
          </p:cNvPr>
          <p:cNvSpPr txBox="1"/>
          <p:nvPr/>
        </p:nvSpPr>
        <p:spPr>
          <a:xfrm>
            <a:off x="5801243" y="2799352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50"/>
                </a:solidFill>
              </a:rPr>
              <a:t>wv_3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AB27C-A2F5-F028-6678-30FC139F63EB}"/>
              </a:ext>
            </a:extLst>
          </p:cNvPr>
          <p:cNvSpPr txBox="1"/>
          <p:nvPr/>
        </p:nvSpPr>
        <p:spPr>
          <a:xfrm>
            <a:off x="5801243" y="293639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FF"/>
                </a:solidFill>
              </a:rPr>
              <a:t>wv_4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F2D1D-11FF-DD24-49EF-C5F484C227F1}"/>
              </a:ext>
            </a:extLst>
          </p:cNvPr>
          <p:cNvSpPr txBox="1"/>
          <p:nvPr/>
        </p:nvSpPr>
        <p:spPr>
          <a:xfrm>
            <a:off x="5801243" y="3111333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F0"/>
                </a:solidFill>
              </a:rPr>
              <a:t>wv_5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FAC59-E6FF-5A67-A6FF-F077643E2EF8}"/>
              </a:ext>
            </a:extLst>
          </p:cNvPr>
          <p:cNvSpPr txBox="1"/>
          <p:nvPr/>
        </p:nvSpPr>
        <p:spPr>
          <a:xfrm>
            <a:off x="5801243" y="332328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9A00E7"/>
                </a:solidFill>
              </a:rPr>
              <a:t>wv_6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A4093-98D0-0C79-FF5D-40FF889B1BC1}"/>
              </a:ext>
            </a:extLst>
          </p:cNvPr>
          <p:cNvSpPr txBox="1"/>
          <p:nvPr/>
        </p:nvSpPr>
        <p:spPr>
          <a:xfrm>
            <a:off x="5794416" y="3521495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wv_7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45C407-2000-A000-3DCA-388818BBB570}"/>
              </a:ext>
            </a:extLst>
          </p:cNvPr>
          <p:cNvSpPr txBox="1"/>
          <p:nvPr/>
        </p:nvSpPr>
        <p:spPr>
          <a:xfrm>
            <a:off x="5794417" y="3758566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FF00"/>
                </a:solidFill>
              </a:rPr>
              <a:t>wv_8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783BA-C3E1-9F50-E217-8A4EA2A03339}"/>
              </a:ext>
            </a:extLst>
          </p:cNvPr>
          <p:cNvSpPr txBox="1"/>
          <p:nvPr/>
        </p:nvSpPr>
        <p:spPr>
          <a:xfrm>
            <a:off x="5794417" y="3980092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A81D28-4C3B-7B31-7636-A870FD190EFF}"/>
              </a:ext>
            </a:extLst>
          </p:cNvPr>
          <p:cNvSpPr txBox="1"/>
          <p:nvPr/>
        </p:nvSpPr>
        <p:spPr>
          <a:xfrm>
            <a:off x="5794416" y="4209768"/>
            <a:ext cx="11350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>
                    <a:lumMod val="95000"/>
                  </a:schemeClr>
                </a:solidFill>
              </a:rPr>
              <a:t>wv_10   (@ Load Side)</a:t>
            </a:r>
          </a:p>
        </p:txBody>
      </p:sp>
    </p:spTree>
    <p:extLst>
      <p:ext uri="{BB962C8B-B14F-4D97-AF65-F5344CB8AC3E}">
        <p14:creationId xmlns:p14="http://schemas.microsoft.com/office/powerpoint/2010/main" val="270213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2) Open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/>
              <a:t>(for </a:t>
            </a:r>
            <a:r>
              <a:rPr lang="el-GR" dirty="0"/>
              <a:t>λ/</a:t>
            </a:r>
            <a:r>
              <a:rPr lang="en-US" dirty="0"/>
              <a:t>2</a:t>
            </a:r>
            <a:r>
              <a:rPr lang="el-GR" dirty="0"/>
              <a:t> </a:t>
            </a:r>
            <a:r>
              <a:rPr lang="en-US" dirty="0"/>
              <a:t>Resonator)</a:t>
            </a:r>
          </a:p>
        </p:txBody>
      </p:sp>
    </p:spTree>
    <p:extLst>
      <p:ext uri="{BB962C8B-B14F-4D97-AF65-F5344CB8AC3E}">
        <p14:creationId xmlns:p14="http://schemas.microsoft.com/office/powerpoint/2010/main" val="14731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5729479-A420-1FC8-176E-1E8E3C02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148"/>
            <a:ext cx="10515600" cy="163037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/>
          <p:nvPr/>
        </p:nvCxnSpPr>
        <p:spPr>
          <a:xfrm>
            <a:off x="10617200" y="2570480"/>
            <a:ext cx="0" cy="27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10227509" y="2853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RL = 100T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AB5875-F8D9-4A73-9618-A4FD0B833F7E}"/>
              </a:ext>
            </a:extLst>
          </p:cNvPr>
          <p:cNvGrpSpPr/>
          <p:nvPr/>
        </p:nvGrpSpPr>
        <p:grpSpPr>
          <a:xfrm>
            <a:off x="838200" y="3332480"/>
            <a:ext cx="3576320" cy="3444240"/>
            <a:chOff x="762000" y="3312160"/>
            <a:chExt cx="3576320" cy="34442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CBD6908-3516-2D06-B2C1-80488C3E8366}"/>
                </a:ext>
              </a:extLst>
            </p:cNvPr>
            <p:cNvGrpSpPr/>
            <p:nvPr/>
          </p:nvGrpSpPr>
          <p:grpSpPr>
            <a:xfrm>
              <a:off x="838200" y="3395770"/>
              <a:ext cx="3423895" cy="3276847"/>
              <a:chOff x="838200" y="3395770"/>
              <a:chExt cx="3423895" cy="327684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7AD985F-B4EE-FA23-28E4-10B4C9DA2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395770"/>
                <a:ext cx="3416131" cy="698754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81F1DAA-8F5F-9031-911E-8FE99827E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4164866"/>
                <a:ext cx="3423895" cy="2507751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DB512F-F2CE-5A6E-8DBD-A79DB0839217}"/>
                </a:ext>
              </a:extLst>
            </p:cNvPr>
            <p:cNvSpPr/>
            <p:nvPr/>
          </p:nvSpPr>
          <p:spPr>
            <a:xfrm>
              <a:off x="762000" y="3312160"/>
              <a:ext cx="3576320" cy="34442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2C34E0-B5F4-68C1-42CB-03D1A2F0AAD0}"/>
              </a:ext>
            </a:extLst>
          </p:cNvPr>
          <p:cNvCxnSpPr>
            <a:cxnSpLocks/>
          </p:cNvCxnSpPr>
          <p:nvPr/>
        </p:nvCxnSpPr>
        <p:spPr>
          <a:xfrm>
            <a:off x="1666240" y="2579174"/>
            <a:ext cx="0" cy="6436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776D5D-ACB9-EA25-6FFA-DCC8640B6B74}"/>
              </a:ext>
            </a:extLst>
          </p:cNvPr>
          <p:cNvSpPr txBox="1"/>
          <p:nvPr/>
        </p:nvSpPr>
        <p:spPr>
          <a:xfrm>
            <a:off x="1714900" y="2707640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Sine Source (10 GHz)</a:t>
            </a:r>
          </a:p>
        </p:txBody>
      </p:sp>
    </p:spTree>
    <p:extLst>
      <p:ext uri="{BB962C8B-B14F-4D97-AF65-F5344CB8AC3E}">
        <p14:creationId xmlns:p14="http://schemas.microsoft.com/office/powerpoint/2010/main" val="332999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D7249-9F1B-63F6-38B3-B934EB30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42" y="1526872"/>
            <a:ext cx="3410426" cy="3362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311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L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881AE-0FF1-CE1A-CCA5-9E80691B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1994337"/>
            <a:ext cx="6787154" cy="44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3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Voltage Amplitudes Vs Distance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2 </a:t>
                </a:r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AB9EA7-D460-AF48-3A26-DC651973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23" y="1994337"/>
            <a:ext cx="6705737" cy="44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3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2 </a:t>
                </a:r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128F1DD-D742-8695-C059-7D65A6DA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121"/>
            <a:ext cx="11369040" cy="483737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00F2A4-ABB7-C3C7-40E0-84BA11AFECEA}"/>
              </a:ext>
            </a:extLst>
          </p:cNvPr>
          <p:cNvSpPr/>
          <p:nvPr/>
        </p:nvSpPr>
        <p:spPr>
          <a:xfrm>
            <a:off x="3718560" y="2672080"/>
            <a:ext cx="121920" cy="406400"/>
          </a:xfrm>
          <a:custGeom>
            <a:avLst/>
            <a:gdLst>
              <a:gd name="connsiteX0" fmla="*/ 0 w 121920"/>
              <a:gd name="connsiteY0" fmla="*/ 406400 h 406400"/>
              <a:gd name="connsiteX1" fmla="*/ 40640 w 121920"/>
              <a:gd name="connsiteY1" fmla="*/ 132080 h 406400"/>
              <a:gd name="connsiteX2" fmla="*/ 121920 w 12192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406400">
                <a:moveTo>
                  <a:pt x="0" y="406400"/>
                </a:moveTo>
                <a:cubicBezTo>
                  <a:pt x="10160" y="303106"/>
                  <a:pt x="20320" y="199813"/>
                  <a:pt x="40640" y="132080"/>
                </a:cubicBezTo>
                <a:cubicBezTo>
                  <a:pt x="60960" y="64347"/>
                  <a:pt x="91440" y="32173"/>
                  <a:pt x="12192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320D9-08BF-F647-3C3C-B036EF42FFED}"/>
              </a:ext>
            </a:extLst>
          </p:cNvPr>
          <p:cNvSpPr txBox="1"/>
          <p:nvPr/>
        </p:nvSpPr>
        <p:spPr>
          <a:xfrm>
            <a:off x="2286000" y="2574403"/>
            <a:ext cx="14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Amplitude increased due to reflected wave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00636-581A-D9A5-A91F-7285F3D9DFEA}"/>
              </a:ext>
            </a:extLst>
          </p:cNvPr>
          <p:cNvSpPr/>
          <p:nvPr/>
        </p:nvSpPr>
        <p:spPr>
          <a:xfrm>
            <a:off x="9641840" y="2265680"/>
            <a:ext cx="609600" cy="414528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2 </a:t>
                </a:r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3D7550-7904-3460-52A7-1A30C377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797"/>
            <a:ext cx="11369040" cy="4842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FA7CD-74AE-5186-6290-F8E3F2A5DA5E}"/>
              </a:ext>
            </a:extLst>
          </p:cNvPr>
          <p:cNvSpPr txBox="1"/>
          <p:nvPr/>
        </p:nvSpPr>
        <p:spPr>
          <a:xfrm>
            <a:off x="5717539" y="2547649"/>
            <a:ext cx="1122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rgbClr val="FFFF00"/>
                </a:solidFill>
              </a:rPr>
              <a:t>inpp</a:t>
            </a:r>
            <a:r>
              <a:rPr lang="en-US" sz="700" b="1" dirty="0">
                <a:solidFill>
                  <a:srgbClr val="FFFF00"/>
                </a:solidFill>
              </a:rPr>
              <a:t>    (@ Sine Source)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02BB6-5B8B-8AB3-C154-3B4C5D0931B3}"/>
              </a:ext>
            </a:extLst>
          </p:cNvPr>
          <p:cNvSpPr txBox="1"/>
          <p:nvPr/>
        </p:nvSpPr>
        <p:spPr>
          <a:xfrm>
            <a:off x="5712343" y="288262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78E3D-AA37-A8DA-1042-EB1065EBD8BF}"/>
              </a:ext>
            </a:extLst>
          </p:cNvPr>
          <p:cNvSpPr txBox="1"/>
          <p:nvPr/>
        </p:nvSpPr>
        <p:spPr>
          <a:xfrm>
            <a:off x="5712343" y="3261961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wv_2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1AAE8-3F61-1DD4-DD08-0ADDE08FE052}"/>
              </a:ext>
            </a:extLst>
          </p:cNvPr>
          <p:cNvSpPr txBox="1"/>
          <p:nvPr/>
        </p:nvSpPr>
        <p:spPr>
          <a:xfrm>
            <a:off x="5712343" y="3618502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50"/>
                </a:solidFill>
              </a:rPr>
              <a:t>wv_3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AB27C-A2F5-F028-6678-30FC139F63EB}"/>
              </a:ext>
            </a:extLst>
          </p:cNvPr>
          <p:cNvSpPr txBox="1"/>
          <p:nvPr/>
        </p:nvSpPr>
        <p:spPr>
          <a:xfrm>
            <a:off x="5712343" y="402859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FF"/>
                </a:solidFill>
              </a:rPr>
              <a:t>wv_4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6F2D1D-11FF-DD24-49EF-C5F484C227F1}"/>
              </a:ext>
            </a:extLst>
          </p:cNvPr>
          <p:cNvSpPr txBox="1"/>
          <p:nvPr/>
        </p:nvSpPr>
        <p:spPr>
          <a:xfrm>
            <a:off x="5712343" y="4489283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F0"/>
                </a:solidFill>
              </a:rPr>
              <a:t>wv_5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FAC59-E6FF-5A67-A6FF-F077643E2EF8}"/>
              </a:ext>
            </a:extLst>
          </p:cNvPr>
          <p:cNvSpPr txBox="1"/>
          <p:nvPr/>
        </p:nvSpPr>
        <p:spPr>
          <a:xfrm>
            <a:off x="5712343" y="487903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9A00E7"/>
                </a:solidFill>
              </a:rPr>
              <a:t>wv_6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A4093-98D0-0C79-FF5D-40FF889B1BC1}"/>
              </a:ext>
            </a:extLst>
          </p:cNvPr>
          <p:cNvSpPr txBox="1"/>
          <p:nvPr/>
        </p:nvSpPr>
        <p:spPr>
          <a:xfrm>
            <a:off x="5705516" y="5204245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wv_7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45C407-2000-A000-3DCA-388818BBB570}"/>
              </a:ext>
            </a:extLst>
          </p:cNvPr>
          <p:cNvSpPr txBox="1"/>
          <p:nvPr/>
        </p:nvSpPr>
        <p:spPr>
          <a:xfrm>
            <a:off x="5705517" y="5473066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FF00"/>
                </a:solidFill>
              </a:rPr>
              <a:t>wv_8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C783BA-C3E1-9F50-E217-8A4EA2A03339}"/>
              </a:ext>
            </a:extLst>
          </p:cNvPr>
          <p:cNvSpPr txBox="1"/>
          <p:nvPr/>
        </p:nvSpPr>
        <p:spPr>
          <a:xfrm>
            <a:off x="5705517" y="5751742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A81D28-4C3B-7B31-7636-A870FD190EFF}"/>
              </a:ext>
            </a:extLst>
          </p:cNvPr>
          <p:cNvSpPr txBox="1"/>
          <p:nvPr/>
        </p:nvSpPr>
        <p:spPr>
          <a:xfrm>
            <a:off x="5705516" y="6006818"/>
            <a:ext cx="11350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>
                    <a:lumMod val="95000"/>
                  </a:schemeClr>
                </a:solidFill>
              </a:rPr>
              <a:t>wv_10   (@ Load Side)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7407A-4DCF-FFE6-0032-DD16B240BEC8}"/>
                  </a:ext>
                </a:extLst>
              </p:cNvPr>
              <p:cNvSpPr txBox="1"/>
              <p:nvPr/>
            </p:nvSpPr>
            <p:spPr>
              <a:xfrm>
                <a:off x="9106768" y="1209395"/>
                <a:ext cx="26737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Notice there are some phase-shifts since L is not exactly </a:t>
                </a:r>
                <a14:m>
                  <m:oMath xmlns:m="http://schemas.openxmlformats.org/officeDocument/2006/math">
                    <m:r>
                      <a:rPr lang="el-GR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7407A-4DCF-FFE6-0032-DD16B240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768" y="1209395"/>
                <a:ext cx="2673752" cy="461665"/>
              </a:xfrm>
              <a:prstGeom prst="rect">
                <a:avLst/>
              </a:prstGeom>
              <a:blipFill>
                <a:blip r:embed="rId4"/>
                <a:stretch>
                  <a:fillRect l="-22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22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3) Inductive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(for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L = </a:t>
            </a:r>
            <a:r>
              <a:rPr lang="el-GR" b="1" dirty="0">
                <a:solidFill>
                  <a:srgbClr val="FF0000"/>
                </a:solidFill>
                <a:highlight>
                  <a:srgbClr val="FFFF00"/>
                </a:highlight>
              </a:rPr>
              <a:t>λ/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1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A2B360-5BF2-2696-E43A-D087E432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2A384533-6AB6-EC4A-8626-955CC376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5121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The aim of these simulations is to observe the effect of the standing waves on the voltage amplitudes across the transmission line, while changing line length and loading conditions.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Loading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Short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Open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Inductive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far-end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near-end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mid-point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Capacitive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far-end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near-end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mid-point</a:t>
            </a:r>
          </a:p>
        </p:txBody>
      </p:sp>
    </p:spTree>
    <p:extLst>
      <p:ext uri="{BB962C8B-B14F-4D97-AF65-F5344CB8AC3E}">
        <p14:creationId xmlns:p14="http://schemas.microsoft.com/office/powerpoint/2010/main" val="386003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110DF-CF1F-605C-80DA-E46839E1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0206"/>
            <a:ext cx="10515600" cy="17365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>
            <a:cxnSpLocks/>
          </p:cNvCxnSpPr>
          <p:nvPr/>
        </p:nvCxnSpPr>
        <p:spPr>
          <a:xfrm flipH="1">
            <a:off x="10304684" y="2645150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9347050" y="2460484"/>
            <a:ext cx="97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Far-End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wv_10)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E22A40-16F5-B003-8B69-1484A351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812"/>
            <a:ext cx="10515600" cy="17399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5BD50-5440-65C8-9DBD-DDC883933EED}"/>
              </a:ext>
            </a:extLst>
          </p:cNvPr>
          <p:cNvCxnSpPr>
            <a:cxnSpLocks/>
          </p:cNvCxnSpPr>
          <p:nvPr/>
        </p:nvCxnSpPr>
        <p:spPr>
          <a:xfrm flipH="1">
            <a:off x="5966107" y="4434355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0E50D9-902B-372E-2ED7-A2B4AA9B82D8}"/>
              </a:ext>
            </a:extLst>
          </p:cNvPr>
          <p:cNvSpPr txBox="1"/>
          <p:nvPr/>
        </p:nvSpPr>
        <p:spPr>
          <a:xfrm>
            <a:off x="5008473" y="4249689"/>
            <a:ext cx="92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Mid-Point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wv_5)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67CFBE-331F-DB66-FA1B-3D85DEC5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6888"/>
            <a:ext cx="10515600" cy="174341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E8DED2-84E8-9615-AAD5-6579B3A7F441}"/>
              </a:ext>
            </a:extLst>
          </p:cNvPr>
          <p:cNvCxnSpPr>
            <a:cxnSpLocks/>
          </p:cNvCxnSpPr>
          <p:nvPr/>
        </p:nvCxnSpPr>
        <p:spPr>
          <a:xfrm flipH="1">
            <a:off x="1951621" y="6283032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F5135-3A2A-7F18-F99B-7B2969E02B5C}"/>
              </a:ext>
            </a:extLst>
          </p:cNvPr>
          <p:cNvSpPr txBox="1"/>
          <p:nvPr/>
        </p:nvSpPr>
        <p:spPr>
          <a:xfrm>
            <a:off x="993987" y="6098366"/>
            <a:ext cx="91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Near-End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</a:t>
            </a:r>
            <a:r>
              <a:rPr lang="en-US" sz="1400" dirty="0" err="1">
                <a:solidFill>
                  <a:srgbClr val="FFFF00"/>
                </a:solidFill>
              </a:rPr>
              <a:t>inpp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558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4BBB7-07CD-98DB-7351-8428CA0B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23" y="1531635"/>
            <a:ext cx="3705742" cy="33532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827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Inductor connected at the </a:t>
            </a:r>
            <a:r>
              <a:rPr lang="en-US" sz="1800" b="1" dirty="0">
                <a:solidFill>
                  <a:srgbClr val="C00000"/>
                </a:solidFill>
              </a:rPr>
              <a:t>Far-End</a:t>
            </a:r>
            <a:r>
              <a:rPr lang="en-US" sz="1800" b="1" dirty="0"/>
              <a:t> </a:t>
            </a:r>
            <a:r>
              <a:rPr lang="en-US" sz="1800" dirty="0"/>
              <a:t>(@ wv_10)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7DC40-5A7D-B0FC-699C-7CDE8BBA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76CB2-3AA4-7F78-07DB-ECD8E2507875}"/>
              </a:ext>
            </a:extLst>
          </p:cNvPr>
          <p:cNvCxnSpPr>
            <a:cxnSpLocks/>
          </p:cNvCxnSpPr>
          <p:nvPr/>
        </p:nvCxnSpPr>
        <p:spPr>
          <a:xfrm flipV="1">
            <a:off x="7296632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6D09F6-1522-AB2B-CEDC-C220DEB6DE7C}"/>
              </a:ext>
            </a:extLst>
          </p:cNvPr>
          <p:cNvSpPr txBox="1"/>
          <p:nvPr/>
        </p:nvSpPr>
        <p:spPr>
          <a:xfrm>
            <a:off x="7007688" y="64943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Far-End</a:t>
            </a:r>
          </a:p>
        </p:txBody>
      </p:sp>
    </p:spTree>
    <p:extLst>
      <p:ext uri="{BB962C8B-B14F-4D97-AF65-F5344CB8AC3E}">
        <p14:creationId xmlns:p14="http://schemas.microsoft.com/office/powerpoint/2010/main" val="215588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2"/>
            </a:pPr>
            <a:r>
              <a:rPr lang="en-US" sz="1800" dirty="0"/>
              <a:t>Inductor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wv_5)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F495E-35FF-8BC9-AD63-7CF97D56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9AF2F0-4C35-DAFC-D696-DEECB7555DB7}"/>
              </a:ext>
            </a:extLst>
          </p:cNvPr>
          <p:cNvCxnSpPr>
            <a:cxnSpLocks/>
          </p:cNvCxnSpPr>
          <p:nvPr/>
        </p:nvCxnSpPr>
        <p:spPr>
          <a:xfrm flipV="1">
            <a:off x="5524982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431897-D4B2-ED8F-7F78-A48AA300E377}"/>
              </a:ext>
            </a:extLst>
          </p:cNvPr>
          <p:cNvSpPr txBox="1"/>
          <p:nvPr/>
        </p:nvSpPr>
        <p:spPr>
          <a:xfrm>
            <a:off x="5293188" y="64943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wv_5</a:t>
            </a:r>
          </a:p>
        </p:txBody>
      </p:sp>
    </p:spTree>
    <p:extLst>
      <p:ext uri="{BB962C8B-B14F-4D97-AF65-F5344CB8AC3E}">
        <p14:creationId xmlns:p14="http://schemas.microsoft.com/office/powerpoint/2010/main" val="1361091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3"/>
            </a:pPr>
            <a:r>
              <a:rPr lang="en-US" sz="1800" dirty="0"/>
              <a:t>Inductor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wv_4)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1B59D-C5EC-D02A-C943-5B954EE6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9AF2F0-4C35-DAFC-D696-DEECB7555DB7}"/>
              </a:ext>
            </a:extLst>
          </p:cNvPr>
          <p:cNvCxnSpPr>
            <a:cxnSpLocks/>
          </p:cNvCxnSpPr>
          <p:nvPr/>
        </p:nvCxnSpPr>
        <p:spPr>
          <a:xfrm flipV="1">
            <a:off x="5153507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431897-D4B2-ED8F-7F78-A48AA300E377}"/>
              </a:ext>
            </a:extLst>
          </p:cNvPr>
          <p:cNvSpPr txBox="1"/>
          <p:nvPr/>
        </p:nvSpPr>
        <p:spPr>
          <a:xfrm>
            <a:off x="4921713" y="64943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wv_4</a:t>
            </a:r>
          </a:p>
        </p:txBody>
      </p:sp>
    </p:spTree>
    <p:extLst>
      <p:ext uri="{BB962C8B-B14F-4D97-AF65-F5344CB8AC3E}">
        <p14:creationId xmlns:p14="http://schemas.microsoft.com/office/powerpoint/2010/main" val="3171906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4"/>
            </a:pPr>
            <a:r>
              <a:rPr lang="en-US" sz="1800" dirty="0"/>
              <a:t>Inductor connected at the </a:t>
            </a:r>
            <a:r>
              <a:rPr lang="en-US" sz="1800" b="1" dirty="0">
                <a:solidFill>
                  <a:srgbClr val="C00000"/>
                </a:solidFill>
              </a:rPr>
              <a:t>Near-End</a:t>
            </a:r>
            <a:r>
              <a:rPr lang="en-US" sz="1800" b="1" dirty="0"/>
              <a:t> </a:t>
            </a:r>
            <a:r>
              <a:rPr lang="en-US" sz="1800" dirty="0"/>
              <a:t>(@ </a:t>
            </a:r>
            <a:r>
              <a:rPr lang="en-US" sz="1800" dirty="0" err="1"/>
              <a:t>inpp</a:t>
            </a:r>
            <a:r>
              <a:rPr lang="en-US" sz="1800" dirty="0"/>
              <a:t>)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ECCD8-3F71-816F-5A90-C4722931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2"/>
            <a:ext cx="6787154" cy="45291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76CB2-3AA4-7F78-07DB-ECD8E2507875}"/>
              </a:ext>
            </a:extLst>
          </p:cNvPr>
          <p:cNvCxnSpPr>
            <a:cxnSpLocks/>
          </p:cNvCxnSpPr>
          <p:nvPr/>
        </p:nvCxnSpPr>
        <p:spPr>
          <a:xfrm flipV="1">
            <a:off x="3395962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6D09F6-1522-AB2B-CEDC-C220DEB6DE7C}"/>
              </a:ext>
            </a:extLst>
          </p:cNvPr>
          <p:cNvSpPr txBox="1"/>
          <p:nvPr/>
        </p:nvSpPr>
        <p:spPr>
          <a:xfrm>
            <a:off x="3107018" y="64943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Far-End</a:t>
            </a:r>
          </a:p>
        </p:txBody>
      </p:sp>
    </p:spTree>
    <p:extLst>
      <p:ext uri="{BB962C8B-B14F-4D97-AF65-F5344CB8AC3E}">
        <p14:creationId xmlns:p14="http://schemas.microsoft.com/office/powerpoint/2010/main" val="146674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4) Capacitive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(for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L = </a:t>
            </a:r>
            <a:r>
              <a:rPr lang="el-GR" b="1" dirty="0">
                <a:solidFill>
                  <a:srgbClr val="FF0000"/>
                </a:solidFill>
                <a:highlight>
                  <a:srgbClr val="FFFF00"/>
                </a:highlight>
              </a:rPr>
              <a:t>λ/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166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D510-CD0B-6E26-7D87-E636A72F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813"/>
            <a:ext cx="10515600" cy="17463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45BD50-5440-65C8-9DBD-DDC883933EED}"/>
              </a:ext>
            </a:extLst>
          </p:cNvPr>
          <p:cNvCxnSpPr>
            <a:cxnSpLocks/>
          </p:cNvCxnSpPr>
          <p:nvPr/>
        </p:nvCxnSpPr>
        <p:spPr>
          <a:xfrm flipH="1">
            <a:off x="5966107" y="4434355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0E50D9-902B-372E-2ED7-A2B4AA9B82D8}"/>
              </a:ext>
            </a:extLst>
          </p:cNvPr>
          <p:cNvSpPr txBox="1"/>
          <p:nvPr/>
        </p:nvSpPr>
        <p:spPr>
          <a:xfrm>
            <a:off x="5008473" y="4249689"/>
            <a:ext cx="92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Mid-Point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wv_5)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F2CC2-7190-C022-A377-F89F773B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206"/>
            <a:ext cx="10515600" cy="17546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>
            <a:cxnSpLocks/>
          </p:cNvCxnSpPr>
          <p:nvPr/>
        </p:nvCxnSpPr>
        <p:spPr>
          <a:xfrm flipH="1">
            <a:off x="10304684" y="2645150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9347050" y="2460484"/>
            <a:ext cx="97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Far-End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wv_10)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7647DA-0C37-85A3-B09B-23D66E8E6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95042"/>
            <a:ext cx="10515600" cy="17641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E8DED2-84E8-9615-AAD5-6579B3A7F441}"/>
              </a:ext>
            </a:extLst>
          </p:cNvPr>
          <p:cNvCxnSpPr>
            <a:cxnSpLocks/>
          </p:cNvCxnSpPr>
          <p:nvPr/>
        </p:nvCxnSpPr>
        <p:spPr>
          <a:xfrm flipH="1">
            <a:off x="1951621" y="6283032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1F5135-3A2A-7F18-F99B-7B2969E02B5C}"/>
              </a:ext>
            </a:extLst>
          </p:cNvPr>
          <p:cNvSpPr txBox="1"/>
          <p:nvPr/>
        </p:nvSpPr>
        <p:spPr>
          <a:xfrm>
            <a:off x="993987" y="6098366"/>
            <a:ext cx="91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Near-End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</a:t>
            </a:r>
            <a:r>
              <a:rPr lang="en-US" sz="1400" dirty="0" err="1">
                <a:solidFill>
                  <a:srgbClr val="FFFF00"/>
                </a:solidFill>
              </a:rPr>
              <a:t>inpp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1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9002-E036-5D40-DB6C-AC692008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23" y="1531635"/>
            <a:ext cx="3715268" cy="33532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102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C_load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Capacitor connected at the </a:t>
            </a:r>
            <a:r>
              <a:rPr lang="en-US" sz="1800" b="1" dirty="0">
                <a:solidFill>
                  <a:srgbClr val="C00000"/>
                </a:solidFill>
              </a:rPr>
              <a:t>Far-End</a:t>
            </a:r>
            <a:r>
              <a:rPr lang="en-US" sz="1800" b="1" dirty="0"/>
              <a:t> </a:t>
            </a:r>
            <a:r>
              <a:rPr lang="en-US" sz="1800" dirty="0"/>
              <a:t>(@ wv_10)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C9BB9-5D92-FE65-280D-3015D939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>
            <a:off x="5178888" y="3260975"/>
            <a:ext cx="122035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76CB2-3AA4-7F78-07DB-ECD8E2507875}"/>
              </a:ext>
            </a:extLst>
          </p:cNvPr>
          <p:cNvCxnSpPr>
            <a:cxnSpLocks/>
          </p:cNvCxnSpPr>
          <p:nvPr/>
        </p:nvCxnSpPr>
        <p:spPr>
          <a:xfrm flipV="1">
            <a:off x="7337272" y="600253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6D09F6-1522-AB2B-CEDC-C220DEB6DE7C}"/>
              </a:ext>
            </a:extLst>
          </p:cNvPr>
          <p:cNvSpPr txBox="1"/>
          <p:nvPr/>
        </p:nvSpPr>
        <p:spPr>
          <a:xfrm>
            <a:off x="7048328" y="64232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Far-End</a:t>
            </a:r>
          </a:p>
        </p:txBody>
      </p:sp>
    </p:spTree>
    <p:extLst>
      <p:ext uri="{BB962C8B-B14F-4D97-AF65-F5344CB8AC3E}">
        <p14:creationId xmlns:p14="http://schemas.microsoft.com/office/powerpoint/2010/main" val="41856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D287-58CA-23EA-D49C-0A57230F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Channel used for simulations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D63BA4-8AE9-99C0-F023-F402F798655A}"/>
              </a:ext>
            </a:extLst>
          </p:cNvPr>
          <p:cNvCxnSpPr/>
          <p:nvPr/>
        </p:nvCxnSpPr>
        <p:spPr>
          <a:xfrm>
            <a:off x="1219200" y="6185769"/>
            <a:ext cx="963168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D7B351-03A8-97E2-F6BA-4C18DEB23E10}"/>
              </a:ext>
            </a:extLst>
          </p:cNvPr>
          <p:cNvSpPr txBox="1"/>
          <p:nvPr/>
        </p:nvSpPr>
        <p:spPr>
          <a:xfrm>
            <a:off x="5161280" y="6294657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 Length = 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73F8695-DC98-9DC9-CA38-B1E32DA65315}"/>
              </a:ext>
            </a:extLst>
          </p:cNvPr>
          <p:cNvSpPr/>
          <p:nvPr/>
        </p:nvSpPr>
        <p:spPr>
          <a:xfrm rot="16200000">
            <a:off x="1463040" y="4343316"/>
            <a:ext cx="213360" cy="5181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C072C4-1717-FE39-15C8-D7B49E426AB1}"/>
                  </a:ext>
                </a:extLst>
              </p:cNvPr>
              <p:cNvSpPr txBox="1"/>
              <p:nvPr/>
            </p:nvSpPr>
            <p:spPr>
              <a:xfrm>
                <a:off x="1219200" y="4043284"/>
                <a:ext cx="705962" cy="452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C072C4-1717-FE39-15C8-D7B49E42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43284"/>
                <a:ext cx="705962" cy="452432"/>
              </a:xfrm>
              <a:prstGeom prst="rect">
                <a:avLst/>
              </a:prstGeom>
              <a:blipFill>
                <a:blip r:embed="rId2"/>
                <a:stretch>
                  <a:fillRect l="-42241" t="-121622" r="-75000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88CE51-2E85-EC72-9F21-0AF11CD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642803"/>
          </a:xfrm>
        </p:spPr>
        <p:txBody>
          <a:bodyPr>
            <a:normAutofit/>
          </a:bodyPr>
          <a:lstStyle/>
          <a:p>
            <a:r>
              <a:rPr lang="en-US" sz="2400" dirty="0"/>
              <a:t>Channel model used is represented by</a:t>
            </a:r>
            <a:br>
              <a:rPr lang="en-US" sz="2400" dirty="0"/>
            </a:br>
            <a:r>
              <a:rPr lang="en-US" sz="2400" dirty="0"/>
              <a:t>a 10-segment </a:t>
            </a:r>
            <a:r>
              <a:rPr lang="en-US" sz="2400" dirty="0" err="1"/>
              <a:t>mtline</a:t>
            </a:r>
            <a:r>
              <a:rPr lang="en-US" sz="2400" dirty="0"/>
              <a:t> of total length = 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(It is modelled this way in order to observe</a:t>
            </a:r>
            <a:br>
              <a:rPr lang="en-US" sz="2400" dirty="0"/>
            </a:br>
            <a:r>
              <a:rPr lang="en-US" sz="2400" dirty="0"/>
              <a:t>the voltage at different locations on the </a:t>
            </a:r>
            <a:br>
              <a:rPr lang="en-US" sz="2400" dirty="0"/>
            </a:br>
            <a:r>
              <a:rPr lang="en-US" sz="2400" dirty="0"/>
              <a:t>transmission line)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37D0641-0F67-BFE4-72D0-1034AEE3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9269"/>
            <a:ext cx="10515600" cy="110294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BA062BF-0534-62A1-0C7E-A0FD4E4BFCB9}"/>
              </a:ext>
            </a:extLst>
          </p:cNvPr>
          <p:cNvGrpSpPr/>
          <p:nvPr/>
        </p:nvGrpSpPr>
        <p:grpSpPr>
          <a:xfrm>
            <a:off x="7299960" y="1770881"/>
            <a:ext cx="4053840" cy="2523589"/>
            <a:chOff x="6167120" y="2058175"/>
            <a:chExt cx="4053840" cy="252358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B1E5BD-30B1-25C9-CF7A-4D50AE77E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4531" y="2183347"/>
              <a:ext cx="1375810" cy="676376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5C8ECD2-72E8-6D21-42D3-F5ACD07D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3765" y="2178544"/>
              <a:ext cx="2263451" cy="22564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D30C92-29E3-94C5-9044-0D03552D9B8D}"/>
                </a:ext>
              </a:extLst>
            </p:cNvPr>
            <p:cNvSpPr/>
            <p:nvPr/>
          </p:nvSpPr>
          <p:spPr>
            <a:xfrm>
              <a:off x="6167120" y="2058175"/>
              <a:ext cx="4053840" cy="2523589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9BD216-5DEB-F84E-9059-788575D10628}"/>
              </a:ext>
            </a:extLst>
          </p:cNvPr>
          <p:cNvCxnSpPr/>
          <p:nvPr/>
        </p:nvCxnSpPr>
        <p:spPr>
          <a:xfrm flipV="1">
            <a:off x="6391275" y="3276600"/>
            <a:ext cx="1276350" cy="17809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8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2"/>
            </a:pPr>
            <a:r>
              <a:rPr lang="en-US" sz="1800" dirty="0"/>
              <a:t>Capacitor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wv_5)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8BA601-A630-17C9-2788-413D4028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52CED0-11EE-C91A-DF94-CCC1AF287FCA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7B141D-26F7-EA0B-3418-B01AA9CE8BBC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</p:spTree>
    <p:extLst>
      <p:ext uri="{BB962C8B-B14F-4D97-AF65-F5344CB8AC3E}">
        <p14:creationId xmlns:p14="http://schemas.microsoft.com/office/powerpoint/2010/main" val="23565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3"/>
            </a:pPr>
            <a:r>
              <a:rPr lang="en-US" sz="1800" dirty="0"/>
              <a:t>Capacitor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wv_4)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989CA-3A86-6AD1-CC23-3EE586C6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74969"/>
            <a:ext cx="6787154" cy="45357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15E96-F319-A5E4-DF4D-44309C1F43F4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6BC416-2AA4-6122-AAFB-5AE40FCA6241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</p:spTree>
    <p:extLst>
      <p:ext uri="{BB962C8B-B14F-4D97-AF65-F5344CB8AC3E}">
        <p14:creationId xmlns:p14="http://schemas.microsoft.com/office/powerpoint/2010/main" val="224126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4"/>
            </a:pPr>
            <a:r>
              <a:rPr lang="en-US" sz="1800" dirty="0"/>
              <a:t>Capacitor connected at the </a:t>
            </a:r>
            <a:r>
              <a:rPr lang="en-US" sz="1800" b="1" dirty="0">
                <a:solidFill>
                  <a:srgbClr val="C00000"/>
                </a:solidFill>
              </a:rPr>
              <a:t>Near-End</a:t>
            </a:r>
            <a:r>
              <a:rPr lang="en-US" sz="1800" b="1" dirty="0"/>
              <a:t> </a:t>
            </a:r>
            <a:r>
              <a:rPr lang="en-US" sz="1800" dirty="0"/>
              <a:t>(@ </a:t>
            </a:r>
            <a:r>
              <a:rPr lang="en-US" sz="1800" dirty="0" err="1"/>
              <a:t>inpp</a:t>
            </a:r>
            <a:r>
              <a:rPr lang="en-US" sz="1800" dirty="0"/>
              <a:t>)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35A9B-EFAA-1FBF-1140-B4CF474E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1"/>
            <a:ext cx="6787140" cy="45291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59082E-BB09-DC44-9A22-B0527956EF87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4BC669-0FAB-C9F7-B777-9F47AAADF223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</p:spTree>
    <p:extLst>
      <p:ext uri="{BB962C8B-B14F-4D97-AF65-F5344CB8AC3E}">
        <p14:creationId xmlns:p14="http://schemas.microsoft.com/office/powerpoint/2010/main" val="365436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D287-58CA-23EA-D49C-0A57230F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MTLINE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58236-CF35-0BA4-BFB3-3BCC2F593F30}"/>
              </a:ext>
            </a:extLst>
          </p:cNvPr>
          <p:cNvSpPr txBox="1"/>
          <p:nvPr/>
        </p:nvSpPr>
        <p:spPr>
          <a:xfrm>
            <a:off x="8010492" y="105594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Mtline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0FF43-8809-A36F-7921-F964273B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492" y="1425272"/>
            <a:ext cx="3050738" cy="3825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CA62A-0913-A9AE-8CFB-60ACE3EC4866}"/>
                  </a:ext>
                </a:extLst>
              </p:cNvPr>
              <p:cNvSpPr txBox="1"/>
              <p:nvPr/>
            </p:nvSpPr>
            <p:spPr>
              <a:xfrm>
                <a:off x="614882" y="1353032"/>
                <a:ext cx="6050078" cy="4978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u="sng" dirty="0"/>
                  <a:t>For Zo = 50 Ohms:</a:t>
                </a:r>
              </a:p>
              <a:p>
                <a:endParaRPr lang="en-US" u="sng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≈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+1.41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5.98 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0.8 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u="sng" dirty="0"/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Dielectric_const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4.8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Dielectric_thickness</a:t>
                </a:r>
                <a:r>
                  <a:rPr lang="en-US" dirty="0"/>
                  <a:t> = H = 360u 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Line_width</a:t>
                </a:r>
                <a:r>
                  <a:rPr lang="en-US" dirty="0"/>
                  <a:t> = W = 625u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Line_thickness</a:t>
                </a:r>
                <a:r>
                  <a:rPr lang="en-US" dirty="0"/>
                  <a:t> = T = 17.78u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u="sng" dirty="0">
                    <a:sym typeface="Wingdings" panose="05000000000000000000" pitchFamily="2" charset="2"/>
                  </a:rPr>
                  <a:t>Wavelength Calculation:</a:t>
                </a:r>
                <a:r>
                  <a:rPr lang="en-US" dirty="0">
                    <a:sym typeface="Wingdings" panose="05000000000000000000" pitchFamily="2" charset="2"/>
                  </a:rPr>
                  <a:t>	      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(Clock = 10 GHz)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4.8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=13.693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We will run simulations with L in terms of fractions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CA62A-0913-A9AE-8CFB-60ACE3EC4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2" y="1353032"/>
                <a:ext cx="6050078" cy="4978414"/>
              </a:xfrm>
              <a:prstGeom prst="rect">
                <a:avLst/>
              </a:prstGeom>
              <a:blipFill>
                <a:blip r:embed="rId3"/>
                <a:stretch>
                  <a:fillRect l="-907" t="-612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30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1) Short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/>
              <a:t>(for </a:t>
            </a:r>
            <a:r>
              <a:rPr lang="el-GR" dirty="0"/>
              <a:t>λ/4 </a:t>
            </a:r>
            <a:r>
              <a:rPr lang="en-US" dirty="0"/>
              <a:t>Resonator)</a:t>
            </a:r>
          </a:p>
        </p:txBody>
      </p:sp>
    </p:spTree>
    <p:extLst>
      <p:ext uri="{BB962C8B-B14F-4D97-AF65-F5344CB8AC3E}">
        <p14:creationId xmlns:p14="http://schemas.microsoft.com/office/powerpoint/2010/main" val="283891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5729479-A420-1FC8-176E-1E8E3C02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148"/>
            <a:ext cx="10515600" cy="163037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/>
          <p:nvPr/>
        </p:nvCxnSpPr>
        <p:spPr>
          <a:xfrm>
            <a:off x="10617200" y="2570480"/>
            <a:ext cx="0" cy="27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10227509" y="285349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RL = 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AB5875-F8D9-4A73-9618-A4FD0B833F7E}"/>
              </a:ext>
            </a:extLst>
          </p:cNvPr>
          <p:cNvGrpSpPr/>
          <p:nvPr/>
        </p:nvGrpSpPr>
        <p:grpSpPr>
          <a:xfrm>
            <a:off x="838200" y="3332480"/>
            <a:ext cx="3576320" cy="3444240"/>
            <a:chOff x="762000" y="3312160"/>
            <a:chExt cx="3576320" cy="34442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CBD6908-3516-2D06-B2C1-80488C3E8366}"/>
                </a:ext>
              </a:extLst>
            </p:cNvPr>
            <p:cNvGrpSpPr/>
            <p:nvPr/>
          </p:nvGrpSpPr>
          <p:grpSpPr>
            <a:xfrm>
              <a:off x="838200" y="3395770"/>
              <a:ext cx="3423895" cy="3276847"/>
              <a:chOff x="838200" y="3395770"/>
              <a:chExt cx="3423895" cy="327684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7AD985F-B4EE-FA23-28E4-10B4C9DA2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395770"/>
                <a:ext cx="3416131" cy="698754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81F1DAA-8F5F-9031-911E-8FE99827E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4164866"/>
                <a:ext cx="3423895" cy="2507751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DB512F-F2CE-5A6E-8DBD-A79DB0839217}"/>
                </a:ext>
              </a:extLst>
            </p:cNvPr>
            <p:cNvSpPr/>
            <p:nvPr/>
          </p:nvSpPr>
          <p:spPr>
            <a:xfrm>
              <a:off x="762000" y="3312160"/>
              <a:ext cx="3576320" cy="34442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2C34E0-B5F4-68C1-42CB-03D1A2F0AAD0}"/>
              </a:ext>
            </a:extLst>
          </p:cNvPr>
          <p:cNvCxnSpPr>
            <a:cxnSpLocks/>
          </p:cNvCxnSpPr>
          <p:nvPr/>
        </p:nvCxnSpPr>
        <p:spPr>
          <a:xfrm>
            <a:off x="1666240" y="2579174"/>
            <a:ext cx="0" cy="6436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776D5D-ACB9-EA25-6FFA-DCC8640B6B74}"/>
              </a:ext>
            </a:extLst>
          </p:cNvPr>
          <p:cNvSpPr txBox="1"/>
          <p:nvPr/>
        </p:nvSpPr>
        <p:spPr>
          <a:xfrm>
            <a:off x="1714900" y="2707640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Sine Source (10 GHz)</a:t>
            </a:r>
          </a:p>
        </p:txBody>
      </p:sp>
    </p:spTree>
    <p:extLst>
      <p:ext uri="{BB962C8B-B14F-4D97-AF65-F5344CB8AC3E}">
        <p14:creationId xmlns:p14="http://schemas.microsoft.com/office/powerpoint/2010/main" val="182265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69751-D73A-8DEA-5E17-90A8C1E2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42" y="1526872"/>
            <a:ext cx="3429479" cy="3362794"/>
          </a:xfr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L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AC78D-D7DC-A5D9-C029-6838C4C4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1994337"/>
            <a:ext cx="6787154" cy="44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7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Voltage Amplitudes Vs Distance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67267F2-220A-2029-691A-CF53993F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23" y="1994337"/>
            <a:ext cx="6787154" cy="44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663</Words>
  <Application>Microsoft Office PowerPoint</Application>
  <PresentationFormat>Widescreen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Wingdings</vt:lpstr>
      <vt:lpstr>Office Theme</vt:lpstr>
      <vt:lpstr>Standing Waves Simulations</vt:lpstr>
      <vt:lpstr>Objective</vt:lpstr>
      <vt:lpstr>Channel used for simulations</vt:lpstr>
      <vt:lpstr>MTLINE Settings</vt:lpstr>
      <vt:lpstr>1) Short Load</vt:lpstr>
      <vt:lpstr>TB Schematics</vt:lpstr>
      <vt:lpstr>TB Maestro Setup</vt:lpstr>
      <vt:lpstr>Results</vt:lpstr>
      <vt:lpstr>Results</vt:lpstr>
      <vt:lpstr>Results</vt:lpstr>
      <vt:lpstr>Results</vt:lpstr>
      <vt:lpstr>2) Open Load</vt:lpstr>
      <vt:lpstr>TB Schematics</vt:lpstr>
      <vt:lpstr>TB Maestro Setup</vt:lpstr>
      <vt:lpstr>Results</vt:lpstr>
      <vt:lpstr>Results</vt:lpstr>
      <vt:lpstr>Results</vt:lpstr>
      <vt:lpstr>Results</vt:lpstr>
      <vt:lpstr>3) Inductive Load</vt:lpstr>
      <vt:lpstr>TB Schematics</vt:lpstr>
      <vt:lpstr>TB Maestro Setup</vt:lpstr>
      <vt:lpstr>Results</vt:lpstr>
      <vt:lpstr>Results</vt:lpstr>
      <vt:lpstr>Results</vt:lpstr>
      <vt:lpstr>Results</vt:lpstr>
      <vt:lpstr>4) Capacitive Load</vt:lpstr>
      <vt:lpstr>TB Schematics</vt:lpstr>
      <vt:lpstr>TB Maestro Setup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2024-10-16T17:52:00Z</dcterms:created>
  <dcterms:modified xsi:type="dcterms:W3CDTF">2024-10-18T17:51:09Z</dcterms:modified>
</cp:coreProperties>
</file>