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9" r:id="rId5"/>
    <p:sldId id="263" r:id="rId6"/>
    <p:sldId id="261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FE summary" id="{8CA229B4-2EC8-4F43-A951-429D6DF994BA}">
          <p14:sldIdLst>
            <p14:sldId id="256"/>
          </p14:sldIdLst>
        </p14:section>
        <p14:section name="[1] EE 290C - Dr. Elad Alon" id="{457FFF89-C82B-4CB0-BFA6-DA457D39E49B}">
          <p14:sldIdLst>
            <p14:sldId id="262"/>
            <p14:sldId id="257"/>
            <p14:sldId id="259"/>
          </p14:sldIdLst>
        </p14:section>
        <p14:section name="[2] DFE note - Dr. Behzad Razavi" id="{2482D344-7909-4A5F-A954-E8557472072C}">
          <p14:sldIdLst>
            <p14:sldId id="263"/>
            <p14:sldId id="261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06621-901E-4BF6-8837-24FDA48CB2D6}" v="44" dt="2024-12-28T19:26:51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dacher, Muhammad" userId="12bec936-7d77-4747-ae5c-755e57d88fa4" providerId="ADAL" clId="{94F06621-901E-4BF6-8837-24FDA48CB2D6}"/>
    <pc:docChg chg="undo custSel addSld delSld modSld addSection modSection">
      <pc:chgData name="Aldacher, Muhammad" userId="12bec936-7d77-4747-ae5c-755e57d88fa4" providerId="ADAL" clId="{94F06621-901E-4BF6-8837-24FDA48CB2D6}" dt="2025-01-03T18:53:46.147" v="660" actId="20577"/>
      <pc:docMkLst>
        <pc:docMk/>
      </pc:docMkLst>
      <pc:sldChg chg="modSp new mod">
        <pc:chgData name="Aldacher, Muhammad" userId="12bec936-7d77-4747-ae5c-755e57d88fa4" providerId="ADAL" clId="{94F06621-901E-4BF6-8837-24FDA48CB2D6}" dt="2025-01-03T18:53:46.147" v="660" actId="20577"/>
        <pc:sldMkLst>
          <pc:docMk/>
          <pc:sldMk cId="2883868469" sldId="256"/>
        </pc:sldMkLst>
        <pc:spChg chg="mod">
          <ac:chgData name="Aldacher, Muhammad" userId="12bec936-7d77-4747-ae5c-755e57d88fa4" providerId="ADAL" clId="{94F06621-901E-4BF6-8837-24FDA48CB2D6}" dt="2024-12-28T18:21:55.388" v="10" actId="20577"/>
          <ac:spMkLst>
            <pc:docMk/>
            <pc:sldMk cId="2883868469" sldId="256"/>
            <ac:spMk id="2" creationId="{A1809122-241E-604B-56F0-77C381CDC1EC}"/>
          </ac:spMkLst>
        </pc:spChg>
        <pc:spChg chg="mod">
          <ac:chgData name="Aldacher, Muhammad" userId="12bec936-7d77-4747-ae5c-755e57d88fa4" providerId="ADAL" clId="{94F06621-901E-4BF6-8837-24FDA48CB2D6}" dt="2025-01-03T18:53:46.147" v="660" actId="20577"/>
          <ac:spMkLst>
            <pc:docMk/>
            <pc:sldMk cId="2883868469" sldId="256"/>
            <ac:spMk id="3" creationId="{3EB32422-9E55-3351-18C2-D79B5B19DF65}"/>
          </ac:spMkLst>
        </pc:spChg>
      </pc:sldChg>
      <pc:sldChg chg="addSp delSp modSp new mod">
        <pc:chgData name="Aldacher, Muhammad" userId="12bec936-7d77-4747-ae5c-755e57d88fa4" providerId="ADAL" clId="{94F06621-901E-4BF6-8837-24FDA48CB2D6}" dt="2024-12-28T19:11:02.869" v="499" actId="255"/>
        <pc:sldMkLst>
          <pc:docMk/>
          <pc:sldMk cId="4014946439" sldId="257"/>
        </pc:sldMkLst>
        <pc:spChg chg="mod">
          <ac:chgData name="Aldacher, Muhammad" userId="12bec936-7d77-4747-ae5c-755e57d88fa4" providerId="ADAL" clId="{94F06621-901E-4BF6-8837-24FDA48CB2D6}" dt="2024-12-28T18:35:08.861" v="96" actId="20577"/>
          <ac:spMkLst>
            <pc:docMk/>
            <pc:sldMk cId="4014946439" sldId="257"/>
            <ac:spMk id="2" creationId="{9E37D516-CC05-1E16-AE1A-1DF7357C0577}"/>
          </ac:spMkLst>
        </pc:spChg>
        <pc:spChg chg="del">
          <ac:chgData name="Aldacher, Muhammad" userId="12bec936-7d77-4747-ae5c-755e57d88fa4" providerId="ADAL" clId="{94F06621-901E-4BF6-8837-24FDA48CB2D6}" dt="2024-12-28T18:36:09.728" v="97" actId="22"/>
          <ac:spMkLst>
            <pc:docMk/>
            <pc:sldMk cId="4014946439" sldId="257"/>
            <ac:spMk id="3" creationId="{A96D08F7-BAE2-0B6D-464D-E8BC390935CC}"/>
          </ac:spMkLst>
        </pc:spChg>
        <pc:spChg chg="add mod">
          <ac:chgData name="Aldacher, Muhammad" userId="12bec936-7d77-4747-ae5c-755e57d88fa4" providerId="ADAL" clId="{94F06621-901E-4BF6-8837-24FDA48CB2D6}" dt="2024-12-28T19:11:02.869" v="499" actId="255"/>
          <ac:spMkLst>
            <pc:docMk/>
            <pc:sldMk cId="4014946439" sldId="257"/>
            <ac:spMk id="7" creationId="{0F83B4F7-BAE0-F4B0-AB90-25D4D410C3D2}"/>
          </ac:spMkLst>
        </pc:spChg>
        <pc:picChg chg="add mod ord">
          <ac:chgData name="Aldacher, Muhammad" userId="12bec936-7d77-4747-ae5c-755e57d88fa4" providerId="ADAL" clId="{94F06621-901E-4BF6-8837-24FDA48CB2D6}" dt="2024-12-28T18:36:09.728" v="97" actId="22"/>
          <ac:picMkLst>
            <pc:docMk/>
            <pc:sldMk cId="4014946439" sldId="257"/>
            <ac:picMk id="5" creationId="{280F3AE6-CCE5-C44C-64B4-568B6EE4D3EF}"/>
          </ac:picMkLst>
        </pc:picChg>
      </pc:sldChg>
      <pc:sldChg chg="addSp delSp modSp add del mod">
        <pc:chgData name="Aldacher, Muhammad" userId="12bec936-7d77-4747-ae5c-755e57d88fa4" providerId="ADAL" clId="{94F06621-901E-4BF6-8837-24FDA48CB2D6}" dt="2024-12-28T18:56:52.314" v="255" actId="47"/>
        <pc:sldMkLst>
          <pc:docMk/>
          <pc:sldMk cId="905488120" sldId="258"/>
        </pc:sldMkLst>
        <pc:spChg chg="del">
          <ac:chgData name="Aldacher, Muhammad" userId="12bec936-7d77-4747-ae5c-755e57d88fa4" providerId="ADAL" clId="{94F06621-901E-4BF6-8837-24FDA48CB2D6}" dt="2024-12-28T18:32:58.469" v="22" actId="478"/>
          <ac:spMkLst>
            <pc:docMk/>
            <pc:sldMk cId="905488120" sldId="258"/>
            <ac:spMk id="2" creationId="{DCAEEB91-29A8-BD07-F7FF-034D6416154B}"/>
          </ac:spMkLst>
        </pc:spChg>
        <pc:spChg chg="mod">
          <ac:chgData name="Aldacher, Muhammad" userId="12bec936-7d77-4747-ae5c-755e57d88fa4" providerId="ADAL" clId="{94F06621-901E-4BF6-8837-24FDA48CB2D6}" dt="2024-12-28T18:35:00.231" v="86" actId="20577"/>
          <ac:spMkLst>
            <pc:docMk/>
            <pc:sldMk cId="905488120" sldId="258"/>
            <ac:spMk id="3" creationId="{07F33107-82DE-71C3-22FD-B7E003363AAE}"/>
          </ac:spMkLst>
        </pc:spChg>
        <pc:spChg chg="add del mod">
          <ac:chgData name="Aldacher, Muhammad" userId="12bec936-7d77-4747-ae5c-755e57d88fa4" providerId="ADAL" clId="{94F06621-901E-4BF6-8837-24FDA48CB2D6}" dt="2024-12-28T18:33:00.374" v="23" actId="478"/>
          <ac:spMkLst>
            <pc:docMk/>
            <pc:sldMk cId="905488120" sldId="258"/>
            <ac:spMk id="5" creationId="{B55A0830-0212-EA4F-3624-7E97AA0BF83D}"/>
          </ac:spMkLst>
        </pc:spChg>
      </pc:sldChg>
      <pc:sldChg chg="addSp delSp modSp new mod">
        <pc:chgData name="Aldacher, Muhammad" userId="12bec936-7d77-4747-ae5c-755e57d88fa4" providerId="ADAL" clId="{94F06621-901E-4BF6-8837-24FDA48CB2D6}" dt="2024-12-28T19:10:56.146" v="498" actId="255"/>
        <pc:sldMkLst>
          <pc:docMk/>
          <pc:sldMk cId="3423507392" sldId="259"/>
        </pc:sldMkLst>
        <pc:spChg chg="mod">
          <ac:chgData name="Aldacher, Muhammad" userId="12bec936-7d77-4747-ae5c-755e57d88fa4" providerId="ADAL" clId="{94F06621-901E-4BF6-8837-24FDA48CB2D6}" dt="2024-12-28T18:36:20.668" v="112" actId="20577"/>
          <ac:spMkLst>
            <pc:docMk/>
            <pc:sldMk cId="3423507392" sldId="259"/>
            <ac:spMk id="2" creationId="{08BB7E18-6C66-373D-5384-EF9934F3593A}"/>
          </ac:spMkLst>
        </pc:spChg>
        <pc:spChg chg="del">
          <ac:chgData name="Aldacher, Muhammad" userId="12bec936-7d77-4747-ae5c-755e57d88fa4" providerId="ADAL" clId="{94F06621-901E-4BF6-8837-24FDA48CB2D6}" dt="2024-12-28T18:37:11.964" v="113" actId="22"/>
          <ac:spMkLst>
            <pc:docMk/>
            <pc:sldMk cId="3423507392" sldId="259"/>
            <ac:spMk id="3" creationId="{CC0BCE1E-3F35-4D87-4BD5-1F5EADC4036E}"/>
          </ac:spMkLst>
        </pc:spChg>
        <pc:spChg chg="add mod">
          <ac:chgData name="Aldacher, Muhammad" userId="12bec936-7d77-4747-ae5c-755e57d88fa4" providerId="ADAL" clId="{94F06621-901E-4BF6-8837-24FDA48CB2D6}" dt="2024-12-28T19:10:56.146" v="498" actId="255"/>
          <ac:spMkLst>
            <pc:docMk/>
            <pc:sldMk cId="3423507392" sldId="259"/>
            <ac:spMk id="6" creationId="{327E6351-2737-5382-D16B-A68D1F507F8C}"/>
          </ac:spMkLst>
        </pc:spChg>
        <pc:picChg chg="add mod ord">
          <ac:chgData name="Aldacher, Muhammad" userId="12bec936-7d77-4747-ae5c-755e57d88fa4" providerId="ADAL" clId="{94F06621-901E-4BF6-8837-24FDA48CB2D6}" dt="2024-12-28T18:37:11.964" v="113" actId="22"/>
          <ac:picMkLst>
            <pc:docMk/>
            <pc:sldMk cId="3423507392" sldId="259"/>
            <ac:picMk id="5" creationId="{05D9FA75-2484-F926-62FB-EC4751EA5C02}"/>
          </ac:picMkLst>
        </pc:picChg>
      </pc:sldChg>
      <pc:sldChg chg="modSp add del mod">
        <pc:chgData name="Aldacher, Muhammad" userId="12bec936-7d77-4747-ae5c-755e57d88fa4" providerId="ADAL" clId="{94F06621-901E-4BF6-8837-24FDA48CB2D6}" dt="2024-12-28T18:58:18.476" v="293" actId="47"/>
        <pc:sldMkLst>
          <pc:docMk/>
          <pc:sldMk cId="620857061" sldId="260"/>
        </pc:sldMkLst>
        <pc:spChg chg="mod">
          <ac:chgData name="Aldacher, Muhammad" userId="12bec936-7d77-4747-ae5c-755e57d88fa4" providerId="ADAL" clId="{94F06621-901E-4BF6-8837-24FDA48CB2D6}" dt="2024-12-28T18:45:43.222" v="183" actId="20577"/>
          <ac:spMkLst>
            <pc:docMk/>
            <pc:sldMk cId="620857061" sldId="260"/>
            <ac:spMk id="3" creationId="{685698A9-7AF0-7EB5-8729-2E72A0FDEFC3}"/>
          </ac:spMkLst>
        </pc:spChg>
      </pc:sldChg>
      <pc:sldChg chg="addSp delSp modSp add mod">
        <pc:chgData name="Aldacher, Muhammad" userId="12bec936-7d77-4747-ae5c-755e57d88fa4" providerId="ADAL" clId="{94F06621-901E-4BF6-8837-24FDA48CB2D6}" dt="2024-12-28T19:10:48.843" v="497" actId="255"/>
        <pc:sldMkLst>
          <pc:docMk/>
          <pc:sldMk cId="3770513256" sldId="261"/>
        </pc:sldMkLst>
        <pc:spChg chg="mod">
          <ac:chgData name="Aldacher, Muhammad" userId="12bec936-7d77-4747-ae5c-755e57d88fa4" providerId="ADAL" clId="{94F06621-901E-4BF6-8837-24FDA48CB2D6}" dt="2024-12-28T19:03:18.627" v="403" actId="20577"/>
          <ac:spMkLst>
            <pc:docMk/>
            <pc:sldMk cId="3770513256" sldId="261"/>
            <ac:spMk id="2" creationId="{C4E00D19-9DC5-041F-39FC-4DCF25A4B9FB}"/>
          </ac:spMkLst>
        </pc:spChg>
        <pc:spChg chg="add del mod">
          <ac:chgData name="Aldacher, Muhammad" userId="12bec936-7d77-4747-ae5c-755e57d88fa4" providerId="ADAL" clId="{94F06621-901E-4BF6-8837-24FDA48CB2D6}" dt="2024-12-28T18:46:37.609" v="187" actId="22"/>
          <ac:spMkLst>
            <pc:docMk/>
            <pc:sldMk cId="3770513256" sldId="261"/>
            <ac:spMk id="4" creationId="{A1CAD139-F3E8-C721-BCCD-41B41D9552D0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15" creationId="{B057E33E-F31F-9FB8-B4E3-E4291A420116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16" creationId="{36A231DD-C7A6-42B8-0F97-451F2B8EBE0D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17" creationId="{D9614D78-F474-4B2C-3EC4-A3BA0A897885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18" creationId="{3D0A94F3-458B-D626-52BE-61C66764755C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19" creationId="{AAFF1E62-915D-6863-2146-2ECD778D2181}"/>
          </ac:spMkLst>
        </pc:spChg>
        <pc:spChg chg="add mod">
          <ac:chgData name="Aldacher, Muhammad" userId="12bec936-7d77-4747-ae5c-755e57d88fa4" providerId="ADAL" clId="{94F06621-901E-4BF6-8837-24FDA48CB2D6}" dt="2024-12-28T18:57:21.849" v="289" actId="1036"/>
          <ac:spMkLst>
            <pc:docMk/>
            <pc:sldMk cId="3770513256" sldId="261"/>
            <ac:spMk id="20" creationId="{2A569FE2-8A05-AE2C-9557-8950DBD546EB}"/>
          </ac:spMkLst>
        </pc:spChg>
        <pc:spChg chg="add mod">
          <ac:chgData name="Aldacher, Muhammad" userId="12bec936-7d77-4747-ae5c-755e57d88fa4" providerId="ADAL" clId="{94F06621-901E-4BF6-8837-24FDA48CB2D6}" dt="2024-12-28T19:10:48.843" v="497" actId="255"/>
          <ac:spMkLst>
            <pc:docMk/>
            <pc:sldMk cId="3770513256" sldId="261"/>
            <ac:spMk id="21" creationId="{978A06BD-BF94-34FD-368E-DA88A1BE8538}"/>
          </ac:spMkLst>
        </pc:spChg>
        <pc:picChg chg="del">
          <ac:chgData name="Aldacher, Muhammad" userId="12bec936-7d77-4747-ae5c-755e57d88fa4" providerId="ADAL" clId="{94F06621-901E-4BF6-8837-24FDA48CB2D6}" dt="2024-12-28T18:46:20.738" v="186" actId="478"/>
          <ac:picMkLst>
            <pc:docMk/>
            <pc:sldMk cId="3770513256" sldId="261"/>
            <ac:picMk id="5" creationId="{6DF1404A-BCB6-3D94-9D1D-549E584A0E70}"/>
          </ac:picMkLst>
        </pc:picChg>
        <pc:picChg chg="add mod ord">
          <ac:chgData name="Aldacher, Muhammad" userId="12bec936-7d77-4747-ae5c-755e57d88fa4" providerId="ADAL" clId="{94F06621-901E-4BF6-8837-24FDA48CB2D6}" dt="2024-12-28T18:57:21.849" v="289" actId="1036"/>
          <ac:picMkLst>
            <pc:docMk/>
            <pc:sldMk cId="3770513256" sldId="261"/>
            <ac:picMk id="7" creationId="{EFBC873F-9974-19BC-94A4-5274B352249D}"/>
          </ac:picMkLst>
        </pc:picChg>
        <pc:picChg chg="add mod">
          <ac:chgData name="Aldacher, Muhammad" userId="12bec936-7d77-4747-ae5c-755e57d88fa4" providerId="ADAL" clId="{94F06621-901E-4BF6-8837-24FDA48CB2D6}" dt="2024-12-28T18:57:21.849" v="289" actId="1036"/>
          <ac:picMkLst>
            <pc:docMk/>
            <pc:sldMk cId="3770513256" sldId="261"/>
            <ac:picMk id="9" creationId="{43EAEE9A-3B45-3F53-AB2F-62CE79607980}"/>
          </ac:picMkLst>
        </pc:picChg>
        <pc:picChg chg="add mod">
          <ac:chgData name="Aldacher, Muhammad" userId="12bec936-7d77-4747-ae5c-755e57d88fa4" providerId="ADAL" clId="{94F06621-901E-4BF6-8837-24FDA48CB2D6}" dt="2024-12-28T18:57:21.849" v="289" actId="1036"/>
          <ac:picMkLst>
            <pc:docMk/>
            <pc:sldMk cId="3770513256" sldId="261"/>
            <ac:picMk id="11" creationId="{97B0258B-75CC-F1A8-2DBE-58BDBE519BF7}"/>
          </ac:picMkLst>
        </pc:picChg>
        <pc:picChg chg="add mod">
          <ac:chgData name="Aldacher, Muhammad" userId="12bec936-7d77-4747-ae5c-755e57d88fa4" providerId="ADAL" clId="{94F06621-901E-4BF6-8837-24FDA48CB2D6}" dt="2024-12-28T18:57:21.849" v="289" actId="1036"/>
          <ac:picMkLst>
            <pc:docMk/>
            <pc:sldMk cId="3770513256" sldId="261"/>
            <ac:picMk id="13" creationId="{40187EE5-EC10-D853-B52F-8FBA1DA8838A}"/>
          </ac:picMkLst>
        </pc:picChg>
      </pc:sldChg>
      <pc:sldChg chg="addSp delSp modSp add mod">
        <pc:chgData name="Aldacher, Muhammad" userId="12bec936-7d77-4747-ae5c-755e57d88fa4" providerId="ADAL" clId="{94F06621-901E-4BF6-8837-24FDA48CB2D6}" dt="2024-12-28T18:58:52.108" v="310" actId="478"/>
        <pc:sldMkLst>
          <pc:docMk/>
          <pc:sldMk cId="1514821734" sldId="262"/>
        </pc:sldMkLst>
        <pc:spChg chg="mod">
          <ac:chgData name="Aldacher, Muhammad" userId="12bec936-7d77-4747-ae5c-755e57d88fa4" providerId="ADAL" clId="{94F06621-901E-4BF6-8837-24FDA48CB2D6}" dt="2024-12-28T18:58:47.018" v="308" actId="20577"/>
          <ac:spMkLst>
            <pc:docMk/>
            <pc:sldMk cId="1514821734" sldId="262"/>
            <ac:spMk id="2" creationId="{A30DC71B-553C-7253-D070-849BBD29E3AC}"/>
          </ac:spMkLst>
        </pc:spChg>
        <pc:spChg chg="del">
          <ac:chgData name="Aldacher, Muhammad" userId="12bec936-7d77-4747-ae5c-755e57d88fa4" providerId="ADAL" clId="{94F06621-901E-4BF6-8837-24FDA48CB2D6}" dt="2024-12-28T18:58:50.041" v="309" actId="478"/>
          <ac:spMkLst>
            <pc:docMk/>
            <pc:sldMk cId="1514821734" sldId="262"/>
            <ac:spMk id="3" creationId="{D895F838-EF14-1D0F-D109-72575C439755}"/>
          </ac:spMkLst>
        </pc:spChg>
        <pc:spChg chg="add del mod">
          <ac:chgData name="Aldacher, Muhammad" userId="12bec936-7d77-4747-ae5c-755e57d88fa4" providerId="ADAL" clId="{94F06621-901E-4BF6-8837-24FDA48CB2D6}" dt="2024-12-28T18:58:52.108" v="310" actId="478"/>
          <ac:spMkLst>
            <pc:docMk/>
            <pc:sldMk cId="1514821734" sldId="262"/>
            <ac:spMk id="5" creationId="{D47F0B2D-0326-F6A6-BE15-F00F7994FE9D}"/>
          </ac:spMkLst>
        </pc:spChg>
      </pc:sldChg>
      <pc:sldChg chg="modSp add mod">
        <pc:chgData name="Aldacher, Muhammad" userId="12bec936-7d77-4747-ae5c-755e57d88fa4" providerId="ADAL" clId="{94F06621-901E-4BF6-8837-24FDA48CB2D6}" dt="2024-12-28T18:59:35.162" v="376" actId="14100"/>
        <pc:sldMkLst>
          <pc:docMk/>
          <pc:sldMk cId="4175354169" sldId="263"/>
        </pc:sldMkLst>
        <pc:spChg chg="mod">
          <ac:chgData name="Aldacher, Muhammad" userId="12bec936-7d77-4747-ae5c-755e57d88fa4" providerId="ADAL" clId="{94F06621-901E-4BF6-8837-24FDA48CB2D6}" dt="2024-12-28T18:59:35.162" v="376" actId="14100"/>
          <ac:spMkLst>
            <pc:docMk/>
            <pc:sldMk cId="4175354169" sldId="263"/>
            <ac:spMk id="2" creationId="{1FF115D8-4E8B-B793-FC0B-D552BE66D624}"/>
          </ac:spMkLst>
        </pc:spChg>
      </pc:sldChg>
      <pc:sldChg chg="addSp delSp modSp new mod">
        <pc:chgData name="Aldacher, Muhammad" userId="12bec936-7d77-4747-ae5c-755e57d88fa4" providerId="ADAL" clId="{94F06621-901E-4BF6-8837-24FDA48CB2D6}" dt="2024-12-28T19:10:23.748" v="496" actId="255"/>
        <pc:sldMkLst>
          <pc:docMk/>
          <pc:sldMk cId="1336539735" sldId="264"/>
        </pc:sldMkLst>
        <pc:spChg chg="mod">
          <ac:chgData name="Aldacher, Muhammad" userId="12bec936-7d77-4747-ae5c-755e57d88fa4" providerId="ADAL" clId="{94F06621-901E-4BF6-8837-24FDA48CB2D6}" dt="2024-12-28T19:03:36.693" v="426" actId="20577"/>
          <ac:spMkLst>
            <pc:docMk/>
            <pc:sldMk cId="1336539735" sldId="264"/>
            <ac:spMk id="2" creationId="{7FB7437E-5EF6-3F3D-15B0-133B6FE985F3}"/>
          </ac:spMkLst>
        </pc:spChg>
        <pc:spChg chg="del">
          <ac:chgData name="Aldacher, Muhammad" userId="12bec936-7d77-4747-ae5c-755e57d88fa4" providerId="ADAL" clId="{94F06621-901E-4BF6-8837-24FDA48CB2D6}" dt="2024-12-28T19:03:48.600" v="428" actId="478"/>
          <ac:spMkLst>
            <pc:docMk/>
            <pc:sldMk cId="1336539735" sldId="264"/>
            <ac:spMk id="3" creationId="{7506026F-64B2-4461-4A03-EFD266D82B71}"/>
          </ac:spMkLst>
        </pc:spChg>
        <pc:spChg chg="add mod">
          <ac:chgData name="Aldacher, Muhammad" userId="12bec936-7d77-4747-ae5c-755e57d88fa4" providerId="ADAL" clId="{94F06621-901E-4BF6-8837-24FDA48CB2D6}" dt="2024-12-28T19:03:54.221" v="429" actId="1076"/>
          <ac:spMkLst>
            <pc:docMk/>
            <pc:sldMk cId="1336539735" sldId="264"/>
            <ac:spMk id="5" creationId="{43AD517D-7105-C16E-3FB1-D98BAB650E6F}"/>
          </ac:spMkLst>
        </pc:spChg>
        <pc:spChg chg="add mod">
          <ac:chgData name="Aldacher, Muhammad" userId="12bec936-7d77-4747-ae5c-755e57d88fa4" providerId="ADAL" clId="{94F06621-901E-4BF6-8837-24FDA48CB2D6}" dt="2024-12-28T19:09:08.676" v="470" actId="14100"/>
          <ac:spMkLst>
            <pc:docMk/>
            <pc:sldMk cId="1336539735" sldId="264"/>
            <ac:spMk id="12" creationId="{1C6DD398-170E-96EB-4A2E-1410141561B0}"/>
          </ac:spMkLst>
        </pc:spChg>
        <pc:spChg chg="add mod">
          <ac:chgData name="Aldacher, Muhammad" userId="12bec936-7d77-4747-ae5c-755e57d88fa4" providerId="ADAL" clId="{94F06621-901E-4BF6-8837-24FDA48CB2D6}" dt="2024-12-28T19:10:23.748" v="496" actId="255"/>
          <ac:spMkLst>
            <pc:docMk/>
            <pc:sldMk cId="1336539735" sldId="264"/>
            <ac:spMk id="14" creationId="{AC911F15-5BDA-F538-5706-2F725FA715D6}"/>
          </ac:spMkLst>
        </pc:spChg>
        <pc:spChg chg="add mod">
          <ac:chgData name="Aldacher, Muhammad" userId="12bec936-7d77-4747-ae5c-755e57d88fa4" providerId="ADAL" clId="{94F06621-901E-4BF6-8837-24FDA48CB2D6}" dt="2024-12-28T19:09:33.594" v="491" actId="1076"/>
          <ac:spMkLst>
            <pc:docMk/>
            <pc:sldMk cId="1336539735" sldId="264"/>
            <ac:spMk id="15" creationId="{A8881C4A-684C-BED4-BAB0-1DAFF5D47B11}"/>
          </ac:spMkLst>
        </pc:spChg>
        <pc:picChg chg="add mod">
          <ac:chgData name="Aldacher, Muhammad" userId="12bec936-7d77-4747-ae5c-755e57d88fa4" providerId="ADAL" clId="{94F06621-901E-4BF6-8837-24FDA48CB2D6}" dt="2024-12-28T19:03:54.221" v="429" actId="1076"/>
          <ac:picMkLst>
            <pc:docMk/>
            <pc:sldMk cId="1336539735" sldId="264"/>
            <ac:picMk id="4" creationId="{55370301-9F8E-2C0C-F78F-08754051DD44}"/>
          </ac:picMkLst>
        </pc:picChg>
        <pc:picChg chg="add del mod">
          <ac:chgData name="Aldacher, Muhammad" userId="12bec936-7d77-4747-ae5c-755e57d88fa4" providerId="ADAL" clId="{94F06621-901E-4BF6-8837-24FDA48CB2D6}" dt="2024-12-28T19:05:28.452" v="433" actId="22"/>
          <ac:picMkLst>
            <pc:docMk/>
            <pc:sldMk cId="1336539735" sldId="264"/>
            <ac:picMk id="7" creationId="{53BACF12-0BB2-CAD0-700C-A5D6FCE029B3}"/>
          </ac:picMkLst>
        </pc:picChg>
        <pc:picChg chg="add mod">
          <ac:chgData name="Aldacher, Muhammad" userId="12bec936-7d77-4747-ae5c-755e57d88fa4" providerId="ADAL" clId="{94F06621-901E-4BF6-8837-24FDA48CB2D6}" dt="2024-12-28T19:08:57.794" v="468" actId="1076"/>
          <ac:picMkLst>
            <pc:docMk/>
            <pc:sldMk cId="1336539735" sldId="264"/>
            <ac:picMk id="9" creationId="{75F33F4F-624D-FB2A-090B-2B8F1F4BFB89}"/>
          </ac:picMkLst>
        </pc:picChg>
        <pc:cxnChg chg="add mod">
          <ac:chgData name="Aldacher, Muhammad" userId="12bec936-7d77-4747-ae5c-755e57d88fa4" providerId="ADAL" clId="{94F06621-901E-4BF6-8837-24FDA48CB2D6}" dt="2024-12-28T19:08:37.770" v="465" actId="14100"/>
          <ac:cxnSpMkLst>
            <pc:docMk/>
            <pc:sldMk cId="1336539735" sldId="264"/>
            <ac:cxnSpMk id="11" creationId="{F9C0473A-B673-5C55-AA85-C851A66045C5}"/>
          </ac:cxnSpMkLst>
        </pc:cxnChg>
      </pc:sldChg>
      <pc:sldChg chg="addSp delSp modSp add mod">
        <pc:chgData name="Aldacher, Muhammad" userId="12bec936-7d77-4747-ae5c-755e57d88fa4" providerId="ADAL" clId="{94F06621-901E-4BF6-8837-24FDA48CB2D6}" dt="2024-12-28T19:27:17.811" v="658" actId="1076"/>
        <pc:sldMkLst>
          <pc:docMk/>
          <pc:sldMk cId="524260758" sldId="265"/>
        </pc:sldMkLst>
        <pc:spChg chg="del">
          <ac:chgData name="Aldacher, Muhammad" userId="12bec936-7d77-4747-ae5c-755e57d88fa4" providerId="ADAL" clId="{94F06621-901E-4BF6-8837-24FDA48CB2D6}" dt="2024-12-28T19:11:26.355" v="501" actId="478"/>
          <ac:spMkLst>
            <pc:docMk/>
            <pc:sldMk cId="524260758" sldId="265"/>
            <ac:spMk id="5" creationId="{725F2592-DA1C-F9C7-4E87-587297CAA08D}"/>
          </ac:spMkLst>
        </pc:spChg>
        <pc:spChg chg="add mod">
          <ac:chgData name="Aldacher, Muhammad" userId="12bec936-7d77-4747-ae5c-755e57d88fa4" providerId="ADAL" clId="{94F06621-901E-4BF6-8837-24FDA48CB2D6}" dt="2024-12-28T19:15:03.252" v="582" actId="20577"/>
          <ac:spMkLst>
            <pc:docMk/>
            <pc:sldMk cId="524260758" sldId="265"/>
            <ac:spMk id="10" creationId="{205B1AAA-FD3C-79B6-FD86-CF2F3C962B1B}"/>
          </ac:spMkLst>
        </pc:spChg>
        <pc:spChg chg="mod ord">
          <ac:chgData name="Aldacher, Muhammad" userId="12bec936-7d77-4747-ae5c-755e57d88fa4" providerId="ADAL" clId="{94F06621-901E-4BF6-8837-24FDA48CB2D6}" dt="2024-12-28T19:11:37.241" v="554" actId="167"/>
          <ac:spMkLst>
            <pc:docMk/>
            <pc:sldMk cId="524260758" sldId="265"/>
            <ac:spMk id="12" creationId="{7AC65D1B-C88A-A4EC-BC50-EE8138353913}"/>
          </ac:spMkLst>
        </pc:spChg>
        <pc:spChg chg="add mod">
          <ac:chgData name="Aldacher, Muhammad" userId="12bec936-7d77-4747-ae5c-755e57d88fa4" providerId="ADAL" clId="{94F06621-901E-4BF6-8837-24FDA48CB2D6}" dt="2024-12-28T19:19:08.552" v="594" actId="14100"/>
          <ac:spMkLst>
            <pc:docMk/>
            <pc:sldMk cId="524260758" sldId="265"/>
            <ac:spMk id="13" creationId="{83262B8D-8F17-0350-1F61-DED4388117B6}"/>
          </ac:spMkLst>
        </pc:spChg>
        <pc:spChg chg="del mod">
          <ac:chgData name="Aldacher, Muhammad" userId="12bec936-7d77-4747-ae5c-755e57d88fa4" providerId="ADAL" clId="{94F06621-901E-4BF6-8837-24FDA48CB2D6}" dt="2024-12-28T19:14:19.081" v="562" actId="478"/>
          <ac:spMkLst>
            <pc:docMk/>
            <pc:sldMk cId="524260758" sldId="265"/>
            <ac:spMk id="14" creationId="{69B599FD-85E1-59A8-3BBA-8A57F37EDCAE}"/>
          </ac:spMkLst>
        </pc:spChg>
        <pc:spChg chg="mod ord">
          <ac:chgData name="Aldacher, Muhammad" userId="12bec936-7d77-4747-ae5c-755e57d88fa4" providerId="ADAL" clId="{94F06621-901E-4BF6-8837-24FDA48CB2D6}" dt="2024-12-28T19:11:37.241" v="554" actId="167"/>
          <ac:spMkLst>
            <pc:docMk/>
            <pc:sldMk cId="524260758" sldId="265"/>
            <ac:spMk id="15" creationId="{34CAD18B-5F8F-4CC0-A7BD-79BAE2549DA9}"/>
          </ac:spMkLst>
        </pc:spChg>
        <pc:spChg chg="add mod">
          <ac:chgData name="Aldacher, Muhammad" userId="12bec936-7d77-4747-ae5c-755e57d88fa4" providerId="ADAL" clId="{94F06621-901E-4BF6-8837-24FDA48CB2D6}" dt="2024-12-28T19:18:57.022" v="593" actId="14100"/>
          <ac:spMkLst>
            <pc:docMk/>
            <pc:sldMk cId="524260758" sldId="265"/>
            <ac:spMk id="16" creationId="{90625D19-F7A7-6529-16E8-D69D4D403443}"/>
          </ac:spMkLst>
        </pc:spChg>
        <pc:spChg chg="add mod">
          <ac:chgData name="Aldacher, Muhammad" userId="12bec936-7d77-4747-ae5c-755e57d88fa4" providerId="ADAL" clId="{94F06621-901E-4BF6-8837-24FDA48CB2D6}" dt="2024-12-28T19:19:34.716" v="607" actId="207"/>
          <ac:spMkLst>
            <pc:docMk/>
            <pc:sldMk cId="524260758" sldId="265"/>
            <ac:spMk id="17" creationId="{55C1752B-F474-9057-81BA-A52945C6A21D}"/>
          </ac:spMkLst>
        </pc:spChg>
        <pc:spChg chg="add mod">
          <ac:chgData name="Aldacher, Muhammad" userId="12bec936-7d77-4747-ae5c-755e57d88fa4" providerId="ADAL" clId="{94F06621-901E-4BF6-8837-24FDA48CB2D6}" dt="2024-12-28T19:19:46.698" v="611" actId="20577"/>
          <ac:spMkLst>
            <pc:docMk/>
            <pc:sldMk cId="524260758" sldId="265"/>
            <ac:spMk id="18" creationId="{203E5812-9D24-F262-5A99-E07FE2008ABA}"/>
          </ac:spMkLst>
        </pc:spChg>
        <pc:spChg chg="add del mod">
          <ac:chgData name="Aldacher, Muhammad" userId="12bec936-7d77-4747-ae5c-755e57d88fa4" providerId="ADAL" clId="{94F06621-901E-4BF6-8837-24FDA48CB2D6}" dt="2024-12-28T19:20:10.906" v="615" actId="478"/>
          <ac:spMkLst>
            <pc:docMk/>
            <pc:sldMk cId="524260758" sldId="265"/>
            <ac:spMk id="19" creationId="{5EDC0973-4C2A-82DB-B5CD-9F35F909FA60}"/>
          </ac:spMkLst>
        </pc:spChg>
        <pc:spChg chg="add mod">
          <ac:chgData name="Aldacher, Muhammad" userId="12bec936-7d77-4747-ae5c-755e57d88fa4" providerId="ADAL" clId="{94F06621-901E-4BF6-8837-24FDA48CB2D6}" dt="2024-12-28T19:26:44.435" v="632" actId="1582"/>
          <ac:spMkLst>
            <pc:docMk/>
            <pc:sldMk cId="524260758" sldId="265"/>
            <ac:spMk id="22" creationId="{268B04F8-781C-1D90-36D3-B1AA67FF8299}"/>
          </ac:spMkLst>
        </pc:spChg>
        <pc:spChg chg="add mod">
          <ac:chgData name="Aldacher, Muhammad" userId="12bec936-7d77-4747-ae5c-755e57d88fa4" providerId="ADAL" clId="{94F06621-901E-4BF6-8837-24FDA48CB2D6}" dt="2024-12-28T19:26:29.163" v="630" actId="693"/>
          <ac:spMkLst>
            <pc:docMk/>
            <pc:sldMk cId="524260758" sldId="265"/>
            <ac:spMk id="23" creationId="{8293D65D-C423-81DC-D509-9EF6F3B58F76}"/>
          </ac:spMkLst>
        </pc:spChg>
        <pc:spChg chg="add mod">
          <ac:chgData name="Aldacher, Muhammad" userId="12bec936-7d77-4747-ae5c-755e57d88fa4" providerId="ADAL" clId="{94F06621-901E-4BF6-8837-24FDA48CB2D6}" dt="2024-12-28T19:27:17.811" v="658" actId="1076"/>
          <ac:spMkLst>
            <pc:docMk/>
            <pc:sldMk cId="524260758" sldId="265"/>
            <ac:spMk id="24" creationId="{B2FBE359-E8E4-D4F9-E24D-84997FBEE458}"/>
          </ac:spMkLst>
        </pc:spChg>
        <pc:picChg chg="del">
          <ac:chgData name="Aldacher, Muhammad" userId="12bec936-7d77-4747-ae5c-755e57d88fa4" providerId="ADAL" clId="{94F06621-901E-4BF6-8837-24FDA48CB2D6}" dt="2024-12-28T19:11:26.355" v="501" actId="478"/>
          <ac:picMkLst>
            <pc:docMk/>
            <pc:sldMk cId="524260758" sldId="265"/>
            <ac:picMk id="4" creationId="{16418F25-EAE4-49E1-3098-19D5A67E2426}"/>
          </ac:picMkLst>
        </pc:picChg>
        <pc:picChg chg="add mod">
          <ac:chgData name="Aldacher, Muhammad" userId="12bec936-7d77-4747-ae5c-755e57d88fa4" providerId="ADAL" clId="{94F06621-901E-4BF6-8837-24FDA48CB2D6}" dt="2024-12-28T19:13:26.364" v="557" actId="208"/>
          <ac:picMkLst>
            <pc:docMk/>
            <pc:sldMk cId="524260758" sldId="265"/>
            <ac:picMk id="6" creationId="{D5B43E62-58E7-4E24-FE43-D3D5B228CB16}"/>
          </ac:picMkLst>
        </pc:picChg>
        <pc:picChg chg="mod ord">
          <ac:chgData name="Aldacher, Muhammad" userId="12bec936-7d77-4747-ae5c-755e57d88fa4" providerId="ADAL" clId="{94F06621-901E-4BF6-8837-24FDA48CB2D6}" dt="2024-12-28T19:11:37.241" v="554" actId="167"/>
          <ac:picMkLst>
            <pc:docMk/>
            <pc:sldMk cId="524260758" sldId="265"/>
            <ac:picMk id="9" creationId="{00C65981-AEBA-D815-18BC-DA18B195F023}"/>
          </ac:picMkLst>
        </pc:picChg>
        <pc:picChg chg="add mod">
          <ac:chgData name="Aldacher, Muhammad" userId="12bec936-7d77-4747-ae5c-755e57d88fa4" providerId="ADAL" clId="{94F06621-901E-4BF6-8837-24FDA48CB2D6}" dt="2024-12-28T19:25:38.457" v="622" actId="1076"/>
          <ac:picMkLst>
            <pc:docMk/>
            <pc:sldMk cId="524260758" sldId="265"/>
            <ac:picMk id="21" creationId="{05322F67-25CF-DA4F-B4F5-2838F8645AAA}"/>
          </ac:picMkLst>
        </pc:picChg>
        <pc:cxnChg chg="add mod">
          <ac:chgData name="Aldacher, Muhammad" userId="12bec936-7d77-4747-ae5c-755e57d88fa4" providerId="ADAL" clId="{94F06621-901E-4BF6-8837-24FDA48CB2D6}" dt="2024-12-28T19:13:36.957" v="560" actId="14100"/>
          <ac:cxnSpMkLst>
            <pc:docMk/>
            <pc:sldMk cId="524260758" sldId="265"/>
            <ac:cxnSpMk id="7" creationId="{8B5BAF57-080E-80AA-D60D-CEF4D3DF2E4E}"/>
          </ac:cxnSpMkLst>
        </pc:cxnChg>
        <pc:cxnChg chg="del">
          <ac:chgData name="Aldacher, Muhammad" userId="12bec936-7d77-4747-ae5c-755e57d88fa4" providerId="ADAL" clId="{94F06621-901E-4BF6-8837-24FDA48CB2D6}" dt="2024-12-28T19:11:26.355" v="501" actId="478"/>
          <ac:cxnSpMkLst>
            <pc:docMk/>
            <pc:sldMk cId="524260758" sldId="265"/>
            <ac:cxnSpMk id="11" creationId="{DEBF0177-33CA-2C02-7754-A7A5319D65F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E16B-E125-869A-7512-F5736EA45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C8819-8E2E-6B9A-58F5-784E274AB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0062B-45F4-4C34-6678-DC5CD3DC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E028-DE10-D2C3-9A8C-35C85BA06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2EEB1-AAE1-EB5A-9957-A8662399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66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E9E8-E694-A40C-625E-922140A94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21C495-CA33-14B4-9DCB-524C46B2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12F17-A936-BECF-A6B6-6E34F217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7543-7372-A08D-89E5-5359806A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352FB-EB16-E151-9548-9A3F839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2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9A5F3A-5643-3478-12D0-D88E3FC20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1372-4951-DA50-5DF3-5748039A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3017-7B56-3C5E-15AA-C59E41F5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0578-A6E6-0681-3B2C-17B2E6B32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6912C-4F9A-56AF-27C3-398BCFEF5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3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B0EF-D79E-36A0-03BF-C3A8903A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B07A3-9D8C-6781-621C-7664DC3B3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71FC-0CB7-B673-759A-2C2C459A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92540-4F23-58DE-FE02-16A6C4E0B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ABC17-F24B-FD4A-5B5B-21EBDB015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D849C-6A02-A140-EA23-85B06D98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E6024-AE05-5F45-932D-14F36B8A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1AFD7-4D2A-F11D-28B9-C9527530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A6377-4892-DF78-2AE6-26596C51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85CF0-ACD7-915D-ECA3-8EE9CB7FF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7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52C2F-3A17-9B9F-B4F6-9E96B0F5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11B8F-0738-9B2F-96AD-A0130CB37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8E34-64C6-D3F4-DB13-8D1F7D77B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5ED21-CFF9-BA8B-B61D-1DBD9358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CBACF3-BB0C-4A3F-9752-D9FD299F2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A8CDC-25E4-0D14-C585-6AC9CE15C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9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7DAB-E7EF-B7E0-F682-6125CB121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09AF2-5AE5-E3BB-A80D-952D7B3FD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EFCDC-AD71-CEAE-F6FA-C4AACC38E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A0DF1-FFC0-0DE7-2418-25116BDA8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AD46C-50A9-0D2F-212A-60B08D549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F6FBE-2D53-6958-54C2-99D66C293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BBFC2-ECDD-DA8A-12FA-391EDEE7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1C26E-E650-EF09-643F-3AB39C8E3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5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540FB-F5E4-D870-AC9C-8745169BB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0C31D-B9A8-BC38-7422-A566C0CA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1DA97B-6C50-832D-56A4-FEFDEBEF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AD731-D121-D7A9-B8D8-A929ACB8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441ED-E02C-A187-57FD-CB6EEFFE4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6A603-97DB-E452-1FE5-EFCEF715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A790D-5E56-6859-1F58-DC46B64AF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31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E0339-564F-6CC1-F1FF-77B18DE0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8EBF5-8AF2-C7FF-B521-005E46F61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B4B9E-4E61-39F7-37A0-1DD428761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9A45B-D779-BA73-7F5A-FE6CB876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C87E-C6BF-A89D-2E68-57EDE7552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3DCBC-4B42-B812-C07E-64390A16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89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6185-9CDC-96B3-1133-C84BC6C3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3279F2-35C5-4EBE-EE4A-DF25DFFAA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37E3F-8C5E-271B-5C3C-7F6C85329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C288A-CE93-292A-84E9-61D26359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D012A-1429-4518-F981-A63774D68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DA22-23D7-176A-BEDF-E4F0CCBE4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29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C632C-2C2E-0F80-C4F5-2976612C2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CF579-F7D9-4B17-A761-1ACBBBB1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645A0-0BC3-DAE5-C2E8-342D309AE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628AA-1AFB-4AEF-8F6F-C8548E29EA3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39507-7552-E506-936A-148DFC957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BC50-236A-2B79-32AA-9AE6A36AC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1DCC3D-7F18-47A2-847C-7C55F64F4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3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ZwYongTUiRKDY1YGtJqVbDAnrdattS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u/1/folders/1ZwYongTUiRKDY1YGtJqVbDAnrdattSm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u/1/folders/1s2yY1Wdd_azZkNUN0VTgJlu-6ddwTAYN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576372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rive.google.com/drive/u/1/folders/1s2yY1Wdd_azZkNUN0VTgJlu-6ddwTAY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09122-241E-604B-56F0-77C381CDC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Decision-Feedback Equalizer</a:t>
            </a:r>
            <a:br>
              <a:rPr lang="en-US" dirty="0"/>
            </a:br>
            <a:r>
              <a:rPr lang="en-US" dirty="0"/>
              <a:t>(DFE)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32422-9E55-3351-18C2-D79B5B19DF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Circuit Implementation Background</a:t>
            </a:r>
          </a:p>
        </p:txBody>
      </p:sp>
    </p:spTree>
    <p:extLst>
      <p:ext uri="{BB962C8B-B14F-4D97-AF65-F5344CB8AC3E}">
        <p14:creationId xmlns:p14="http://schemas.microsoft.com/office/powerpoint/2010/main" val="2883868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6EA70-0C08-927D-46C0-58AB9A0FA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C71B-553C-7253-D070-849BBD29E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</p:spTree>
    <p:extLst>
      <p:ext uri="{BB962C8B-B14F-4D97-AF65-F5344CB8AC3E}">
        <p14:creationId xmlns:p14="http://schemas.microsoft.com/office/powerpoint/2010/main" val="151482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7D516-CC05-1E16-AE1A-1DF7357C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0F3AE6-CCE5-C44C-64B4-568B6EE4D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9140" y="1825625"/>
            <a:ext cx="8113720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83B4F7-BAE0-F4B0-AB90-25D4D410C3D2}"/>
              </a:ext>
            </a:extLst>
          </p:cNvPr>
          <p:cNvSpPr txBox="1"/>
          <p:nvPr/>
        </p:nvSpPr>
        <p:spPr>
          <a:xfrm>
            <a:off x="838200" y="63119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[1] From “EE 290C - High-Speed Electrical Interface Circuit Design” Course, </a:t>
            </a:r>
            <a:r>
              <a:rPr lang="en-US" sz="1400" dirty="0" err="1">
                <a:hlinkClick r:id="rId3"/>
              </a:rPr>
              <a:t>Lec</a:t>
            </a:r>
            <a:r>
              <a:rPr lang="en-US" sz="1400" dirty="0">
                <a:hlinkClick r:id="rId3"/>
              </a:rPr>
              <a:t>. 8, by Dr. Elad 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494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B7E18-6C66-373D-5384-EF9934F35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D9FA75-2484-F926-62FB-EC4751EA5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70552"/>
            <a:ext cx="10515600" cy="32614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E6351-2737-5382-D16B-A68D1F507F8C}"/>
              </a:ext>
            </a:extLst>
          </p:cNvPr>
          <p:cNvSpPr txBox="1"/>
          <p:nvPr/>
        </p:nvSpPr>
        <p:spPr>
          <a:xfrm>
            <a:off x="838200" y="63119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3"/>
              </a:rPr>
              <a:t>[1] From “EE 290C - High-Speed Electrical Interface Circuit Design” Course, </a:t>
            </a:r>
            <a:r>
              <a:rPr lang="en-US" sz="1400" dirty="0" err="1">
                <a:hlinkClick r:id="rId3"/>
              </a:rPr>
              <a:t>Lec</a:t>
            </a:r>
            <a:r>
              <a:rPr lang="en-US" sz="1400" dirty="0">
                <a:hlinkClick r:id="rId3"/>
              </a:rPr>
              <a:t>. 8, by Dr. Elad Alon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350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378CE-168B-4DDB-4FBE-C0CD1E9AD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15D8-4E8B-B793-FC0B-D552BE66D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53397"/>
          </a:xfrm>
        </p:spPr>
        <p:txBody>
          <a:bodyPr/>
          <a:lstStyle/>
          <a:p>
            <a:r>
              <a:rPr lang="en-US" dirty="0"/>
              <a:t>DFE using a FF </a:t>
            </a:r>
            <a:br>
              <a:rPr lang="en-US" dirty="0"/>
            </a:br>
            <a:r>
              <a:rPr lang="en-US" dirty="0"/>
              <a:t>as a delay cell &amp; a Slicer</a:t>
            </a:r>
          </a:p>
        </p:txBody>
      </p:sp>
    </p:spTree>
    <p:extLst>
      <p:ext uri="{BB962C8B-B14F-4D97-AF65-F5344CB8AC3E}">
        <p14:creationId xmlns:p14="http://schemas.microsoft.com/office/powerpoint/2010/main" val="417535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C9836-1689-028A-7D57-4C33E633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00D19-9DC5-041F-39FC-4DCF25A4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Stages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BC873F-9974-19BC-94A4-5274B3522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6368"/>
            <a:ext cx="3042920" cy="11600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AEE9A-3B45-3F53-AB2F-62CE79607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777491"/>
            <a:ext cx="3817621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B0258B-75CC-F1A8-2DBE-58BDBE519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304102"/>
            <a:ext cx="3042921" cy="18609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87EE5-EC10-D853-B52F-8FBA1DA88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7459" y="2156190"/>
            <a:ext cx="3025402" cy="25681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057E33E-F31F-9FB8-B4E3-E4291A420116}"/>
              </a:ext>
            </a:extLst>
          </p:cNvPr>
          <p:cNvSpPr txBox="1"/>
          <p:nvPr/>
        </p:nvSpPr>
        <p:spPr>
          <a:xfrm>
            <a:off x="4838700" y="1734795"/>
            <a:ext cx="359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59595B"/>
                </a:solidFill>
                <a:effectLst/>
                <a:latin typeface="FuturaStd-Bold"/>
              </a:rPr>
              <a:t>(a) A feedback loop canceling the first postcursor</a:t>
            </a:r>
            <a:r>
              <a:rPr lang="en-US" sz="14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A231DD-C7A6-42B8-0F97-451F2B8EBE0D}"/>
              </a:ext>
            </a:extLst>
          </p:cNvPr>
          <p:cNvSpPr txBox="1"/>
          <p:nvPr/>
        </p:nvSpPr>
        <p:spPr>
          <a:xfrm>
            <a:off x="4838700" y="3178661"/>
            <a:ext cx="359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59595B"/>
                </a:solidFill>
                <a:effectLst/>
                <a:latin typeface="FuturaStd-Bold"/>
              </a:rPr>
              <a:t>(b) the addition of a slicer to suppress amplitude noise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614D78-F474-4B2C-3EC4-A3BA0A897885}"/>
              </a:ext>
            </a:extLst>
          </p:cNvPr>
          <p:cNvSpPr txBox="1"/>
          <p:nvPr/>
        </p:nvSpPr>
        <p:spPr>
          <a:xfrm>
            <a:off x="4838700" y="4972947"/>
            <a:ext cx="35941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59595B"/>
                </a:solidFill>
                <a:effectLst/>
                <a:latin typeface="FuturaStd-Bold"/>
              </a:rPr>
              <a:t>(c) the use of an FF as a delay element and a slicer</a:t>
            </a:r>
            <a:endParaRPr lang="en-US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0A94F3-458B-D626-52BE-61C66764755C}"/>
              </a:ext>
            </a:extLst>
          </p:cNvPr>
          <p:cNvSpPr/>
          <p:nvPr/>
        </p:nvSpPr>
        <p:spPr>
          <a:xfrm>
            <a:off x="751840" y="4216400"/>
            <a:ext cx="3210560" cy="208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AFF1E62-915D-6863-2146-2ECD778D2181}"/>
              </a:ext>
            </a:extLst>
          </p:cNvPr>
          <p:cNvSpPr/>
          <p:nvPr/>
        </p:nvSpPr>
        <p:spPr>
          <a:xfrm>
            <a:off x="467360" y="2032000"/>
            <a:ext cx="223520" cy="1290320"/>
          </a:xfrm>
          <a:custGeom>
            <a:avLst/>
            <a:gdLst>
              <a:gd name="connsiteX0" fmla="*/ 223520 w 223520"/>
              <a:gd name="connsiteY0" fmla="*/ 0 h 1290320"/>
              <a:gd name="connsiteX1" fmla="*/ 0 w 223520"/>
              <a:gd name="connsiteY1" fmla="*/ 528320 h 1290320"/>
              <a:gd name="connsiteX2" fmla="*/ 223520 w 223520"/>
              <a:gd name="connsiteY2" fmla="*/ 1290320 h 129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" h="1290320">
                <a:moveTo>
                  <a:pt x="223520" y="0"/>
                </a:moveTo>
                <a:cubicBezTo>
                  <a:pt x="111760" y="156633"/>
                  <a:pt x="0" y="313267"/>
                  <a:pt x="0" y="528320"/>
                </a:cubicBezTo>
                <a:cubicBezTo>
                  <a:pt x="0" y="743373"/>
                  <a:pt x="111760" y="1016846"/>
                  <a:pt x="223520" y="12903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A569FE2-8A05-AE2C-9557-8950DBD546EB}"/>
              </a:ext>
            </a:extLst>
          </p:cNvPr>
          <p:cNvSpPr/>
          <p:nvPr/>
        </p:nvSpPr>
        <p:spPr>
          <a:xfrm>
            <a:off x="467360" y="3682627"/>
            <a:ext cx="223520" cy="1290320"/>
          </a:xfrm>
          <a:custGeom>
            <a:avLst/>
            <a:gdLst>
              <a:gd name="connsiteX0" fmla="*/ 223520 w 223520"/>
              <a:gd name="connsiteY0" fmla="*/ 0 h 1290320"/>
              <a:gd name="connsiteX1" fmla="*/ 0 w 223520"/>
              <a:gd name="connsiteY1" fmla="*/ 528320 h 1290320"/>
              <a:gd name="connsiteX2" fmla="*/ 223520 w 223520"/>
              <a:gd name="connsiteY2" fmla="*/ 1290320 h 129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520" h="1290320">
                <a:moveTo>
                  <a:pt x="223520" y="0"/>
                </a:moveTo>
                <a:cubicBezTo>
                  <a:pt x="111760" y="156633"/>
                  <a:pt x="0" y="313267"/>
                  <a:pt x="0" y="528320"/>
                </a:cubicBezTo>
                <a:cubicBezTo>
                  <a:pt x="0" y="743373"/>
                  <a:pt x="111760" y="1016846"/>
                  <a:pt x="223520" y="12903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8A06BD-BF94-34FD-368E-DA88A1BE8538}"/>
              </a:ext>
            </a:extLst>
          </p:cNvPr>
          <p:cNvSpPr txBox="1"/>
          <p:nvPr/>
        </p:nvSpPr>
        <p:spPr>
          <a:xfrm>
            <a:off x="838200" y="63119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[2] From [A Circuit For All Seasons] “The Decision-Feedback Equalizer” – by Dr. Behzad Razavi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7051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437E-5EF6-3F3D-15B0-133B6FE9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70301-9F8E-2C0C-F78F-08754051D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559" y="1568090"/>
            <a:ext cx="3042921" cy="18609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AD517D-7105-C16E-3FB1-D98BAB650E6F}"/>
              </a:ext>
            </a:extLst>
          </p:cNvPr>
          <p:cNvSpPr/>
          <p:nvPr/>
        </p:nvSpPr>
        <p:spPr>
          <a:xfrm>
            <a:off x="4267200" y="1480388"/>
            <a:ext cx="3210560" cy="2082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5F33F4F-624D-FB2A-090B-2B8F1F4BF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81" y="3709771"/>
            <a:ext cx="3332481" cy="25071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C0473A-B673-5C55-AA85-C851A66045C5}"/>
              </a:ext>
            </a:extLst>
          </p:cNvPr>
          <p:cNvCxnSpPr>
            <a:cxnSpLocks/>
          </p:cNvCxnSpPr>
          <p:nvPr/>
        </p:nvCxnSpPr>
        <p:spPr>
          <a:xfrm>
            <a:off x="5852160" y="3563188"/>
            <a:ext cx="0" cy="5008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C6DD398-170E-96EB-4A2E-1410141561B0}"/>
              </a:ext>
            </a:extLst>
          </p:cNvPr>
          <p:cNvSpPr/>
          <p:nvPr/>
        </p:nvSpPr>
        <p:spPr>
          <a:xfrm>
            <a:off x="5598160" y="4064000"/>
            <a:ext cx="2113280" cy="215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11F15-5BDA-F538-5706-2F725FA715D6}"/>
              </a:ext>
            </a:extLst>
          </p:cNvPr>
          <p:cNvSpPr txBox="1"/>
          <p:nvPr/>
        </p:nvSpPr>
        <p:spPr>
          <a:xfrm>
            <a:off x="838200" y="63119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[3] 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HelveticaNeue Regular"/>
                <a:hlinkClick r:id="rId4"/>
              </a:rPr>
              <a:t>S. Ibrahim &amp; B. Razavi, "Low-Power CMOS Equalizer Design for 20-Gb/s Systems," in 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Neue Regular"/>
                <a:hlinkClick r:id="rId4"/>
              </a:rPr>
              <a:t>IEEE Journal of Solid-State Circuits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881C4A-684C-BED4-BAB0-1DAFF5D47B11}"/>
              </a:ext>
            </a:extLst>
          </p:cNvPr>
          <p:cNvSpPr txBox="1"/>
          <p:nvPr/>
        </p:nvSpPr>
        <p:spPr>
          <a:xfrm>
            <a:off x="5699096" y="5289910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Summing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point</a:t>
            </a:r>
          </a:p>
        </p:txBody>
      </p:sp>
    </p:spTree>
    <p:extLst>
      <p:ext uri="{BB962C8B-B14F-4D97-AF65-F5344CB8AC3E}">
        <p14:creationId xmlns:p14="http://schemas.microsoft.com/office/powerpoint/2010/main" val="1336539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E9DEE-130C-BD95-80EC-28BAE9300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C65981-AEBA-D815-18BC-DA18B195F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881" y="936091"/>
            <a:ext cx="3332481" cy="250716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C65D1B-C88A-A4EC-BC50-EE8138353913}"/>
              </a:ext>
            </a:extLst>
          </p:cNvPr>
          <p:cNvSpPr/>
          <p:nvPr/>
        </p:nvSpPr>
        <p:spPr>
          <a:xfrm>
            <a:off x="5598160" y="1290320"/>
            <a:ext cx="2113280" cy="21529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CAD18B-5F8F-4CC0-A7BD-79BAE2549DA9}"/>
              </a:ext>
            </a:extLst>
          </p:cNvPr>
          <p:cNvSpPr txBox="1"/>
          <p:nvPr/>
        </p:nvSpPr>
        <p:spPr>
          <a:xfrm>
            <a:off x="5699096" y="2516230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Summing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point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DC9B7-61AA-85D3-2A66-2CA2E229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43E62-58E7-4E24-FE43-D3D5B228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944" y="3797488"/>
            <a:ext cx="3139712" cy="2240474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BAF57-080E-80AA-D60D-CEF4D3DF2E4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654800" y="3429000"/>
            <a:ext cx="0" cy="368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05B1AAA-FD3C-79B6-FD86-CF2F3C962B1B}"/>
              </a:ext>
            </a:extLst>
          </p:cNvPr>
          <p:cNvSpPr txBox="1"/>
          <p:nvPr/>
        </p:nvSpPr>
        <p:spPr>
          <a:xfrm>
            <a:off x="838200" y="6311900"/>
            <a:ext cx="10515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hlinkClick r:id="rId4"/>
              </a:rPr>
              <a:t>[4] From [The Analog Mind] “The Design of an Equalizer—Part Two” – by Dr. Behzad Razavi</a:t>
            </a:r>
            <a:endParaRPr lang="en-US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262B8D-8F17-0350-1F61-DED4388117B6}"/>
              </a:ext>
            </a:extLst>
          </p:cNvPr>
          <p:cNvSpPr/>
          <p:nvPr/>
        </p:nvSpPr>
        <p:spPr>
          <a:xfrm>
            <a:off x="5598160" y="4257675"/>
            <a:ext cx="894743" cy="962025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25D19-F7A7-6529-16E8-D69D4D403443}"/>
              </a:ext>
            </a:extLst>
          </p:cNvPr>
          <p:cNvSpPr/>
          <p:nvPr/>
        </p:nvSpPr>
        <p:spPr>
          <a:xfrm>
            <a:off x="6540236" y="4991100"/>
            <a:ext cx="965463" cy="838200"/>
          </a:xfrm>
          <a:prstGeom prst="rect">
            <a:avLst/>
          </a:prstGeom>
          <a:noFill/>
          <a:ln w="63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C1752B-F474-9057-81BA-A52945C6A21D}"/>
                  </a:ext>
                </a:extLst>
              </p:cNvPr>
              <p:cNvSpPr txBox="1"/>
              <p:nvPr/>
            </p:nvSpPr>
            <p:spPr>
              <a:xfrm>
                <a:off x="5325797" y="5225596"/>
                <a:ext cx="27424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C1752B-F474-9057-81BA-A52945C6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797" y="5225596"/>
                <a:ext cx="274241" cy="169277"/>
              </a:xfrm>
              <a:prstGeom prst="rect">
                <a:avLst/>
              </a:prstGeom>
              <a:blipFill>
                <a:blip r:embed="rId5"/>
                <a:stretch>
                  <a:fillRect l="-13333" r="-4444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3E5812-9D24-F262-5A99-E07FE2008ABA}"/>
                  </a:ext>
                </a:extLst>
              </p:cNvPr>
              <p:cNvSpPr txBox="1"/>
              <p:nvPr/>
            </p:nvSpPr>
            <p:spPr>
              <a:xfrm>
                <a:off x="6253930" y="5764353"/>
                <a:ext cx="28257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𝑚𝐹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3E5812-9D24-F262-5A99-E07FE200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930" y="5764353"/>
                <a:ext cx="282578" cy="169277"/>
              </a:xfrm>
              <a:prstGeom prst="rect">
                <a:avLst/>
              </a:prstGeom>
              <a:blipFill>
                <a:blip r:embed="rId6"/>
                <a:stretch>
                  <a:fillRect l="-10870" r="-6522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05322F67-25CF-DA4F-B4F5-2838F8645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3642" y="3877198"/>
            <a:ext cx="2188946" cy="222780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68B04F8-781C-1D90-36D3-B1AA67FF8299}"/>
              </a:ext>
            </a:extLst>
          </p:cNvPr>
          <p:cNvSpPr/>
          <p:nvPr/>
        </p:nvSpPr>
        <p:spPr>
          <a:xfrm>
            <a:off x="7200900" y="3589711"/>
            <a:ext cx="2400300" cy="839414"/>
          </a:xfrm>
          <a:custGeom>
            <a:avLst/>
            <a:gdLst>
              <a:gd name="connsiteX0" fmla="*/ 0 w 2400300"/>
              <a:gd name="connsiteY0" fmla="*/ 791789 h 839414"/>
              <a:gd name="connsiteX1" fmla="*/ 666750 w 2400300"/>
              <a:gd name="connsiteY1" fmla="*/ 58364 h 839414"/>
              <a:gd name="connsiteX2" fmla="*/ 1314450 w 2400300"/>
              <a:gd name="connsiteY2" fmla="*/ 134564 h 839414"/>
              <a:gd name="connsiteX3" fmla="*/ 2400300 w 2400300"/>
              <a:gd name="connsiteY3" fmla="*/ 839414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839414">
                <a:moveTo>
                  <a:pt x="0" y="791789"/>
                </a:moveTo>
                <a:cubicBezTo>
                  <a:pt x="223837" y="479845"/>
                  <a:pt x="447675" y="167901"/>
                  <a:pt x="666750" y="58364"/>
                </a:cubicBezTo>
                <a:cubicBezTo>
                  <a:pt x="885825" y="-51174"/>
                  <a:pt x="1025525" y="4389"/>
                  <a:pt x="1314450" y="134564"/>
                </a:cubicBezTo>
                <a:cubicBezTo>
                  <a:pt x="1603375" y="264739"/>
                  <a:pt x="2001837" y="552076"/>
                  <a:pt x="2400300" y="839414"/>
                </a:cubicBezTo>
              </a:path>
            </a:pathLst>
          </a:custGeom>
          <a:noFill/>
          <a:ln w="63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293D65D-C423-81DC-D509-9EF6F3B58F76}"/>
              </a:ext>
            </a:extLst>
          </p:cNvPr>
          <p:cNvSpPr/>
          <p:nvPr/>
        </p:nvSpPr>
        <p:spPr>
          <a:xfrm>
            <a:off x="7580424" y="3589711"/>
            <a:ext cx="2020776" cy="839414"/>
          </a:xfrm>
          <a:custGeom>
            <a:avLst/>
            <a:gdLst>
              <a:gd name="connsiteX0" fmla="*/ 0 w 2400300"/>
              <a:gd name="connsiteY0" fmla="*/ 791789 h 839414"/>
              <a:gd name="connsiteX1" fmla="*/ 666750 w 2400300"/>
              <a:gd name="connsiteY1" fmla="*/ 58364 h 839414"/>
              <a:gd name="connsiteX2" fmla="*/ 1314450 w 2400300"/>
              <a:gd name="connsiteY2" fmla="*/ 134564 h 839414"/>
              <a:gd name="connsiteX3" fmla="*/ 2400300 w 2400300"/>
              <a:gd name="connsiteY3" fmla="*/ 839414 h 83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839414">
                <a:moveTo>
                  <a:pt x="0" y="791789"/>
                </a:moveTo>
                <a:cubicBezTo>
                  <a:pt x="223837" y="479845"/>
                  <a:pt x="447675" y="167901"/>
                  <a:pt x="666750" y="58364"/>
                </a:cubicBezTo>
                <a:cubicBezTo>
                  <a:pt x="885825" y="-51174"/>
                  <a:pt x="1025525" y="4389"/>
                  <a:pt x="1314450" y="134564"/>
                </a:cubicBezTo>
                <a:cubicBezTo>
                  <a:pt x="1603375" y="264739"/>
                  <a:pt x="2001837" y="552076"/>
                  <a:pt x="2400300" y="839414"/>
                </a:cubicBezTo>
              </a:path>
            </a:pathLst>
          </a:custGeom>
          <a:noFill/>
          <a:ln w="6350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FBE359-E8E4-D4F9-E24D-84997FBEE458}"/>
              </a:ext>
            </a:extLst>
          </p:cNvPr>
          <p:cNvSpPr txBox="1"/>
          <p:nvPr/>
        </p:nvSpPr>
        <p:spPr>
          <a:xfrm>
            <a:off x="9846943" y="3573463"/>
            <a:ext cx="15712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Current-Steering Latch</a:t>
            </a:r>
          </a:p>
        </p:txBody>
      </p:sp>
    </p:spTree>
    <p:extLst>
      <p:ext uri="{BB962C8B-B14F-4D97-AF65-F5344CB8AC3E}">
        <p14:creationId xmlns:p14="http://schemas.microsoft.com/office/powerpoint/2010/main" val="52426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204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FuturaStd-Bold</vt:lpstr>
      <vt:lpstr>HelveticaNeue Regular</vt:lpstr>
      <vt:lpstr>Office Theme</vt:lpstr>
      <vt:lpstr>Decision-Feedback Equalizer (DFE)</vt:lpstr>
      <vt:lpstr>Basic Idea</vt:lpstr>
      <vt:lpstr>Basic Idea</vt:lpstr>
      <vt:lpstr>Implementation</vt:lpstr>
      <vt:lpstr>DFE using a FF  as a delay cell &amp; a Slicer</vt:lpstr>
      <vt:lpstr>Design Stages</vt:lpstr>
      <vt:lpstr>Circuit Implementation</vt:lpstr>
      <vt:lpstr>Circuit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Aldacher, Muhammad</dc:creator>
  <cp:lastModifiedBy>Aldacher, Muhammad</cp:lastModifiedBy>
  <cp:revision>1</cp:revision>
  <dcterms:created xsi:type="dcterms:W3CDTF">2024-12-28T18:21:30Z</dcterms:created>
  <dcterms:modified xsi:type="dcterms:W3CDTF">2025-01-03T18:53:56Z</dcterms:modified>
</cp:coreProperties>
</file>