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6" r:id="rId10"/>
    <p:sldId id="264" r:id="rId11"/>
    <p:sldId id="260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X Driver (CML)" id="{0F309324-B096-48F3-94CF-3F0FD89548E9}">
          <p14:sldIdLst>
            <p14:sldId id="256"/>
            <p14:sldId id="257"/>
            <p14:sldId id="258"/>
            <p14:sldId id="259"/>
          </p14:sldIdLst>
        </p14:section>
        <p14:section name="Testbenchs &amp; Setups" id="{53A7FBD0-FC59-451B-A16D-1CDDC3E46B3E}">
          <p14:sldIdLst>
            <p14:sldId id="262"/>
            <p14:sldId id="261"/>
            <p14:sldId id="263"/>
            <p14:sldId id="265"/>
            <p14:sldId id="266"/>
            <p14:sldId id="264"/>
            <p14:sldId id="260"/>
          </p14:sldIdLst>
        </p14:section>
        <p14:section name="Simulations &amp; Results" id="{E5F9B8C3-787E-4238-B917-A43707A198D5}">
          <p14:sldIdLst>
            <p14:sldId id="268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947F4-66F3-4329-8B64-42C8055B8AF2}" v="416" dt="2024-11-28T02:39:25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B75947F4-66F3-4329-8B64-42C8055B8AF2}"/>
    <pc:docChg chg="undo redo custSel addSld delSld modSld sldOrd addSection modSection">
      <pc:chgData name="Aldacher, Muhammad" userId="12bec936-7d77-4747-ae5c-755e57d88fa4" providerId="ADAL" clId="{B75947F4-66F3-4329-8B64-42C8055B8AF2}" dt="2024-11-28T02:39:36.228" v="2601" actId="27636"/>
      <pc:docMkLst>
        <pc:docMk/>
      </pc:docMkLst>
      <pc:sldChg chg="addSp modSp new mod">
        <pc:chgData name="Aldacher, Muhammad" userId="12bec936-7d77-4747-ae5c-755e57d88fa4" providerId="ADAL" clId="{B75947F4-66F3-4329-8B64-42C8055B8AF2}" dt="2024-11-28T02:39:36.228" v="2601" actId="27636"/>
        <pc:sldMkLst>
          <pc:docMk/>
          <pc:sldMk cId="39898455" sldId="256"/>
        </pc:sldMkLst>
        <pc:spChg chg="mod">
          <ac:chgData name="Aldacher, Muhammad" userId="12bec936-7d77-4747-ae5c-755e57d88fa4" providerId="ADAL" clId="{B75947F4-66F3-4329-8B64-42C8055B8AF2}" dt="2024-11-23T16:26:23.631" v="16" actId="20577"/>
          <ac:spMkLst>
            <pc:docMk/>
            <pc:sldMk cId="39898455" sldId="256"/>
            <ac:spMk id="2" creationId="{99874354-0B93-9A50-DDB4-408E2D577F59}"/>
          </ac:spMkLst>
        </pc:spChg>
        <pc:spChg chg="mod">
          <ac:chgData name="Aldacher, Muhammad" userId="12bec936-7d77-4747-ae5c-755e57d88fa4" providerId="ADAL" clId="{B75947F4-66F3-4329-8B64-42C8055B8AF2}" dt="2024-11-23T16:26:27.993" v="22" actId="20577"/>
          <ac:spMkLst>
            <pc:docMk/>
            <pc:sldMk cId="39898455" sldId="256"/>
            <ac:spMk id="3" creationId="{F80AE422-FE27-280F-768A-41FBE76BB72D}"/>
          </ac:spMkLst>
        </pc:spChg>
        <pc:spChg chg="add mod">
          <ac:chgData name="Aldacher, Muhammad" userId="12bec936-7d77-4747-ae5c-755e57d88fa4" providerId="ADAL" clId="{B75947F4-66F3-4329-8B64-42C8055B8AF2}" dt="2024-11-28T02:39:36.228" v="2601" actId="27636"/>
          <ac:spMkLst>
            <pc:docMk/>
            <pc:sldMk cId="39898455" sldId="256"/>
            <ac:spMk id="4" creationId="{A15F22BB-1273-B7C5-0D02-CD98EF4B69A8}"/>
          </ac:spMkLst>
        </pc:spChg>
      </pc:sldChg>
      <pc:sldChg chg="addSp delSp modSp new mod">
        <pc:chgData name="Aldacher, Muhammad" userId="12bec936-7d77-4747-ae5c-755e57d88fa4" providerId="ADAL" clId="{B75947F4-66F3-4329-8B64-42C8055B8AF2}" dt="2024-11-24T19:27:43.838" v="1297" actId="20577"/>
        <pc:sldMkLst>
          <pc:docMk/>
          <pc:sldMk cId="1180650417" sldId="257"/>
        </pc:sldMkLst>
        <pc:spChg chg="mod">
          <ac:chgData name="Aldacher, Muhammad" userId="12bec936-7d77-4747-ae5c-755e57d88fa4" providerId="ADAL" clId="{B75947F4-66F3-4329-8B64-42C8055B8AF2}" dt="2024-11-23T17:11:55.529" v="112" actId="14100"/>
          <ac:spMkLst>
            <pc:docMk/>
            <pc:sldMk cId="1180650417" sldId="257"/>
            <ac:spMk id="2" creationId="{64DD59C5-A4BF-A490-983B-C920A8891AB5}"/>
          </ac:spMkLst>
        </pc:spChg>
        <pc:spChg chg="del">
          <ac:chgData name="Aldacher, Muhammad" userId="12bec936-7d77-4747-ae5c-755e57d88fa4" providerId="ADAL" clId="{B75947F4-66F3-4329-8B64-42C8055B8AF2}" dt="2024-11-23T16:28:49.661" v="23" actId="22"/>
          <ac:spMkLst>
            <pc:docMk/>
            <pc:sldMk cId="1180650417" sldId="257"/>
            <ac:spMk id="3" creationId="{3B7C8E10-20DE-DA03-FE58-8F67934E293D}"/>
          </ac:spMkLst>
        </pc:spChg>
        <pc:spChg chg="add mod">
          <ac:chgData name="Aldacher, Muhammad" userId="12bec936-7d77-4747-ae5c-755e57d88fa4" providerId="ADAL" clId="{B75947F4-66F3-4329-8B64-42C8055B8AF2}" dt="2024-11-23T20:44:04.988" v="1157" actId="1076"/>
          <ac:spMkLst>
            <pc:docMk/>
            <pc:sldMk cId="1180650417" sldId="257"/>
            <ac:spMk id="10" creationId="{B685DF61-119D-62F1-B287-7321FC96AB57}"/>
          </ac:spMkLst>
        </pc:spChg>
        <pc:spChg chg="add mod">
          <ac:chgData name="Aldacher, Muhammad" userId="12bec936-7d77-4747-ae5c-755e57d88fa4" providerId="ADAL" clId="{B75947F4-66F3-4329-8B64-42C8055B8AF2}" dt="2024-11-24T19:27:43.838" v="1297" actId="20577"/>
          <ac:spMkLst>
            <pc:docMk/>
            <pc:sldMk cId="1180650417" sldId="257"/>
            <ac:spMk id="14" creationId="{83F8B368-75D9-1878-9FC6-BAC66BD48AC5}"/>
          </ac:spMkLst>
        </pc:spChg>
        <pc:picChg chg="add mod ord">
          <ac:chgData name="Aldacher, Muhammad" userId="12bec936-7d77-4747-ae5c-755e57d88fa4" providerId="ADAL" clId="{B75947F4-66F3-4329-8B64-42C8055B8AF2}" dt="2024-11-23T17:11:46.100" v="110" actId="1076"/>
          <ac:picMkLst>
            <pc:docMk/>
            <pc:sldMk cId="1180650417" sldId="257"/>
            <ac:picMk id="5" creationId="{EB66EBDF-C300-ED0C-26E2-BF7559969D7F}"/>
          </ac:picMkLst>
        </pc:picChg>
        <pc:cxnChg chg="add mod">
          <ac:chgData name="Aldacher, Muhammad" userId="12bec936-7d77-4747-ae5c-755e57d88fa4" providerId="ADAL" clId="{B75947F4-66F3-4329-8B64-42C8055B8AF2}" dt="2024-11-23T20:44:04.988" v="1157" actId="1076"/>
          <ac:cxnSpMkLst>
            <pc:docMk/>
            <pc:sldMk cId="1180650417" sldId="257"/>
            <ac:cxnSpMk id="7" creationId="{EB219F9A-CC8B-E700-F018-FF2788317A67}"/>
          </ac:cxnSpMkLst>
        </pc:cxnChg>
        <pc:cxnChg chg="add mod">
          <ac:chgData name="Aldacher, Muhammad" userId="12bec936-7d77-4747-ae5c-755e57d88fa4" providerId="ADAL" clId="{B75947F4-66F3-4329-8B64-42C8055B8AF2}" dt="2024-11-24T06:13:39.485" v="1159" actId="14100"/>
          <ac:cxnSpMkLst>
            <pc:docMk/>
            <pc:sldMk cId="1180650417" sldId="257"/>
            <ac:cxnSpMk id="12" creationId="{F5D63C04-7090-3BB0-9E46-B57293F1AE85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4T21:55:38.578" v="1927" actId="1036"/>
        <pc:sldMkLst>
          <pc:docMk/>
          <pc:sldMk cId="2632519550" sldId="258"/>
        </pc:sldMkLst>
        <pc:spChg chg="mod">
          <ac:chgData name="Aldacher, Muhammad" userId="12bec936-7d77-4747-ae5c-755e57d88fa4" providerId="ADAL" clId="{B75947F4-66F3-4329-8B64-42C8055B8AF2}" dt="2024-11-23T16:32:16.084" v="69" actId="20577"/>
          <ac:spMkLst>
            <pc:docMk/>
            <pc:sldMk cId="2632519550" sldId="258"/>
            <ac:spMk id="2" creationId="{23CA67C0-232D-3138-4FC9-B91C8715ED98}"/>
          </ac:spMkLst>
        </pc:spChg>
        <pc:spChg chg="del">
          <ac:chgData name="Aldacher, Muhammad" userId="12bec936-7d77-4747-ae5c-755e57d88fa4" providerId="ADAL" clId="{B75947F4-66F3-4329-8B64-42C8055B8AF2}" dt="2024-11-23T16:53:29.269" v="72" actId="22"/>
          <ac:spMkLst>
            <pc:docMk/>
            <pc:sldMk cId="2632519550" sldId="258"/>
            <ac:spMk id="3" creationId="{68D9EEC1-B558-7B98-929C-938AB5F7CED0}"/>
          </ac:spMkLst>
        </pc:spChg>
        <pc:spChg chg="add del">
          <ac:chgData name="Aldacher, Muhammad" userId="12bec936-7d77-4747-ae5c-755e57d88fa4" providerId="ADAL" clId="{B75947F4-66F3-4329-8B64-42C8055B8AF2}" dt="2024-11-23T16:43:07.580" v="71" actId="478"/>
          <ac:spMkLst>
            <pc:docMk/>
            <pc:sldMk cId="2632519550" sldId="258"/>
            <ac:spMk id="5" creationId="{9D016EF1-04E7-30D2-A393-0E5078D4801C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0" creationId="{D3F90230-1009-0EFF-976A-9CABB562BE96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1" creationId="{C365C516-3A0E-E562-1A6E-EE53F94A8419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2" creationId="{F01B7038-3147-A25B-6CD9-BBBE63D8DEA5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3" creationId="{B7096306-994C-BDAF-7645-8EF2B70A1F06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4" creationId="{6CA314A7-6246-6ADF-DF4B-05E3842424B3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5" creationId="{89B562AA-4928-AC81-A00D-51737D448CC7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6" creationId="{C12EF20D-227D-4093-0FAD-1C9E0D344958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7" creationId="{49DABE66-A631-48F0-617C-30C1A7667EEB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8" creationId="{0F85274C-F4F5-193E-1656-670D001FC3DA}"/>
          </ac:spMkLst>
        </pc:spChg>
        <pc:spChg chg="add mod">
          <ac:chgData name="Aldacher, Muhammad" userId="12bec936-7d77-4747-ae5c-755e57d88fa4" providerId="ADAL" clId="{B75947F4-66F3-4329-8B64-42C8055B8AF2}" dt="2024-11-24T21:55:05.756" v="1895" actId="255"/>
          <ac:spMkLst>
            <pc:docMk/>
            <pc:sldMk cId="2632519550" sldId="258"/>
            <ac:spMk id="19" creationId="{523E3E88-EE48-E39A-41ED-0064B18B6BB7}"/>
          </ac:spMkLst>
        </pc:spChg>
        <pc:spChg chg="add mod">
          <ac:chgData name="Aldacher, Muhammad" userId="12bec936-7d77-4747-ae5c-755e57d88fa4" providerId="ADAL" clId="{B75947F4-66F3-4329-8B64-42C8055B8AF2}" dt="2024-11-24T21:55:38.578" v="1927" actId="1036"/>
          <ac:spMkLst>
            <pc:docMk/>
            <pc:sldMk cId="2632519550" sldId="258"/>
            <ac:spMk id="21" creationId="{A8E9F08D-25D5-9D8B-7A52-36E2D65FF9D0}"/>
          </ac:spMkLst>
        </pc:spChg>
        <pc:picChg chg="add mod ord">
          <ac:chgData name="Aldacher, Muhammad" userId="12bec936-7d77-4747-ae5c-755e57d88fa4" providerId="ADAL" clId="{B75947F4-66F3-4329-8B64-42C8055B8AF2}" dt="2024-11-23T17:57:35.237" v="893" actId="1037"/>
          <ac:picMkLst>
            <pc:docMk/>
            <pc:sldMk cId="2632519550" sldId="258"/>
            <ac:picMk id="7" creationId="{889E98F7-A7EA-3C67-339E-359BFCEC270D}"/>
          </ac:picMkLst>
        </pc:picChg>
        <pc:picChg chg="add del mod">
          <ac:chgData name="Aldacher, Muhammad" userId="12bec936-7d77-4747-ae5c-755e57d88fa4" providerId="ADAL" clId="{B75947F4-66F3-4329-8B64-42C8055B8AF2}" dt="2024-11-23T17:04:37.032" v="95" actId="478"/>
          <ac:picMkLst>
            <pc:docMk/>
            <pc:sldMk cId="2632519550" sldId="258"/>
            <ac:picMk id="9" creationId="{71E4F3C4-4024-BE79-339E-D1D6776C33E3}"/>
          </ac:picMkLst>
        </pc:picChg>
      </pc:sldChg>
      <pc:sldChg chg="addSp delSp modSp add mod">
        <pc:chgData name="Aldacher, Muhammad" userId="12bec936-7d77-4747-ae5c-755e57d88fa4" providerId="ADAL" clId="{B75947F4-66F3-4329-8B64-42C8055B8AF2}" dt="2024-11-24T21:55:45.081" v="1937" actId="1036"/>
        <pc:sldMkLst>
          <pc:docMk/>
          <pc:sldMk cId="1037584795" sldId="259"/>
        </pc:sldMkLst>
        <pc:spChg chg="mod">
          <ac:chgData name="Aldacher, Muhammad" userId="12bec936-7d77-4747-ae5c-755e57d88fa4" providerId="ADAL" clId="{B75947F4-66F3-4329-8B64-42C8055B8AF2}" dt="2024-11-23T17:11:25.209" v="103" actId="20577"/>
          <ac:spMkLst>
            <pc:docMk/>
            <pc:sldMk cId="1037584795" sldId="259"/>
            <ac:spMk id="2" creationId="{23CA67C0-232D-3138-4FC9-B91C8715ED98}"/>
          </ac:spMkLst>
        </pc:spChg>
        <pc:spChg chg="add del mod">
          <ac:chgData name="Aldacher, Muhammad" userId="12bec936-7d77-4747-ae5c-755e57d88fa4" providerId="ADAL" clId="{B75947F4-66F3-4329-8B64-42C8055B8AF2}" dt="2024-11-23T17:04:44.107" v="98" actId="478"/>
          <ac:spMkLst>
            <pc:docMk/>
            <pc:sldMk cId="1037584795" sldId="259"/>
            <ac:spMk id="4" creationId="{C1C9AE5E-D934-B1D8-D68B-B4D45705C32A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6" creationId="{7C35E328-E400-4D89-CA09-37E45EA7F7D3}"/>
          </ac:spMkLst>
        </pc:spChg>
        <pc:spChg chg="add mod">
          <ac:chgData name="Aldacher, Muhammad" userId="12bec936-7d77-4747-ae5c-755e57d88fa4" providerId="ADAL" clId="{B75947F4-66F3-4329-8B64-42C8055B8AF2}" dt="2024-11-23T17:19:19.596" v="213"/>
          <ac:spMkLst>
            <pc:docMk/>
            <pc:sldMk cId="1037584795" sldId="259"/>
            <ac:spMk id="8" creationId="{E6341E3D-1352-E56B-283E-548196C203C6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0" creationId="{B0933739-4E89-377A-93B1-6C395339B220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1" creationId="{4105C19A-6689-087D-D0C9-87EECA7520AF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2" creationId="{D290E5DB-9AD7-99B3-362A-B945DE76A8D2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3" creationId="{154C9D94-819D-F5C1-EADC-1155063E1FC3}"/>
          </ac:spMkLst>
        </pc:spChg>
        <pc:spChg chg="add del mod">
          <ac:chgData name="Aldacher, Muhammad" userId="12bec936-7d77-4747-ae5c-755e57d88fa4" providerId="ADAL" clId="{B75947F4-66F3-4329-8B64-42C8055B8AF2}" dt="2024-11-23T19:16:01.457" v="1141" actId="21"/>
          <ac:spMkLst>
            <pc:docMk/>
            <pc:sldMk cId="1037584795" sldId="259"/>
            <ac:spMk id="14" creationId="{03373C51-A818-E6B7-1928-B2B2A908EB97}"/>
          </ac:spMkLst>
        </pc:spChg>
        <pc:spChg chg="add del mod">
          <ac:chgData name="Aldacher, Muhammad" userId="12bec936-7d77-4747-ae5c-755e57d88fa4" providerId="ADAL" clId="{B75947F4-66F3-4329-8B64-42C8055B8AF2}" dt="2024-11-23T17:32:04.761" v="402" actId="478"/>
          <ac:spMkLst>
            <pc:docMk/>
            <pc:sldMk cId="1037584795" sldId="259"/>
            <ac:spMk id="15" creationId="{42BCCD40-957F-DFB7-D047-54FF76E11586}"/>
          </ac:spMkLst>
        </pc:spChg>
        <pc:spChg chg="add del mod">
          <ac:chgData name="Aldacher, Muhammad" userId="12bec936-7d77-4747-ae5c-755e57d88fa4" providerId="ADAL" clId="{B75947F4-66F3-4329-8B64-42C8055B8AF2}" dt="2024-11-23T17:32:04.761" v="402" actId="478"/>
          <ac:spMkLst>
            <pc:docMk/>
            <pc:sldMk cId="1037584795" sldId="259"/>
            <ac:spMk id="16" creationId="{153E0713-C8F6-F151-FCAA-3BE2288140CF}"/>
          </ac:spMkLst>
        </pc:spChg>
        <pc:spChg chg="add mod">
          <ac:chgData name="Aldacher, Muhammad" userId="12bec936-7d77-4747-ae5c-755e57d88fa4" providerId="ADAL" clId="{B75947F4-66F3-4329-8B64-42C8055B8AF2}" dt="2024-11-24T19:26:04.630" v="1290" actId="20577"/>
          <ac:spMkLst>
            <pc:docMk/>
            <pc:sldMk cId="1037584795" sldId="259"/>
            <ac:spMk id="17" creationId="{C79FD6BE-7559-0C59-0868-CB9C686E02C7}"/>
          </ac:spMkLst>
        </pc:spChg>
        <pc:spChg chg="add mod">
          <ac:chgData name="Aldacher, Muhammad" userId="12bec936-7d77-4747-ae5c-755e57d88fa4" providerId="ADAL" clId="{B75947F4-66F3-4329-8B64-42C8055B8AF2}" dt="2024-11-24T19:25:50.645" v="1282" actId="20577"/>
          <ac:spMkLst>
            <pc:docMk/>
            <pc:sldMk cId="1037584795" sldId="259"/>
            <ac:spMk id="18" creationId="{F0CA5458-21C0-1C54-BCA7-1F0F07DD159A}"/>
          </ac:spMkLst>
        </pc:spChg>
        <pc:spChg chg="add mod">
          <ac:chgData name="Aldacher, Muhammad" userId="12bec936-7d77-4747-ae5c-755e57d88fa4" providerId="ADAL" clId="{B75947F4-66F3-4329-8B64-42C8055B8AF2}" dt="2024-11-24T19:29:59.993" v="1366" actId="20577"/>
          <ac:spMkLst>
            <pc:docMk/>
            <pc:sldMk cId="1037584795" sldId="259"/>
            <ac:spMk id="19" creationId="{C48AF4D2-5249-209B-B192-B8719944812F}"/>
          </ac:spMkLst>
        </pc:spChg>
        <pc:spChg chg="add mod">
          <ac:chgData name="Aldacher, Muhammad" userId="12bec936-7d77-4747-ae5c-755e57d88fa4" providerId="ADAL" clId="{B75947F4-66F3-4329-8B64-42C8055B8AF2}" dt="2024-11-24T21:55:45.081" v="1937" actId="1036"/>
          <ac:spMkLst>
            <pc:docMk/>
            <pc:sldMk cId="1037584795" sldId="259"/>
            <ac:spMk id="20" creationId="{44FE3F0F-70B4-92A4-3F73-50FF4B63A771}"/>
          </ac:spMkLst>
        </pc:spChg>
        <pc:spChg chg="add del mod">
          <ac:chgData name="Aldacher, Muhammad" userId="12bec936-7d77-4747-ae5c-755e57d88fa4" providerId="ADAL" clId="{B75947F4-66F3-4329-8B64-42C8055B8AF2}" dt="2024-11-24T06:15:25.930" v="1160" actId="478"/>
          <ac:spMkLst>
            <pc:docMk/>
            <pc:sldMk cId="1037584795" sldId="259"/>
            <ac:spMk id="21" creationId="{5382CE3F-55F4-C0A1-B12B-B6EE5A3651DE}"/>
          </ac:spMkLst>
        </pc:spChg>
        <pc:spChg chg="add mod">
          <ac:chgData name="Aldacher, Muhammad" userId="12bec936-7d77-4747-ae5c-755e57d88fa4" providerId="ADAL" clId="{B75947F4-66F3-4329-8B64-42C8055B8AF2}" dt="2024-11-23T19:16:01.834" v="1142"/>
          <ac:spMkLst>
            <pc:docMk/>
            <pc:sldMk cId="1037584795" sldId="259"/>
            <ac:spMk id="22" creationId="{03373C51-A818-E6B7-1928-B2B2A908EB97}"/>
          </ac:spMkLst>
        </pc:spChg>
        <pc:spChg chg="add del mod topLvl">
          <ac:chgData name="Aldacher, Muhammad" userId="12bec936-7d77-4747-ae5c-755e57d88fa4" providerId="ADAL" clId="{B75947F4-66F3-4329-8B64-42C8055B8AF2}" dt="2024-11-24T19:23:58.771" v="1245" actId="478"/>
          <ac:spMkLst>
            <pc:docMk/>
            <pc:sldMk cId="1037584795" sldId="259"/>
            <ac:spMk id="23" creationId="{60533549-50C4-651F-22D8-616C84C28385}"/>
          </ac:spMkLst>
        </pc:spChg>
        <pc:grpChg chg="add del mod ord">
          <ac:chgData name="Aldacher, Muhammad" userId="12bec936-7d77-4747-ae5c-755e57d88fa4" providerId="ADAL" clId="{B75947F4-66F3-4329-8B64-42C8055B8AF2}" dt="2024-11-24T19:23:58.771" v="1245" actId="478"/>
          <ac:grpSpMkLst>
            <pc:docMk/>
            <pc:sldMk cId="1037584795" sldId="259"/>
            <ac:grpSpMk id="24" creationId="{C8267F08-46D1-0749-834D-01B8A94B91CF}"/>
          </ac:grpSpMkLst>
        </pc:grpChg>
        <pc:picChg chg="add mod topLvl">
          <ac:chgData name="Aldacher, Muhammad" userId="12bec936-7d77-4747-ae5c-755e57d88fa4" providerId="ADAL" clId="{B75947F4-66F3-4329-8B64-42C8055B8AF2}" dt="2024-11-24T19:23:58.771" v="1245" actId="478"/>
          <ac:picMkLst>
            <pc:docMk/>
            <pc:sldMk cId="1037584795" sldId="259"/>
            <ac:picMk id="5" creationId="{71E4F3C4-4024-BE79-339E-D1D6776C33E3}"/>
          </ac:picMkLst>
        </pc:picChg>
        <pc:picChg chg="del">
          <ac:chgData name="Aldacher, Muhammad" userId="12bec936-7d77-4747-ae5c-755e57d88fa4" providerId="ADAL" clId="{B75947F4-66F3-4329-8B64-42C8055B8AF2}" dt="2024-11-23T17:04:41.187" v="97" actId="478"/>
          <ac:picMkLst>
            <pc:docMk/>
            <pc:sldMk cId="1037584795" sldId="259"/>
            <ac:picMk id="7" creationId="{889E98F7-A7EA-3C67-339E-359BFCEC270D}"/>
          </ac:picMkLst>
        </pc:picChg>
        <pc:picChg chg="del">
          <ac:chgData name="Aldacher, Muhammad" userId="12bec936-7d77-4747-ae5c-755e57d88fa4" providerId="ADAL" clId="{B75947F4-66F3-4329-8B64-42C8055B8AF2}" dt="2024-11-23T17:04:40.118" v="96" actId="21"/>
          <ac:picMkLst>
            <pc:docMk/>
            <pc:sldMk cId="1037584795" sldId="259"/>
            <ac:picMk id="9" creationId="{71E4F3C4-4024-BE79-339E-D1D6776C33E3}"/>
          </ac:picMkLst>
        </pc:picChg>
      </pc:sldChg>
      <pc:sldChg chg="addSp delSp modSp new mod">
        <pc:chgData name="Aldacher, Muhammad" userId="12bec936-7d77-4747-ae5c-755e57d88fa4" providerId="ADAL" clId="{B75947F4-66F3-4329-8B64-42C8055B8AF2}" dt="2024-11-24T21:25:09.171" v="1758" actId="14100"/>
        <pc:sldMkLst>
          <pc:docMk/>
          <pc:sldMk cId="329239609" sldId="260"/>
        </pc:sldMkLst>
        <pc:spChg chg="mod">
          <ac:chgData name="Aldacher, Muhammad" userId="12bec936-7d77-4747-ae5c-755e57d88fa4" providerId="ADAL" clId="{B75947F4-66F3-4329-8B64-42C8055B8AF2}" dt="2024-11-24T19:56:41.961" v="1672" actId="20577"/>
          <ac:spMkLst>
            <pc:docMk/>
            <pc:sldMk cId="329239609" sldId="260"/>
            <ac:spMk id="2" creationId="{C8BDFD79-2C76-AC01-F838-D3D9F5706E83}"/>
          </ac:spMkLst>
        </pc:spChg>
        <pc:spChg chg="del">
          <ac:chgData name="Aldacher, Muhammad" userId="12bec936-7d77-4747-ae5c-755e57d88fa4" providerId="ADAL" clId="{B75947F4-66F3-4329-8B64-42C8055B8AF2}" dt="2024-11-24T19:56:07.909" v="1649" actId="22"/>
          <ac:spMkLst>
            <pc:docMk/>
            <pc:sldMk cId="329239609" sldId="260"/>
            <ac:spMk id="3" creationId="{65B7A056-6AA3-D84A-341F-F2034556EA45}"/>
          </ac:spMkLst>
        </pc:spChg>
        <pc:spChg chg="add mod">
          <ac:chgData name="Aldacher, Muhammad" userId="12bec936-7d77-4747-ae5c-755e57d88fa4" providerId="ADAL" clId="{B75947F4-66F3-4329-8B64-42C8055B8AF2}" dt="2024-11-24T21:25:09.171" v="1758" actId="14100"/>
          <ac:spMkLst>
            <pc:docMk/>
            <pc:sldMk cId="329239609" sldId="260"/>
            <ac:spMk id="8" creationId="{414935BC-908E-8CCE-BA21-21700E3458C9}"/>
          </ac:spMkLst>
        </pc:spChg>
        <pc:spChg chg="add mod">
          <ac:chgData name="Aldacher, Muhammad" userId="12bec936-7d77-4747-ae5c-755e57d88fa4" providerId="ADAL" clId="{B75947F4-66F3-4329-8B64-42C8055B8AF2}" dt="2024-11-24T21:23:51.075" v="1711" actId="14100"/>
          <ac:spMkLst>
            <pc:docMk/>
            <pc:sldMk cId="329239609" sldId="260"/>
            <ac:spMk id="9" creationId="{AECA0BA4-1524-AD96-B464-113EA5DF8C3E}"/>
          </ac:spMkLst>
        </pc:spChg>
        <pc:spChg chg="add mod">
          <ac:chgData name="Aldacher, Muhammad" userId="12bec936-7d77-4747-ae5c-755e57d88fa4" providerId="ADAL" clId="{B75947F4-66F3-4329-8B64-42C8055B8AF2}" dt="2024-11-24T21:23:35.861" v="1708" actId="1035"/>
          <ac:spMkLst>
            <pc:docMk/>
            <pc:sldMk cId="329239609" sldId="260"/>
            <ac:spMk id="11" creationId="{EAB6F3B1-C2BE-EEBA-10C6-74C97BD80CC7}"/>
          </ac:spMkLst>
        </pc:spChg>
        <pc:picChg chg="add mod">
          <ac:chgData name="Aldacher, Muhammad" userId="12bec936-7d77-4747-ae5c-755e57d88fa4" providerId="ADAL" clId="{B75947F4-66F3-4329-8B64-42C8055B8AF2}" dt="2024-11-24T19:56:29.920" v="1654" actId="1076"/>
          <ac:picMkLst>
            <pc:docMk/>
            <pc:sldMk cId="329239609" sldId="260"/>
            <ac:picMk id="5" creationId="{3CE92FA4-0EC6-9C08-3EDF-602D9F98D012}"/>
          </ac:picMkLst>
        </pc:picChg>
        <pc:picChg chg="add mod ord">
          <ac:chgData name="Aldacher, Muhammad" userId="12bec936-7d77-4747-ae5c-755e57d88fa4" providerId="ADAL" clId="{B75947F4-66F3-4329-8B64-42C8055B8AF2}" dt="2024-11-24T19:56:21.575" v="1653" actId="1076"/>
          <ac:picMkLst>
            <pc:docMk/>
            <pc:sldMk cId="329239609" sldId="260"/>
            <ac:picMk id="7" creationId="{8590332D-CFCC-80EB-823D-271353BFDB2B}"/>
          </ac:picMkLst>
        </pc:picChg>
        <pc:cxnChg chg="add mod">
          <ac:chgData name="Aldacher, Muhammad" userId="12bec936-7d77-4747-ae5c-755e57d88fa4" providerId="ADAL" clId="{B75947F4-66F3-4329-8B64-42C8055B8AF2}" dt="2024-11-24T21:23:35.861" v="1708" actId="1035"/>
          <ac:cxnSpMkLst>
            <pc:docMk/>
            <pc:sldMk cId="329239609" sldId="260"/>
            <ac:cxnSpMk id="10" creationId="{E18287D6-24B0-AB84-FE48-DAD690614AE0}"/>
          </ac:cxnSpMkLst>
        </pc:cxnChg>
      </pc:sldChg>
      <pc:sldChg chg="addSp delSp modSp new mod ord">
        <pc:chgData name="Aldacher, Muhammad" userId="12bec936-7d77-4747-ae5c-755e57d88fa4" providerId="ADAL" clId="{B75947F4-66F3-4329-8B64-42C8055B8AF2}" dt="2024-11-28T01:57:28.145" v="2576" actId="1038"/>
        <pc:sldMkLst>
          <pc:docMk/>
          <pc:sldMk cId="3717752631" sldId="261"/>
        </pc:sldMkLst>
        <pc:spChg chg="mod">
          <ac:chgData name="Aldacher, Muhammad" userId="12bec936-7d77-4747-ae5c-755e57d88fa4" providerId="ADAL" clId="{B75947F4-66F3-4329-8B64-42C8055B8AF2}" dt="2024-11-24T19:33:12.118" v="1426" actId="20577"/>
          <ac:spMkLst>
            <pc:docMk/>
            <pc:sldMk cId="3717752631" sldId="261"/>
            <ac:spMk id="2" creationId="{79CDEDD3-66FE-FEFD-57DE-07C56CE0085E}"/>
          </ac:spMkLst>
        </pc:spChg>
        <pc:spChg chg="del">
          <ac:chgData name="Aldacher, Muhammad" userId="12bec936-7d77-4747-ae5c-755e57d88fa4" providerId="ADAL" clId="{B75947F4-66F3-4329-8B64-42C8055B8AF2}" dt="2024-11-24T19:32:37.175" v="1398" actId="478"/>
          <ac:spMkLst>
            <pc:docMk/>
            <pc:sldMk cId="3717752631" sldId="261"/>
            <ac:spMk id="3" creationId="{CE2FE4AA-02C1-7931-9121-1A6EB320DBF8}"/>
          </ac:spMkLst>
        </pc:spChg>
        <pc:spChg chg="add del mod">
          <ac:chgData name="Aldacher, Muhammad" userId="12bec936-7d77-4747-ae5c-755e57d88fa4" providerId="ADAL" clId="{B75947F4-66F3-4329-8B64-42C8055B8AF2}" dt="2024-11-24T19:42:57.529" v="1428" actId="22"/>
          <ac:spMkLst>
            <pc:docMk/>
            <pc:sldMk cId="3717752631" sldId="261"/>
            <ac:spMk id="4" creationId="{AA3B317A-7452-41B1-837F-D173C000C46B}"/>
          </ac:spMkLst>
        </pc:spChg>
        <pc:spChg chg="add del mod">
          <ac:chgData name="Aldacher, Muhammad" userId="12bec936-7d77-4747-ae5c-755e57d88fa4" providerId="ADAL" clId="{B75947F4-66F3-4329-8B64-42C8055B8AF2}" dt="2024-11-24T19:53:33.738" v="1637" actId="21"/>
          <ac:spMkLst>
            <pc:docMk/>
            <pc:sldMk cId="3717752631" sldId="261"/>
            <ac:spMk id="7" creationId="{C6A84824-B52C-51F8-7C00-F8989EBFEEE7}"/>
          </ac:spMkLst>
        </pc:spChg>
        <pc:spChg chg="add del mod">
          <ac:chgData name="Aldacher, Muhammad" userId="12bec936-7d77-4747-ae5c-755e57d88fa4" providerId="ADAL" clId="{B75947F4-66F3-4329-8B64-42C8055B8AF2}" dt="2024-11-24T19:53:33.738" v="1637" actId="21"/>
          <ac:spMkLst>
            <pc:docMk/>
            <pc:sldMk cId="3717752631" sldId="261"/>
            <ac:spMk id="8" creationId="{62BA437C-875B-8CD8-BA3F-69DADB29C5EB}"/>
          </ac:spMkLst>
        </pc:spChg>
        <pc:spChg chg="add del mod">
          <ac:chgData name="Aldacher, Muhammad" userId="12bec936-7d77-4747-ae5c-755e57d88fa4" providerId="ADAL" clId="{B75947F4-66F3-4329-8B64-42C8055B8AF2}" dt="2024-11-24T19:53:30.343" v="1636" actId="22"/>
          <ac:spMkLst>
            <pc:docMk/>
            <pc:sldMk cId="3717752631" sldId="261"/>
            <ac:spMk id="18" creationId="{5F5E6A9C-FAC1-303B-2767-CCD0A9C87FD3}"/>
          </ac:spMkLst>
        </pc:spChg>
        <pc:spChg chg="add mod">
          <ac:chgData name="Aldacher, Muhammad" userId="12bec936-7d77-4747-ae5c-755e57d88fa4" providerId="ADAL" clId="{B75947F4-66F3-4329-8B64-42C8055B8AF2}" dt="2024-11-28T01:57:28.145" v="2576" actId="1038"/>
          <ac:spMkLst>
            <pc:docMk/>
            <pc:sldMk cId="3717752631" sldId="261"/>
            <ac:spMk id="21" creationId="{C6A84824-B52C-51F8-7C00-F8989EBFEEE7}"/>
          </ac:spMkLst>
        </pc:spChg>
        <pc:spChg chg="add mod">
          <ac:chgData name="Aldacher, Muhammad" userId="12bec936-7d77-4747-ae5c-755e57d88fa4" providerId="ADAL" clId="{B75947F4-66F3-4329-8B64-42C8055B8AF2}" dt="2024-11-24T19:53:40.267" v="1648" actId="1035"/>
          <ac:spMkLst>
            <pc:docMk/>
            <pc:sldMk cId="3717752631" sldId="261"/>
            <ac:spMk id="22" creationId="{62BA437C-875B-8CD8-BA3F-69DADB29C5EB}"/>
          </ac:spMkLst>
        </pc:spChg>
        <pc:picChg chg="add del mod ord">
          <ac:chgData name="Aldacher, Muhammad" userId="12bec936-7d77-4747-ae5c-755e57d88fa4" providerId="ADAL" clId="{B75947F4-66F3-4329-8B64-42C8055B8AF2}" dt="2024-11-24T19:53:28.771" v="1635" actId="478"/>
          <ac:picMkLst>
            <pc:docMk/>
            <pc:sldMk cId="3717752631" sldId="261"/>
            <ac:picMk id="6" creationId="{6523478A-B81E-8C07-7CAD-8EBB73E9A653}"/>
          </ac:picMkLst>
        </pc:picChg>
        <pc:picChg chg="add del">
          <ac:chgData name="Aldacher, Muhammad" userId="12bec936-7d77-4747-ae5c-755e57d88fa4" providerId="ADAL" clId="{B75947F4-66F3-4329-8B64-42C8055B8AF2}" dt="2024-11-24T19:50:53.629" v="1617" actId="22"/>
          <ac:picMkLst>
            <pc:docMk/>
            <pc:sldMk cId="3717752631" sldId="261"/>
            <ac:picMk id="10" creationId="{7B84366C-F8D8-391D-5183-A7C7FFBAA476}"/>
          </ac:picMkLst>
        </pc:picChg>
        <pc:picChg chg="add mod ord">
          <ac:chgData name="Aldacher, Muhammad" userId="12bec936-7d77-4747-ae5c-755e57d88fa4" providerId="ADAL" clId="{B75947F4-66F3-4329-8B64-42C8055B8AF2}" dt="2024-11-24T19:53:30.343" v="1636" actId="22"/>
          <ac:picMkLst>
            <pc:docMk/>
            <pc:sldMk cId="3717752631" sldId="261"/>
            <ac:picMk id="20" creationId="{81F7BD2C-9550-A593-B012-9FAB6ADC0BAD}"/>
          </ac:picMkLst>
        </pc:picChg>
        <pc:cxnChg chg="add del mod">
          <ac:chgData name="Aldacher, Muhammad" userId="12bec936-7d77-4747-ae5c-755e57d88fa4" providerId="ADAL" clId="{B75947F4-66F3-4329-8B64-42C8055B8AF2}" dt="2024-11-24T19:53:33.738" v="1637" actId="21"/>
          <ac:cxnSpMkLst>
            <pc:docMk/>
            <pc:sldMk cId="3717752631" sldId="261"/>
            <ac:cxnSpMk id="12" creationId="{84C7A4FA-6EF6-3A74-4CFC-917704C1A6E9}"/>
          </ac:cxnSpMkLst>
        </pc:cxnChg>
        <pc:cxnChg chg="add del mod">
          <ac:chgData name="Aldacher, Muhammad" userId="12bec936-7d77-4747-ae5c-755e57d88fa4" providerId="ADAL" clId="{B75947F4-66F3-4329-8B64-42C8055B8AF2}" dt="2024-11-24T19:53:33.738" v="1637" actId="21"/>
          <ac:cxnSpMkLst>
            <pc:docMk/>
            <pc:sldMk cId="3717752631" sldId="261"/>
            <ac:cxnSpMk id="13" creationId="{1AB5B46B-BA24-A029-C778-43200698547C}"/>
          </ac:cxnSpMkLst>
        </pc:cxnChg>
        <pc:cxnChg chg="add mod">
          <ac:chgData name="Aldacher, Muhammad" userId="12bec936-7d77-4747-ae5c-755e57d88fa4" providerId="ADAL" clId="{B75947F4-66F3-4329-8B64-42C8055B8AF2}" dt="2024-11-24T19:53:40.267" v="1648" actId="1035"/>
          <ac:cxnSpMkLst>
            <pc:docMk/>
            <pc:sldMk cId="3717752631" sldId="261"/>
            <ac:cxnSpMk id="23" creationId="{84C7A4FA-6EF6-3A74-4CFC-917704C1A6E9}"/>
          </ac:cxnSpMkLst>
        </pc:cxnChg>
        <pc:cxnChg chg="add mod">
          <ac:chgData name="Aldacher, Muhammad" userId="12bec936-7d77-4747-ae5c-755e57d88fa4" providerId="ADAL" clId="{B75947F4-66F3-4329-8B64-42C8055B8AF2}" dt="2024-11-24T19:53:40.267" v="1648" actId="1035"/>
          <ac:cxnSpMkLst>
            <pc:docMk/>
            <pc:sldMk cId="3717752631" sldId="261"/>
            <ac:cxnSpMk id="24" creationId="{1AB5B46B-BA24-A029-C778-43200698547C}"/>
          </ac:cxnSpMkLst>
        </pc:cxnChg>
      </pc:sldChg>
      <pc:sldChg chg="addSp delSp modSp add mod">
        <pc:chgData name="Aldacher, Muhammad" userId="12bec936-7d77-4747-ae5c-755e57d88fa4" providerId="ADAL" clId="{B75947F4-66F3-4329-8B64-42C8055B8AF2}" dt="2024-11-25T04:44:20.235" v="2364" actId="1076"/>
        <pc:sldMkLst>
          <pc:docMk/>
          <pc:sldMk cId="2400807786" sldId="262"/>
        </pc:sldMkLst>
        <pc:spChg chg="mod">
          <ac:chgData name="Aldacher, Muhammad" userId="12bec936-7d77-4747-ae5c-755e57d88fa4" providerId="ADAL" clId="{B75947F4-66F3-4329-8B64-42C8055B8AF2}" dt="2024-11-24T22:21:12.521" v="1944" actId="20577"/>
          <ac:spMkLst>
            <pc:docMk/>
            <pc:sldMk cId="2400807786" sldId="262"/>
            <ac:spMk id="2" creationId="{99874354-0B93-9A50-DDB4-408E2D577F59}"/>
          </ac:spMkLst>
        </pc:spChg>
        <pc:spChg chg="del">
          <ac:chgData name="Aldacher, Muhammad" userId="12bec936-7d77-4747-ae5c-755e57d88fa4" providerId="ADAL" clId="{B75947F4-66F3-4329-8B64-42C8055B8AF2}" dt="2024-11-24T19:32:50.905" v="1401" actId="478"/>
          <ac:spMkLst>
            <pc:docMk/>
            <pc:sldMk cId="2400807786" sldId="262"/>
            <ac:spMk id="3" creationId="{F80AE422-FE27-280F-768A-41FBE76BB72D}"/>
          </ac:spMkLst>
        </pc:spChg>
        <pc:spChg chg="add del mod">
          <ac:chgData name="Aldacher, Muhammad" userId="12bec936-7d77-4747-ae5c-755e57d88fa4" providerId="ADAL" clId="{B75947F4-66F3-4329-8B64-42C8055B8AF2}" dt="2024-11-24T19:32:52.073" v="1402" actId="478"/>
          <ac:spMkLst>
            <pc:docMk/>
            <pc:sldMk cId="2400807786" sldId="262"/>
            <ac:spMk id="5" creationId="{FD76FAAD-EE6C-349D-9D17-4F3AF5A934EF}"/>
          </ac:spMkLst>
        </pc:spChg>
        <pc:spChg chg="add mod">
          <ac:chgData name="Aldacher, Muhammad" userId="12bec936-7d77-4747-ae5c-755e57d88fa4" providerId="ADAL" clId="{B75947F4-66F3-4329-8B64-42C8055B8AF2}" dt="2024-11-25T04:44:20.235" v="2364" actId="1076"/>
          <ac:spMkLst>
            <pc:docMk/>
            <pc:sldMk cId="2400807786" sldId="262"/>
            <ac:spMk id="6" creationId="{48BA882B-4638-5E96-7265-D7D089259621}"/>
          </ac:spMkLst>
        </pc:spChg>
      </pc:sldChg>
      <pc:sldChg chg="addSp delSp modSp add mod">
        <pc:chgData name="Aldacher, Muhammad" userId="12bec936-7d77-4747-ae5c-755e57d88fa4" providerId="ADAL" clId="{B75947F4-66F3-4329-8B64-42C8055B8AF2}" dt="2024-11-28T01:57:32.498" v="2578"/>
        <pc:sldMkLst>
          <pc:docMk/>
          <pc:sldMk cId="2208699283" sldId="263"/>
        </pc:sldMkLst>
        <pc:spChg chg="mod">
          <ac:chgData name="Aldacher, Muhammad" userId="12bec936-7d77-4747-ae5c-755e57d88fa4" providerId="ADAL" clId="{B75947F4-66F3-4329-8B64-42C8055B8AF2}" dt="2024-11-28T01:57:17.318" v="2546" actId="20577"/>
          <ac:spMkLst>
            <pc:docMk/>
            <pc:sldMk cId="2208699283" sldId="263"/>
            <ac:spMk id="2" creationId="{79CDEDD3-66FE-FEFD-57DE-07C56CE0085E}"/>
          </ac:spMkLst>
        </pc:spChg>
        <pc:spChg chg="add mod">
          <ac:chgData name="Aldacher, Muhammad" userId="12bec936-7d77-4747-ae5c-755e57d88fa4" providerId="ADAL" clId="{B75947F4-66F3-4329-8B64-42C8055B8AF2}" dt="2024-11-28T01:57:32.498" v="2578"/>
          <ac:spMkLst>
            <pc:docMk/>
            <pc:sldMk cId="2208699283" sldId="263"/>
            <ac:spMk id="3" creationId="{CFB15B5A-C7A1-6A1F-9F80-02DD976CF9D7}"/>
          </ac:spMkLst>
        </pc:spChg>
        <pc:spChg chg="add del mod">
          <ac:chgData name="Aldacher, Muhammad" userId="12bec936-7d77-4747-ae5c-755e57d88fa4" providerId="ADAL" clId="{B75947F4-66F3-4329-8B64-42C8055B8AF2}" dt="2024-11-24T19:43:45.468" v="1434" actId="22"/>
          <ac:spMkLst>
            <pc:docMk/>
            <pc:sldMk cId="2208699283" sldId="263"/>
            <ac:spMk id="4" creationId="{EDB7803A-CB21-CE37-F47D-7481418317BB}"/>
          </ac:spMkLst>
        </pc:spChg>
        <pc:spChg chg="add del mod">
          <ac:chgData name="Aldacher, Muhammad" userId="12bec936-7d77-4747-ae5c-755e57d88fa4" providerId="ADAL" clId="{B75947F4-66F3-4329-8B64-42C8055B8AF2}" dt="2024-11-28T01:57:31.717" v="2577" actId="478"/>
          <ac:spMkLst>
            <pc:docMk/>
            <pc:sldMk cId="2208699283" sldId="263"/>
            <ac:spMk id="8" creationId="{75A04A7C-CB2D-433B-265B-6E6BA18B3805}"/>
          </ac:spMkLst>
        </pc:spChg>
        <pc:spChg chg="add mod">
          <ac:chgData name="Aldacher, Muhammad" userId="12bec936-7d77-4747-ae5c-755e57d88fa4" providerId="ADAL" clId="{B75947F4-66F3-4329-8B64-42C8055B8AF2}" dt="2024-11-24T21:22:01.778" v="1698" actId="693"/>
          <ac:spMkLst>
            <pc:docMk/>
            <pc:sldMk cId="2208699283" sldId="263"/>
            <ac:spMk id="9" creationId="{45E606ED-EA1E-071E-4DC7-5F8C09D50859}"/>
          </ac:spMkLst>
        </pc:spChg>
        <pc:picChg chg="del">
          <ac:chgData name="Aldacher, Muhammad" userId="12bec936-7d77-4747-ae5c-755e57d88fa4" providerId="ADAL" clId="{B75947F4-66F3-4329-8B64-42C8055B8AF2}" dt="2024-11-24T19:43:44.281" v="1433" actId="478"/>
          <ac:picMkLst>
            <pc:docMk/>
            <pc:sldMk cId="2208699283" sldId="263"/>
            <ac:picMk id="6" creationId="{6523478A-B81E-8C07-7CAD-8EBB73E9A653}"/>
          </ac:picMkLst>
        </pc:picChg>
        <pc:picChg chg="add mod ord">
          <ac:chgData name="Aldacher, Muhammad" userId="12bec936-7d77-4747-ae5c-755e57d88fa4" providerId="ADAL" clId="{B75947F4-66F3-4329-8B64-42C8055B8AF2}" dt="2024-11-24T19:43:45.468" v="1434" actId="22"/>
          <ac:picMkLst>
            <pc:docMk/>
            <pc:sldMk cId="2208699283" sldId="263"/>
            <ac:picMk id="7" creationId="{C8409C48-7542-112A-819E-CBDCAB10DCA4}"/>
          </ac:picMkLst>
        </pc:picChg>
      </pc:sldChg>
      <pc:sldChg chg="addSp delSp modSp new mod ord">
        <pc:chgData name="Aldacher, Muhammad" userId="12bec936-7d77-4747-ae5c-755e57d88fa4" providerId="ADAL" clId="{B75947F4-66F3-4329-8B64-42C8055B8AF2}" dt="2024-11-24T21:45:27.106" v="1797" actId="208"/>
        <pc:sldMkLst>
          <pc:docMk/>
          <pc:sldMk cId="860180719" sldId="264"/>
        </pc:sldMkLst>
        <pc:spChg chg="mod">
          <ac:chgData name="Aldacher, Muhammad" userId="12bec936-7d77-4747-ae5c-755e57d88fa4" providerId="ADAL" clId="{B75947F4-66F3-4329-8B64-42C8055B8AF2}" dt="2024-11-24T19:57:40.242" v="1689" actId="20577"/>
          <ac:spMkLst>
            <pc:docMk/>
            <pc:sldMk cId="860180719" sldId="264"/>
            <ac:spMk id="2" creationId="{E104A1EE-0C28-1E8A-1986-27C6852D4D1A}"/>
          </ac:spMkLst>
        </pc:spChg>
        <pc:spChg chg="del">
          <ac:chgData name="Aldacher, Muhammad" userId="12bec936-7d77-4747-ae5c-755e57d88fa4" providerId="ADAL" clId="{B75947F4-66F3-4329-8B64-42C8055B8AF2}" dt="2024-11-24T19:57:42.087" v="1690" actId="22"/>
          <ac:spMkLst>
            <pc:docMk/>
            <pc:sldMk cId="860180719" sldId="264"/>
            <ac:spMk id="3" creationId="{F70B914E-9C1E-7E45-213B-84DB2C72E8D9}"/>
          </ac:spMkLst>
        </pc:spChg>
        <pc:spChg chg="add mod">
          <ac:chgData name="Aldacher, Muhammad" userId="12bec936-7d77-4747-ae5c-755e57d88fa4" providerId="ADAL" clId="{B75947F4-66F3-4329-8B64-42C8055B8AF2}" dt="2024-11-24T21:45:23.458" v="1796" actId="1076"/>
          <ac:spMkLst>
            <pc:docMk/>
            <pc:sldMk cId="860180719" sldId="264"/>
            <ac:spMk id="8" creationId="{964C99A6-990B-1AB4-EF74-9F05F7C84468}"/>
          </ac:spMkLst>
        </pc:spChg>
        <pc:picChg chg="add mod ord">
          <ac:chgData name="Aldacher, Muhammad" userId="12bec936-7d77-4747-ae5c-755e57d88fa4" providerId="ADAL" clId="{B75947F4-66F3-4329-8B64-42C8055B8AF2}" dt="2024-11-24T21:45:23.458" v="1796" actId="1076"/>
          <ac:picMkLst>
            <pc:docMk/>
            <pc:sldMk cId="860180719" sldId="264"/>
            <ac:picMk id="5" creationId="{3035A2BD-4D75-CA48-C96C-5FC2E9537283}"/>
          </ac:picMkLst>
        </pc:picChg>
        <pc:picChg chg="add mod">
          <ac:chgData name="Aldacher, Muhammad" userId="12bec936-7d77-4747-ae5c-755e57d88fa4" providerId="ADAL" clId="{B75947F4-66F3-4329-8B64-42C8055B8AF2}" dt="2024-11-24T21:45:23.458" v="1796" actId="1076"/>
          <ac:picMkLst>
            <pc:docMk/>
            <pc:sldMk cId="860180719" sldId="264"/>
            <ac:picMk id="7" creationId="{6AB0C218-3CB4-4001-CF77-DA245156D76C}"/>
          </ac:picMkLst>
        </pc:picChg>
        <pc:picChg chg="add mod">
          <ac:chgData name="Aldacher, Muhammad" userId="12bec936-7d77-4747-ae5c-755e57d88fa4" providerId="ADAL" clId="{B75947F4-66F3-4329-8B64-42C8055B8AF2}" dt="2024-11-24T21:45:27.106" v="1797" actId="208"/>
          <ac:picMkLst>
            <pc:docMk/>
            <pc:sldMk cId="860180719" sldId="264"/>
            <ac:picMk id="12" creationId="{9D5E8BE2-B7F7-D2A6-2494-760888FB8157}"/>
          </ac:picMkLst>
        </pc:picChg>
        <pc:cxnChg chg="add mod">
          <ac:chgData name="Aldacher, Muhammad" userId="12bec936-7d77-4747-ae5c-755e57d88fa4" providerId="ADAL" clId="{B75947F4-66F3-4329-8B64-42C8055B8AF2}" dt="2024-11-24T21:45:23.458" v="1796" actId="1076"/>
          <ac:cxnSpMkLst>
            <pc:docMk/>
            <pc:sldMk cId="860180719" sldId="264"/>
            <ac:cxnSpMk id="10" creationId="{E1B044CE-9CC2-09FA-DF9C-E6B9932B5107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4T21:48:30.166" v="1826" actId="20577"/>
        <pc:sldMkLst>
          <pc:docMk/>
          <pc:sldMk cId="906873431" sldId="265"/>
        </pc:sldMkLst>
        <pc:spChg chg="mod">
          <ac:chgData name="Aldacher, Muhammad" userId="12bec936-7d77-4747-ae5c-755e57d88fa4" providerId="ADAL" clId="{B75947F4-66F3-4329-8B64-42C8055B8AF2}" dt="2024-11-24T21:48:30.166" v="1826" actId="20577"/>
          <ac:spMkLst>
            <pc:docMk/>
            <pc:sldMk cId="906873431" sldId="265"/>
            <ac:spMk id="2" creationId="{298DC44E-79E4-8186-0970-BC1B8EAEE84A}"/>
          </ac:spMkLst>
        </pc:spChg>
        <pc:spChg chg="del">
          <ac:chgData name="Aldacher, Muhammad" userId="12bec936-7d77-4747-ae5c-755e57d88fa4" providerId="ADAL" clId="{B75947F4-66F3-4329-8B64-42C8055B8AF2}" dt="2024-11-24T21:31:04.206" v="1770" actId="478"/>
          <ac:spMkLst>
            <pc:docMk/>
            <pc:sldMk cId="906873431" sldId="265"/>
            <ac:spMk id="3" creationId="{94B7FA55-1610-53B5-E5E3-D9E85694BFA2}"/>
          </ac:spMkLst>
        </pc:spChg>
        <pc:spChg chg="add del mod">
          <ac:chgData name="Aldacher, Muhammad" userId="12bec936-7d77-4747-ae5c-755e57d88fa4" providerId="ADAL" clId="{B75947F4-66F3-4329-8B64-42C8055B8AF2}" dt="2024-11-24T21:34:01.785" v="1781"/>
          <ac:spMkLst>
            <pc:docMk/>
            <pc:sldMk cId="906873431" sldId="265"/>
            <ac:spMk id="4" creationId="{9C7632F7-0FC2-9966-7754-F6CBF2259B59}"/>
          </ac:spMkLst>
        </pc:spChg>
        <pc:spChg chg="add mod">
          <ac:chgData name="Aldacher, Muhammad" userId="12bec936-7d77-4747-ae5c-755e57d88fa4" providerId="ADAL" clId="{B75947F4-66F3-4329-8B64-42C8055B8AF2}" dt="2024-11-24T21:36:15.099" v="1786" actId="20577"/>
          <ac:spMkLst>
            <pc:docMk/>
            <pc:sldMk cId="906873431" sldId="265"/>
            <ac:spMk id="7" creationId="{6C4BAD8F-458C-0ECA-74FA-3C0D1C2068AA}"/>
          </ac:spMkLst>
        </pc:spChg>
        <pc:picChg chg="add del mod">
          <ac:chgData name="Aldacher, Muhammad" userId="12bec936-7d77-4747-ae5c-755e57d88fa4" providerId="ADAL" clId="{B75947F4-66F3-4329-8B64-42C8055B8AF2}" dt="2024-11-24T21:35:41.246" v="1782" actId="478"/>
          <ac:picMkLst>
            <pc:docMk/>
            <pc:sldMk cId="906873431" sldId="265"/>
            <ac:picMk id="6" creationId="{FD10FCD2-20A7-ABED-BD00-3B16099CD086}"/>
          </ac:picMkLst>
        </pc:picChg>
        <pc:picChg chg="add mod">
          <ac:chgData name="Aldacher, Muhammad" userId="12bec936-7d77-4747-ae5c-755e57d88fa4" providerId="ADAL" clId="{B75947F4-66F3-4329-8B64-42C8055B8AF2}" dt="2024-11-24T21:40:24.985" v="1791" actId="1076"/>
          <ac:picMkLst>
            <pc:docMk/>
            <pc:sldMk cId="906873431" sldId="265"/>
            <ac:picMk id="9" creationId="{9EE5D02E-FAF5-D11B-53FD-8B1450265EB8}"/>
          </ac:picMkLst>
        </pc:picChg>
        <pc:picChg chg="add mod">
          <ac:chgData name="Aldacher, Muhammad" userId="12bec936-7d77-4747-ae5c-755e57d88fa4" providerId="ADAL" clId="{B75947F4-66F3-4329-8B64-42C8055B8AF2}" dt="2024-11-24T21:40:24.985" v="1791" actId="1076"/>
          <ac:picMkLst>
            <pc:docMk/>
            <pc:sldMk cId="906873431" sldId="265"/>
            <ac:picMk id="11" creationId="{756C4959-8EDD-2560-BB5D-9DCBD8B0075C}"/>
          </ac:picMkLst>
        </pc:picChg>
        <pc:picChg chg="add mod">
          <ac:chgData name="Aldacher, Muhammad" userId="12bec936-7d77-4747-ae5c-755e57d88fa4" providerId="ADAL" clId="{B75947F4-66F3-4329-8B64-42C8055B8AF2}" dt="2024-11-24T21:48:12.561" v="1801" actId="1076"/>
          <ac:picMkLst>
            <pc:docMk/>
            <pc:sldMk cId="906873431" sldId="265"/>
            <ac:picMk id="12" creationId="{720EB5C2-DC64-37DA-72F6-DFA3FF51DFBC}"/>
          </ac:picMkLst>
        </pc:picChg>
      </pc:sldChg>
      <pc:sldChg chg="addSp delSp modSp new mod">
        <pc:chgData name="Aldacher, Muhammad" userId="12bec936-7d77-4747-ae5c-755e57d88fa4" providerId="ADAL" clId="{B75947F4-66F3-4329-8B64-42C8055B8AF2}" dt="2024-11-26T00:16:03.870" v="2378" actId="688"/>
        <pc:sldMkLst>
          <pc:docMk/>
          <pc:sldMk cId="2501504381" sldId="266"/>
        </pc:sldMkLst>
        <pc:spChg chg="mod">
          <ac:chgData name="Aldacher, Muhammad" userId="12bec936-7d77-4747-ae5c-755e57d88fa4" providerId="ADAL" clId="{B75947F4-66F3-4329-8B64-42C8055B8AF2}" dt="2024-11-24T21:48:52.977" v="1838" actId="20577"/>
          <ac:spMkLst>
            <pc:docMk/>
            <pc:sldMk cId="2501504381" sldId="266"/>
            <ac:spMk id="2" creationId="{7376B0CA-D84E-8FA6-4F4C-4CE37FC52889}"/>
          </ac:spMkLst>
        </pc:spChg>
        <pc:spChg chg="del">
          <ac:chgData name="Aldacher, Muhammad" userId="12bec936-7d77-4747-ae5c-755e57d88fa4" providerId="ADAL" clId="{B75947F4-66F3-4329-8B64-42C8055B8AF2}" dt="2024-11-24T21:49:34.520" v="1839" actId="22"/>
          <ac:spMkLst>
            <pc:docMk/>
            <pc:sldMk cId="2501504381" sldId="266"/>
            <ac:spMk id="3" creationId="{2F0C6F0A-822B-7092-4C86-E9D7E4C8AA29}"/>
          </ac:spMkLst>
        </pc:spChg>
        <pc:spChg chg="add mod">
          <ac:chgData name="Aldacher, Muhammad" userId="12bec936-7d77-4747-ae5c-755e57d88fa4" providerId="ADAL" clId="{B75947F4-66F3-4329-8B64-42C8055B8AF2}" dt="2024-11-26T00:15:02.689" v="2369" actId="1076"/>
          <ac:spMkLst>
            <pc:docMk/>
            <pc:sldMk cId="2501504381" sldId="266"/>
            <ac:spMk id="11" creationId="{8EFCE82A-4D83-9CB7-80E9-8DEB972A0D8A}"/>
          </ac:spMkLst>
        </pc:spChg>
        <pc:spChg chg="add mod">
          <ac:chgData name="Aldacher, Muhammad" userId="12bec936-7d77-4747-ae5c-755e57d88fa4" providerId="ADAL" clId="{B75947F4-66F3-4329-8B64-42C8055B8AF2}" dt="2024-11-26T00:16:03.870" v="2378" actId="688"/>
          <ac:spMkLst>
            <pc:docMk/>
            <pc:sldMk cId="2501504381" sldId="266"/>
            <ac:spMk id="12" creationId="{A7AA156E-C305-C722-AB46-FE61475B1067}"/>
          </ac:spMkLst>
        </pc:spChg>
        <pc:picChg chg="add mod">
          <ac:chgData name="Aldacher, Muhammad" userId="12bec936-7d77-4747-ae5c-755e57d88fa4" providerId="ADAL" clId="{B75947F4-66F3-4329-8B64-42C8055B8AF2}" dt="2024-11-26T00:15:07.814" v="2370" actId="1076"/>
          <ac:picMkLst>
            <pc:docMk/>
            <pc:sldMk cId="2501504381" sldId="266"/>
            <ac:picMk id="4" creationId="{331A3728-C093-EF23-14D0-9D830EA98ED7}"/>
          </ac:picMkLst>
        </pc:picChg>
        <pc:picChg chg="add mod ord">
          <ac:chgData name="Aldacher, Muhammad" userId="12bec936-7d77-4747-ae5c-755e57d88fa4" providerId="ADAL" clId="{B75947F4-66F3-4329-8B64-42C8055B8AF2}" dt="2024-11-24T21:50:25.763" v="1848" actId="1076"/>
          <ac:picMkLst>
            <pc:docMk/>
            <pc:sldMk cId="2501504381" sldId="266"/>
            <ac:picMk id="5" creationId="{FFC29BC9-8446-90EC-B2DE-6D0BD0CD5535}"/>
          </ac:picMkLst>
        </pc:picChg>
        <pc:picChg chg="add mod">
          <ac:chgData name="Aldacher, Muhammad" userId="12bec936-7d77-4747-ae5c-755e57d88fa4" providerId="ADAL" clId="{B75947F4-66F3-4329-8B64-42C8055B8AF2}" dt="2024-11-26T00:15:02.689" v="2369" actId="1076"/>
          <ac:picMkLst>
            <pc:docMk/>
            <pc:sldMk cId="2501504381" sldId="266"/>
            <ac:picMk id="7" creationId="{20B5E25C-6E2A-28BC-1E08-66FA6955EB6B}"/>
          </ac:picMkLst>
        </pc:picChg>
        <pc:picChg chg="add mod">
          <ac:chgData name="Aldacher, Muhammad" userId="12bec936-7d77-4747-ae5c-755e57d88fa4" providerId="ADAL" clId="{B75947F4-66F3-4329-8B64-42C8055B8AF2}" dt="2024-11-26T00:15:07.814" v="2370" actId="1076"/>
          <ac:picMkLst>
            <pc:docMk/>
            <pc:sldMk cId="2501504381" sldId="266"/>
            <ac:picMk id="8" creationId="{F33FA5CA-267F-A274-2836-FFAA220D763D}"/>
          </ac:picMkLst>
        </pc:picChg>
        <pc:cxnChg chg="add mod">
          <ac:chgData name="Aldacher, Muhammad" userId="12bec936-7d77-4747-ae5c-755e57d88fa4" providerId="ADAL" clId="{B75947F4-66F3-4329-8B64-42C8055B8AF2}" dt="2024-11-26T00:15:10.560" v="2371" actId="14100"/>
          <ac:cxnSpMkLst>
            <pc:docMk/>
            <pc:sldMk cId="2501504381" sldId="266"/>
            <ac:cxnSpMk id="9" creationId="{06DA823D-56C8-ED24-4BF3-7A4C1D1A34DF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5T04:39:03.455" v="2270" actId="1076"/>
        <pc:sldMkLst>
          <pc:docMk/>
          <pc:sldMk cId="1839938377" sldId="267"/>
        </pc:sldMkLst>
        <pc:spChg chg="mod">
          <ac:chgData name="Aldacher, Muhammad" userId="12bec936-7d77-4747-ae5c-755e57d88fa4" providerId="ADAL" clId="{B75947F4-66F3-4329-8B64-42C8055B8AF2}" dt="2024-11-25T04:30:20.078" v="2099" actId="1076"/>
          <ac:spMkLst>
            <pc:docMk/>
            <pc:sldMk cId="1839938377" sldId="267"/>
            <ac:spMk id="2" creationId="{8DABCE1D-C99A-6E18-BA81-BF6DC9B45F37}"/>
          </ac:spMkLst>
        </pc:spChg>
        <pc:spChg chg="del">
          <ac:chgData name="Aldacher, Muhammad" userId="12bec936-7d77-4747-ae5c-755e57d88fa4" providerId="ADAL" clId="{B75947F4-66F3-4329-8B64-42C8055B8AF2}" dt="2024-11-25T00:59:30.661" v="1999" actId="22"/>
          <ac:spMkLst>
            <pc:docMk/>
            <pc:sldMk cId="1839938377" sldId="267"/>
            <ac:spMk id="3" creationId="{DDB42AF3-5620-BA41-6A42-342FEB056ABD}"/>
          </ac:spMkLst>
        </pc:spChg>
        <pc:spChg chg="add del mod">
          <ac:chgData name="Aldacher, Muhammad" userId="12bec936-7d77-4747-ae5c-755e57d88fa4" providerId="ADAL" clId="{B75947F4-66F3-4329-8B64-42C8055B8AF2}" dt="2024-11-25T01:03:05.036" v="2072" actId="478"/>
          <ac:spMkLst>
            <pc:docMk/>
            <pc:sldMk cId="1839938377" sldId="267"/>
            <ac:spMk id="4" creationId="{26C28991-DF50-5B9F-7906-36EBAAE44008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7" creationId="{A1D41447-F559-AD0F-9AFA-9EAEDF9B27A4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8" creationId="{EF4F6DC3-4D23-8BE9-D603-AA0199C9125C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11" creationId="{6B1A35A1-7D27-7949-E6CE-266B7997A97F}"/>
          </ac:spMkLst>
        </pc:spChg>
        <pc:spChg chg="add del mod">
          <ac:chgData name="Aldacher, Muhammad" userId="12bec936-7d77-4747-ae5c-755e57d88fa4" providerId="ADAL" clId="{B75947F4-66F3-4329-8B64-42C8055B8AF2}" dt="2024-11-25T01:20:41.081" v="2089" actId="478"/>
          <ac:spMkLst>
            <pc:docMk/>
            <pc:sldMk cId="1839938377" sldId="267"/>
            <ac:spMk id="13" creationId="{95EE1191-52C9-4CD0-26EA-8E65D652EC52}"/>
          </ac:spMkLst>
        </pc:spChg>
        <pc:spChg chg="add mod">
          <ac:chgData name="Aldacher, Muhammad" userId="12bec936-7d77-4747-ae5c-755e57d88fa4" providerId="ADAL" clId="{B75947F4-66F3-4329-8B64-42C8055B8AF2}" dt="2024-11-25T04:39:03.455" v="2270" actId="1076"/>
          <ac:spMkLst>
            <pc:docMk/>
            <pc:sldMk cId="1839938377" sldId="267"/>
            <ac:spMk id="14" creationId="{26C28991-DF50-5B9F-7906-36EBAAE44008}"/>
          </ac:spMkLst>
        </pc:spChg>
        <pc:spChg chg="add mod">
          <ac:chgData name="Aldacher, Muhammad" userId="12bec936-7d77-4747-ae5c-755e57d88fa4" providerId="ADAL" clId="{B75947F4-66F3-4329-8B64-42C8055B8AF2}" dt="2024-11-25T04:36:59.957" v="2148" actId="1076"/>
          <ac:spMkLst>
            <pc:docMk/>
            <pc:sldMk cId="1839938377" sldId="267"/>
            <ac:spMk id="19" creationId="{8F6F13C8-DBD1-5E9C-A64E-7442B437E892}"/>
          </ac:spMkLst>
        </pc:spChg>
        <pc:spChg chg="add mod">
          <ac:chgData name="Aldacher, Muhammad" userId="12bec936-7d77-4747-ae5c-755e57d88fa4" providerId="ADAL" clId="{B75947F4-66F3-4329-8B64-42C8055B8AF2}" dt="2024-11-25T04:38:37.552" v="2267" actId="255"/>
          <ac:spMkLst>
            <pc:docMk/>
            <pc:sldMk cId="1839938377" sldId="267"/>
            <ac:spMk id="20" creationId="{2FF584A1-D1AA-92A8-C1AB-D4A5D0A21CAC}"/>
          </ac:spMkLst>
        </pc:spChg>
        <pc:picChg chg="add del mod ord">
          <ac:chgData name="Aldacher, Muhammad" userId="12bec936-7d77-4747-ae5c-755e57d88fa4" providerId="ADAL" clId="{B75947F4-66F3-4329-8B64-42C8055B8AF2}" dt="2024-11-25T01:20:36.844" v="2088" actId="478"/>
          <ac:picMkLst>
            <pc:docMk/>
            <pc:sldMk cId="1839938377" sldId="267"/>
            <ac:picMk id="6" creationId="{B8732702-8425-4BFD-8D92-FA98C4E10BC5}"/>
          </ac:picMkLst>
        </pc:picChg>
        <pc:picChg chg="add mod">
          <ac:chgData name="Aldacher, Muhammad" userId="12bec936-7d77-4747-ae5c-755e57d88fa4" providerId="ADAL" clId="{B75947F4-66F3-4329-8B64-42C8055B8AF2}" dt="2024-11-25T04:31:58.392" v="2106" actId="1076"/>
          <ac:picMkLst>
            <pc:docMk/>
            <pc:sldMk cId="1839938377" sldId="267"/>
            <ac:picMk id="16" creationId="{690344F6-5C1F-A412-7D0F-503DB14ED71F}"/>
          </ac:picMkLst>
        </pc:picChg>
        <pc:picChg chg="add mod">
          <ac:chgData name="Aldacher, Muhammad" userId="12bec936-7d77-4747-ae5c-755e57d88fa4" providerId="ADAL" clId="{B75947F4-66F3-4329-8B64-42C8055B8AF2}" dt="2024-11-25T04:31:58.392" v="2106" actId="1076"/>
          <ac:picMkLst>
            <pc:docMk/>
            <pc:sldMk cId="1839938377" sldId="267"/>
            <ac:picMk id="18" creationId="{AACF9348-1EDE-4CBB-979A-0BDE326C8DBE}"/>
          </ac:picMkLst>
        </pc:picChg>
        <pc:cxnChg chg="add del mod">
          <ac:chgData name="Aldacher, Muhammad" userId="12bec936-7d77-4747-ae5c-755e57d88fa4" providerId="ADAL" clId="{B75947F4-66F3-4329-8B64-42C8055B8AF2}" dt="2024-11-25T01:20:36.844" v="2088" actId="478"/>
          <ac:cxnSpMkLst>
            <pc:docMk/>
            <pc:sldMk cId="1839938377" sldId="267"/>
            <ac:cxnSpMk id="10" creationId="{DCABA7D8-6B93-8FCB-BBE3-5C54341560BF}"/>
          </ac:cxnSpMkLst>
        </pc:cxnChg>
      </pc:sldChg>
      <pc:sldChg chg="modSp add mod">
        <pc:chgData name="Aldacher, Muhammad" userId="12bec936-7d77-4747-ae5c-755e57d88fa4" providerId="ADAL" clId="{B75947F4-66F3-4329-8B64-42C8055B8AF2}" dt="2024-11-24T22:22:27.086" v="1950"/>
        <pc:sldMkLst>
          <pc:docMk/>
          <pc:sldMk cId="993240510" sldId="268"/>
        </pc:sldMkLst>
        <pc:spChg chg="mod">
          <ac:chgData name="Aldacher, Muhammad" userId="12bec936-7d77-4747-ae5c-755e57d88fa4" providerId="ADAL" clId="{B75947F4-66F3-4329-8B64-42C8055B8AF2}" dt="2024-11-24T22:22:27.086" v="1950"/>
          <ac:spMkLst>
            <pc:docMk/>
            <pc:sldMk cId="993240510" sldId="268"/>
            <ac:spMk id="2" creationId="{99874354-0B93-9A50-DDB4-408E2D577F59}"/>
          </ac:spMkLst>
        </pc:spChg>
      </pc:sldChg>
      <pc:sldChg chg="delSp modSp add mod ord">
        <pc:chgData name="Aldacher, Muhammad" userId="12bec936-7d77-4747-ae5c-755e57d88fa4" providerId="ADAL" clId="{B75947F4-66F3-4329-8B64-42C8055B8AF2}" dt="2024-11-25T04:30:43.425" v="2101" actId="1076"/>
        <pc:sldMkLst>
          <pc:docMk/>
          <pc:sldMk cId="4117462994" sldId="269"/>
        </pc:sldMkLst>
        <pc:spChg chg="mod">
          <ac:chgData name="Aldacher, Muhammad" userId="12bec936-7d77-4747-ae5c-755e57d88fa4" providerId="ADAL" clId="{B75947F4-66F3-4329-8B64-42C8055B8AF2}" dt="2024-11-25T04:30:28.442" v="2100" actId="1076"/>
          <ac:spMkLst>
            <pc:docMk/>
            <pc:sldMk cId="4117462994" sldId="269"/>
            <ac:spMk id="2" creationId="{8DABCE1D-C99A-6E18-BA81-BF6DC9B45F37}"/>
          </ac:spMkLst>
        </pc:spChg>
        <pc:spChg chg="del">
          <ac:chgData name="Aldacher, Muhammad" userId="12bec936-7d77-4747-ae5c-755e57d88fa4" providerId="ADAL" clId="{B75947F4-66F3-4329-8B64-42C8055B8AF2}" dt="2024-11-25T01:41:48.707" v="2090" actId="21"/>
          <ac:spMkLst>
            <pc:docMk/>
            <pc:sldMk cId="4117462994" sldId="269"/>
            <ac:spMk id="4" creationId="{26C28991-DF50-5B9F-7906-36EBAAE44008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7" creationId="{A1D41447-F559-AD0F-9AFA-9EAEDF9B27A4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8" creationId="{EF4F6DC3-4D23-8BE9-D603-AA0199C9125C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11" creationId="{6B1A35A1-7D27-7949-E6CE-266B7997A97F}"/>
          </ac:spMkLst>
        </pc:spChg>
        <pc:picChg chg="mod">
          <ac:chgData name="Aldacher, Muhammad" userId="12bec936-7d77-4747-ae5c-755e57d88fa4" providerId="ADAL" clId="{B75947F4-66F3-4329-8B64-42C8055B8AF2}" dt="2024-11-25T04:30:43.425" v="2101" actId="1076"/>
          <ac:picMkLst>
            <pc:docMk/>
            <pc:sldMk cId="4117462994" sldId="269"/>
            <ac:picMk id="6" creationId="{B8732702-8425-4BFD-8D92-FA98C4E10BC5}"/>
          </ac:picMkLst>
        </pc:picChg>
        <pc:cxnChg chg="mod">
          <ac:chgData name="Aldacher, Muhammad" userId="12bec936-7d77-4747-ae5c-755e57d88fa4" providerId="ADAL" clId="{B75947F4-66F3-4329-8B64-42C8055B8AF2}" dt="2024-11-25T04:30:43.425" v="2101" actId="1076"/>
          <ac:cxnSpMkLst>
            <pc:docMk/>
            <pc:sldMk cId="4117462994" sldId="269"/>
            <ac:cxnSpMk id="10" creationId="{DCABA7D8-6B93-8FCB-BBE3-5C54341560BF}"/>
          </ac:cxnSpMkLst>
        </pc:cxnChg>
      </pc:sldChg>
      <pc:sldChg chg="new del">
        <pc:chgData name="Aldacher, Muhammad" userId="12bec936-7d77-4747-ae5c-755e57d88fa4" providerId="ADAL" clId="{B75947F4-66F3-4329-8B64-42C8055B8AF2}" dt="2024-11-25T04:41:02.607" v="2272" actId="47"/>
        <pc:sldMkLst>
          <pc:docMk/>
          <pc:sldMk cId="1199459987" sldId="270"/>
        </pc:sldMkLst>
      </pc:sldChg>
      <pc:sldChg chg="addSp delSp modSp new mod">
        <pc:chgData name="Aldacher, Muhammad" userId="12bec936-7d77-4747-ae5c-755e57d88fa4" providerId="ADAL" clId="{B75947F4-66F3-4329-8B64-42C8055B8AF2}" dt="2024-11-28T00:56:04.413" v="2545" actId="255"/>
        <pc:sldMkLst>
          <pc:docMk/>
          <pc:sldMk cId="2141687450" sldId="270"/>
        </pc:sldMkLst>
        <pc:spChg chg="del">
          <ac:chgData name="Aldacher, Muhammad" userId="12bec936-7d77-4747-ae5c-755e57d88fa4" providerId="ADAL" clId="{B75947F4-66F3-4329-8B64-42C8055B8AF2}" dt="2024-11-28T00:28:36.263" v="2380" actId="478"/>
          <ac:spMkLst>
            <pc:docMk/>
            <pc:sldMk cId="2141687450" sldId="270"/>
            <ac:spMk id="2" creationId="{503C491A-5F93-259F-3460-D6F3D952A540}"/>
          </ac:spMkLst>
        </pc:spChg>
        <pc:spChg chg="mod">
          <ac:chgData name="Aldacher, Muhammad" userId="12bec936-7d77-4747-ae5c-755e57d88fa4" providerId="ADAL" clId="{B75947F4-66F3-4329-8B64-42C8055B8AF2}" dt="2024-11-28T00:56:04.413" v="2545" actId="255"/>
          <ac:spMkLst>
            <pc:docMk/>
            <pc:sldMk cId="2141687450" sldId="270"/>
            <ac:spMk id="3" creationId="{8D7ECA22-A549-4CE2-7DBF-B5A4F6CA111C}"/>
          </ac:spMkLst>
        </pc:spChg>
        <pc:spChg chg="add mod">
          <ac:chgData name="Aldacher, Muhammad" userId="12bec936-7d77-4747-ae5c-755e57d88fa4" providerId="ADAL" clId="{B75947F4-66F3-4329-8B64-42C8055B8AF2}" dt="2024-11-28T00:28:47.416" v="2404" actId="20577"/>
          <ac:spMkLst>
            <pc:docMk/>
            <pc:sldMk cId="2141687450" sldId="270"/>
            <ac:spMk id="4" creationId="{88D5FF7F-071A-44E0-9D35-7E08A3BD3C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5E92-DC10-B364-30E5-4A1FF18A2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9799F-7EBA-5A11-DF89-DBEB49F7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AB77-2E52-2460-3CE7-EC67786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9749-0A6C-B5D8-F98E-9F0B11F0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2E9E-949F-53D9-18EA-69AEB9BE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621C-7EDD-0ADB-917A-29DD28D5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FB4AA-FC83-20D6-E414-6F851E50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207B-2CFA-5527-6959-9749BD9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A125-BA6A-0DD2-4ACD-C73323BF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8173-FE71-7045-765E-25961B7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8D94F-D8CE-A1E0-5C29-3F7B66CE0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59687-0BA2-5AC4-CBB4-58433F1E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DA07-9D56-6430-AD72-66273D1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048A-4BFF-5FE9-BE94-A630911B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506B-EAF1-4201-8432-9F322E45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6AF3-5634-46B2-04F0-A6264B32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5E4E-9B72-8C9D-279B-2639D6D9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8C36-87DE-1DF7-7C43-C878316F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0E4C-2DC6-5CD6-5303-7213DB1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44E2-B2E3-2BDD-494A-082BA54C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3F1-6BC9-19C2-D495-09C83DC0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69C1-1BCE-89D9-BA92-7FD3E967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813C-A4FF-B920-2E4F-3B17A31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99C4-E6C8-FDE5-9891-6C29A064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9023-F6F4-DCE1-6CA0-2452AE5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1271-E528-55E3-5BE8-31582C46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91A1-49FB-DA0E-3D69-D642FFFB9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DD901-5615-8385-B595-045F2648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8B7B-1B51-16AA-4F10-12D3D57A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9543-D252-361C-1BA6-4A1C8B99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7527-BFFF-BC2D-911C-17305F12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3F70-D685-4EEB-EFF5-632D5056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3D77-BA06-388B-2E30-76E87E6C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7862-ED42-8C24-27AF-6633434A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1F10-ABDA-D9D2-DD3B-B18F9BF9D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99CC7-1370-7C79-6BB0-893159A3B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A97DC-9410-341A-1C7C-39F07F11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C60F7-0545-FF50-8765-6CDECBF6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391D2-5FC2-AF5C-306C-B8E2C658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F9E9-939E-F43F-C8C5-BE325F85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8365-B3DE-AAF6-6229-63ECCAFD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C531B-FED2-E8A9-CDE1-09CB16A6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BDB81-7EB8-01DB-0CE0-9D04BB88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9B74B-49B7-465E-C3AC-7792A067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C6920-8AEF-A764-252E-A18A7E8C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9A1D6-188F-5EB2-8A9B-3AF72220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20F1-59B2-063E-EDD9-5EE1426D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3469-EBE0-7B93-C3C4-283D6A29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6507-225E-2D04-BFFF-3FF8A9DB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C13A-F1BE-7529-B7F1-D8E07506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1AD8-E902-2357-CD6E-97D953DB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C48-259E-1672-D769-71BA7F4F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100A-63C7-B69C-50C9-9719D52F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4530E-618A-7681-8C1C-9AE8ED7B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3221-B6F7-2C1B-9FB4-53753545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327D5-838E-57CB-A7B7-D0A92269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02F5-B33B-4240-976A-DE6A3386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684D-18B5-0A85-4EDD-18B97DA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490C-37C2-2328-25E9-9AB5041D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1E60-82D8-D8A2-E7E7-B5915FF5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0263-4C4C-69A2-E1B1-B24FCB059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F607-A6F7-6B7D-A7EA-3D24D6F41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6181-4298-EE11-1E11-B4E05D666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uhammadaldacher/Wireline-Channel-Modeling-Characterization/tree/main/Lab%2002%20-%20PRBS%20and%20Eye%20Dia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4354-0B93-9A50-DDB4-408E2D57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Driver - CML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AE422-FE27-280F-768A-41FBE76BB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Gbps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5F22BB-1273-B7C5-0D02-CD98EF4B69A8}"/>
              </a:ext>
            </a:extLst>
          </p:cNvPr>
          <p:cNvSpPr txBox="1">
            <a:spLocks/>
          </p:cNvSpPr>
          <p:nvPr/>
        </p:nvSpPr>
        <p:spPr>
          <a:xfrm>
            <a:off x="1524000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39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A1EE-0C28-1E8A-1986-27C6852D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5A2BD-4D75-CA48-C96C-5FC2E953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040" y="1690688"/>
            <a:ext cx="2781541" cy="3551228"/>
          </a:xfr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0C218-3CB4-4001-CF77-DA245156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80" y="1690688"/>
            <a:ext cx="3758114" cy="493884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4C99A6-990B-1AB4-EF74-9F05F7C84468}"/>
              </a:ext>
            </a:extLst>
          </p:cNvPr>
          <p:cNvSpPr/>
          <p:nvPr/>
        </p:nvSpPr>
        <p:spPr>
          <a:xfrm>
            <a:off x="1381760" y="2733040"/>
            <a:ext cx="2153920" cy="193040"/>
          </a:xfrm>
          <a:prstGeom prst="rect">
            <a:avLst/>
          </a:prstGeom>
          <a:solidFill>
            <a:srgbClr val="859305">
              <a:alpha val="2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B044CE-9CC2-09FA-DF9C-E6B9932B5107}"/>
              </a:ext>
            </a:extLst>
          </p:cNvPr>
          <p:cNvCxnSpPr>
            <a:stCxn id="8" idx="3"/>
          </p:cNvCxnSpPr>
          <p:nvPr/>
        </p:nvCxnSpPr>
        <p:spPr>
          <a:xfrm flipV="1">
            <a:off x="3535680" y="2814320"/>
            <a:ext cx="1168400" cy="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5E8BE2-B7F7-D2A6-2494-760888F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087" y="1686436"/>
            <a:ext cx="2733208" cy="208165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018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FD79-2C76-AC01-F838-D3D9F570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90332D-CFCC-80EB-823D-271353BF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1894184"/>
            <a:ext cx="7056732" cy="41532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92FA4-0EC6-9C08-3EDF-602D9F98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113" y="1894184"/>
            <a:ext cx="4122111" cy="426705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4935BC-908E-8CCE-BA21-21700E3458C9}"/>
              </a:ext>
            </a:extLst>
          </p:cNvPr>
          <p:cNvSpPr txBox="1"/>
          <p:nvPr/>
        </p:nvSpPr>
        <p:spPr>
          <a:xfrm>
            <a:off x="1645920" y="6354375"/>
            <a:ext cx="5770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eyeDiagram</a:t>
            </a:r>
            <a:r>
              <a:rPr lang="en-US" sz="1200" dirty="0">
                <a:solidFill>
                  <a:srgbClr val="FF0000"/>
                </a:solidFill>
              </a:rPr>
              <a:t>(VT("/</a:t>
            </a:r>
            <a:r>
              <a:rPr lang="en-US" sz="1200" dirty="0" err="1">
                <a:solidFill>
                  <a:srgbClr val="FF0000"/>
                </a:solidFill>
              </a:rPr>
              <a:t>outp_load</a:t>
            </a:r>
            <a:r>
              <a:rPr lang="en-US" sz="1200" dirty="0">
                <a:solidFill>
                  <a:srgbClr val="FF0000"/>
                </a:solidFill>
              </a:rPr>
              <a:t>")-VT("/</a:t>
            </a:r>
            <a:r>
              <a:rPr lang="en-US" sz="1200" dirty="0" err="1">
                <a:solidFill>
                  <a:srgbClr val="FF0000"/>
                </a:solidFill>
              </a:rPr>
              <a:t>outn_load</a:t>
            </a:r>
            <a:r>
              <a:rPr lang="en-US" sz="1200" dirty="0">
                <a:solidFill>
                  <a:srgbClr val="FF0000"/>
                </a:solidFill>
              </a:rPr>
              <a:t>") 0 VAR(“</a:t>
            </a:r>
            <a:r>
              <a:rPr lang="en-US" sz="1200" dirty="0" err="1">
                <a:solidFill>
                  <a:srgbClr val="FF0000"/>
                </a:solidFill>
              </a:rPr>
              <a:t>sim_time</a:t>
            </a:r>
            <a:r>
              <a:rPr lang="en-US" sz="1200" dirty="0">
                <a:solidFill>
                  <a:srgbClr val="FF0000"/>
                </a:solidFill>
              </a:rPr>
              <a:t>") 2n   ?</a:t>
            </a:r>
            <a:r>
              <a:rPr lang="en-US" sz="1200" dirty="0" err="1">
                <a:solidFill>
                  <a:srgbClr val="FF0000"/>
                </a:solidFill>
              </a:rPr>
              <a:t>autoCenter</a:t>
            </a:r>
            <a:r>
              <a:rPr lang="en-US" sz="1200" dirty="0">
                <a:solidFill>
                  <a:srgbClr val="FF0000"/>
                </a:solidFill>
              </a:rPr>
              <a:t> t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A0BA4-1524-AD96-B464-113EA5DF8C3E}"/>
              </a:ext>
            </a:extLst>
          </p:cNvPr>
          <p:cNvSpPr/>
          <p:nvPr/>
        </p:nvSpPr>
        <p:spPr>
          <a:xfrm>
            <a:off x="502920" y="5884237"/>
            <a:ext cx="6162040" cy="16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287D6-24B0-AB84-FE48-DAD690614AE0}"/>
              </a:ext>
            </a:extLst>
          </p:cNvPr>
          <p:cNvCxnSpPr/>
          <p:nvPr/>
        </p:nvCxnSpPr>
        <p:spPr>
          <a:xfrm flipH="1">
            <a:off x="9284439" y="5017368"/>
            <a:ext cx="428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B6F3B1-C2BE-EEBA-10C6-74C97BD80CC7}"/>
              </a:ext>
            </a:extLst>
          </p:cNvPr>
          <p:cNvSpPr txBox="1"/>
          <p:nvPr/>
        </p:nvSpPr>
        <p:spPr>
          <a:xfrm>
            <a:off x="9650004" y="4878869"/>
            <a:ext cx="560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2*UI</a:t>
            </a:r>
          </a:p>
        </p:txBody>
      </p:sp>
    </p:spTree>
    <p:extLst>
      <p:ext uri="{BB962C8B-B14F-4D97-AF65-F5344CB8AC3E}">
        <p14:creationId xmlns:p14="http://schemas.microsoft.com/office/powerpoint/2010/main" val="32923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4354-0B93-9A50-DDB4-408E2D57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993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CE1D-C99A-6E18-BA81-BF6DC9B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Waveforms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32702-8425-4BFD-8D92-FA98C4E1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9208"/>
            <a:ext cx="10515600" cy="40995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41447-F559-AD0F-9AFA-9EAEDF9B27A4}"/>
              </a:ext>
            </a:extLst>
          </p:cNvPr>
          <p:cNvSpPr txBox="1"/>
          <p:nvPr/>
        </p:nvSpPr>
        <p:spPr>
          <a:xfrm>
            <a:off x="2763520" y="4926097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–250 mV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F6DC3-4D23-8BE9-D603-AA0199C9125C}"/>
              </a:ext>
            </a:extLst>
          </p:cNvPr>
          <p:cNvSpPr txBox="1"/>
          <p:nvPr/>
        </p:nvSpPr>
        <p:spPr>
          <a:xfrm>
            <a:off x="6512560" y="3449319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+250 mV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BA7D8-6B93-8FCB-BBE3-5C54341560BF}"/>
              </a:ext>
            </a:extLst>
          </p:cNvPr>
          <p:cNvCxnSpPr/>
          <p:nvPr/>
        </p:nvCxnSpPr>
        <p:spPr>
          <a:xfrm>
            <a:off x="5323840" y="3715226"/>
            <a:ext cx="0" cy="12108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1A35A1-7D27-7949-E6CE-266B7997A97F}"/>
              </a:ext>
            </a:extLst>
          </p:cNvPr>
          <p:cNvSpPr txBox="1"/>
          <p:nvPr/>
        </p:nvSpPr>
        <p:spPr>
          <a:xfrm>
            <a:off x="5387892" y="4187056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</a:t>
            </a:r>
            <a:r>
              <a:rPr lang="en-US" sz="700" dirty="0">
                <a:solidFill>
                  <a:srgbClr val="FF0000"/>
                </a:solidFill>
              </a:rPr>
              <a:t>SWING(PK2PK)</a:t>
            </a:r>
            <a:r>
              <a:rPr lang="en-US" sz="1200" dirty="0">
                <a:solidFill>
                  <a:srgbClr val="FF0000"/>
                </a:solidFill>
              </a:rPr>
              <a:t> = 500 mV</a:t>
            </a:r>
          </a:p>
        </p:txBody>
      </p:sp>
    </p:spTree>
    <p:extLst>
      <p:ext uri="{BB962C8B-B14F-4D97-AF65-F5344CB8AC3E}">
        <p14:creationId xmlns:p14="http://schemas.microsoft.com/office/powerpoint/2010/main" val="411746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CE1D-C99A-6E18-BA81-BF6DC9B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/>
              <a:t>Waveforms (Eye-Diagrams)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28991-DF50-5B9F-7906-36EBAAE44008}"/>
              </a:ext>
            </a:extLst>
          </p:cNvPr>
          <p:cNvSpPr txBox="1"/>
          <p:nvPr/>
        </p:nvSpPr>
        <p:spPr>
          <a:xfrm>
            <a:off x="3996077" y="6435206"/>
            <a:ext cx="3915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(For more info on how to measure Eye Diagrams)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344F6-5C1F-A412-7D0F-503DB14E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1" y="1325563"/>
            <a:ext cx="5369560" cy="3355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CF9348-1EDE-4CBB-979A-0BDE326C8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2" y="1325563"/>
            <a:ext cx="5369560" cy="3355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6F13C8-DBD1-5E9C-A64E-7442B437E892}"/>
              </a:ext>
            </a:extLst>
          </p:cNvPr>
          <p:cNvSpPr txBox="1"/>
          <p:nvPr/>
        </p:nvSpPr>
        <p:spPr>
          <a:xfrm>
            <a:off x="584201" y="4886106"/>
            <a:ext cx="536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No Replica: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SW(pk2pk)</a:t>
            </a:r>
            <a:r>
              <a:rPr lang="en-US" dirty="0"/>
              <a:t> = 496.18 mV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584A1-D1AA-92A8-C1AB-D4A5D0A21CAC}"/>
              </a:ext>
            </a:extLst>
          </p:cNvPr>
          <p:cNvSpPr txBox="1"/>
          <p:nvPr/>
        </p:nvSpPr>
        <p:spPr>
          <a:xfrm>
            <a:off x="6355082" y="4886106"/>
            <a:ext cx="536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With Replica: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SW(pk2pk)</a:t>
            </a:r>
            <a:r>
              <a:rPr lang="en-US" dirty="0"/>
              <a:t> = 499.9 mV</a:t>
            </a:r>
          </a:p>
          <a:p>
            <a:pPr algn="ctr"/>
            <a:endParaRPr lang="en-US" sz="800" dirty="0"/>
          </a:p>
          <a:p>
            <a:pPr algn="ctr"/>
            <a:r>
              <a:rPr lang="en-US" sz="1400" dirty="0">
                <a:sym typeface="Wingdings" panose="05000000000000000000" pitchFamily="2" charset="2"/>
              </a:rPr>
              <a:t> More Accurate Swing, at the expense of an extra branch + additional power drawn by the </a:t>
            </a:r>
            <a:r>
              <a:rPr lang="en-US" sz="1400" dirty="0" err="1">
                <a:sym typeface="Wingdings" panose="05000000000000000000" pitchFamily="2" charset="2"/>
              </a:rPr>
              <a:t>OpAmp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93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CA22-A549-4CE2-7DBF-B5A4F6CA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current drawn 	= 20 mA </a:t>
            </a:r>
          </a:p>
          <a:p>
            <a:pPr marL="0" indent="0">
              <a:buNone/>
            </a:pPr>
            <a:r>
              <a:rPr lang="en-US" dirty="0"/>
              <a:t>				   </a:t>
            </a:r>
            <a:r>
              <a:rPr lang="en-US" sz="1800" dirty="0"/>
              <a:t>(10 mA from main driver + 10 mA from current branch/Replica)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D5FF7F-071A-44E0-9D35-7E08A3B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Current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214168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6EBDF-C300-ED0C-26E2-BF7559969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225519"/>
            <a:ext cx="8727440" cy="551754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59C5-A4BF-A490-983B-C920A889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439"/>
          </a:xfrm>
        </p:spPr>
        <p:txBody>
          <a:bodyPr/>
          <a:lstStyle/>
          <a:p>
            <a:pPr algn="ctr"/>
            <a:r>
              <a:rPr lang="en-US" b="1" dirty="0"/>
              <a:t>Current-Mode Logic (CML)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219F9A-CC8B-E700-F018-FF2788317A67}"/>
              </a:ext>
            </a:extLst>
          </p:cNvPr>
          <p:cNvCxnSpPr>
            <a:cxnSpLocks/>
          </p:cNvCxnSpPr>
          <p:nvPr/>
        </p:nvCxnSpPr>
        <p:spPr>
          <a:xfrm>
            <a:off x="9712960" y="2988348"/>
            <a:ext cx="0" cy="567373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5DF61-119D-62F1-B287-7321FC96AB57}"/>
                  </a:ext>
                </a:extLst>
              </p:cNvPr>
              <p:cNvSpPr txBox="1"/>
              <p:nvPr/>
            </p:nvSpPr>
            <p:spPr>
              <a:xfrm>
                <a:off x="9712960" y="3115068"/>
                <a:ext cx="1015727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85DF61-119D-62F1-B287-7321FC96A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960" y="3115068"/>
                <a:ext cx="1015727" cy="313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5D63C04-7090-3BB0-9E46-B57293F1AE85}"/>
              </a:ext>
            </a:extLst>
          </p:cNvPr>
          <p:cNvCxnSpPr>
            <a:cxnSpLocks/>
          </p:cNvCxnSpPr>
          <p:nvPr/>
        </p:nvCxnSpPr>
        <p:spPr>
          <a:xfrm rot="5400000">
            <a:off x="9274738" y="3646244"/>
            <a:ext cx="942350" cy="507863"/>
          </a:xfrm>
          <a:prstGeom prst="curved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F8B368-75D9-1878-9FC6-BAC66BD48AC5}"/>
              </a:ext>
            </a:extLst>
          </p:cNvPr>
          <p:cNvSpPr txBox="1"/>
          <p:nvPr/>
        </p:nvSpPr>
        <p:spPr>
          <a:xfrm>
            <a:off x="8280400" y="4371350"/>
            <a:ext cx="296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Higher </a:t>
            </a:r>
            <a:r>
              <a:rPr lang="en-US" sz="1400" dirty="0" err="1">
                <a:solidFill>
                  <a:srgbClr val="FF0000"/>
                </a:solidFill>
              </a:rPr>
              <a:t>Vswing</a:t>
            </a:r>
            <a:r>
              <a:rPr lang="en-US" sz="1400" dirty="0">
                <a:solidFill>
                  <a:srgbClr val="FF0000"/>
                </a:solidFill>
              </a:rPr>
              <a:t> means: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Higher SNDR, but Higher Power also</a:t>
            </a:r>
          </a:p>
        </p:txBody>
      </p:sp>
    </p:spTree>
    <p:extLst>
      <p:ext uri="{BB962C8B-B14F-4D97-AF65-F5344CB8AC3E}">
        <p14:creationId xmlns:p14="http://schemas.microsoft.com/office/powerpoint/2010/main" val="11806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67C0-232D-3138-4FC9-B91C871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Without Replica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9E98F7-A7EA-3C67-339E-359BFCEC2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985" y="1825625"/>
            <a:ext cx="5659630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F90230-1009-0EFF-976A-9CABB562BE96}"/>
                  </a:ext>
                </a:extLst>
              </p:cNvPr>
              <p:cNvSpPr txBox="1"/>
              <p:nvPr/>
            </p:nvSpPr>
            <p:spPr>
              <a:xfrm>
                <a:off x="2560320" y="4001294"/>
                <a:ext cx="745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𝑩𝑰𝑨𝑺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F90230-1009-0EFF-976A-9CABB562B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4001294"/>
                <a:ext cx="7456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365C516-3A0E-E562-1A6E-EE53F94A8419}"/>
              </a:ext>
            </a:extLst>
          </p:cNvPr>
          <p:cNvSpPr/>
          <p:nvPr/>
        </p:nvSpPr>
        <p:spPr>
          <a:xfrm>
            <a:off x="2489200" y="3429000"/>
            <a:ext cx="1635760" cy="2747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B7038-3147-A25B-6CD9-BBBE63D8DEA5}"/>
                  </a:ext>
                </a:extLst>
              </p:cNvPr>
              <p:cNvSpPr txBox="1"/>
              <p:nvPr/>
            </p:nvSpPr>
            <p:spPr>
              <a:xfrm>
                <a:off x="8528547" y="1027906"/>
                <a:ext cx="2678938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𝐵𝐼𝐴𝑆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B7038-3147-A25B-6CD9-BBBE63D8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1027906"/>
                <a:ext cx="2678938" cy="424796"/>
              </a:xfrm>
              <a:prstGeom prst="rect">
                <a:avLst/>
              </a:prstGeom>
              <a:blipFill>
                <a:blip r:embed="rId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096306-994C-BDAF-7645-8EF2B70A1F06}"/>
              </a:ext>
            </a:extLst>
          </p:cNvPr>
          <p:cNvSpPr txBox="1"/>
          <p:nvPr/>
        </p:nvSpPr>
        <p:spPr>
          <a:xfrm>
            <a:off x="4196080" y="372429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314A7-6246-6ADF-DF4B-05E3842424B3}"/>
              </a:ext>
            </a:extLst>
          </p:cNvPr>
          <p:cNvSpPr txBox="1"/>
          <p:nvPr/>
        </p:nvSpPr>
        <p:spPr>
          <a:xfrm>
            <a:off x="6115874" y="372429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562AA-4928-AC81-A00D-51737D448CC7}"/>
              </a:ext>
            </a:extLst>
          </p:cNvPr>
          <p:cNvSpPr txBox="1"/>
          <p:nvPr/>
        </p:nvSpPr>
        <p:spPr>
          <a:xfrm>
            <a:off x="5420174" y="3333276"/>
            <a:ext cx="57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EF20D-227D-4093-0FAD-1C9E0D344958}"/>
              </a:ext>
            </a:extLst>
          </p:cNvPr>
          <p:cNvSpPr txBox="1"/>
          <p:nvPr/>
        </p:nvSpPr>
        <p:spPr>
          <a:xfrm>
            <a:off x="4796583" y="3035559"/>
            <a:ext cx="559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DABE66-A631-48F0-617C-30C1A7667EEB}"/>
                  </a:ext>
                </a:extLst>
              </p:cNvPr>
              <p:cNvSpPr txBox="1"/>
              <p:nvPr/>
            </p:nvSpPr>
            <p:spPr>
              <a:xfrm>
                <a:off x="8528547" y="603110"/>
                <a:ext cx="307071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DABE66-A631-48F0-617C-30C1A766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603110"/>
                <a:ext cx="3070712" cy="424796"/>
              </a:xfrm>
              <a:prstGeom prst="rect">
                <a:avLst/>
              </a:prstGeom>
              <a:blipFill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85274C-F4F5-193E-1656-670D001FC3DA}"/>
                  </a:ext>
                </a:extLst>
              </p:cNvPr>
              <p:cNvSpPr txBox="1"/>
              <p:nvPr/>
            </p:nvSpPr>
            <p:spPr>
              <a:xfrm>
                <a:off x="8528547" y="1825625"/>
                <a:ext cx="3116109" cy="9606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sz="9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𝐵𝐼𝐴𝑆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𝑚𝑉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50 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85274C-F4F5-193E-1656-670D001F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1825625"/>
                <a:ext cx="3116109" cy="9606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23E3E88-EE48-E39A-41ED-0064B18B6BB7}"/>
              </a:ext>
            </a:extLst>
          </p:cNvPr>
          <p:cNvSpPr txBox="1"/>
          <p:nvPr/>
        </p:nvSpPr>
        <p:spPr>
          <a:xfrm>
            <a:off x="8168640" y="3829881"/>
            <a:ext cx="4023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Device Sizing:</a:t>
            </a:r>
          </a:p>
          <a:p>
            <a:endParaRPr lang="en-US" sz="800" b="1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Input devices (M1 &amp; M2) act as switches, so we should increase W (reducing R</a:t>
            </a:r>
            <a:r>
              <a:rPr lang="en-US" sz="800" dirty="0"/>
              <a:t>ON</a:t>
            </a:r>
            <a:r>
              <a:rPr lang="en-US" sz="1400" dirty="0"/>
              <a:t>) to improve headroom.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Bias devices (</a:t>
            </a:r>
            <a:r>
              <a:rPr lang="en-US" sz="1400" dirty="0" err="1"/>
              <a:t>Mbias</a:t>
            </a:r>
            <a:r>
              <a:rPr lang="en-US" sz="1400" dirty="0"/>
              <a:t> &amp; </a:t>
            </a:r>
            <a:r>
              <a:rPr lang="en-US" sz="1400" dirty="0" err="1"/>
              <a:t>Mmirror</a:t>
            </a:r>
            <a:r>
              <a:rPr lang="en-US" sz="1400" dirty="0"/>
              <a:t>) should have large L to reduce channel length modulation.</a:t>
            </a:r>
            <a:br>
              <a:rPr lang="en-US" sz="1400" dirty="0"/>
            </a:br>
            <a:r>
              <a:rPr lang="en-US" sz="1400" dirty="0"/>
              <a:t>Also we need to increase their W to reduce their V</a:t>
            </a:r>
            <a:r>
              <a:rPr lang="en-US" sz="800" dirty="0"/>
              <a:t>GS</a:t>
            </a:r>
            <a:r>
              <a:rPr lang="en-US" sz="1400" dirty="0"/>
              <a:t> &amp; V</a:t>
            </a:r>
            <a:r>
              <a:rPr lang="en-US" sz="800" dirty="0"/>
              <a:t>OV</a:t>
            </a:r>
            <a:r>
              <a:rPr lang="en-US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9F08D-25D5-9D8B-7A52-36E2D65FF9D0}"/>
              </a:ext>
            </a:extLst>
          </p:cNvPr>
          <p:cNvSpPr txBox="1"/>
          <p:nvPr/>
        </p:nvSpPr>
        <p:spPr>
          <a:xfrm>
            <a:off x="8270240" y="6033294"/>
            <a:ext cx="382016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M1 = M2 :		L =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          ,    m=100x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Mbias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Mmirror</a:t>
            </a:r>
            <a:r>
              <a:rPr lang="en-US" sz="1400" dirty="0">
                <a:solidFill>
                  <a:srgbClr val="FF0000"/>
                </a:solidFill>
              </a:rPr>
              <a:t> :	L = 4 *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   ,    m=200x</a:t>
            </a:r>
          </a:p>
        </p:txBody>
      </p:sp>
    </p:spTree>
    <p:extLst>
      <p:ext uri="{BB962C8B-B14F-4D97-AF65-F5344CB8AC3E}">
        <p14:creationId xmlns:p14="http://schemas.microsoft.com/office/powerpoint/2010/main" val="26325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4F3C4-4024-BE79-339E-D1D6776C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1" y="1815465"/>
            <a:ext cx="7446409" cy="4403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A67C0-232D-3138-4FC9-B91C871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With Replica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5E328-E400-4D89-CA09-37E45EA7F7D3}"/>
                  </a:ext>
                </a:extLst>
              </p:cNvPr>
              <p:cNvSpPr txBox="1"/>
              <p:nvPr/>
            </p:nvSpPr>
            <p:spPr>
              <a:xfrm>
                <a:off x="2651760" y="2844800"/>
                <a:ext cx="724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𝑹𝑬𝑭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5E328-E400-4D89-CA09-37E45EA7F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0" y="2844800"/>
                <a:ext cx="7248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0933739-4E89-377A-93B1-6C395339B220}"/>
              </a:ext>
            </a:extLst>
          </p:cNvPr>
          <p:cNvSpPr txBox="1"/>
          <p:nvPr/>
        </p:nvSpPr>
        <p:spPr>
          <a:xfrm>
            <a:off x="4206240" y="373445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5C19A-6689-087D-D0C9-87EECA7520AF}"/>
              </a:ext>
            </a:extLst>
          </p:cNvPr>
          <p:cNvSpPr txBox="1"/>
          <p:nvPr/>
        </p:nvSpPr>
        <p:spPr>
          <a:xfrm>
            <a:off x="6126034" y="373445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Vin–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0E5DB-9AD7-99B3-362A-B945DE76A8D2}"/>
              </a:ext>
            </a:extLst>
          </p:cNvPr>
          <p:cNvSpPr txBox="1"/>
          <p:nvPr/>
        </p:nvSpPr>
        <p:spPr>
          <a:xfrm>
            <a:off x="5430334" y="3343436"/>
            <a:ext cx="57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C9D94-819D-F5C1-EADC-1155063E1FC3}"/>
              </a:ext>
            </a:extLst>
          </p:cNvPr>
          <p:cNvSpPr txBox="1"/>
          <p:nvPr/>
        </p:nvSpPr>
        <p:spPr>
          <a:xfrm>
            <a:off x="4806743" y="3045719"/>
            <a:ext cx="559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Vout</a:t>
            </a:r>
            <a:r>
              <a:rPr lang="en-US" sz="1200" dirty="0">
                <a:solidFill>
                  <a:srgbClr val="0070C0"/>
                </a:solidFill>
              </a:rPr>
              <a:t>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9FD6BE-7559-0C59-0868-CB9C686E02C7}"/>
                  </a:ext>
                </a:extLst>
              </p:cNvPr>
              <p:cNvSpPr txBox="1"/>
              <p:nvPr/>
            </p:nvSpPr>
            <p:spPr>
              <a:xfrm>
                <a:off x="8528547" y="1027906"/>
                <a:ext cx="282795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9FD6BE-7559-0C59-0868-CB9C686E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1027906"/>
                <a:ext cx="2827954" cy="424796"/>
              </a:xfrm>
              <a:prstGeom prst="rect">
                <a:avLst/>
              </a:prstGeom>
              <a:blipFill>
                <a:blip r:embed="rId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CA5458-21C0-1C54-BCA7-1F0F07DD159A}"/>
                  </a:ext>
                </a:extLst>
              </p:cNvPr>
              <p:cNvSpPr txBox="1"/>
              <p:nvPr/>
            </p:nvSpPr>
            <p:spPr>
              <a:xfrm>
                <a:off x="8528547" y="603110"/>
                <a:ext cx="255377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𝐵𝐼𝐴𝑆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CA5458-21C0-1C54-BCA7-1F0F07DD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603110"/>
                <a:ext cx="2553776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8AF4D2-5249-209B-B192-B8719944812F}"/>
                  </a:ext>
                </a:extLst>
              </p:cNvPr>
              <p:cNvSpPr txBox="1"/>
              <p:nvPr/>
            </p:nvSpPr>
            <p:spPr>
              <a:xfrm>
                <a:off x="8528547" y="1825625"/>
                <a:ext cx="3083536" cy="11019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/>
                <a:br>
                  <a:rPr lang="en-US" sz="800" b="0" dirty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−250 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b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𝟕𝟓𝟎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8AF4D2-5249-209B-B192-B87199448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7" y="1825625"/>
                <a:ext cx="3083536" cy="11019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FE3F0F-70B4-92A4-3F73-50FF4B63A771}"/>
              </a:ext>
            </a:extLst>
          </p:cNvPr>
          <p:cNvSpPr txBox="1"/>
          <p:nvPr/>
        </p:nvSpPr>
        <p:spPr>
          <a:xfrm>
            <a:off x="8270240" y="6033294"/>
            <a:ext cx="382016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M1 = M2 = Mr1 :	L =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          ,    m=100x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Mbias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Mmirror</a:t>
            </a:r>
            <a:r>
              <a:rPr lang="en-US" sz="1400" dirty="0">
                <a:solidFill>
                  <a:srgbClr val="FF0000"/>
                </a:solidFill>
              </a:rPr>
              <a:t> :	L = 4 * L</a:t>
            </a:r>
            <a:r>
              <a:rPr lang="en-US" sz="800" dirty="0">
                <a:solidFill>
                  <a:srgbClr val="FF0000"/>
                </a:solidFill>
              </a:rPr>
              <a:t>MIN</a:t>
            </a:r>
            <a:r>
              <a:rPr lang="en-US" sz="1400" dirty="0">
                <a:solidFill>
                  <a:srgbClr val="FF0000"/>
                </a:solidFill>
              </a:rPr>
              <a:t>    ,    m=200x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373C51-A818-E6B7-1928-B2B2A908EB97}"/>
              </a:ext>
            </a:extLst>
          </p:cNvPr>
          <p:cNvSpPr/>
          <p:nvPr/>
        </p:nvSpPr>
        <p:spPr>
          <a:xfrm>
            <a:off x="1198880" y="1815466"/>
            <a:ext cx="2926080" cy="43614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4354-0B93-9A50-DDB4-408E2D57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Testbenchs</a:t>
            </a:r>
            <a:r>
              <a:rPr lang="en-US" dirty="0"/>
              <a:t> &amp; Setups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A882B-4638-5E96-7265-D7D089259621}"/>
              </a:ext>
            </a:extLst>
          </p:cNvPr>
          <p:cNvSpPr txBox="1"/>
          <p:nvPr/>
        </p:nvSpPr>
        <p:spPr>
          <a:xfrm>
            <a:off x="4707254" y="4236720"/>
            <a:ext cx="277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VDD = 1V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Data-Rate = 1 Gb/s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VSWING = 0.5V (pk2pk)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IBIAS = 10mA</a:t>
            </a:r>
          </a:p>
        </p:txBody>
      </p:sp>
    </p:spTree>
    <p:extLst>
      <p:ext uri="{BB962C8B-B14F-4D97-AF65-F5344CB8AC3E}">
        <p14:creationId xmlns:p14="http://schemas.microsoft.com/office/powerpoint/2010/main" val="240080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EDD3-66FE-FEFD-57DE-07C56CE0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  <a:br>
              <a:rPr lang="en-US" dirty="0"/>
            </a:br>
            <a:r>
              <a:rPr lang="en-US" dirty="0"/>
              <a:t>			A) Without Replica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1F7BD2C-9550-A593-B012-9FAB6ADC0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867" y="1825625"/>
            <a:ext cx="8018265" cy="4351338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A84824-B52C-51F8-7C00-F8989EBFEEE7}"/>
              </a:ext>
            </a:extLst>
          </p:cNvPr>
          <p:cNvSpPr txBox="1"/>
          <p:nvPr/>
        </p:nvSpPr>
        <p:spPr>
          <a:xfrm>
            <a:off x="4541520" y="19507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VDD=1V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A437C-875B-8CD8-BA3F-69DADB29C5EB}"/>
              </a:ext>
            </a:extLst>
          </p:cNvPr>
          <p:cNvSpPr txBox="1"/>
          <p:nvPr/>
        </p:nvSpPr>
        <p:spPr>
          <a:xfrm>
            <a:off x="155160" y="4041537"/>
            <a:ext cx="1366080" cy="1631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LIB: </a:t>
            </a:r>
            <a:r>
              <a:rPr lang="en-US" sz="1000" b="1" dirty="0" err="1"/>
              <a:t>analogLib</a:t>
            </a:r>
            <a:endParaRPr lang="en-US" sz="1000" b="1" dirty="0"/>
          </a:p>
          <a:p>
            <a:r>
              <a:rPr lang="en-US" sz="1000" dirty="0"/>
              <a:t>CELL: </a:t>
            </a:r>
            <a:r>
              <a:rPr lang="en-US" sz="1000" b="1" dirty="0" err="1"/>
              <a:t>vprbs</a:t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Zero value: </a:t>
            </a:r>
            <a:r>
              <a:rPr lang="en-US" sz="1000" b="1" dirty="0"/>
              <a:t>0 V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/ 1 V</a:t>
            </a:r>
          </a:p>
          <a:p>
            <a:r>
              <a:rPr lang="en-US" sz="1000" dirty="0"/>
              <a:t>One value: </a:t>
            </a:r>
            <a:r>
              <a:rPr lang="en-US" sz="1000" b="1" dirty="0"/>
              <a:t>1 V </a:t>
            </a:r>
            <a:r>
              <a:rPr lang="en-US" sz="1000" dirty="0">
                <a:solidFill>
                  <a:srgbClr val="FF0000"/>
                </a:solidFill>
              </a:rPr>
              <a:t>/ 0 V</a:t>
            </a:r>
          </a:p>
          <a:p>
            <a:r>
              <a:rPr lang="en-US" sz="1000" dirty="0"/>
              <a:t>Bit period: </a:t>
            </a:r>
            <a:r>
              <a:rPr lang="en-US" sz="1000" b="1" dirty="0">
                <a:highlight>
                  <a:srgbClr val="FFFF00"/>
                </a:highlight>
              </a:rPr>
              <a:t>1 ns</a:t>
            </a:r>
          </a:p>
          <a:p>
            <a:r>
              <a:rPr lang="en-US" sz="1000" dirty="0"/>
              <a:t>Rise/Fall times: </a:t>
            </a:r>
            <a:r>
              <a:rPr lang="en-US" sz="1000" b="1" dirty="0"/>
              <a:t>20 </a:t>
            </a:r>
            <a:r>
              <a:rPr lang="en-US" sz="1000" b="1" dirty="0" err="1"/>
              <a:t>ps</a:t>
            </a:r>
            <a:endParaRPr lang="en-US" sz="1000" b="1" dirty="0"/>
          </a:p>
          <a:p>
            <a:r>
              <a:rPr lang="en-US" sz="1000" dirty="0"/>
              <a:t>Edge type: </a:t>
            </a:r>
            <a:r>
              <a:rPr lang="en-US" sz="1000" b="1" dirty="0"/>
              <a:t>linear</a:t>
            </a:r>
          </a:p>
          <a:p>
            <a:r>
              <a:rPr lang="en-US" sz="1000" dirty="0"/>
              <a:t>Trigger: </a:t>
            </a:r>
            <a:r>
              <a:rPr lang="en-US" sz="1000" b="1" dirty="0"/>
              <a:t>Internal</a:t>
            </a:r>
          </a:p>
          <a:p>
            <a:r>
              <a:rPr lang="en-US" sz="1000" dirty="0"/>
              <a:t>LFSR Mode: </a:t>
            </a:r>
            <a:r>
              <a:rPr lang="en-US" sz="1000" b="1" dirty="0"/>
              <a:t>PN32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7A4FA-6EF6-3A74-4CFC-917704C1A6E9}"/>
              </a:ext>
            </a:extLst>
          </p:cNvPr>
          <p:cNvCxnSpPr>
            <a:endCxn id="22" idx="3"/>
          </p:cNvCxnSpPr>
          <p:nvPr/>
        </p:nvCxnSpPr>
        <p:spPr>
          <a:xfrm flipH="1">
            <a:off x="1521240" y="4419600"/>
            <a:ext cx="1059400" cy="4375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B5B46B-BA24-A029-C778-43200698547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521240" y="4857145"/>
            <a:ext cx="1059400" cy="4768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5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EDD3-66FE-FEFD-57DE-07C56CE0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  <a:br>
              <a:rPr lang="en-US" dirty="0"/>
            </a:br>
            <a:r>
              <a:rPr lang="en-US" dirty="0"/>
              <a:t>			B) With Replica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409C48-7542-112A-819E-CBDCAB10D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220" y="1825625"/>
            <a:ext cx="8327560" cy="4351338"/>
          </a:xfr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E606ED-EA1E-071E-4DC7-5F8C09D50859}"/>
              </a:ext>
            </a:extLst>
          </p:cNvPr>
          <p:cNvSpPr/>
          <p:nvPr/>
        </p:nvSpPr>
        <p:spPr>
          <a:xfrm>
            <a:off x="2885440" y="2509520"/>
            <a:ext cx="1920240" cy="3779520"/>
          </a:xfrm>
          <a:custGeom>
            <a:avLst/>
            <a:gdLst>
              <a:gd name="connsiteX0" fmla="*/ 284480 w 1920240"/>
              <a:gd name="connsiteY0" fmla="*/ 883920 h 3779520"/>
              <a:gd name="connsiteX1" fmla="*/ 355600 w 1920240"/>
              <a:gd name="connsiteY1" fmla="*/ 863600 h 3779520"/>
              <a:gd name="connsiteX2" fmla="*/ 365760 w 1920240"/>
              <a:gd name="connsiteY2" fmla="*/ 833120 h 3779520"/>
              <a:gd name="connsiteX3" fmla="*/ 386080 w 1920240"/>
              <a:gd name="connsiteY3" fmla="*/ 802640 h 3779520"/>
              <a:gd name="connsiteX4" fmla="*/ 416560 w 1920240"/>
              <a:gd name="connsiteY4" fmla="*/ 701040 h 3779520"/>
              <a:gd name="connsiteX5" fmla="*/ 426720 w 1920240"/>
              <a:gd name="connsiteY5" fmla="*/ 386080 h 3779520"/>
              <a:gd name="connsiteX6" fmla="*/ 436880 w 1920240"/>
              <a:gd name="connsiteY6" fmla="*/ 172720 h 3779520"/>
              <a:gd name="connsiteX7" fmla="*/ 447040 w 1920240"/>
              <a:gd name="connsiteY7" fmla="*/ 132080 h 3779520"/>
              <a:gd name="connsiteX8" fmla="*/ 477520 w 1920240"/>
              <a:gd name="connsiteY8" fmla="*/ 111760 h 3779520"/>
              <a:gd name="connsiteX9" fmla="*/ 487680 w 1920240"/>
              <a:gd name="connsiteY9" fmla="*/ 81280 h 3779520"/>
              <a:gd name="connsiteX10" fmla="*/ 518160 w 1920240"/>
              <a:gd name="connsiteY10" fmla="*/ 71120 h 3779520"/>
              <a:gd name="connsiteX11" fmla="*/ 558800 w 1920240"/>
              <a:gd name="connsiteY11" fmla="*/ 50800 h 3779520"/>
              <a:gd name="connsiteX12" fmla="*/ 843280 w 1920240"/>
              <a:gd name="connsiteY12" fmla="*/ 10160 h 3779520"/>
              <a:gd name="connsiteX13" fmla="*/ 1097280 w 1920240"/>
              <a:gd name="connsiteY13" fmla="*/ 0 h 3779520"/>
              <a:gd name="connsiteX14" fmla="*/ 1422400 w 1920240"/>
              <a:gd name="connsiteY14" fmla="*/ 10160 h 3779520"/>
              <a:gd name="connsiteX15" fmla="*/ 1635760 w 1920240"/>
              <a:gd name="connsiteY15" fmla="*/ 30480 h 3779520"/>
              <a:gd name="connsiteX16" fmla="*/ 1757680 w 1920240"/>
              <a:gd name="connsiteY16" fmla="*/ 162560 h 3779520"/>
              <a:gd name="connsiteX17" fmla="*/ 1869440 w 1920240"/>
              <a:gd name="connsiteY17" fmla="*/ 335280 h 3779520"/>
              <a:gd name="connsiteX18" fmla="*/ 1899920 w 1920240"/>
              <a:gd name="connsiteY18" fmla="*/ 447040 h 3779520"/>
              <a:gd name="connsiteX19" fmla="*/ 1920240 w 1920240"/>
              <a:gd name="connsiteY19" fmla="*/ 568960 h 3779520"/>
              <a:gd name="connsiteX20" fmla="*/ 1910080 w 1920240"/>
              <a:gd name="connsiteY20" fmla="*/ 904240 h 3779520"/>
              <a:gd name="connsiteX21" fmla="*/ 1889760 w 1920240"/>
              <a:gd name="connsiteY21" fmla="*/ 995680 h 3779520"/>
              <a:gd name="connsiteX22" fmla="*/ 1869440 w 1920240"/>
              <a:gd name="connsiteY22" fmla="*/ 1046480 h 3779520"/>
              <a:gd name="connsiteX23" fmla="*/ 1838960 w 1920240"/>
              <a:gd name="connsiteY23" fmla="*/ 1107440 h 3779520"/>
              <a:gd name="connsiteX24" fmla="*/ 1818640 w 1920240"/>
              <a:gd name="connsiteY24" fmla="*/ 1168400 h 3779520"/>
              <a:gd name="connsiteX25" fmla="*/ 1798320 w 1920240"/>
              <a:gd name="connsiteY25" fmla="*/ 1209040 h 3779520"/>
              <a:gd name="connsiteX26" fmla="*/ 1737360 w 1920240"/>
              <a:gd name="connsiteY26" fmla="*/ 1361440 h 3779520"/>
              <a:gd name="connsiteX27" fmla="*/ 1717040 w 1920240"/>
              <a:gd name="connsiteY27" fmla="*/ 1442720 h 3779520"/>
              <a:gd name="connsiteX28" fmla="*/ 1686560 w 1920240"/>
              <a:gd name="connsiteY28" fmla="*/ 1534160 h 3779520"/>
              <a:gd name="connsiteX29" fmla="*/ 1656080 w 1920240"/>
              <a:gd name="connsiteY29" fmla="*/ 1737360 h 3779520"/>
              <a:gd name="connsiteX30" fmla="*/ 1645920 w 1920240"/>
              <a:gd name="connsiteY30" fmla="*/ 1767840 h 3779520"/>
              <a:gd name="connsiteX31" fmla="*/ 1625600 w 1920240"/>
              <a:gd name="connsiteY31" fmla="*/ 1798320 h 3779520"/>
              <a:gd name="connsiteX32" fmla="*/ 1605280 w 1920240"/>
              <a:gd name="connsiteY32" fmla="*/ 1920240 h 3779520"/>
              <a:gd name="connsiteX33" fmla="*/ 1584960 w 1920240"/>
              <a:gd name="connsiteY33" fmla="*/ 1991360 h 3779520"/>
              <a:gd name="connsiteX34" fmla="*/ 1574800 w 1920240"/>
              <a:gd name="connsiteY34" fmla="*/ 2062480 h 3779520"/>
              <a:gd name="connsiteX35" fmla="*/ 1564640 w 1920240"/>
              <a:gd name="connsiteY35" fmla="*/ 2103120 h 3779520"/>
              <a:gd name="connsiteX36" fmla="*/ 1564640 w 1920240"/>
              <a:gd name="connsiteY36" fmla="*/ 2875280 h 3779520"/>
              <a:gd name="connsiteX37" fmla="*/ 1554480 w 1920240"/>
              <a:gd name="connsiteY37" fmla="*/ 3190240 h 3779520"/>
              <a:gd name="connsiteX38" fmla="*/ 1524000 w 1920240"/>
              <a:gd name="connsiteY38" fmla="*/ 3586480 h 3779520"/>
              <a:gd name="connsiteX39" fmla="*/ 1483360 w 1920240"/>
              <a:gd name="connsiteY39" fmla="*/ 3677920 h 3779520"/>
              <a:gd name="connsiteX40" fmla="*/ 1422400 w 1920240"/>
              <a:gd name="connsiteY40" fmla="*/ 3769360 h 3779520"/>
              <a:gd name="connsiteX41" fmla="*/ 1270000 w 1920240"/>
              <a:gd name="connsiteY41" fmla="*/ 3779520 h 3779520"/>
              <a:gd name="connsiteX42" fmla="*/ 965200 w 1920240"/>
              <a:gd name="connsiteY42" fmla="*/ 3738880 h 3779520"/>
              <a:gd name="connsiteX43" fmla="*/ 904240 w 1920240"/>
              <a:gd name="connsiteY43" fmla="*/ 3708400 h 3779520"/>
              <a:gd name="connsiteX44" fmla="*/ 843280 w 1920240"/>
              <a:gd name="connsiteY44" fmla="*/ 3688080 h 3779520"/>
              <a:gd name="connsiteX45" fmla="*/ 772160 w 1920240"/>
              <a:gd name="connsiteY45" fmla="*/ 3647440 h 3779520"/>
              <a:gd name="connsiteX46" fmla="*/ 721360 w 1920240"/>
              <a:gd name="connsiteY46" fmla="*/ 3616960 h 3779520"/>
              <a:gd name="connsiteX47" fmla="*/ 589280 w 1920240"/>
              <a:gd name="connsiteY47" fmla="*/ 3576320 h 3779520"/>
              <a:gd name="connsiteX48" fmla="*/ 375920 w 1920240"/>
              <a:gd name="connsiteY48" fmla="*/ 3505200 h 3779520"/>
              <a:gd name="connsiteX49" fmla="*/ 294640 w 1920240"/>
              <a:gd name="connsiteY49" fmla="*/ 3454400 h 3779520"/>
              <a:gd name="connsiteX50" fmla="*/ 213360 w 1920240"/>
              <a:gd name="connsiteY50" fmla="*/ 3413760 h 3779520"/>
              <a:gd name="connsiteX51" fmla="*/ 142240 w 1920240"/>
              <a:gd name="connsiteY51" fmla="*/ 3352800 h 3779520"/>
              <a:gd name="connsiteX52" fmla="*/ 81280 w 1920240"/>
              <a:gd name="connsiteY52" fmla="*/ 3312160 h 3779520"/>
              <a:gd name="connsiteX53" fmla="*/ 30480 w 1920240"/>
              <a:gd name="connsiteY53" fmla="*/ 3190240 h 3779520"/>
              <a:gd name="connsiteX54" fmla="*/ 20320 w 1920240"/>
              <a:gd name="connsiteY54" fmla="*/ 2915920 h 3779520"/>
              <a:gd name="connsiteX55" fmla="*/ 10160 w 1920240"/>
              <a:gd name="connsiteY55" fmla="*/ 2885440 h 3779520"/>
              <a:gd name="connsiteX56" fmla="*/ 0 w 1920240"/>
              <a:gd name="connsiteY56" fmla="*/ 2733040 h 3779520"/>
              <a:gd name="connsiteX57" fmla="*/ 10160 w 1920240"/>
              <a:gd name="connsiteY57" fmla="*/ 1828800 h 3779520"/>
              <a:gd name="connsiteX58" fmla="*/ 20320 w 1920240"/>
              <a:gd name="connsiteY58" fmla="*/ 1778000 h 3779520"/>
              <a:gd name="connsiteX59" fmla="*/ 30480 w 1920240"/>
              <a:gd name="connsiteY59" fmla="*/ 1239520 h 3779520"/>
              <a:gd name="connsiteX60" fmla="*/ 91440 w 1920240"/>
              <a:gd name="connsiteY60" fmla="*/ 1158240 h 3779520"/>
              <a:gd name="connsiteX61" fmla="*/ 142240 w 1920240"/>
              <a:gd name="connsiteY61" fmla="*/ 1097280 h 3779520"/>
              <a:gd name="connsiteX62" fmla="*/ 223520 w 1920240"/>
              <a:gd name="connsiteY62" fmla="*/ 1036320 h 3779520"/>
              <a:gd name="connsiteX63" fmla="*/ 254000 w 1920240"/>
              <a:gd name="connsiteY63" fmla="*/ 995680 h 3779520"/>
              <a:gd name="connsiteX64" fmla="*/ 325120 w 1920240"/>
              <a:gd name="connsiteY64" fmla="*/ 924560 h 3779520"/>
              <a:gd name="connsiteX65" fmla="*/ 345440 w 1920240"/>
              <a:gd name="connsiteY65" fmla="*/ 873760 h 3779520"/>
              <a:gd name="connsiteX66" fmla="*/ 365760 w 1920240"/>
              <a:gd name="connsiteY66" fmla="*/ 833120 h 3779520"/>
              <a:gd name="connsiteX67" fmla="*/ 375920 w 1920240"/>
              <a:gd name="connsiteY67" fmla="*/ 792480 h 3779520"/>
              <a:gd name="connsiteX68" fmla="*/ 396240 w 1920240"/>
              <a:gd name="connsiteY68" fmla="*/ 721360 h 3779520"/>
              <a:gd name="connsiteX69" fmla="*/ 406400 w 1920240"/>
              <a:gd name="connsiteY69" fmla="*/ 690880 h 377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920240" h="3779520">
                <a:moveTo>
                  <a:pt x="284480" y="883920"/>
                </a:moveTo>
                <a:cubicBezTo>
                  <a:pt x="308187" y="877147"/>
                  <a:pt x="334692" y="876667"/>
                  <a:pt x="355600" y="863600"/>
                </a:cubicBezTo>
                <a:cubicBezTo>
                  <a:pt x="364682" y="857924"/>
                  <a:pt x="360971" y="842699"/>
                  <a:pt x="365760" y="833120"/>
                </a:cubicBezTo>
                <a:cubicBezTo>
                  <a:pt x="371221" y="822198"/>
                  <a:pt x="381121" y="813798"/>
                  <a:pt x="386080" y="802640"/>
                </a:cubicBezTo>
                <a:cubicBezTo>
                  <a:pt x="400215" y="770837"/>
                  <a:pt x="408116" y="734816"/>
                  <a:pt x="416560" y="701040"/>
                </a:cubicBezTo>
                <a:cubicBezTo>
                  <a:pt x="419947" y="596053"/>
                  <a:pt x="422683" y="491044"/>
                  <a:pt x="426720" y="386080"/>
                </a:cubicBezTo>
                <a:cubicBezTo>
                  <a:pt x="429456" y="314932"/>
                  <a:pt x="431202" y="243694"/>
                  <a:pt x="436880" y="172720"/>
                </a:cubicBezTo>
                <a:cubicBezTo>
                  <a:pt x="437994" y="158801"/>
                  <a:pt x="439294" y="143698"/>
                  <a:pt x="447040" y="132080"/>
                </a:cubicBezTo>
                <a:cubicBezTo>
                  <a:pt x="453813" y="121920"/>
                  <a:pt x="467360" y="118533"/>
                  <a:pt x="477520" y="111760"/>
                </a:cubicBezTo>
                <a:cubicBezTo>
                  <a:pt x="480907" y="101600"/>
                  <a:pt x="480107" y="88853"/>
                  <a:pt x="487680" y="81280"/>
                </a:cubicBezTo>
                <a:cubicBezTo>
                  <a:pt x="495253" y="73707"/>
                  <a:pt x="508316" y="75339"/>
                  <a:pt x="518160" y="71120"/>
                </a:cubicBezTo>
                <a:cubicBezTo>
                  <a:pt x="532081" y="65154"/>
                  <a:pt x="544000" y="54017"/>
                  <a:pt x="558800" y="50800"/>
                </a:cubicBezTo>
                <a:cubicBezTo>
                  <a:pt x="588935" y="44249"/>
                  <a:pt x="778045" y="13997"/>
                  <a:pt x="843280" y="10160"/>
                </a:cubicBezTo>
                <a:cubicBezTo>
                  <a:pt x="927868" y="5184"/>
                  <a:pt x="1012613" y="3387"/>
                  <a:pt x="1097280" y="0"/>
                </a:cubicBezTo>
                <a:cubicBezTo>
                  <a:pt x="1205653" y="3387"/>
                  <a:pt x="1314147" y="4032"/>
                  <a:pt x="1422400" y="10160"/>
                </a:cubicBezTo>
                <a:cubicBezTo>
                  <a:pt x="1493728" y="14197"/>
                  <a:pt x="1570722" y="917"/>
                  <a:pt x="1635760" y="30480"/>
                </a:cubicBezTo>
                <a:cubicBezTo>
                  <a:pt x="1690306" y="55274"/>
                  <a:pt x="1721225" y="115010"/>
                  <a:pt x="1757680" y="162560"/>
                </a:cubicBezTo>
                <a:cubicBezTo>
                  <a:pt x="1799403" y="216981"/>
                  <a:pt x="1869440" y="335280"/>
                  <a:pt x="1869440" y="335280"/>
                </a:cubicBezTo>
                <a:cubicBezTo>
                  <a:pt x="1892471" y="473469"/>
                  <a:pt x="1863208" y="324668"/>
                  <a:pt x="1899920" y="447040"/>
                </a:cubicBezTo>
                <a:cubicBezTo>
                  <a:pt x="1908024" y="474052"/>
                  <a:pt x="1917002" y="546297"/>
                  <a:pt x="1920240" y="568960"/>
                </a:cubicBezTo>
                <a:cubicBezTo>
                  <a:pt x="1916853" y="680720"/>
                  <a:pt x="1915806" y="792575"/>
                  <a:pt x="1910080" y="904240"/>
                </a:cubicBezTo>
                <a:cubicBezTo>
                  <a:pt x="1908355" y="937885"/>
                  <a:pt x="1901134" y="965349"/>
                  <a:pt x="1889760" y="995680"/>
                </a:cubicBezTo>
                <a:cubicBezTo>
                  <a:pt x="1883356" y="1012757"/>
                  <a:pt x="1876987" y="1029877"/>
                  <a:pt x="1869440" y="1046480"/>
                </a:cubicBezTo>
                <a:cubicBezTo>
                  <a:pt x="1860039" y="1067162"/>
                  <a:pt x="1847698" y="1086469"/>
                  <a:pt x="1838960" y="1107440"/>
                </a:cubicBezTo>
                <a:cubicBezTo>
                  <a:pt x="1830722" y="1127212"/>
                  <a:pt x="1826595" y="1148513"/>
                  <a:pt x="1818640" y="1168400"/>
                </a:cubicBezTo>
                <a:cubicBezTo>
                  <a:pt x="1813015" y="1182462"/>
                  <a:pt x="1803638" y="1194859"/>
                  <a:pt x="1798320" y="1209040"/>
                </a:cubicBezTo>
                <a:cubicBezTo>
                  <a:pt x="1741104" y="1361616"/>
                  <a:pt x="1785067" y="1289880"/>
                  <a:pt x="1737360" y="1361440"/>
                </a:cubicBezTo>
                <a:cubicBezTo>
                  <a:pt x="1730587" y="1388533"/>
                  <a:pt x="1725871" y="1416226"/>
                  <a:pt x="1717040" y="1442720"/>
                </a:cubicBezTo>
                <a:cubicBezTo>
                  <a:pt x="1685920" y="1536079"/>
                  <a:pt x="1703198" y="1426011"/>
                  <a:pt x="1686560" y="1534160"/>
                </a:cubicBezTo>
                <a:cubicBezTo>
                  <a:pt x="1678838" y="1584355"/>
                  <a:pt x="1669499" y="1697102"/>
                  <a:pt x="1656080" y="1737360"/>
                </a:cubicBezTo>
                <a:cubicBezTo>
                  <a:pt x="1652693" y="1747520"/>
                  <a:pt x="1650709" y="1758261"/>
                  <a:pt x="1645920" y="1767840"/>
                </a:cubicBezTo>
                <a:cubicBezTo>
                  <a:pt x="1640459" y="1778762"/>
                  <a:pt x="1632373" y="1788160"/>
                  <a:pt x="1625600" y="1798320"/>
                </a:cubicBezTo>
                <a:cubicBezTo>
                  <a:pt x="1619865" y="1838463"/>
                  <a:pt x="1615184" y="1880623"/>
                  <a:pt x="1605280" y="1920240"/>
                </a:cubicBezTo>
                <a:cubicBezTo>
                  <a:pt x="1599300" y="1944159"/>
                  <a:pt x="1590126" y="1967252"/>
                  <a:pt x="1584960" y="1991360"/>
                </a:cubicBezTo>
                <a:cubicBezTo>
                  <a:pt x="1579942" y="2014776"/>
                  <a:pt x="1579084" y="2038919"/>
                  <a:pt x="1574800" y="2062480"/>
                </a:cubicBezTo>
                <a:cubicBezTo>
                  <a:pt x="1572302" y="2076218"/>
                  <a:pt x="1568027" y="2089573"/>
                  <a:pt x="1564640" y="2103120"/>
                </a:cubicBezTo>
                <a:cubicBezTo>
                  <a:pt x="1538847" y="2515808"/>
                  <a:pt x="1564640" y="2034359"/>
                  <a:pt x="1564640" y="2875280"/>
                </a:cubicBezTo>
                <a:cubicBezTo>
                  <a:pt x="1564640" y="2980321"/>
                  <a:pt x="1558100" y="3085261"/>
                  <a:pt x="1554480" y="3190240"/>
                </a:cubicBezTo>
                <a:cubicBezTo>
                  <a:pt x="1551411" y="3279231"/>
                  <a:pt x="1555483" y="3476288"/>
                  <a:pt x="1524000" y="3586480"/>
                </a:cubicBezTo>
                <a:cubicBezTo>
                  <a:pt x="1514837" y="3618551"/>
                  <a:pt x="1499559" y="3648763"/>
                  <a:pt x="1483360" y="3677920"/>
                </a:cubicBezTo>
                <a:cubicBezTo>
                  <a:pt x="1465570" y="3709942"/>
                  <a:pt x="1458951" y="3766923"/>
                  <a:pt x="1422400" y="3769360"/>
                </a:cubicBezTo>
                <a:lnTo>
                  <a:pt x="1270000" y="3779520"/>
                </a:lnTo>
                <a:cubicBezTo>
                  <a:pt x="1137975" y="3771268"/>
                  <a:pt x="1090033" y="3776330"/>
                  <a:pt x="965200" y="3738880"/>
                </a:cubicBezTo>
                <a:cubicBezTo>
                  <a:pt x="943440" y="3732352"/>
                  <a:pt x="925211" y="3717138"/>
                  <a:pt x="904240" y="3708400"/>
                </a:cubicBezTo>
                <a:cubicBezTo>
                  <a:pt x="884468" y="3700162"/>
                  <a:pt x="863600" y="3694853"/>
                  <a:pt x="843280" y="3688080"/>
                </a:cubicBezTo>
                <a:cubicBezTo>
                  <a:pt x="783270" y="3628070"/>
                  <a:pt x="845842" y="3680188"/>
                  <a:pt x="772160" y="3647440"/>
                </a:cubicBezTo>
                <a:cubicBezTo>
                  <a:pt x="754115" y="3639420"/>
                  <a:pt x="739023" y="3625791"/>
                  <a:pt x="721360" y="3616960"/>
                </a:cubicBezTo>
                <a:cubicBezTo>
                  <a:pt x="650603" y="3581581"/>
                  <a:pt x="660268" y="3588151"/>
                  <a:pt x="589280" y="3576320"/>
                </a:cubicBezTo>
                <a:cubicBezTo>
                  <a:pt x="438538" y="3513511"/>
                  <a:pt x="510338" y="3535071"/>
                  <a:pt x="375920" y="3505200"/>
                </a:cubicBezTo>
                <a:cubicBezTo>
                  <a:pt x="348827" y="3488267"/>
                  <a:pt x="322487" y="3470064"/>
                  <a:pt x="294640" y="3454400"/>
                </a:cubicBezTo>
                <a:cubicBezTo>
                  <a:pt x="268239" y="3439549"/>
                  <a:pt x="238564" y="3430563"/>
                  <a:pt x="213360" y="3413760"/>
                </a:cubicBezTo>
                <a:cubicBezTo>
                  <a:pt x="187380" y="3396440"/>
                  <a:pt x="166989" y="3371837"/>
                  <a:pt x="142240" y="3352800"/>
                </a:cubicBezTo>
                <a:cubicBezTo>
                  <a:pt x="122883" y="3337910"/>
                  <a:pt x="101600" y="3325707"/>
                  <a:pt x="81280" y="3312160"/>
                </a:cubicBezTo>
                <a:cubicBezTo>
                  <a:pt x="46939" y="3209136"/>
                  <a:pt x="68622" y="3247453"/>
                  <a:pt x="30480" y="3190240"/>
                </a:cubicBezTo>
                <a:cubicBezTo>
                  <a:pt x="27093" y="3098800"/>
                  <a:pt x="26407" y="3007220"/>
                  <a:pt x="20320" y="2915920"/>
                </a:cubicBezTo>
                <a:cubicBezTo>
                  <a:pt x="19608" y="2905234"/>
                  <a:pt x="11343" y="2896084"/>
                  <a:pt x="10160" y="2885440"/>
                </a:cubicBezTo>
                <a:cubicBezTo>
                  <a:pt x="4538" y="2834839"/>
                  <a:pt x="3387" y="2783840"/>
                  <a:pt x="0" y="2733040"/>
                </a:cubicBezTo>
                <a:cubicBezTo>
                  <a:pt x="3387" y="2431627"/>
                  <a:pt x="3748" y="2130164"/>
                  <a:pt x="10160" y="1828800"/>
                </a:cubicBezTo>
                <a:cubicBezTo>
                  <a:pt x="10527" y="1811535"/>
                  <a:pt x="19725" y="1795258"/>
                  <a:pt x="20320" y="1778000"/>
                </a:cubicBezTo>
                <a:cubicBezTo>
                  <a:pt x="26507" y="1598581"/>
                  <a:pt x="10013" y="1417875"/>
                  <a:pt x="30480" y="1239520"/>
                </a:cubicBezTo>
                <a:cubicBezTo>
                  <a:pt x="34341" y="1205874"/>
                  <a:pt x="91440" y="1158240"/>
                  <a:pt x="91440" y="1158240"/>
                </a:cubicBezTo>
                <a:cubicBezTo>
                  <a:pt x="108785" y="1106204"/>
                  <a:pt x="90138" y="1142869"/>
                  <a:pt x="142240" y="1097280"/>
                </a:cubicBezTo>
                <a:cubicBezTo>
                  <a:pt x="210706" y="1037372"/>
                  <a:pt x="152213" y="1071974"/>
                  <a:pt x="223520" y="1036320"/>
                </a:cubicBezTo>
                <a:cubicBezTo>
                  <a:pt x="233680" y="1022773"/>
                  <a:pt x="242609" y="1008210"/>
                  <a:pt x="254000" y="995680"/>
                </a:cubicBezTo>
                <a:cubicBezTo>
                  <a:pt x="276552" y="970873"/>
                  <a:pt x="325120" y="924560"/>
                  <a:pt x="325120" y="924560"/>
                </a:cubicBezTo>
                <a:cubicBezTo>
                  <a:pt x="331893" y="907627"/>
                  <a:pt x="338033" y="890426"/>
                  <a:pt x="345440" y="873760"/>
                </a:cubicBezTo>
                <a:cubicBezTo>
                  <a:pt x="351591" y="859920"/>
                  <a:pt x="360442" y="847301"/>
                  <a:pt x="365760" y="833120"/>
                </a:cubicBezTo>
                <a:cubicBezTo>
                  <a:pt x="370663" y="820045"/>
                  <a:pt x="372246" y="805952"/>
                  <a:pt x="375920" y="792480"/>
                </a:cubicBezTo>
                <a:cubicBezTo>
                  <a:pt x="382407" y="768693"/>
                  <a:pt x="389155" y="744975"/>
                  <a:pt x="396240" y="721360"/>
                </a:cubicBezTo>
                <a:cubicBezTo>
                  <a:pt x="399317" y="711102"/>
                  <a:pt x="406400" y="690880"/>
                  <a:pt x="406400" y="690880"/>
                </a:cubicBezTo>
              </a:path>
            </a:pathLst>
          </a:custGeom>
          <a:noFill/>
          <a:ln w="3175">
            <a:solidFill>
              <a:srgbClr val="FFFF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15B5A-C7A1-6A1F-9F80-02DD976CF9D7}"/>
              </a:ext>
            </a:extLst>
          </p:cNvPr>
          <p:cNvSpPr txBox="1"/>
          <p:nvPr/>
        </p:nvSpPr>
        <p:spPr>
          <a:xfrm>
            <a:off x="4541520" y="19507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VDD=1V</a:t>
            </a:r>
          </a:p>
        </p:txBody>
      </p:sp>
    </p:spTree>
    <p:extLst>
      <p:ext uri="{BB962C8B-B14F-4D97-AF65-F5344CB8AC3E}">
        <p14:creationId xmlns:p14="http://schemas.microsoft.com/office/powerpoint/2010/main" val="220869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C44E-79E4-8186-0970-BC1B8EAE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Settings (</a:t>
            </a:r>
            <a:r>
              <a:rPr lang="en-US" dirty="0" err="1"/>
              <a:t>mtline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4BAD8F-458C-0ECA-74FA-3C0D1C2068A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5826760" cy="269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u="sng" dirty="0"/>
                  <a:t>For Zo = 50 Ohms:</a:t>
                </a:r>
              </a:p>
              <a:p>
                <a:endParaRPr lang="en-US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≈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+1.41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5.98 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0.8 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u="sng" dirty="0"/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Dielectric_const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4.8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Dielectric_thickness</a:t>
                </a:r>
                <a:r>
                  <a:rPr lang="en-US" dirty="0"/>
                  <a:t> = H = 360u 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Line_width</a:t>
                </a:r>
                <a:r>
                  <a:rPr lang="en-US" dirty="0"/>
                  <a:t> = W = 625u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Line_thickness</a:t>
                </a:r>
                <a:r>
                  <a:rPr lang="en-US" dirty="0"/>
                  <a:t> = T = 17.78u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4BAD8F-458C-0ECA-74FA-3C0D1C2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826760" cy="2697790"/>
              </a:xfrm>
              <a:prstGeom prst="rect">
                <a:avLst/>
              </a:prstGeom>
              <a:blipFill>
                <a:blip r:embed="rId2"/>
                <a:stretch>
                  <a:fillRect l="-733" t="-903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EE5D02E-FAF5-D11B-53FD-8B1450265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8599"/>
            <a:ext cx="3673158" cy="548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6C4959-8EDD-2560-BB5D-9DCBD8B00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7186"/>
            <a:ext cx="3665538" cy="4153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EB5C2-DC64-37DA-72F6-DFA3FF51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971" y="4676158"/>
            <a:ext cx="1614269" cy="20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B0CA-D84E-8FA6-4F4C-4CE37FC5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</a:t>
            </a:r>
            <a:r>
              <a:rPr lang="en-US" dirty="0" err="1"/>
              <a:t>OpAmp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29BC9-8446-90EC-B2DE-6D0BD0CD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8340"/>
            <a:ext cx="5135880" cy="2261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5E25C-6E2A-28BC-1E08-66FA6955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67" y="1071160"/>
            <a:ext cx="4330186" cy="226132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A823D-56C8-ED24-4BF3-7A4C1D1A34D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058160" y="2201820"/>
            <a:ext cx="4108707" cy="11306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CE82A-4D83-9CB7-80E9-8DEB972A0D8A}"/>
              </a:ext>
            </a:extLst>
          </p:cNvPr>
          <p:cNvSpPr txBox="1"/>
          <p:nvPr/>
        </p:nvSpPr>
        <p:spPr>
          <a:xfrm>
            <a:off x="8045889" y="1661554"/>
            <a:ext cx="72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 err="1">
                <a:solidFill>
                  <a:srgbClr val="FFC000"/>
                </a:solidFill>
              </a:rPr>
              <a:t>vcvs</a:t>
            </a:r>
            <a:r>
              <a:rPr lang="en-US" sz="800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sz="800" dirty="0">
                <a:solidFill>
                  <a:srgbClr val="FFC000"/>
                </a:solidFill>
              </a:rPr>
              <a:t>(</a:t>
            </a:r>
            <a:r>
              <a:rPr lang="en-US" sz="800" dirty="0" err="1">
                <a:solidFill>
                  <a:srgbClr val="FFC000"/>
                </a:solidFill>
              </a:rPr>
              <a:t>analoglib</a:t>
            </a:r>
            <a:r>
              <a:rPr lang="en-US" sz="800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A3728-C093-EF23-14D0-9D830EA9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41" y="3733776"/>
            <a:ext cx="3673158" cy="548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FA5CA-267F-A274-2836-FFAA220D7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741" y="4356017"/>
            <a:ext cx="3657917" cy="190516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AA156E-C305-C722-AB46-FE61475B1067}"/>
              </a:ext>
            </a:extLst>
          </p:cNvPr>
          <p:cNvSpPr/>
          <p:nvPr/>
        </p:nvSpPr>
        <p:spPr>
          <a:xfrm rot="1234593">
            <a:off x="8110772" y="2509520"/>
            <a:ext cx="565868" cy="1130660"/>
          </a:xfrm>
          <a:custGeom>
            <a:avLst/>
            <a:gdLst>
              <a:gd name="connsiteX0" fmla="*/ 301708 w 565868"/>
              <a:gd name="connsiteY0" fmla="*/ 0 h 1981200"/>
              <a:gd name="connsiteX1" fmla="*/ 7068 w 565868"/>
              <a:gd name="connsiteY1" fmla="*/ 1239520 h 1981200"/>
              <a:gd name="connsiteX2" fmla="*/ 565868 w 565868"/>
              <a:gd name="connsiteY2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868" h="1981200">
                <a:moveTo>
                  <a:pt x="301708" y="0"/>
                </a:moveTo>
                <a:cubicBezTo>
                  <a:pt x="132374" y="454660"/>
                  <a:pt x="-36959" y="909320"/>
                  <a:pt x="7068" y="1239520"/>
                </a:cubicBezTo>
                <a:cubicBezTo>
                  <a:pt x="51095" y="1569720"/>
                  <a:pt x="308481" y="1775460"/>
                  <a:pt x="565868" y="1981200"/>
                </a:cubicBezTo>
              </a:path>
            </a:pathLst>
          </a:custGeom>
          <a:noFill/>
          <a:ln w="63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494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Tx Driver - CML</vt:lpstr>
      <vt:lpstr>Current-Mode Logic (CML)</vt:lpstr>
      <vt:lpstr>1) Without Replica</vt:lpstr>
      <vt:lpstr>2) With Replica</vt:lpstr>
      <vt:lpstr>Testbenchs &amp; Setups</vt:lpstr>
      <vt:lpstr>Testbench    A) Without Replica</vt:lpstr>
      <vt:lpstr>Testbench    B) With Replica</vt:lpstr>
      <vt:lpstr>Channel Settings (mtline)</vt:lpstr>
      <vt:lpstr>Ideal OpAmp</vt:lpstr>
      <vt:lpstr>Simulation Setup</vt:lpstr>
      <vt:lpstr>Measurements</vt:lpstr>
      <vt:lpstr>Simulations &amp; Results</vt:lpstr>
      <vt:lpstr>Waveforms</vt:lpstr>
      <vt:lpstr>Waveforms (Eye-Diagrams)</vt:lpstr>
      <vt:lpstr>Current Consumption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2024-11-23T16:26:13Z</dcterms:created>
  <dcterms:modified xsi:type="dcterms:W3CDTF">2024-11-28T02:39:39Z</dcterms:modified>
</cp:coreProperties>
</file>