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6" r:id="rId10"/>
    <p:sldId id="264" r:id="rId11"/>
    <p:sldId id="260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X Driver (VM)" id="{0F309324-B096-48F3-94CF-3F0FD89548E9}">
          <p14:sldIdLst>
            <p14:sldId id="256"/>
            <p14:sldId id="257"/>
            <p14:sldId id="258"/>
            <p14:sldId id="259"/>
          </p14:sldIdLst>
        </p14:section>
        <p14:section name="Testbenchs &amp; Setups" id="{53A7FBD0-FC59-451B-A16D-1CDDC3E46B3E}">
          <p14:sldIdLst>
            <p14:sldId id="262"/>
            <p14:sldId id="261"/>
            <p14:sldId id="263"/>
            <p14:sldId id="265"/>
            <p14:sldId id="266"/>
            <p14:sldId id="264"/>
            <p14:sldId id="260"/>
          </p14:sldIdLst>
        </p14:section>
        <p14:section name="Simulations &amp; Results" id="{E5F9B8C3-787E-4238-B917-A43707A198D5}">
          <p14:sldIdLst>
            <p14:sldId id="268"/>
            <p14:sldId id="269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8C393-44D0-4C20-A3FC-A32AACEC057D}" v="126" dt="2024-11-28T03:14:01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BBC8C393-44D0-4C20-A3FC-A32AACEC057D}"/>
    <pc:docChg chg="undo custSel addSld modSld modSection">
      <pc:chgData name="Aldacher, Muhammad" userId="12bec936-7d77-4747-ae5c-755e57d88fa4" providerId="ADAL" clId="{BBC8C393-44D0-4C20-A3FC-A32AACEC057D}" dt="2024-11-28T03:14:22.599" v="1558" actId="14100"/>
      <pc:docMkLst>
        <pc:docMk/>
      </pc:docMkLst>
      <pc:sldChg chg="addSp modSp mod">
        <pc:chgData name="Aldacher, Muhammad" userId="12bec936-7d77-4747-ae5c-755e57d88fa4" providerId="ADAL" clId="{BBC8C393-44D0-4C20-A3FC-A32AACEC057D}" dt="2024-11-28T02:39:44.943" v="1554"/>
        <pc:sldMkLst>
          <pc:docMk/>
          <pc:sldMk cId="39898455" sldId="256"/>
        </pc:sldMkLst>
        <pc:spChg chg="mod">
          <ac:chgData name="Aldacher, Muhammad" userId="12bec936-7d77-4747-ae5c-755e57d88fa4" providerId="ADAL" clId="{BBC8C393-44D0-4C20-A3FC-A32AACEC057D}" dt="2024-11-26T00:17:14.872" v="1" actId="20577"/>
          <ac:spMkLst>
            <pc:docMk/>
            <pc:sldMk cId="39898455" sldId="256"/>
            <ac:spMk id="2" creationId="{99874354-0B93-9A50-DDB4-408E2D577F59}"/>
          </ac:spMkLst>
        </pc:spChg>
        <pc:spChg chg="add mod">
          <ac:chgData name="Aldacher, Muhammad" userId="12bec936-7d77-4747-ae5c-755e57d88fa4" providerId="ADAL" clId="{BBC8C393-44D0-4C20-A3FC-A32AACEC057D}" dt="2024-11-28T02:39:44.943" v="1554"/>
          <ac:spMkLst>
            <pc:docMk/>
            <pc:sldMk cId="39898455" sldId="256"/>
            <ac:spMk id="4" creationId="{256D4559-6892-EF78-5A90-5EF916AA9BF4}"/>
          </ac:spMkLst>
        </pc:spChg>
      </pc:sldChg>
      <pc:sldChg chg="addSp delSp modSp mod">
        <pc:chgData name="Aldacher, Muhammad" userId="12bec936-7d77-4747-ae5c-755e57d88fa4" providerId="ADAL" clId="{BBC8C393-44D0-4C20-A3FC-A32AACEC057D}" dt="2024-11-26T00:19:09.343" v="38" actId="1076"/>
        <pc:sldMkLst>
          <pc:docMk/>
          <pc:sldMk cId="1180650417" sldId="257"/>
        </pc:sldMkLst>
        <pc:spChg chg="mod">
          <ac:chgData name="Aldacher, Muhammad" userId="12bec936-7d77-4747-ae5c-755e57d88fa4" providerId="ADAL" clId="{BBC8C393-44D0-4C20-A3FC-A32AACEC057D}" dt="2024-11-26T00:18:06.473" v="27" actId="20577"/>
          <ac:spMkLst>
            <pc:docMk/>
            <pc:sldMk cId="1180650417" sldId="257"/>
            <ac:spMk id="2" creationId="{64DD59C5-A4BF-A490-983B-C920A8891AB5}"/>
          </ac:spMkLst>
        </pc:spChg>
        <pc:spChg chg="add del mod">
          <ac:chgData name="Aldacher, Muhammad" userId="12bec936-7d77-4747-ae5c-755e57d88fa4" providerId="ADAL" clId="{BBC8C393-44D0-4C20-A3FC-A32AACEC057D}" dt="2024-11-26T00:18:50.835" v="33" actId="478"/>
          <ac:spMkLst>
            <pc:docMk/>
            <pc:sldMk cId="1180650417" sldId="257"/>
            <ac:spMk id="4" creationId="{D6186B43-CC5B-0EAF-3159-1F5B302CAAD3}"/>
          </ac:spMkLst>
        </pc:spChg>
        <pc:spChg chg="add del">
          <ac:chgData name="Aldacher, Muhammad" userId="12bec936-7d77-4747-ae5c-755e57d88fa4" providerId="ADAL" clId="{BBC8C393-44D0-4C20-A3FC-A32AACEC057D}" dt="2024-11-26T00:18:58.511" v="36" actId="21"/>
          <ac:spMkLst>
            <pc:docMk/>
            <pc:sldMk cId="1180650417" sldId="257"/>
            <ac:spMk id="10" creationId="{B685DF61-119D-62F1-B287-7321FC96AB57}"/>
          </ac:spMkLst>
        </pc:spChg>
        <pc:spChg chg="add del mod">
          <ac:chgData name="Aldacher, Muhammad" userId="12bec936-7d77-4747-ae5c-755e57d88fa4" providerId="ADAL" clId="{BBC8C393-44D0-4C20-A3FC-A32AACEC057D}" dt="2024-11-26T00:18:54.844" v="35"/>
          <ac:spMkLst>
            <pc:docMk/>
            <pc:sldMk cId="1180650417" sldId="257"/>
            <ac:spMk id="11" creationId="{D6C76948-6D9C-05D6-404C-6C7D81B3896E}"/>
          </ac:spMkLst>
        </pc:spChg>
        <pc:spChg chg="add del">
          <ac:chgData name="Aldacher, Muhammad" userId="12bec936-7d77-4747-ae5c-755e57d88fa4" providerId="ADAL" clId="{BBC8C393-44D0-4C20-A3FC-A32AACEC057D}" dt="2024-11-26T00:18:58.511" v="36" actId="21"/>
          <ac:spMkLst>
            <pc:docMk/>
            <pc:sldMk cId="1180650417" sldId="257"/>
            <ac:spMk id="14" creationId="{83F8B368-75D9-1878-9FC6-BAC66BD48AC5}"/>
          </ac:spMkLst>
        </pc:spChg>
        <pc:spChg chg="add mod">
          <ac:chgData name="Aldacher, Muhammad" userId="12bec936-7d77-4747-ae5c-755e57d88fa4" providerId="ADAL" clId="{BBC8C393-44D0-4C20-A3FC-A32AACEC057D}" dt="2024-11-26T00:19:09.343" v="38" actId="1076"/>
          <ac:spMkLst>
            <pc:docMk/>
            <pc:sldMk cId="1180650417" sldId="257"/>
            <ac:spMk id="16" creationId="{B685DF61-119D-62F1-B287-7321FC96AB57}"/>
          </ac:spMkLst>
        </pc:spChg>
        <pc:spChg chg="add mod">
          <ac:chgData name="Aldacher, Muhammad" userId="12bec936-7d77-4747-ae5c-755e57d88fa4" providerId="ADAL" clId="{BBC8C393-44D0-4C20-A3FC-A32AACEC057D}" dt="2024-11-26T00:19:09.343" v="38" actId="1076"/>
          <ac:spMkLst>
            <pc:docMk/>
            <pc:sldMk cId="1180650417" sldId="257"/>
            <ac:spMk id="18" creationId="{83F8B368-75D9-1878-9FC6-BAC66BD48AC5}"/>
          </ac:spMkLst>
        </pc:spChg>
        <pc:picChg chg="add del">
          <ac:chgData name="Aldacher, Muhammad" userId="12bec936-7d77-4747-ae5c-755e57d88fa4" providerId="ADAL" clId="{BBC8C393-44D0-4C20-A3FC-A32AACEC057D}" dt="2024-11-26T00:18:53.333" v="34" actId="478"/>
          <ac:picMkLst>
            <pc:docMk/>
            <pc:sldMk cId="1180650417" sldId="257"/>
            <ac:picMk id="5" creationId="{EB66EBDF-C300-ED0C-26E2-BF7559969D7F}"/>
          </ac:picMkLst>
        </pc:picChg>
        <pc:picChg chg="add del mod ord">
          <ac:chgData name="Aldacher, Muhammad" userId="12bec936-7d77-4747-ae5c-755e57d88fa4" providerId="ADAL" clId="{BBC8C393-44D0-4C20-A3FC-A32AACEC057D}" dt="2024-11-26T00:18:48.896" v="31" actId="22"/>
          <ac:picMkLst>
            <pc:docMk/>
            <pc:sldMk cId="1180650417" sldId="257"/>
            <ac:picMk id="8" creationId="{BD36CC6A-897F-660B-EBBA-C52CA9CBE317}"/>
          </ac:picMkLst>
        </pc:picChg>
        <pc:picChg chg="add mod">
          <ac:chgData name="Aldacher, Muhammad" userId="12bec936-7d77-4747-ae5c-755e57d88fa4" providerId="ADAL" clId="{BBC8C393-44D0-4C20-A3FC-A32AACEC057D}" dt="2024-11-26T00:18:54.844" v="35"/>
          <ac:picMkLst>
            <pc:docMk/>
            <pc:sldMk cId="1180650417" sldId="257"/>
            <ac:picMk id="13" creationId="{C9D33080-04AC-AFF5-9E64-91E739A24148}"/>
          </ac:picMkLst>
        </pc:picChg>
        <pc:cxnChg chg="add del">
          <ac:chgData name="Aldacher, Muhammad" userId="12bec936-7d77-4747-ae5c-755e57d88fa4" providerId="ADAL" clId="{BBC8C393-44D0-4C20-A3FC-A32AACEC057D}" dt="2024-11-26T00:18:58.511" v="36" actId="21"/>
          <ac:cxnSpMkLst>
            <pc:docMk/>
            <pc:sldMk cId="1180650417" sldId="257"/>
            <ac:cxnSpMk id="7" creationId="{EB219F9A-CC8B-E700-F018-FF2788317A67}"/>
          </ac:cxnSpMkLst>
        </pc:cxnChg>
        <pc:cxnChg chg="add del">
          <ac:chgData name="Aldacher, Muhammad" userId="12bec936-7d77-4747-ae5c-755e57d88fa4" providerId="ADAL" clId="{BBC8C393-44D0-4C20-A3FC-A32AACEC057D}" dt="2024-11-26T00:18:58.511" v="36" actId="21"/>
          <ac:cxnSpMkLst>
            <pc:docMk/>
            <pc:sldMk cId="1180650417" sldId="257"/>
            <ac:cxnSpMk id="12" creationId="{F5D63C04-7090-3BB0-9E46-B57293F1AE85}"/>
          </ac:cxnSpMkLst>
        </pc:cxnChg>
        <pc:cxnChg chg="add mod">
          <ac:chgData name="Aldacher, Muhammad" userId="12bec936-7d77-4747-ae5c-755e57d88fa4" providerId="ADAL" clId="{BBC8C393-44D0-4C20-A3FC-A32AACEC057D}" dt="2024-11-26T00:19:09.343" v="38" actId="1076"/>
          <ac:cxnSpMkLst>
            <pc:docMk/>
            <pc:sldMk cId="1180650417" sldId="257"/>
            <ac:cxnSpMk id="15" creationId="{EB219F9A-CC8B-E700-F018-FF2788317A67}"/>
          </ac:cxnSpMkLst>
        </pc:cxnChg>
        <pc:cxnChg chg="add mod">
          <ac:chgData name="Aldacher, Muhammad" userId="12bec936-7d77-4747-ae5c-755e57d88fa4" providerId="ADAL" clId="{BBC8C393-44D0-4C20-A3FC-A32AACEC057D}" dt="2024-11-26T00:19:09.343" v="38" actId="1076"/>
          <ac:cxnSpMkLst>
            <pc:docMk/>
            <pc:sldMk cId="1180650417" sldId="257"/>
            <ac:cxnSpMk id="17" creationId="{F5D63C04-7090-3BB0-9E46-B57293F1AE85}"/>
          </ac:cxnSpMkLst>
        </pc:cxnChg>
      </pc:sldChg>
      <pc:sldChg chg="addSp delSp modSp mod">
        <pc:chgData name="Aldacher, Muhammad" userId="12bec936-7d77-4747-ae5c-755e57d88fa4" providerId="ADAL" clId="{BBC8C393-44D0-4C20-A3FC-A32AACEC057D}" dt="2024-11-27T21:18:59.047" v="686" actId="207"/>
        <pc:sldMkLst>
          <pc:docMk/>
          <pc:sldMk cId="2632519550" sldId="258"/>
        </pc:sldMkLst>
        <pc:spChg chg="add del mod">
          <ac:chgData name="Aldacher, Muhammad" userId="12bec936-7d77-4747-ae5c-755e57d88fa4" providerId="ADAL" clId="{BBC8C393-44D0-4C20-A3FC-A32AACEC057D}" dt="2024-11-27T19:38:10.807" v="40" actId="22"/>
          <ac:spMkLst>
            <pc:docMk/>
            <pc:sldMk cId="2632519550" sldId="258"/>
            <ac:spMk id="4" creationId="{63AD2866-169C-31BF-2DF1-60814C4B0211}"/>
          </ac:spMkLst>
        </pc:spChg>
        <pc:spChg chg="add mod">
          <ac:chgData name="Aldacher, Muhammad" userId="12bec936-7d77-4747-ae5c-755e57d88fa4" providerId="ADAL" clId="{BBC8C393-44D0-4C20-A3FC-A32AACEC057D}" dt="2024-11-27T19:54:31.280" v="401" actId="207"/>
          <ac:spMkLst>
            <pc:docMk/>
            <pc:sldMk cId="2632519550" sldId="258"/>
            <ac:spMk id="8" creationId="{D3F90230-1009-0EFF-976A-9CABB562BE96}"/>
          </ac:spMkLst>
        </pc:spChg>
        <pc:spChg chg="add mod">
          <ac:chgData name="Aldacher, Muhammad" userId="12bec936-7d77-4747-ae5c-755e57d88fa4" providerId="ADAL" clId="{BBC8C393-44D0-4C20-A3FC-A32AACEC057D}" dt="2024-11-27T19:55:54.109" v="426" actId="208"/>
          <ac:spMkLst>
            <pc:docMk/>
            <pc:sldMk cId="2632519550" sldId="258"/>
            <ac:spMk id="9" creationId="{C365C516-3A0E-E562-1A6E-EE53F94A8419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0" creationId="{D3F90230-1009-0EFF-976A-9CABB562BE96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1" creationId="{C365C516-3A0E-E562-1A6E-EE53F94A8419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2" creationId="{F01B7038-3147-A25B-6CD9-BBBE63D8DEA5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3" creationId="{B7096306-994C-BDAF-7645-8EF2B70A1F06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4" creationId="{6CA314A7-6246-6ADF-DF4B-05E3842424B3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5" creationId="{89B562AA-4928-AC81-A00D-51737D448CC7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6" creationId="{C12EF20D-227D-4093-0FAD-1C9E0D344958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7" creationId="{49DABE66-A631-48F0-617C-30C1A7667EEB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8" creationId="{0F85274C-F4F5-193E-1656-670D001FC3DA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9" creationId="{523E3E88-EE48-E39A-41ED-0064B18B6BB7}"/>
          </ac:spMkLst>
        </pc:spChg>
        <pc:spChg chg="add mod">
          <ac:chgData name="Aldacher, Muhammad" userId="12bec936-7d77-4747-ae5c-755e57d88fa4" providerId="ADAL" clId="{BBC8C393-44D0-4C20-A3FC-A32AACEC057D}" dt="2024-11-27T19:49:26.434" v="211" actId="20577"/>
          <ac:spMkLst>
            <pc:docMk/>
            <pc:sldMk cId="2632519550" sldId="258"/>
            <ac:spMk id="20" creationId="{F01B7038-3147-A25B-6CD9-BBBE63D8DEA5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21" creationId="{A8E9F08D-25D5-9D8B-7A52-36E2D65FF9D0}"/>
          </ac:spMkLst>
        </pc:spChg>
        <pc:spChg chg="add mod">
          <ac:chgData name="Aldacher, Muhammad" userId="12bec936-7d77-4747-ae5c-755e57d88fa4" providerId="ADAL" clId="{BBC8C393-44D0-4C20-A3FC-A32AACEC057D}" dt="2024-11-27T19:53:13.036" v="371" actId="1076"/>
          <ac:spMkLst>
            <pc:docMk/>
            <pc:sldMk cId="2632519550" sldId="258"/>
            <ac:spMk id="22" creationId="{B7096306-994C-BDAF-7645-8EF2B70A1F06}"/>
          </ac:spMkLst>
        </pc:spChg>
        <pc:spChg chg="add mod">
          <ac:chgData name="Aldacher, Muhammad" userId="12bec936-7d77-4747-ae5c-755e57d88fa4" providerId="ADAL" clId="{BBC8C393-44D0-4C20-A3FC-A32AACEC057D}" dt="2024-11-27T19:53:13.036" v="371" actId="1076"/>
          <ac:spMkLst>
            <pc:docMk/>
            <pc:sldMk cId="2632519550" sldId="258"/>
            <ac:spMk id="23" creationId="{6CA314A7-6246-6ADF-DF4B-05E3842424B3}"/>
          </ac:spMkLst>
        </pc:spChg>
        <pc:spChg chg="add mod">
          <ac:chgData name="Aldacher, Muhammad" userId="12bec936-7d77-4747-ae5c-755e57d88fa4" providerId="ADAL" clId="{BBC8C393-44D0-4C20-A3FC-A32AACEC057D}" dt="2024-11-27T19:53:13.036" v="371" actId="1076"/>
          <ac:spMkLst>
            <pc:docMk/>
            <pc:sldMk cId="2632519550" sldId="258"/>
            <ac:spMk id="24" creationId="{89B562AA-4928-AC81-A00D-51737D448CC7}"/>
          </ac:spMkLst>
        </pc:spChg>
        <pc:spChg chg="add mod">
          <ac:chgData name="Aldacher, Muhammad" userId="12bec936-7d77-4747-ae5c-755e57d88fa4" providerId="ADAL" clId="{BBC8C393-44D0-4C20-A3FC-A32AACEC057D}" dt="2024-11-27T19:53:13.036" v="371" actId="1076"/>
          <ac:spMkLst>
            <pc:docMk/>
            <pc:sldMk cId="2632519550" sldId="258"/>
            <ac:spMk id="25" creationId="{C12EF20D-227D-4093-0FAD-1C9E0D344958}"/>
          </ac:spMkLst>
        </pc:spChg>
        <pc:spChg chg="add del mod">
          <ac:chgData name="Aldacher, Muhammad" userId="12bec936-7d77-4747-ae5c-755e57d88fa4" providerId="ADAL" clId="{BBC8C393-44D0-4C20-A3FC-A32AACEC057D}" dt="2024-11-27T19:49:04.931" v="193" actId="478"/>
          <ac:spMkLst>
            <pc:docMk/>
            <pc:sldMk cId="2632519550" sldId="258"/>
            <ac:spMk id="26" creationId="{49DABE66-A631-48F0-617C-30C1A7667EEB}"/>
          </ac:spMkLst>
        </pc:spChg>
        <pc:spChg chg="add mod">
          <ac:chgData name="Aldacher, Muhammad" userId="12bec936-7d77-4747-ae5c-755e57d88fa4" providerId="ADAL" clId="{BBC8C393-44D0-4C20-A3FC-A32AACEC057D}" dt="2024-11-27T19:50:07.792" v="233" actId="20577"/>
          <ac:spMkLst>
            <pc:docMk/>
            <pc:sldMk cId="2632519550" sldId="258"/>
            <ac:spMk id="27" creationId="{0F85274C-F4F5-193E-1656-670D001FC3DA}"/>
          </ac:spMkLst>
        </pc:spChg>
        <pc:spChg chg="add mod">
          <ac:chgData name="Aldacher, Muhammad" userId="12bec936-7d77-4747-ae5c-755e57d88fa4" providerId="ADAL" clId="{BBC8C393-44D0-4C20-A3FC-A32AACEC057D}" dt="2024-11-27T20:34:51.256" v="674" actId="20577"/>
          <ac:spMkLst>
            <pc:docMk/>
            <pc:sldMk cId="2632519550" sldId="258"/>
            <ac:spMk id="28" creationId="{523E3E88-EE48-E39A-41ED-0064B18B6BB7}"/>
          </ac:spMkLst>
        </pc:spChg>
        <pc:spChg chg="add mod">
          <ac:chgData name="Aldacher, Muhammad" userId="12bec936-7d77-4747-ae5c-755e57d88fa4" providerId="ADAL" clId="{BBC8C393-44D0-4C20-A3FC-A32AACEC057D}" dt="2024-11-27T19:52:27.431" v="367" actId="20577"/>
          <ac:spMkLst>
            <pc:docMk/>
            <pc:sldMk cId="2632519550" sldId="258"/>
            <ac:spMk id="29" creationId="{A8E9F08D-25D5-9D8B-7A52-36E2D65FF9D0}"/>
          </ac:spMkLst>
        </pc:spChg>
        <pc:spChg chg="add mod">
          <ac:chgData name="Aldacher, Muhammad" userId="12bec936-7d77-4747-ae5c-755e57d88fa4" providerId="ADAL" clId="{BBC8C393-44D0-4C20-A3FC-A32AACEC057D}" dt="2024-11-27T20:01:45.405" v="542" actId="207"/>
          <ac:spMkLst>
            <pc:docMk/>
            <pc:sldMk cId="2632519550" sldId="258"/>
            <ac:spMk id="47" creationId="{D8D6E996-C769-B4DE-D7AA-07894193EEF8}"/>
          </ac:spMkLst>
        </pc:spChg>
        <pc:spChg chg="add mod">
          <ac:chgData name="Aldacher, Muhammad" userId="12bec936-7d77-4747-ae5c-755e57d88fa4" providerId="ADAL" clId="{BBC8C393-44D0-4C20-A3FC-A32AACEC057D}" dt="2024-11-27T20:01:45.405" v="542" actId="207"/>
          <ac:spMkLst>
            <pc:docMk/>
            <pc:sldMk cId="2632519550" sldId="258"/>
            <ac:spMk id="48" creationId="{1007F3A2-DBB8-A1E0-924F-3901CB35B4D6}"/>
          </ac:spMkLst>
        </pc:spChg>
        <pc:spChg chg="add del mod">
          <ac:chgData name="Aldacher, Muhammad" userId="12bec936-7d77-4747-ae5c-755e57d88fa4" providerId="ADAL" clId="{BBC8C393-44D0-4C20-A3FC-A32AACEC057D}" dt="2024-11-27T20:01:24.635" v="539" actId="478"/>
          <ac:spMkLst>
            <pc:docMk/>
            <pc:sldMk cId="2632519550" sldId="258"/>
            <ac:spMk id="51" creationId="{8C972550-3C08-CCC5-89F0-7E53EE8D37CF}"/>
          </ac:spMkLst>
        </pc:spChg>
        <pc:spChg chg="add mod">
          <ac:chgData name="Aldacher, Muhammad" userId="12bec936-7d77-4747-ae5c-755e57d88fa4" providerId="ADAL" clId="{BBC8C393-44D0-4C20-A3FC-A32AACEC057D}" dt="2024-11-27T20:01:25.716" v="540"/>
          <ac:spMkLst>
            <pc:docMk/>
            <pc:sldMk cId="2632519550" sldId="258"/>
            <ac:spMk id="57" creationId="{F6F58D5B-337B-E976-E654-7C3407D2215C}"/>
          </ac:spMkLst>
        </pc:spChg>
        <pc:spChg chg="add mod">
          <ac:chgData name="Aldacher, Muhammad" userId="12bec936-7d77-4747-ae5c-755e57d88fa4" providerId="ADAL" clId="{BBC8C393-44D0-4C20-A3FC-A32AACEC057D}" dt="2024-11-27T21:18:59.047" v="686" actId="207"/>
          <ac:spMkLst>
            <pc:docMk/>
            <pc:sldMk cId="2632519550" sldId="258"/>
            <ac:spMk id="58" creationId="{E5566160-FDF5-679B-7F30-9E6A5942349B}"/>
          </ac:spMkLst>
        </pc:spChg>
        <pc:grpChg chg="add mod">
          <ac:chgData name="Aldacher, Muhammad" userId="12bec936-7d77-4747-ae5c-755e57d88fa4" providerId="ADAL" clId="{BBC8C393-44D0-4C20-A3FC-A32AACEC057D}" dt="2024-11-27T19:44:31.319" v="190" actId="164"/>
          <ac:grpSpMkLst>
            <pc:docMk/>
            <pc:sldMk cId="2632519550" sldId="258"/>
            <ac:grpSpMk id="45" creationId="{E3342CDC-A978-EEB6-1886-C4D9A0EB1815}"/>
          </ac:grpSpMkLst>
        </pc:grpChg>
        <pc:grpChg chg="add mod">
          <ac:chgData name="Aldacher, Muhammad" userId="12bec936-7d77-4747-ae5c-755e57d88fa4" providerId="ADAL" clId="{BBC8C393-44D0-4C20-A3FC-A32AACEC057D}" dt="2024-11-27T19:53:13.036" v="371" actId="1076"/>
          <ac:grpSpMkLst>
            <pc:docMk/>
            <pc:sldMk cId="2632519550" sldId="258"/>
            <ac:grpSpMk id="46" creationId="{D3E51409-D2C1-9676-29FA-D33D47F6FF00}"/>
          </ac:grpSpMkLst>
        </pc:grpChg>
        <pc:picChg chg="add mod ord">
          <ac:chgData name="Aldacher, Muhammad" userId="12bec936-7d77-4747-ae5c-755e57d88fa4" providerId="ADAL" clId="{BBC8C393-44D0-4C20-A3FC-A32AACEC057D}" dt="2024-11-27T19:53:13.036" v="371" actId="1076"/>
          <ac:picMkLst>
            <pc:docMk/>
            <pc:sldMk cId="2632519550" sldId="258"/>
            <ac:picMk id="6" creationId="{6DA87C97-7A99-216C-ED54-463A18836968}"/>
          </ac:picMkLst>
        </pc:picChg>
        <pc:picChg chg="del">
          <ac:chgData name="Aldacher, Muhammad" userId="12bec936-7d77-4747-ae5c-755e57d88fa4" providerId="ADAL" clId="{BBC8C393-44D0-4C20-A3FC-A32AACEC057D}" dt="2024-11-27T19:38:08.603" v="39" actId="478"/>
          <ac:picMkLst>
            <pc:docMk/>
            <pc:sldMk cId="2632519550" sldId="258"/>
            <ac:picMk id="7" creationId="{889E98F7-A7EA-3C67-339E-359BFCEC270D}"/>
          </ac:picMkLst>
        </pc:picChg>
        <pc:picChg chg="add del mod">
          <ac:chgData name="Aldacher, Muhammad" userId="12bec936-7d77-4747-ae5c-755e57d88fa4" providerId="ADAL" clId="{BBC8C393-44D0-4C20-A3FC-A32AACEC057D}" dt="2024-11-27T19:57:07.873" v="447" actId="21"/>
          <ac:picMkLst>
            <pc:docMk/>
            <pc:sldMk cId="2632519550" sldId="258"/>
            <ac:picMk id="53" creationId="{A54EF710-1028-7E31-00B3-56882319547D}"/>
          </ac:picMkLst>
        </pc:picChg>
        <pc:picChg chg="add del mod">
          <ac:chgData name="Aldacher, Muhammad" userId="12bec936-7d77-4747-ae5c-755e57d88fa4" providerId="ADAL" clId="{BBC8C393-44D0-4C20-A3FC-A32AACEC057D}" dt="2024-11-27T19:57:18.300" v="451" actId="21"/>
          <ac:picMkLst>
            <pc:docMk/>
            <pc:sldMk cId="2632519550" sldId="258"/>
            <ac:picMk id="54" creationId="{A54EF710-1028-7E31-00B3-56882319547D}"/>
          </ac:picMkLst>
        </pc:picChg>
        <pc:picChg chg="add del mod">
          <ac:chgData name="Aldacher, Muhammad" userId="12bec936-7d77-4747-ae5c-755e57d88fa4" providerId="ADAL" clId="{BBC8C393-44D0-4C20-A3FC-A32AACEC057D}" dt="2024-11-27T19:57:27.651" v="454" actId="21"/>
          <ac:picMkLst>
            <pc:docMk/>
            <pc:sldMk cId="2632519550" sldId="258"/>
            <ac:picMk id="55" creationId="{A54EF710-1028-7E31-00B3-56882319547D}"/>
          </ac:picMkLst>
        </pc:picChg>
        <pc:cxnChg chg="add del mod">
          <ac:chgData name="Aldacher, Muhammad" userId="12bec936-7d77-4747-ae5c-755e57d88fa4" providerId="ADAL" clId="{BBC8C393-44D0-4C20-A3FC-A32AACEC057D}" dt="2024-11-27T19:41:38.256" v="94" actId="478"/>
          <ac:cxnSpMkLst>
            <pc:docMk/>
            <pc:sldMk cId="2632519550" sldId="258"/>
            <ac:cxnSpMk id="31" creationId="{D7B2249C-DDA6-6675-AE46-F4C0338D8389}"/>
          </ac:cxnSpMkLst>
        </pc:cxnChg>
        <pc:cxnChg chg="add mod">
          <ac:chgData name="Aldacher, Muhammad" userId="12bec936-7d77-4747-ae5c-755e57d88fa4" providerId="ADAL" clId="{BBC8C393-44D0-4C20-A3FC-A32AACEC057D}" dt="2024-11-27T19:44:28.381" v="189" actId="208"/>
          <ac:cxnSpMkLst>
            <pc:docMk/>
            <pc:sldMk cId="2632519550" sldId="258"/>
            <ac:cxnSpMk id="33" creationId="{F31B58D0-B14A-AC9A-B7F2-0E3289F63036}"/>
          </ac:cxnSpMkLst>
        </pc:cxnChg>
        <pc:cxnChg chg="add mod">
          <ac:chgData name="Aldacher, Muhammad" userId="12bec936-7d77-4747-ae5c-755e57d88fa4" providerId="ADAL" clId="{BBC8C393-44D0-4C20-A3FC-A32AACEC057D}" dt="2024-11-27T19:44:28.381" v="189" actId="208"/>
          <ac:cxnSpMkLst>
            <pc:docMk/>
            <pc:sldMk cId="2632519550" sldId="258"/>
            <ac:cxnSpMk id="35" creationId="{7A638963-0DF7-7B1B-45F6-FB0744E70E46}"/>
          </ac:cxnSpMkLst>
        </pc:cxnChg>
        <pc:cxnChg chg="add mod">
          <ac:chgData name="Aldacher, Muhammad" userId="12bec936-7d77-4747-ae5c-755e57d88fa4" providerId="ADAL" clId="{BBC8C393-44D0-4C20-A3FC-A32AACEC057D}" dt="2024-11-27T19:44:28.381" v="189" actId="208"/>
          <ac:cxnSpMkLst>
            <pc:docMk/>
            <pc:sldMk cId="2632519550" sldId="258"/>
            <ac:cxnSpMk id="36" creationId="{687CFA5E-9630-13A7-4624-1477B63D36FF}"/>
          </ac:cxnSpMkLst>
        </pc:cxnChg>
        <pc:cxnChg chg="add mod">
          <ac:chgData name="Aldacher, Muhammad" userId="12bec936-7d77-4747-ae5c-755e57d88fa4" providerId="ADAL" clId="{BBC8C393-44D0-4C20-A3FC-A32AACEC057D}" dt="2024-11-27T19:44:28.381" v="189" actId="208"/>
          <ac:cxnSpMkLst>
            <pc:docMk/>
            <pc:sldMk cId="2632519550" sldId="258"/>
            <ac:cxnSpMk id="39" creationId="{0BBF8236-1148-118B-8467-936239570542}"/>
          </ac:cxnSpMkLst>
        </pc:cxnChg>
        <pc:cxnChg chg="add mod">
          <ac:chgData name="Aldacher, Muhammad" userId="12bec936-7d77-4747-ae5c-755e57d88fa4" providerId="ADAL" clId="{BBC8C393-44D0-4C20-A3FC-A32AACEC057D}" dt="2024-11-27T19:44:31.319" v="190" actId="164"/>
          <ac:cxnSpMkLst>
            <pc:docMk/>
            <pc:sldMk cId="2632519550" sldId="258"/>
            <ac:cxnSpMk id="41" creationId="{25A67596-02C6-9A16-65B5-C1A2C86B5FA7}"/>
          </ac:cxnSpMkLst>
        </pc:cxnChg>
        <pc:cxnChg chg="add mod">
          <ac:chgData name="Aldacher, Muhammad" userId="12bec936-7d77-4747-ae5c-755e57d88fa4" providerId="ADAL" clId="{BBC8C393-44D0-4C20-A3FC-A32AACEC057D}" dt="2024-11-27T19:44:28.381" v="189" actId="208"/>
          <ac:cxnSpMkLst>
            <pc:docMk/>
            <pc:sldMk cId="2632519550" sldId="258"/>
            <ac:cxnSpMk id="42" creationId="{2349D977-4733-B733-F8EC-493144E93D50}"/>
          </ac:cxnSpMkLst>
        </pc:cxnChg>
        <pc:cxnChg chg="add del mod">
          <ac:chgData name="Aldacher, Muhammad" userId="12bec936-7d77-4747-ae5c-755e57d88fa4" providerId="ADAL" clId="{BBC8C393-44D0-4C20-A3FC-A32AACEC057D}" dt="2024-11-27T20:01:24.635" v="539" actId="478"/>
          <ac:cxnSpMkLst>
            <pc:docMk/>
            <pc:sldMk cId="2632519550" sldId="258"/>
            <ac:cxnSpMk id="49" creationId="{76279773-A818-C8E2-BCEC-DD3B24B00C66}"/>
          </ac:cxnSpMkLst>
        </pc:cxnChg>
        <pc:cxnChg chg="add mod">
          <ac:chgData name="Aldacher, Muhammad" userId="12bec936-7d77-4747-ae5c-755e57d88fa4" providerId="ADAL" clId="{BBC8C393-44D0-4C20-A3FC-A32AACEC057D}" dt="2024-11-27T20:01:25.716" v="540"/>
          <ac:cxnSpMkLst>
            <pc:docMk/>
            <pc:sldMk cId="2632519550" sldId="258"/>
            <ac:cxnSpMk id="56" creationId="{EC6522D0-B7F6-0CF7-1635-061ACD84C75F}"/>
          </ac:cxnSpMkLst>
        </pc:cxnChg>
      </pc:sldChg>
      <pc:sldChg chg="addSp delSp modSp mod">
        <pc:chgData name="Aldacher, Muhammad" userId="12bec936-7d77-4747-ae5c-755e57d88fa4" providerId="ADAL" clId="{BBC8C393-44D0-4C20-A3FC-A32AACEC057D}" dt="2024-11-28T03:14:22.599" v="1558" actId="14100"/>
        <pc:sldMkLst>
          <pc:docMk/>
          <pc:sldMk cId="1037584795" sldId="259"/>
        </pc:sldMkLst>
        <pc:spChg chg="add mod">
          <ac:chgData name="Aldacher, Muhammad" userId="12bec936-7d77-4747-ae5c-755e57d88fa4" providerId="ADAL" clId="{BBC8C393-44D0-4C20-A3FC-A32AACEC057D}" dt="2024-11-28T03:14:22.599" v="1558" actId="14100"/>
          <ac:spMkLst>
            <pc:docMk/>
            <pc:sldMk cId="1037584795" sldId="259"/>
            <ac:spMk id="3" creationId="{675BE3EC-9881-8EB0-A6C7-6CEBA8202FA0}"/>
          </ac:spMkLst>
        </pc:spChg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6" creationId="{7C35E328-E400-4D89-CA09-37E45EA7F7D3}"/>
          </ac:spMkLst>
        </pc:spChg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10" creationId="{B0933739-4E89-377A-93B1-6C395339B220}"/>
          </ac:spMkLst>
        </pc:spChg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11" creationId="{4105C19A-6689-087D-D0C9-87EECA7520AF}"/>
          </ac:spMkLst>
        </pc:spChg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12" creationId="{D290E5DB-9AD7-99B3-362A-B945DE76A8D2}"/>
          </ac:spMkLst>
        </pc:spChg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13" creationId="{154C9D94-819D-F5C1-EADC-1155063E1FC3}"/>
          </ac:spMkLst>
        </pc:spChg>
        <pc:spChg chg="del">
          <ac:chgData name="Aldacher, Muhammad" userId="12bec936-7d77-4747-ae5c-755e57d88fa4" providerId="ADAL" clId="{BBC8C393-44D0-4C20-A3FC-A32AACEC057D}" dt="2024-11-27T23:28:39.078" v="688" actId="478"/>
          <ac:spMkLst>
            <pc:docMk/>
            <pc:sldMk cId="1037584795" sldId="259"/>
            <ac:spMk id="17" creationId="{C79FD6BE-7559-0C59-0868-CB9C686E02C7}"/>
          </ac:spMkLst>
        </pc:spChg>
        <pc:spChg chg="del">
          <ac:chgData name="Aldacher, Muhammad" userId="12bec936-7d77-4747-ae5c-755e57d88fa4" providerId="ADAL" clId="{BBC8C393-44D0-4C20-A3FC-A32AACEC057D}" dt="2024-11-27T23:28:39.078" v="688" actId="478"/>
          <ac:spMkLst>
            <pc:docMk/>
            <pc:sldMk cId="1037584795" sldId="259"/>
            <ac:spMk id="18" creationId="{F0CA5458-21C0-1C54-BCA7-1F0F07DD159A}"/>
          </ac:spMkLst>
        </pc:spChg>
        <pc:spChg chg="del">
          <ac:chgData name="Aldacher, Muhammad" userId="12bec936-7d77-4747-ae5c-755e57d88fa4" providerId="ADAL" clId="{BBC8C393-44D0-4C20-A3FC-A32AACEC057D}" dt="2024-11-27T23:28:39.078" v="688" actId="478"/>
          <ac:spMkLst>
            <pc:docMk/>
            <pc:sldMk cId="1037584795" sldId="259"/>
            <ac:spMk id="19" creationId="{C48AF4D2-5249-209B-B192-B8719944812F}"/>
          </ac:spMkLst>
        </pc:spChg>
        <pc:spChg chg="del">
          <ac:chgData name="Aldacher, Muhammad" userId="12bec936-7d77-4747-ae5c-755e57d88fa4" providerId="ADAL" clId="{BBC8C393-44D0-4C20-A3FC-A32AACEC057D}" dt="2024-11-27T19:59:00.908" v="508" actId="478"/>
          <ac:spMkLst>
            <pc:docMk/>
            <pc:sldMk cId="1037584795" sldId="259"/>
            <ac:spMk id="20" creationId="{44FE3F0F-70B4-92A4-3F73-50FF4B63A771}"/>
          </ac:spMkLst>
        </pc:spChg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22" creationId="{03373C51-A818-E6B7-1928-B2B2A908EB97}"/>
          </ac:spMkLst>
        </pc:spChg>
        <pc:spChg chg="add del mod">
          <ac:chgData name="Aldacher, Muhammad" userId="12bec936-7d77-4747-ae5c-755e57d88fa4" providerId="ADAL" clId="{BBC8C393-44D0-4C20-A3FC-A32AACEC057D}" dt="2024-11-27T19:53:00.482" v="369" actId="478"/>
          <ac:spMkLst>
            <pc:docMk/>
            <pc:sldMk cId="1037584795" sldId="259"/>
            <ac:spMk id="30" creationId="{0730BFFC-954F-8A26-F210-1E48C048633E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1" creationId="{493FE7DB-E91C-ACCF-C062-9C2C067473B2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2" creationId="{0276D602-9747-C390-7148-7C2224B75844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3" creationId="{10938220-16D8-F746-EEFB-FE7F18E9DBE9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4" creationId="{C0B33497-D9F1-66CA-C896-93E041B9ADA7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5" creationId="{8744D250-CA2C-6B4A-1EAF-D3A7F93244E8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6" creationId="{A9B53223-D40D-0081-AC5F-CD33D5DD6708}"/>
          </ac:spMkLst>
        </pc:spChg>
        <pc:spChg chg="add mod">
          <ac:chgData name="Aldacher, Muhammad" userId="12bec936-7d77-4747-ae5c-755e57d88fa4" providerId="ADAL" clId="{BBC8C393-44D0-4C20-A3FC-A32AACEC057D}" dt="2024-11-27T20:01:40.966" v="541" actId="207"/>
          <ac:spMkLst>
            <pc:docMk/>
            <pc:sldMk cId="1037584795" sldId="259"/>
            <ac:spMk id="45" creationId="{9C2378F0-6719-48D2-14BF-9E20B824399C}"/>
          </ac:spMkLst>
        </pc:spChg>
        <pc:spChg chg="add mod">
          <ac:chgData name="Aldacher, Muhammad" userId="12bec936-7d77-4747-ae5c-755e57d88fa4" providerId="ADAL" clId="{BBC8C393-44D0-4C20-A3FC-A32AACEC057D}" dt="2024-11-27T20:01:40.966" v="541" actId="207"/>
          <ac:spMkLst>
            <pc:docMk/>
            <pc:sldMk cId="1037584795" sldId="259"/>
            <ac:spMk id="46" creationId="{917EEE7F-BCE3-1193-F1FD-969EC1152553}"/>
          </ac:spMkLst>
        </pc:spChg>
        <pc:spChg chg="add mod">
          <ac:chgData name="Aldacher, Muhammad" userId="12bec936-7d77-4747-ae5c-755e57d88fa4" providerId="ADAL" clId="{BBC8C393-44D0-4C20-A3FC-A32AACEC057D}" dt="2024-11-27T19:58:10.550" v="507" actId="1036"/>
          <ac:spMkLst>
            <pc:docMk/>
            <pc:sldMk cId="1037584795" sldId="259"/>
            <ac:spMk id="48" creationId="{B344EFC4-0295-27B6-09B3-26B45D6F7295}"/>
          </ac:spMkLst>
        </pc:spChg>
        <pc:spChg chg="add mod">
          <ac:chgData name="Aldacher, Muhammad" userId="12bec936-7d77-4747-ae5c-755e57d88fa4" providerId="ADAL" clId="{BBC8C393-44D0-4C20-A3FC-A32AACEC057D}" dt="2024-11-27T19:58:10.550" v="507" actId="1036"/>
          <ac:spMkLst>
            <pc:docMk/>
            <pc:sldMk cId="1037584795" sldId="259"/>
            <ac:spMk id="50" creationId="{7D28C607-EF75-15DC-5A6B-5D0F4A2F4050}"/>
          </ac:spMkLst>
        </pc:spChg>
        <pc:spChg chg="add mod">
          <ac:chgData name="Aldacher, Muhammad" userId="12bec936-7d77-4747-ae5c-755e57d88fa4" providerId="ADAL" clId="{BBC8C393-44D0-4C20-A3FC-A32AACEC057D}" dt="2024-11-27T19:59:27.980" v="515" actId="1076"/>
          <ac:spMkLst>
            <pc:docMk/>
            <pc:sldMk cId="1037584795" sldId="259"/>
            <ac:spMk id="51" creationId="{09AFE4BD-3918-CBA2-8C38-20688F94F1D4}"/>
          </ac:spMkLst>
        </pc:spChg>
        <pc:spChg chg="add mod">
          <ac:chgData name="Aldacher, Muhammad" userId="12bec936-7d77-4747-ae5c-755e57d88fa4" providerId="ADAL" clId="{BBC8C393-44D0-4C20-A3FC-A32AACEC057D}" dt="2024-11-27T19:59:38.248" v="519" actId="20577"/>
          <ac:spMkLst>
            <pc:docMk/>
            <pc:sldMk cId="1037584795" sldId="259"/>
            <ac:spMk id="52" creationId="{503543D2-7905-9E17-A54E-10931BA64778}"/>
          </ac:spMkLst>
        </pc:spChg>
        <pc:spChg chg="add mod">
          <ac:chgData name="Aldacher, Muhammad" userId="12bec936-7d77-4747-ae5c-755e57d88fa4" providerId="ADAL" clId="{BBC8C393-44D0-4C20-A3FC-A32AACEC057D}" dt="2024-11-27T21:19:02.905" v="687"/>
          <ac:spMkLst>
            <pc:docMk/>
            <pc:sldMk cId="1037584795" sldId="259"/>
            <ac:spMk id="57" creationId="{DCB6D859-077E-33E9-D1A2-1EF1FAC5CA6C}"/>
          </ac:spMkLst>
        </pc:spChg>
        <pc:spChg chg="add mod">
          <ac:chgData name="Aldacher, Muhammad" userId="12bec936-7d77-4747-ae5c-755e57d88fa4" providerId="ADAL" clId="{BBC8C393-44D0-4C20-A3FC-A32AACEC057D}" dt="2024-11-28T00:26:43.930" v="689"/>
          <ac:spMkLst>
            <pc:docMk/>
            <pc:sldMk cId="1037584795" sldId="259"/>
            <ac:spMk id="58" creationId="{E2898EA9-4691-6031-3EE1-E6D149C34356}"/>
          </ac:spMkLst>
        </pc:spChg>
        <pc:spChg chg="add mod">
          <ac:chgData name="Aldacher, Muhammad" userId="12bec936-7d77-4747-ae5c-755e57d88fa4" providerId="ADAL" clId="{BBC8C393-44D0-4C20-A3FC-A32AACEC057D}" dt="2024-11-28T01:41:07.962" v="988" actId="1036"/>
          <ac:spMkLst>
            <pc:docMk/>
            <pc:sldMk cId="1037584795" sldId="259"/>
            <ac:spMk id="59" creationId="{A8951381-F759-8A9D-6212-7F93F9AF5883}"/>
          </ac:spMkLst>
        </pc:spChg>
        <pc:spChg chg="add mod">
          <ac:chgData name="Aldacher, Muhammad" userId="12bec936-7d77-4747-ae5c-755e57d88fa4" providerId="ADAL" clId="{BBC8C393-44D0-4C20-A3FC-A32AACEC057D}" dt="2024-11-28T02:07:41.329" v="1277" actId="20577"/>
          <ac:spMkLst>
            <pc:docMk/>
            <pc:sldMk cId="1037584795" sldId="259"/>
            <ac:spMk id="60" creationId="{9AE3A277-D0EA-68E5-AAAA-01F9EEEE134D}"/>
          </ac:spMkLst>
        </pc:spChg>
        <pc:grpChg chg="add del mod">
          <ac:chgData name="Aldacher, Muhammad" userId="12bec936-7d77-4747-ae5c-755e57d88fa4" providerId="ADAL" clId="{BBC8C393-44D0-4C20-A3FC-A32AACEC057D}" dt="2024-11-27T19:44:37.246" v="191" actId="478"/>
          <ac:grpSpMkLst>
            <pc:docMk/>
            <pc:sldMk cId="1037584795" sldId="259"/>
            <ac:grpSpMk id="4" creationId="{5224E080-8183-FF26-149F-7573BE172702}"/>
          </ac:grpSpMkLst>
        </pc:grpChg>
        <pc:grpChg chg="add del mod">
          <ac:chgData name="Aldacher, Muhammad" userId="12bec936-7d77-4747-ae5c-755e57d88fa4" providerId="ADAL" clId="{BBC8C393-44D0-4C20-A3FC-A32AACEC057D}" dt="2024-11-27T19:53:02.403" v="370" actId="478"/>
          <ac:grpSpMkLst>
            <pc:docMk/>
            <pc:sldMk cId="1037584795" sldId="259"/>
            <ac:grpSpMk id="16" creationId="{22978179-E1CC-16E3-86AD-3E4098425D61}"/>
          </ac:grpSpMkLst>
        </pc:grpChg>
        <pc:grpChg chg="mod">
          <ac:chgData name="Aldacher, Muhammad" userId="12bec936-7d77-4747-ae5c-755e57d88fa4" providerId="ADAL" clId="{BBC8C393-44D0-4C20-A3FC-A32AACEC057D}" dt="2024-11-27T19:44:38.180" v="192"/>
          <ac:grpSpMkLst>
            <pc:docMk/>
            <pc:sldMk cId="1037584795" sldId="259"/>
            <ac:grpSpMk id="23" creationId="{BA97E713-89C9-641F-5F4D-D2DBF57C4F32}"/>
          </ac:grpSpMkLst>
        </pc:grpChg>
        <pc:grpChg chg="add mod">
          <ac:chgData name="Aldacher, Muhammad" userId="12bec936-7d77-4747-ae5c-755e57d88fa4" providerId="ADAL" clId="{BBC8C393-44D0-4C20-A3FC-A32AACEC057D}" dt="2024-11-27T19:57:40.395" v="456"/>
          <ac:grpSpMkLst>
            <pc:docMk/>
            <pc:sldMk cId="1037584795" sldId="259"/>
            <ac:grpSpMk id="37" creationId="{DFD44F00-68C7-2CC7-607A-5D766E9225DA}"/>
          </ac:grpSpMkLst>
        </pc:grpChg>
        <pc:grpChg chg="mod">
          <ac:chgData name="Aldacher, Muhammad" userId="12bec936-7d77-4747-ae5c-755e57d88fa4" providerId="ADAL" clId="{BBC8C393-44D0-4C20-A3FC-A32AACEC057D}" dt="2024-11-27T19:57:40.395" v="456"/>
          <ac:grpSpMkLst>
            <pc:docMk/>
            <pc:sldMk cId="1037584795" sldId="259"/>
            <ac:grpSpMk id="39" creationId="{DD174B9C-D031-9839-604F-C6EED3FDABD1}"/>
          </ac:grpSpMkLst>
        </pc:grpChg>
        <pc:picChg chg="add del mod">
          <ac:chgData name="Aldacher, Muhammad" userId="12bec936-7d77-4747-ae5c-755e57d88fa4" providerId="ADAL" clId="{BBC8C393-44D0-4C20-A3FC-A32AACEC057D}" dt="2024-11-27T19:52:56.102" v="368" actId="478"/>
          <ac:picMkLst>
            <pc:docMk/>
            <pc:sldMk cId="1037584795" sldId="259"/>
            <ac:picMk id="3" creationId="{C032DFD8-2B26-649A-99AF-8F18448F513A}"/>
          </ac:picMkLst>
        </pc:picChg>
        <pc:picChg chg="del">
          <ac:chgData name="Aldacher, Muhammad" userId="12bec936-7d77-4747-ae5c-755e57d88fa4" providerId="ADAL" clId="{BBC8C393-44D0-4C20-A3FC-A32AACEC057D}" dt="2024-11-27T19:41:06.871" v="91" actId="478"/>
          <ac:picMkLst>
            <pc:docMk/>
            <pc:sldMk cId="1037584795" sldId="259"/>
            <ac:picMk id="5" creationId="{71E4F3C4-4024-BE79-339E-D1D6776C33E3}"/>
          </ac:picMkLst>
        </pc:picChg>
        <pc:picChg chg="add mod">
          <ac:chgData name="Aldacher, Muhammad" userId="12bec936-7d77-4747-ae5c-755e57d88fa4" providerId="ADAL" clId="{BBC8C393-44D0-4C20-A3FC-A32AACEC057D}" dt="2024-11-27T19:57:30.039" v="455"/>
          <ac:picMkLst>
            <pc:docMk/>
            <pc:sldMk cId="1037584795" sldId="259"/>
            <ac:picMk id="55" creationId="{A54EF710-1028-7E31-00B3-56882319547D}"/>
          </ac:picMkLst>
        </pc:picChg>
        <pc:cxnChg chg="mod">
          <ac:chgData name="Aldacher, Muhammad" userId="12bec936-7d77-4747-ae5c-755e57d88fa4" providerId="ADAL" clId="{BBC8C393-44D0-4C20-A3FC-A32AACEC057D}" dt="2024-11-27T19:44:17.931" v="188"/>
          <ac:cxnSpMkLst>
            <pc:docMk/>
            <pc:sldMk cId="1037584795" sldId="259"/>
            <ac:cxnSpMk id="7" creationId="{1261D00F-64F7-D266-8314-952CE06DAF0D}"/>
          </ac:cxnSpMkLst>
        </pc:cxnChg>
        <pc:cxnChg chg="mod">
          <ac:chgData name="Aldacher, Muhammad" userId="12bec936-7d77-4747-ae5c-755e57d88fa4" providerId="ADAL" clId="{BBC8C393-44D0-4C20-A3FC-A32AACEC057D}" dt="2024-11-27T19:44:17.931" v="188"/>
          <ac:cxnSpMkLst>
            <pc:docMk/>
            <pc:sldMk cId="1037584795" sldId="259"/>
            <ac:cxnSpMk id="8" creationId="{4A21915A-0398-1E6C-DC0F-4B966E375431}"/>
          </ac:cxnSpMkLst>
        </pc:cxnChg>
        <pc:cxnChg chg="mod">
          <ac:chgData name="Aldacher, Muhammad" userId="12bec936-7d77-4747-ae5c-755e57d88fa4" providerId="ADAL" clId="{BBC8C393-44D0-4C20-A3FC-A32AACEC057D}" dt="2024-11-27T19:44:17.931" v="188"/>
          <ac:cxnSpMkLst>
            <pc:docMk/>
            <pc:sldMk cId="1037584795" sldId="259"/>
            <ac:cxnSpMk id="9" creationId="{7097A09E-C99C-453E-1D1D-3DE4CA12D333}"/>
          </ac:cxnSpMkLst>
        </pc:cxnChg>
        <pc:cxnChg chg="mod">
          <ac:chgData name="Aldacher, Muhammad" userId="12bec936-7d77-4747-ae5c-755e57d88fa4" providerId="ADAL" clId="{BBC8C393-44D0-4C20-A3FC-A32AACEC057D}" dt="2024-11-27T19:44:17.931" v="188"/>
          <ac:cxnSpMkLst>
            <pc:docMk/>
            <pc:sldMk cId="1037584795" sldId="259"/>
            <ac:cxnSpMk id="14" creationId="{9FC7A6E2-7B66-740B-9E07-A163602C90E5}"/>
          </ac:cxnSpMkLst>
        </pc:cxnChg>
        <pc:cxnChg chg="mod">
          <ac:chgData name="Aldacher, Muhammad" userId="12bec936-7d77-4747-ae5c-755e57d88fa4" providerId="ADAL" clId="{BBC8C393-44D0-4C20-A3FC-A32AACEC057D}" dt="2024-11-27T19:44:17.931" v="188"/>
          <ac:cxnSpMkLst>
            <pc:docMk/>
            <pc:sldMk cId="1037584795" sldId="259"/>
            <ac:cxnSpMk id="15" creationId="{D5F73EE2-56A7-87CC-B1FD-B7479D213A0A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1" creationId="{FA8F0AB8-4803-050B-B6E3-E24C7AAA403E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4" creationId="{600E354E-1766-56F1-B738-92EFA5EA7337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5" creationId="{FB3F0AA2-332B-5AA0-7985-5D179E3DC006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6" creationId="{9AB4D482-A4CB-546B-1580-D7A661AF69BE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7" creationId="{DFAD038C-D1F3-FAE5-FB00-9F5F122C64EA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8" creationId="{EC38B622-19CA-F8BA-58CA-AE6C10133F3D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38" creationId="{8FB107BE-9F24-1292-D274-88364422D2DD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40" creationId="{A3CF4C47-7592-CB7B-7232-B02EFD37FEF8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41" creationId="{411564C5-FCFD-56D1-E591-4C38C4B4CC21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42" creationId="{6D82A4B8-6BCD-4312-EDE5-AEAE79E47068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43" creationId="{D3F51C63-57A2-086B-75B0-BEE7236A02E1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44" creationId="{E536121E-1BED-B915-D4DB-07966E461B68}"/>
          </ac:cxnSpMkLst>
        </pc:cxnChg>
        <pc:cxnChg chg="add mod">
          <ac:chgData name="Aldacher, Muhammad" userId="12bec936-7d77-4747-ae5c-755e57d88fa4" providerId="ADAL" clId="{BBC8C393-44D0-4C20-A3FC-A32AACEC057D}" dt="2024-11-27T19:58:10.550" v="507" actId="1036"/>
          <ac:cxnSpMkLst>
            <pc:docMk/>
            <pc:sldMk cId="1037584795" sldId="259"/>
            <ac:cxnSpMk id="47" creationId="{CBF9A77F-23DF-817D-5B60-E4786D9CE4C6}"/>
          </ac:cxnSpMkLst>
        </pc:cxnChg>
        <pc:cxnChg chg="add mod">
          <ac:chgData name="Aldacher, Muhammad" userId="12bec936-7d77-4747-ae5c-755e57d88fa4" providerId="ADAL" clId="{BBC8C393-44D0-4C20-A3FC-A32AACEC057D}" dt="2024-11-27T19:58:10.550" v="507" actId="1036"/>
          <ac:cxnSpMkLst>
            <pc:docMk/>
            <pc:sldMk cId="1037584795" sldId="259"/>
            <ac:cxnSpMk id="49" creationId="{5233BF97-9038-C953-7BBA-9202E274D356}"/>
          </ac:cxnSpMkLst>
        </pc:cxnChg>
        <pc:cxnChg chg="add mod">
          <ac:chgData name="Aldacher, Muhammad" userId="12bec936-7d77-4747-ae5c-755e57d88fa4" providerId="ADAL" clId="{BBC8C393-44D0-4C20-A3FC-A32AACEC057D}" dt="2024-11-27T20:00:15.886" v="531" actId="14100"/>
          <ac:cxnSpMkLst>
            <pc:docMk/>
            <pc:sldMk cId="1037584795" sldId="259"/>
            <ac:cxnSpMk id="53" creationId="{8DB63ADA-1B2A-7A57-0043-A94BDD08113E}"/>
          </ac:cxnSpMkLst>
        </pc:cxnChg>
        <pc:cxnChg chg="add mod">
          <ac:chgData name="Aldacher, Muhammad" userId="12bec936-7d77-4747-ae5c-755e57d88fa4" providerId="ADAL" clId="{BBC8C393-44D0-4C20-A3FC-A32AACEC057D}" dt="2024-11-27T20:00:33.560" v="538" actId="1036"/>
          <ac:cxnSpMkLst>
            <pc:docMk/>
            <pc:sldMk cId="1037584795" sldId="259"/>
            <ac:cxnSpMk id="56" creationId="{D4570F70-4F64-9D25-42D0-D88BB0E3CFEB}"/>
          </ac:cxnSpMkLst>
        </pc:cxnChg>
      </pc:sldChg>
      <pc:sldChg chg="addSp delSp modSp mod">
        <pc:chgData name="Aldacher, Muhammad" userId="12bec936-7d77-4747-ae5c-755e57d88fa4" providerId="ADAL" clId="{BBC8C393-44D0-4C20-A3FC-A32AACEC057D}" dt="2024-11-28T02:02:00.307" v="1217" actId="208"/>
        <pc:sldMkLst>
          <pc:docMk/>
          <pc:sldMk cId="329239609" sldId="260"/>
        </pc:sldMkLst>
        <pc:spChg chg="del">
          <ac:chgData name="Aldacher, Muhammad" userId="12bec936-7d77-4747-ae5c-755e57d88fa4" providerId="ADAL" clId="{BBC8C393-44D0-4C20-A3FC-A32AACEC057D}" dt="2024-11-28T02:01:39.568" v="1198" actId="21"/>
          <ac:spMkLst>
            <pc:docMk/>
            <pc:sldMk cId="329239609" sldId="260"/>
            <ac:spMk id="8" creationId="{414935BC-908E-8CCE-BA21-21700E3458C9}"/>
          </ac:spMkLst>
        </pc:spChg>
        <pc:spChg chg="del">
          <ac:chgData name="Aldacher, Muhammad" userId="12bec936-7d77-4747-ae5c-755e57d88fa4" providerId="ADAL" clId="{BBC8C393-44D0-4C20-A3FC-A32AACEC057D}" dt="2024-11-28T02:01:39.568" v="1198" actId="21"/>
          <ac:spMkLst>
            <pc:docMk/>
            <pc:sldMk cId="329239609" sldId="260"/>
            <ac:spMk id="9" creationId="{AECA0BA4-1524-AD96-B464-113EA5DF8C3E}"/>
          </ac:spMkLst>
        </pc:spChg>
        <pc:spChg chg="add del mod">
          <ac:chgData name="Aldacher, Muhammad" userId="12bec936-7d77-4747-ae5c-755e57d88fa4" providerId="ADAL" clId="{BBC8C393-44D0-4C20-A3FC-A32AACEC057D}" dt="2024-11-28T02:01:36.912" v="1197" actId="478"/>
          <ac:spMkLst>
            <pc:docMk/>
            <pc:sldMk cId="329239609" sldId="260"/>
            <ac:spMk id="12" creationId="{23E1E45C-841C-0536-4A3B-A979A3A84EE2}"/>
          </ac:spMkLst>
        </pc:spChg>
        <pc:spChg chg="add mod">
          <ac:chgData name="Aldacher, Muhammad" userId="12bec936-7d77-4747-ae5c-755e57d88fa4" providerId="ADAL" clId="{BBC8C393-44D0-4C20-A3FC-A32AACEC057D}" dt="2024-11-28T02:01:39.890" v="1199"/>
          <ac:spMkLst>
            <pc:docMk/>
            <pc:sldMk cId="329239609" sldId="260"/>
            <ac:spMk id="14" creationId="{414935BC-908E-8CCE-BA21-21700E3458C9}"/>
          </ac:spMkLst>
        </pc:spChg>
        <pc:spChg chg="add mod">
          <ac:chgData name="Aldacher, Muhammad" userId="12bec936-7d77-4747-ae5c-755e57d88fa4" providerId="ADAL" clId="{BBC8C393-44D0-4C20-A3FC-A32AACEC057D}" dt="2024-11-28T02:01:45.669" v="1216" actId="1036"/>
          <ac:spMkLst>
            <pc:docMk/>
            <pc:sldMk cId="329239609" sldId="260"/>
            <ac:spMk id="15" creationId="{AECA0BA4-1524-AD96-B464-113EA5DF8C3E}"/>
          </ac:spMkLst>
        </pc:spChg>
        <pc:picChg chg="add del mod">
          <ac:chgData name="Aldacher, Muhammad" userId="12bec936-7d77-4747-ae5c-755e57d88fa4" providerId="ADAL" clId="{BBC8C393-44D0-4C20-A3FC-A32AACEC057D}" dt="2024-11-28T02:01:30.851" v="1194" actId="21"/>
          <ac:picMkLst>
            <pc:docMk/>
            <pc:sldMk cId="329239609" sldId="260"/>
            <ac:picMk id="4" creationId="{528C61F7-1F8C-7A34-2EE8-2D65939EC05D}"/>
          </ac:picMkLst>
        </pc:picChg>
        <pc:picChg chg="del">
          <ac:chgData name="Aldacher, Muhammad" userId="12bec936-7d77-4747-ae5c-755e57d88fa4" providerId="ADAL" clId="{BBC8C393-44D0-4C20-A3FC-A32AACEC057D}" dt="2024-11-28T02:01:33.057" v="1195" actId="478"/>
          <ac:picMkLst>
            <pc:docMk/>
            <pc:sldMk cId="329239609" sldId="260"/>
            <ac:picMk id="7" creationId="{8590332D-CFCC-80EB-823D-271353BFDB2B}"/>
          </ac:picMkLst>
        </pc:picChg>
        <pc:picChg chg="add mod">
          <ac:chgData name="Aldacher, Muhammad" userId="12bec936-7d77-4747-ae5c-755e57d88fa4" providerId="ADAL" clId="{BBC8C393-44D0-4C20-A3FC-A32AACEC057D}" dt="2024-11-28T02:02:00.307" v="1217" actId="208"/>
          <ac:picMkLst>
            <pc:docMk/>
            <pc:sldMk cId="329239609" sldId="260"/>
            <ac:picMk id="13" creationId="{528C61F7-1F8C-7A34-2EE8-2D65939EC05D}"/>
          </ac:picMkLst>
        </pc:picChg>
      </pc:sldChg>
      <pc:sldChg chg="addSp delSp modSp mod">
        <pc:chgData name="Aldacher, Muhammad" userId="12bec936-7d77-4747-ae5c-755e57d88fa4" providerId="ADAL" clId="{BBC8C393-44D0-4C20-A3FC-A32AACEC057D}" dt="2024-11-28T02:27:45.393" v="1550" actId="207"/>
        <pc:sldMkLst>
          <pc:docMk/>
          <pc:sldMk cId="3717752631" sldId="261"/>
        </pc:sldMkLst>
        <pc:spChg chg="add del mod">
          <ac:chgData name="Aldacher, Muhammad" userId="12bec936-7d77-4747-ae5c-755e57d88fa4" providerId="ADAL" clId="{BBC8C393-44D0-4C20-A3FC-A32AACEC057D}" dt="2024-11-28T01:47:32.905" v="1018" actId="22"/>
          <ac:spMkLst>
            <pc:docMk/>
            <pc:sldMk cId="3717752631" sldId="261"/>
            <ac:spMk id="4" creationId="{01CD3F6C-C9C5-286C-0B68-7E721200552E}"/>
          </ac:spMkLst>
        </pc:spChg>
        <pc:spChg chg="add mod">
          <ac:chgData name="Aldacher, Muhammad" userId="12bec936-7d77-4747-ae5c-755e57d88fa4" providerId="ADAL" clId="{BBC8C393-44D0-4C20-A3FC-A32AACEC057D}" dt="2024-11-28T01:52:29.066" v="1050" actId="1076"/>
          <ac:spMkLst>
            <pc:docMk/>
            <pc:sldMk cId="3717752631" sldId="261"/>
            <ac:spMk id="7" creationId="{C6A84824-B52C-51F8-7C00-F8989EBFEEE7}"/>
          </ac:spMkLst>
        </pc:spChg>
        <pc:spChg chg="add mod">
          <ac:chgData name="Aldacher, Muhammad" userId="12bec936-7d77-4747-ae5c-755e57d88fa4" providerId="ADAL" clId="{BBC8C393-44D0-4C20-A3FC-A32AACEC057D}" dt="2024-11-28T01:47:37.644" v="1020"/>
          <ac:spMkLst>
            <pc:docMk/>
            <pc:sldMk cId="3717752631" sldId="261"/>
            <ac:spMk id="8" creationId="{62BA437C-875B-8CD8-BA3F-69DADB29C5EB}"/>
          </ac:spMkLst>
        </pc:spChg>
        <pc:spChg chg="add mod">
          <ac:chgData name="Aldacher, Muhammad" userId="12bec936-7d77-4747-ae5c-755e57d88fa4" providerId="ADAL" clId="{BBC8C393-44D0-4C20-A3FC-A32AACEC057D}" dt="2024-11-28T01:52:32.854" v="1051" actId="1076"/>
          <ac:spMkLst>
            <pc:docMk/>
            <pc:sldMk cId="3717752631" sldId="261"/>
            <ac:spMk id="13" creationId="{DCC0BABC-DB36-2A05-AA40-1BAA1529B482}"/>
          </ac:spMkLst>
        </pc:spChg>
        <pc:spChg chg="add del mod">
          <ac:chgData name="Aldacher, Muhammad" userId="12bec936-7d77-4747-ae5c-755e57d88fa4" providerId="ADAL" clId="{BBC8C393-44D0-4C20-A3FC-A32AACEC057D}" dt="2024-11-28T02:27:19.856" v="1543" actId="21"/>
          <ac:spMkLst>
            <pc:docMk/>
            <pc:sldMk cId="3717752631" sldId="261"/>
            <ac:spMk id="14" creationId="{3B689DB1-A58D-2804-FC53-82D182445BF1}"/>
          </ac:spMkLst>
        </pc:spChg>
        <pc:spChg chg="add mod">
          <ac:chgData name="Aldacher, Muhammad" userId="12bec936-7d77-4747-ae5c-755e57d88fa4" providerId="ADAL" clId="{BBC8C393-44D0-4C20-A3FC-A32AACEC057D}" dt="2024-11-28T02:27:45.393" v="1550" actId="207"/>
          <ac:spMkLst>
            <pc:docMk/>
            <pc:sldMk cId="3717752631" sldId="261"/>
            <ac:spMk id="15" creationId="{3B689DB1-A58D-2804-FC53-82D182445BF1}"/>
          </ac:spMkLst>
        </pc:spChg>
        <pc:spChg chg="del">
          <ac:chgData name="Aldacher, Muhammad" userId="12bec936-7d77-4747-ae5c-755e57d88fa4" providerId="ADAL" clId="{BBC8C393-44D0-4C20-A3FC-A32AACEC057D}" dt="2024-11-28T01:47:37.257" v="1019" actId="21"/>
          <ac:spMkLst>
            <pc:docMk/>
            <pc:sldMk cId="3717752631" sldId="261"/>
            <ac:spMk id="21" creationId="{C6A84824-B52C-51F8-7C00-F8989EBFEEE7}"/>
          </ac:spMkLst>
        </pc:spChg>
        <pc:spChg chg="del">
          <ac:chgData name="Aldacher, Muhammad" userId="12bec936-7d77-4747-ae5c-755e57d88fa4" providerId="ADAL" clId="{BBC8C393-44D0-4C20-A3FC-A32AACEC057D}" dt="2024-11-28T01:47:37.257" v="1019" actId="21"/>
          <ac:spMkLst>
            <pc:docMk/>
            <pc:sldMk cId="3717752631" sldId="261"/>
            <ac:spMk id="22" creationId="{62BA437C-875B-8CD8-BA3F-69DADB29C5EB}"/>
          </ac:spMkLst>
        </pc:spChg>
        <pc:picChg chg="add mod ord">
          <ac:chgData name="Aldacher, Muhammad" userId="12bec936-7d77-4747-ae5c-755e57d88fa4" providerId="ADAL" clId="{BBC8C393-44D0-4C20-A3FC-A32AACEC057D}" dt="2024-11-28T01:47:32.905" v="1018" actId="22"/>
          <ac:picMkLst>
            <pc:docMk/>
            <pc:sldMk cId="3717752631" sldId="261"/>
            <ac:picMk id="6" creationId="{13ECA63A-6AA5-9E7D-4912-C3A7817EB88E}"/>
          </ac:picMkLst>
        </pc:picChg>
        <pc:picChg chg="del">
          <ac:chgData name="Aldacher, Muhammad" userId="12bec936-7d77-4747-ae5c-755e57d88fa4" providerId="ADAL" clId="{BBC8C393-44D0-4C20-A3FC-A32AACEC057D}" dt="2024-11-28T01:47:31.200" v="1017" actId="478"/>
          <ac:picMkLst>
            <pc:docMk/>
            <pc:sldMk cId="3717752631" sldId="261"/>
            <ac:picMk id="20" creationId="{81F7BD2C-9550-A593-B012-9FAB6ADC0BAD}"/>
          </ac:picMkLst>
        </pc:picChg>
        <pc:cxnChg chg="add mod">
          <ac:chgData name="Aldacher, Muhammad" userId="12bec936-7d77-4747-ae5c-755e57d88fa4" providerId="ADAL" clId="{BBC8C393-44D0-4C20-A3FC-A32AACEC057D}" dt="2024-11-28T01:47:42.569" v="1021" actId="14100"/>
          <ac:cxnSpMkLst>
            <pc:docMk/>
            <pc:sldMk cId="3717752631" sldId="261"/>
            <ac:cxnSpMk id="9" creationId="{84C7A4FA-6EF6-3A74-4CFC-917704C1A6E9}"/>
          </ac:cxnSpMkLst>
        </pc:cxnChg>
        <pc:cxnChg chg="add mod">
          <ac:chgData name="Aldacher, Muhammad" userId="12bec936-7d77-4747-ae5c-755e57d88fa4" providerId="ADAL" clId="{BBC8C393-44D0-4C20-A3FC-A32AACEC057D}" dt="2024-11-28T01:47:45.712" v="1022" actId="14100"/>
          <ac:cxnSpMkLst>
            <pc:docMk/>
            <pc:sldMk cId="3717752631" sldId="261"/>
            <ac:cxnSpMk id="10" creationId="{1AB5B46B-BA24-A029-C778-43200698547C}"/>
          </ac:cxnSpMkLst>
        </pc:cxnChg>
        <pc:cxnChg chg="del mod">
          <ac:chgData name="Aldacher, Muhammad" userId="12bec936-7d77-4747-ae5c-755e57d88fa4" providerId="ADAL" clId="{BBC8C393-44D0-4C20-A3FC-A32AACEC057D}" dt="2024-11-28T01:47:37.257" v="1019" actId="21"/>
          <ac:cxnSpMkLst>
            <pc:docMk/>
            <pc:sldMk cId="3717752631" sldId="261"/>
            <ac:cxnSpMk id="23" creationId="{84C7A4FA-6EF6-3A74-4CFC-917704C1A6E9}"/>
          </ac:cxnSpMkLst>
        </pc:cxnChg>
        <pc:cxnChg chg="del mod">
          <ac:chgData name="Aldacher, Muhammad" userId="12bec936-7d77-4747-ae5c-755e57d88fa4" providerId="ADAL" clId="{BBC8C393-44D0-4C20-A3FC-A32AACEC057D}" dt="2024-11-28T01:47:37.257" v="1019" actId="21"/>
          <ac:cxnSpMkLst>
            <pc:docMk/>
            <pc:sldMk cId="3717752631" sldId="261"/>
            <ac:cxnSpMk id="24" creationId="{1AB5B46B-BA24-A029-C778-43200698547C}"/>
          </ac:cxnSpMkLst>
        </pc:cxnChg>
      </pc:sldChg>
      <pc:sldChg chg="modSp mod">
        <pc:chgData name="Aldacher, Muhammad" userId="12bec936-7d77-4747-ae5c-755e57d88fa4" providerId="ADAL" clId="{BBC8C393-44D0-4C20-A3FC-A32AACEC057D}" dt="2024-11-28T00:27:15.417" v="690" actId="20577"/>
        <pc:sldMkLst>
          <pc:docMk/>
          <pc:sldMk cId="2400807786" sldId="262"/>
        </pc:sldMkLst>
        <pc:spChg chg="mod">
          <ac:chgData name="Aldacher, Muhammad" userId="12bec936-7d77-4747-ae5c-755e57d88fa4" providerId="ADAL" clId="{BBC8C393-44D0-4C20-A3FC-A32AACEC057D}" dt="2024-11-28T00:27:15.417" v="690" actId="20577"/>
          <ac:spMkLst>
            <pc:docMk/>
            <pc:sldMk cId="2400807786" sldId="262"/>
            <ac:spMk id="6" creationId="{48BA882B-4638-5E96-7265-D7D089259621}"/>
          </ac:spMkLst>
        </pc:spChg>
      </pc:sldChg>
      <pc:sldChg chg="addSp delSp modSp mod">
        <pc:chgData name="Aldacher, Muhammad" userId="12bec936-7d77-4747-ae5c-755e57d88fa4" providerId="ADAL" clId="{BBC8C393-44D0-4C20-A3FC-A32AACEC057D}" dt="2024-11-28T01:56:54.136" v="1153" actId="20577"/>
        <pc:sldMkLst>
          <pc:docMk/>
          <pc:sldMk cId="2208699283" sldId="263"/>
        </pc:sldMkLst>
        <pc:spChg chg="mod">
          <ac:chgData name="Aldacher, Muhammad" userId="12bec936-7d77-4747-ae5c-755e57d88fa4" providerId="ADAL" clId="{BBC8C393-44D0-4C20-A3FC-A32AACEC057D}" dt="2024-11-28T01:56:54.136" v="1153" actId="20577"/>
          <ac:spMkLst>
            <pc:docMk/>
            <pc:sldMk cId="2208699283" sldId="263"/>
            <ac:spMk id="2" creationId="{79CDEDD3-66FE-FEFD-57DE-07C56CE0085E}"/>
          </ac:spMkLst>
        </pc:spChg>
        <pc:spChg chg="add del mod">
          <ac:chgData name="Aldacher, Muhammad" userId="12bec936-7d77-4747-ae5c-755e57d88fa4" providerId="ADAL" clId="{BBC8C393-44D0-4C20-A3FC-A32AACEC057D}" dt="2024-11-28T01:51:40.587" v="1042" actId="22"/>
          <ac:spMkLst>
            <pc:docMk/>
            <pc:sldMk cId="2208699283" sldId="263"/>
            <ac:spMk id="4" creationId="{6719F04E-7A05-BD37-BAA6-83F6B29AB9ED}"/>
          </ac:spMkLst>
        </pc:spChg>
        <pc:spChg chg="del">
          <ac:chgData name="Aldacher, Muhammad" userId="12bec936-7d77-4747-ae5c-755e57d88fa4" providerId="ADAL" clId="{BBC8C393-44D0-4C20-A3FC-A32AACEC057D}" dt="2024-11-28T01:51:43.581" v="1043" actId="21"/>
          <ac:spMkLst>
            <pc:docMk/>
            <pc:sldMk cId="2208699283" sldId="263"/>
            <ac:spMk id="8" creationId="{75A04A7C-CB2D-433B-265B-6E6BA18B3805}"/>
          </ac:spMkLst>
        </pc:spChg>
        <pc:spChg chg="del">
          <ac:chgData name="Aldacher, Muhammad" userId="12bec936-7d77-4747-ae5c-755e57d88fa4" providerId="ADAL" clId="{BBC8C393-44D0-4C20-A3FC-A32AACEC057D}" dt="2024-11-28T01:51:43.581" v="1043" actId="21"/>
          <ac:spMkLst>
            <pc:docMk/>
            <pc:sldMk cId="2208699283" sldId="263"/>
            <ac:spMk id="9" creationId="{45E606ED-EA1E-071E-4DC7-5F8C09D50859}"/>
          </ac:spMkLst>
        </pc:spChg>
        <pc:spChg chg="add del mod">
          <ac:chgData name="Aldacher, Muhammad" userId="12bec936-7d77-4747-ae5c-755e57d88fa4" providerId="ADAL" clId="{BBC8C393-44D0-4C20-A3FC-A32AACEC057D}" dt="2024-11-28T01:51:48.613" v="1045" actId="478"/>
          <ac:spMkLst>
            <pc:docMk/>
            <pc:sldMk cId="2208699283" sldId="263"/>
            <ac:spMk id="10" creationId="{75A04A7C-CB2D-433B-265B-6E6BA18B3805}"/>
          </ac:spMkLst>
        </pc:spChg>
        <pc:spChg chg="add del mod">
          <ac:chgData name="Aldacher, Muhammad" userId="12bec936-7d77-4747-ae5c-755e57d88fa4" providerId="ADAL" clId="{BBC8C393-44D0-4C20-A3FC-A32AACEC057D}" dt="2024-11-28T01:51:48.613" v="1045" actId="478"/>
          <ac:spMkLst>
            <pc:docMk/>
            <pc:sldMk cId="2208699283" sldId="263"/>
            <ac:spMk id="11" creationId="{45E606ED-EA1E-071E-4DC7-5F8C09D50859}"/>
          </ac:spMkLst>
        </pc:spChg>
        <pc:spChg chg="add del mod">
          <ac:chgData name="Aldacher, Muhammad" userId="12bec936-7d77-4747-ae5c-755e57d88fa4" providerId="ADAL" clId="{BBC8C393-44D0-4C20-A3FC-A32AACEC057D}" dt="2024-11-28T01:52:40.039" v="1052" actId="478"/>
          <ac:spMkLst>
            <pc:docMk/>
            <pc:sldMk cId="2208699283" sldId="263"/>
            <ac:spMk id="12" creationId="{4B4B612D-C9DD-F003-A5D3-EA56CDA668E2}"/>
          </ac:spMkLst>
        </pc:spChg>
        <pc:spChg chg="add del mod">
          <ac:chgData name="Aldacher, Muhammad" userId="12bec936-7d77-4747-ae5c-755e57d88fa4" providerId="ADAL" clId="{BBC8C393-44D0-4C20-A3FC-A32AACEC057D}" dt="2024-11-28T01:52:40.039" v="1052" actId="478"/>
          <ac:spMkLst>
            <pc:docMk/>
            <pc:sldMk cId="2208699283" sldId="263"/>
            <ac:spMk id="13" creationId="{E21F3139-4A24-9DB3-0E5C-B11A3C5B700F}"/>
          </ac:spMkLst>
        </pc:spChg>
        <pc:spChg chg="add mod">
          <ac:chgData name="Aldacher, Muhammad" userId="12bec936-7d77-4747-ae5c-755e57d88fa4" providerId="ADAL" clId="{BBC8C393-44D0-4C20-A3FC-A32AACEC057D}" dt="2024-11-28T01:52:50.848" v="1075" actId="1038"/>
          <ac:spMkLst>
            <pc:docMk/>
            <pc:sldMk cId="2208699283" sldId="263"/>
            <ac:spMk id="14" creationId="{4F9B6682-78D5-EE6C-5F0D-3E9D8B34E854}"/>
          </ac:spMkLst>
        </pc:spChg>
        <pc:spChg chg="add mod">
          <ac:chgData name="Aldacher, Muhammad" userId="12bec936-7d77-4747-ae5c-755e57d88fa4" providerId="ADAL" clId="{BBC8C393-44D0-4C20-A3FC-A32AACEC057D}" dt="2024-11-28T01:52:56.286" v="1104" actId="1037"/>
          <ac:spMkLst>
            <pc:docMk/>
            <pc:sldMk cId="2208699283" sldId="263"/>
            <ac:spMk id="15" creationId="{D92E0C0A-7CD4-C464-2DC6-3DBAC4C67272}"/>
          </ac:spMkLst>
        </pc:spChg>
        <pc:spChg chg="add mod">
          <ac:chgData name="Aldacher, Muhammad" userId="12bec936-7d77-4747-ae5c-755e57d88fa4" providerId="ADAL" clId="{BBC8C393-44D0-4C20-A3FC-A32AACEC057D}" dt="2024-11-28T01:53:54.161" v="1109" actId="693"/>
          <ac:spMkLst>
            <pc:docMk/>
            <pc:sldMk cId="2208699283" sldId="263"/>
            <ac:spMk id="16" creationId="{1827E2C2-158C-F830-0506-C852A10DDACB}"/>
          </ac:spMkLst>
        </pc:spChg>
        <pc:spChg chg="add mod">
          <ac:chgData name="Aldacher, Muhammad" userId="12bec936-7d77-4747-ae5c-755e57d88fa4" providerId="ADAL" clId="{BBC8C393-44D0-4C20-A3FC-A32AACEC057D}" dt="2024-11-28T01:56:00.794" v="1132" actId="1076"/>
          <ac:spMkLst>
            <pc:docMk/>
            <pc:sldMk cId="2208699283" sldId="263"/>
            <ac:spMk id="17" creationId="{C9AF39BC-E2F0-C84C-B2CA-A8854EC68BAA}"/>
          </ac:spMkLst>
        </pc:spChg>
        <pc:spChg chg="add mod">
          <ac:chgData name="Aldacher, Muhammad" userId="12bec936-7d77-4747-ae5c-755e57d88fa4" providerId="ADAL" clId="{BBC8C393-44D0-4C20-A3FC-A32AACEC057D}" dt="2024-11-28T01:56:45.740" v="1152" actId="20577"/>
          <ac:spMkLst>
            <pc:docMk/>
            <pc:sldMk cId="2208699283" sldId="263"/>
            <ac:spMk id="18" creationId="{165D792B-5D5F-D814-7A44-E63AD17DDFBE}"/>
          </ac:spMkLst>
        </pc:spChg>
        <pc:picChg chg="add mod ord">
          <ac:chgData name="Aldacher, Muhammad" userId="12bec936-7d77-4747-ae5c-755e57d88fa4" providerId="ADAL" clId="{BBC8C393-44D0-4C20-A3FC-A32AACEC057D}" dt="2024-11-28T01:56:17.010" v="1140" actId="1076"/>
          <ac:picMkLst>
            <pc:docMk/>
            <pc:sldMk cId="2208699283" sldId="263"/>
            <ac:picMk id="6" creationId="{E7FB8A4C-611D-EDF2-5ACD-98F9E69FFE5B}"/>
          </ac:picMkLst>
        </pc:picChg>
        <pc:picChg chg="del">
          <ac:chgData name="Aldacher, Muhammad" userId="12bec936-7d77-4747-ae5c-755e57d88fa4" providerId="ADAL" clId="{BBC8C393-44D0-4C20-A3FC-A32AACEC057D}" dt="2024-11-28T01:51:38.995" v="1041" actId="478"/>
          <ac:picMkLst>
            <pc:docMk/>
            <pc:sldMk cId="2208699283" sldId="263"/>
            <ac:picMk id="7" creationId="{C8409C48-7542-112A-819E-CBDCAB10DCA4}"/>
          </ac:picMkLst>
        </pc:picChg>
      </pc:sldChg>
      <pc:sldChg chg="addSp delSp modSp mod">
        <pc:chgData name="Aldacher, Muhammad" userId="12bec936-7d77-4747-ae5c-755e57d88fa4" providerId="ADAL" clId="{BBC8C393-44D0-4C20-A3FC-A32AACEC057D}" dt="2024-11-28T02:29:46.791" v="1553" actId="208"/>
        <pc:sldMkLst>
          <pc:docMk/>
          <pc:sldMk cId="860180719" sldId="264"/>
        </pc:sldMkLst>
        <pc:spChg chg="del">
          <ac:chgData name="Aldacher, Muhammad" userId="12bec936-7d77-4747-ae5c-755e57d88fa4" providerId="ADAL" clId="{BBC8C393-44D0-4C20-A3FC-A32AACEC057D}" dt="2024-11-28T01:59:58.465" v="1162" actId="21"/>
          <ac:spMkLst>
            <pc:docMk/>
            <pc:sldMk cId="860180719" sldId="264"/>
            <ac:spMk id="8" creationId="{964C99A6-990B-1AB4-EF74-9F05F7C84468}"/>
          </ac:spMkLst>
        </pc:spChg>
        <pc:spChg chg="add del mod">
          <ac:chgData name="Aldacher, Muhammad" userId="12bec936-7d77-4747-ae5c-755e57d88fa4" providerId="ADAL" clId="{BBC8C393-44D0-4C20-A3FC-A32AACEC057D}" dt="2024-11-28T01:59:55.452" v="1161" actId="478"/>
          <ac:spMkLst>
            <pc:docMk/>
            <pc:sldMk cId="860180719" sldId="264"/>
            <ac:spMk id="9" creationId="{864ABA48-D981-FADA-94AE-6F65A9548786}"/>
          </ac:spMkLst>
        </pc:spChg>
        <pc:spChg chg="add mod">
          <ac:chgData name="Aldacher, Muhammad" userId="12bec936-7d77-4747-ae5c-755e57d88fa4" providerId="ADAL" clId="{BBC8C393-44D0-4C20-A3FC-A32AACEC057D}" dt="2024-11-28T02:00:07.304" v="1176" actId="14100"/>
          <ac:spMkLst>
            <pc:docMk/>
            <pc:sldMk cId="860180719" sldId="264"/>
            <ac:spMk id="13" creationId="{964C99A6-990B-1AB4-EF74-9F05F7C84468}"/>
          </ac:spMkLst>
        </pc:spChg>
        <pc:spChg chg="add mod">
          <ac:chgData name="Aldacher, Muhammad" userId="12bec936-7d77-4747-ae5c-755e57d88fa4" providerId="ADAL" clId="{BBC8C393-44D0-4C20-A3FC-A32AACEC057D}" dt="2024-11-28T02:29:46.791" v="1553" actId="208"/>
          <ac:spMkLst>
            <pc:docMk/>
            <pc:sldMk cId="860180719" sldId="264"/>
            <ac:spMk id="17" creationId="{293EB4DF-AF52-CCAE-49D5-3C939E32F5B7}"/>
          </ac:spMkLst>
        </pc:spChg>
        <pc:picChg chg="add del mod">
          <ac:chgData name="Aldacher, Muhammad" userId="12bec936-7d77-4747-ae5c-755e57d88fa4" providerId="ADAL" clId="{BBC8C393-44D0-4C20-A3FC-A32AACEC057D}" dt="2024-11-28T01:59:50.845" v="1158" actId="21"/>
          <ac:picMkLst>
            <pc:docMk/>
            <pc:sldMk cId="860180719" sldId="264"/>
            <ac:picMk id="4" creationId="{1120B085-3DF1-9769-02DD-EDC1A7177DD1}"/>
          </ac:picMkLst>
        </pc:picChg>
        <pc:picChg chg="del">
          <ac:chgData name="Aldacher, Muhammad" userId="12bec936-7d77-4747-ae5c-755e57d88fa4" providerId="ADAL" clId="{BBC8C393-44D0-4C20-A3FC-A32AACEC057D}" dt="2024-11-28T01:59:52.407" v="1159" actId="478"/>
          <ac:picMkLst>
            <pc:docMk/>
            <pc:sldMk cId="860180719" sldId="264"/>
            <ac:picMk id="5" creationId="{3035A2BD-4D75-CA48-C96C-5FC2E9537283}"/>
          </ac:picMkLst>
        </pc:picChg>
        <pc:picChg chg="add mod">
          <ac:chgData name="Aldacher, Muhammad" userId="12bec936-7d77-4747-ae5c-755e57d88fa4" providerId="ADAL" clId="{BBC8C393-44D0-4C20-A3FC-A32AACEC057D}" dt="2024-11-28T01:59:52.793" v="1160"/>
          <ac:picMkLst>
            <pc:docMk/>
            <pc:sldMk cId="860180719" sldId="264"/>
            <ac:picMk id="11" creationId="{1120B085-3DF1-9769-02DD-EDC1A7177DD1}"/>
          </ac:picMkLst>
        </pc:picChg>
        <pc:cxnChg chg="del mod">
          <ac:chgData name="Aldacher, Muhammad" userId="12bec936-7d77-4747-ae5c-755e57d88fa4" providerId="ADAL" clId="{BBC8C393-44D0-4C20-A3FC-A32AACEC057D}" dt="2024-11-28T01:59:58.465" v="1162" actId="21"/>
          <ac:cxnSpMkLst>
            <pc:docMk/>
            <pc:sldMk cId="860180719" sldId="264"/>
            <ac:cxnSpMk id="10" creationId="{E1B044CE-9CC2-09FA-DF9C-E6B9932B5107}"/>
          </ac:cxnSpMkLst>
        </pc:cxnChg>
        <pc:cxnChg chg="add mod">
          <ac:chgData name="Aldacher, Muhammad" userId="12bec936-7d77-4747-ae5c-755e57d88fa4" providerId="ADAL" clId="{BBC8C393-44D0-4C20-A3FC-A32AACEC057D}" dt="2024-11-28T02:00:12.869" v="1177" actId="14100"/>
          <ac:cxnSpMkLst>
            <pc:docMk/>
            <pc:sldMk cId="860180719" sldId="264"/>
            <ac:cxnSpMk id="14" creationId="{E1B044CE-9CC2-09FA-DF9C-E6B9932B5107}"/>
          </ac:cxnSpMkLst>
        </pc:cxnChg>
      </pc:sldChg>
      <pc:sldChg chg="addSp delSp modSp mod">
        <pc:chgData name="Aldacher, Muhammad" userId="12bec936-7d77-4747-ae5c-755e57d88fa4" providerId="ADAL" clId="{BBC8C393-44D0-4C20-A3FC-A32AACEC057D}" dt="2024-11-28T02:23:45.116" v="1303" actId="20577"/>
        <pc:sldMkLst>
          <pc:docMk/>
          <pc:sldMk cId="1839938377" sldId="267"/>
        </pc:sldMkLst>
        <pc:spChg chg="mod">
          <ac:chgData name="Aldacher, Muhammad" userId="12bec936-7d77-4747-ae5c-755e57d88fa4" providerId="ADAL" clId="{BBC8C393-44D0-4C20-A3FC-A32AACEC057D}" dt="2024-11-28T02:22:57.719" v="1298" actId="20577"/>
          <ac:spMkLst>
            <pc:docMk/>
            <pc:sldMk cId="1839938377" sldId="267"/>
            <ac:spMk id="19" creationId="{8F6F13C8-DBD1-5E9C-A64E-7442B437E892}"/>
          </ac:spMkLst>
        </pc:spChg>
        <pc:spChg chg="mod">
          <ac:chgData name="Aldacher, Muhammad" userId="12bec936-7d77-4747-ae5c-755e57d88fa4" providerId="ADAL" clId="{BBC8C393-44D0-4C20-A3FC-A32AACEC057D}" dt="2024-11-28T02:23:45.116" v="1303" actId="20577"/>
          <ac:spMkLst>
            <pc:docMk/>
            <pc:sldMk cId="1839938377" sldId="267"/>
            <ac:spMk id="20" creationId="{2FF584A1-D1AA-92A8-C1AB-D4A5D0A21CAC}"/>
          </ac:spMkLst>
        </pc:spChg>
        <pc:picChg chg="add del mod">
          <ac:chgData name="Aldacher, Muhammad" userId="12bec936-7d77-4747-ae5c-755e57d88fa4" providerId="ADAL" clId="{BBC8C393-44D0-4C20-A3FC-A32AACEC057D}" dt="2024-11-28T02:18:47.573" v="1281" actId="21"/>
          <ac:picMkLst>
            <pc:docMk/>
            <pc:sldMk cId="1839938377" sldId="267"/>
            <ac:picMk id="4" creationId="{D2BE06D2-7EEC-3A8C-B4E5-A493A66D9854}"/>
          </ac:picMkLst>
        </pc:picChg>
        <pc:picChg chg="add mod">
          <ac:chgData name="Aldacher, Muhammad" userId="12bec936-7d77-4747-ae5c-755e57d88fa4" providerId="ADAL" clId="{BBC8C393-44D0-4C20-A3FC-A32AACEC057D}" dt="2024-11-28T02:18:51.187" v="1283"/>
          <ac:picMkLst>
            <pc:docMk/>
            <pc:sldMk cId="1839938377" sldId="267"/>
            <ac:picMk id="5" creationId="{D2BE06D2-7EEC-3A8C-B4E5-A493A66D9854}"/>
          </ac:picMkLst>
        </pc:picChg>
        <pc:picChg chg="add del mod">
          <ac:chgData name="Aldacher, Muhammad" userId="12bec936-7d77-4747-ae5c-755e57d88fa4" providerId="ADAL" clId="{BBC8C393-44D0-4C20-A3FC-A32AACEC057D}" dt="2024-11-28T02:19:48.525" v="1288" actId="21"/>
          <ac:picMkLst>
            <pc:docMk/>
            <pc:sldMk cId="1839938377" sldId="267"/>
            <ac:picMk id="7" creationId="{8C8976B6-96FB-8F93-A4A9-D322F0D1832F}"/>
          </ac:picMkLst>
        </pc:picChg>
        <pc:picChg chg="add mod">
          <ac:chgData name="Aldacher, Muhammad" userId="12bec936-7d77-4747-ae5c-755e57d88fa4" providerId="ADAL" clId="{BBC8C393-44D0-4C20-A3FC-A32AACEC057D}" dt="2024-11-28T02:19:51.405" v="1290"/>
          <ac:picMkLst>
            <pc:docMk/>
            <pc:sldMk cId="1839938377" sldId="267"/>
            <ac:picMk id="8" creationId="{8C8976B6-96FB-8F93-A4A9-D322F0D1832F}"/>
          </ac:picMkLst>
        </pc:picChg>
        <pc:picChg chg="del">
          <ac:chgData name="Aldacher, Muhammad" userId="12bec936-7d77-4747-ae5c-755e57d88fa4" providerId="ADAL" clId="{BBC8C393-44D0-4C20-A3FC-A32AACEC057D}" dt="2024-11-28T02:18:50.276" v="1282" actId="478"/>
          <ac:picMkLst>
            <pc:docMk/>
            <pc:sldMk cId="1839938377" sldId="267"/>
            <ac:picMk id="16" creationId="{690344F6-5C1F-A412-7D0F-503DB14ED71F}"/>
          </ac:picMkLst>
        </pc:picChg>
        <pc:picChg chg="del">
          <ac:chgData name="Aldacher, Muhammad" userId="12bec936-7d77-4747-ae5c-755e57d88fa4" providerId="ADAL" clId="{BBC8C393-44D0-4C20-A3FC-A32AACEC057D}" dt="2024-11-28T02:19:50.434" v="1289" actId="478"/>
          <ac:picMkLst>
            <pc:docMk/>
            <pc:sldMk cId="1839938377" sldId="267"/>
            <ac:picMk id="18" creationId="{AACF9348-1EDE-4CBB-979A-0BDE326C8DBE}"/>
          </ac:picMkLst>
        </pc:picChg>
      </pc:sldChg>
      <pc:sldChg chg="addSp delSp modSp mod">
        <pc:chgData name="Aldacher, Muhammad" userId="12bec936-7d77-4747-ae5c-755e57d88fa4" providerId="ADAL" clId="{BBC8C393-44D0-4C20-A3FC-A32AACEC057D}" dt="2024-11-28T02:06:15.431" v="1240" actId="14100"/>
        <pc:sldMkLst>
          <pc:docMk/>
          <pc:sldMk cId="4117462994" sldId="269"/>
        </pc:sldMkLst>
        <pc:spChg chg="del">
          <ac:chgData name="Aldacher, Muhammad" userId="12bec936-7d77-4747-ae5c-755e57d88fa4" providerId="ADAL" clId="{BBC8C393-44D0-4C20-A3FC-A32AACEC057D}" dt="2024-11-28T02:05:49.700" v="1225" actId="21"/>
          <ac:spMkLst>
            <pc:docMk/>
            <pc:sldMk cId="4117462994" sldId="269"/>
            <ac:spMk id="7" creationId="{A1D41447-F559-AD0F-9AFA-9EAEDF9B27A4}"/>
          </ac:spMkLst>
        </pc:spChg>
        <pc:spChg chg="del">
          <ac:chgData name="Aldacher, Muhammad" userId="12bec936-7d77-4747-ae5c-755e57d88fa4" providerId="ADAL" clId="{BBC8C393-44D0-4C20-A3FC-A32AACEC057D}" dt="2024-11-28T02:05:49.700" v="1225" actId="21"/>
          <ac:spMkLst>
            <pc:docMk/>
            <pc:sldMk cId="4117462994" sldId="269"/>
            <ac:spMk id="8" creationId="{EF4F6DC3-4D23-8BE9-D603-AA0199C9125C}"/>
          </ac:spMkLst>
        </pc:spChg>
        <pc:spChg chg="add del mod">
          <ac:chgData name="Aldacher, Muhammad" userId="12bec936-7d77-4747-ae5c-755e57d88fa4" providerId="ADAL" clId="{BBC8C393-44D0-4C20-A3FC-A32AACEC057D}" dt="2024-11-28T02:05:46.234" v="1223" actId="478"/>
          <ac:spMkLst>
            <pc:docMk/>
            <pc:sldMk cId="4117462994" sldId="269"/>
            <ac:spMk id="9" creationId="{27EE67BF-C22C-DC5B-7DFC-04C5D008451F}"/>
          </ac:spMkLst>
        </pc:spChg>
        <pc:spChg chg="del">
          <ac:chgData name="Aldacher, Muhammad" userId="12bec936-7d77-4747-ae5c-755e57d88fa4" providerId="ADAL" clId="{BBC8C393-44D0-4C20-A3FC-A32AACEC057D}" dt="2024-11-28T02:05:49.700" v="1225" actId="21"/>
          <ac:spMkLst>
            <pc:docMk/>
            <pc:sldMk cId="4117462994" sldId="269"/>
            <ac:spMk id="11" creationId="{6B1A35A1-7D27-7949-E6CE-266B7997A97F}"/>
          </ac:spMkLst>
        </pc:spChg>
        <pc:spChg chg="add mod">
          <ac:chgData name="Aldacher, Muhammad" userId="12bec936-7d77-4747-ae5c-755e57d88fa4" providerId="ADAL" clId="{BBC8C393-44D0-4C20-A3FC-A32AACEC057D}" dt="2024-11-28T02:05:59.284" v="1237" actId="1035"/>
          <ac:spMkLst>
            <pc:docMk/>
            <pc:sldMk cId="4117462994" sldId="269"/>
            <ac:spMk id="13" creationId="{A1D41447-F559-AD0F-9AFA-9EAEDF9B27A4}"/>
          </ac:spMkLst>
        </pc:spChg>
        <pc:spChg chg="add mod">
          <ac:chgData name="Aldacher, Muhammad" userId="12bec936-7d77-4747-ae5c-755e57d88fa4" providerId="ADAL" clId="{BBC8C393-44D0-4C20-A3FC-A32AACEC057D}" dt="2024-11-28T02:05:55.905" v="1231" actId="1037"/>
          <ac:spMkLst>
            <pc:docMk/>
            <pc:sldMk cId="4117462994" sldId="269"/>
            <ac:spMk id="14" creationId="{EF4F6DC3-4D23-8BE9-D603-AA0199C9125C}"/>
          </ac:spMkLst>
        </pc:spChg>
        <pc:spChg chg="add mod">
          <ac:chgData name="Aldacher, Muhammad" userId="12bec936-7d77-4747-ae5c-755e57d88fa4" providerId="ADAL" clId="{BBC8C393-44D0-4C20-A3FC-A32AACEC057D}" dt="2024-11-28T02:05:55.905" v="1231" actId="1037"/>
          <ac:spMkLst>
            <pc:docMk/>
            <pc:sldMk cId="4117462994" sldId="269"/>
            <ac:spMk id="16" creationId="{6B1A35A1-7D27-7949-E6CE-266B7997A97F}"/>
          </ac:spMkLst>
        </pc:spChg>
        <pc:picChg chg="add del mod">
          <ac:chgData name="Aldacher, Muhammad" userId="12bec936-7d77-4747-ae5c-755e57d88fa4" providerId="ADAL" clId="{BBC8C393-44D0-4C20-A3FC-A32AACEC057D}" dt="2024-11-28T02:05:42.473" v="1221" actId="21"/>
          <ac:picMkLst>
            <pc:docMk/>
            <pc:sldMk cId="4117462994" sldId="269"/>
            <ac:picMk id="4" creationId="{7C7176CE-6105-4CE0-1ED8-F3170F5EB413}"/>
          </ac:picMkLst>
        </pc:picChg>
        <pc:picChg chg="del">
          <ac:chgData name="Aldacher, Muhammad" userId="12bec936-7d77-4747-ae5c-755e57d88fa4" providerId="ADAL" clId="{BBC8C393-44D0-4C20-A3FC-A32AACEC057D}" dt="2024-11-28T02:05:43.743" v="1222" actId="478"/>
          <ac:picMkLst>
            <pc:docMk/>
            <pc:sldMk cId="4117462994" sldId="269"/>
            <ac:picMk id="6" creationId="{B8732702-8425-4BFD-8D92-FA98C4E10BC5}"/>
          </ac:picMkLst>
        </pc:picChg>
        <pc:picChg chg="add mod">
          <ac:chgData name="Aldacher, Muhammad" userId="12bec936-7d77-4747-ae5c-755e57d88fa4" providerId="ADAL" clId="{BBC8C393-44D0-4C20-A3FC-A32AACEC057D}" dt="2024-11-28T02:05:46.912" v="1224"/>
          <ac:picMkLst>
            <pc:docMk/>
            <pc:sldMk cId="4117462994" sldId="269"/>
            <ac:picMk id="12" creationId="{7C7176CE-6105-4CE0-1ED8-F3170F5EB413}"/>
          </ac:picMkLst>
        </pc:picChg>
        <pc:cxnChg chg="del">
          <ac:chgData name="Aldacher, Muhammad" userId="12bec936-7d77-4747-ae5c-755e57d88fa4" providerId="ADAL" clId="{BBC8C393-44D0-4C20-A3FC-A32AACEC057D}" dt="2024-11-28T02:05:49.700" v="1225" actId="21"/>
          <ac:cxnSpMkLst>
            <pc:docMk/>
            <pc:sldMk cId="4117462994" sldId="269"/>
            <ac:cxnSpMk id="10" creationId="{DCABA7D8-6B93-8FCB-BBE3-5C54341560BF}"/>
          </ac:cxnSpMkLst>
        </pc:cxnChg>
        <pc:cxnChg chg="add mod">
          <ac:chgData name="Aldacher, Muhammad" userId="12bec936-7d77-4747-ae5c-755e57d88fa4" providerId="ADAL" clId="{BBC8C393-44D0-4C20-A3FC-A32AACEC057D}" dt="2024-11-28T02:06:15.431" v="1240" actId="14100"/>
          <ac:cxnSpMkLst>
            <pc:docMk/>
            <pc:sldMk cId="4117462994" sldId="269"/>
            <ac:cxnSpMk id="15" creationId="{DCABA7D8-6B93-8FCB-BBE3-5C54341560BF}"/>
          </ac:cxnSpMkLst>
        </pc:cxnChg>
      </pc:sldChg>
      <pc:sldChg chg="modSp add mod">
        <pc:chgData name="Aldacher, Muhammad" userId="12bec936-7d77-4747-ae5c-755e57d88fa4" providerId="ADAL" clId="{BBC8C393-44D0-4C20-A3FC-A32AACEC057D}" dt="2024-11-28T02:24:37.378" v="1386" actId="20577"/>
        <pc:sldMkLst>
          <pc:docMk/>
          <pc:sldMk cId="2141687450" sldId="270"/>
        </pc:sldMkLst>
        <pc:spChg chg="mod">
          <ac:chgData name="Aldacher, Muhammad" userId="12bec936-7d77-4747-ae5c-755e57d88fa4" providerId="ADAL" clId="{BBC8C393-44D0-4C20-A3FC-A32AACEC057D}" dt="2024-11-28T02:24:37.378" v="1386" actId="20577"/>
          <ac:spMkLst>
            <pc:docMk/>
            <pc:sldMk cId="2141687450" sldId="270"/>
            <ac:spMk id="3" creationId="{8D7ECA22-A549-4CE2-7DBF-B5A4F6CA111C}"/>
          </ac:spMkLst>
        </pc:spChg>
      </pc:sldChg>
    </pc:docChg>
  </pc:docChgLst>
  <pc:docChgLst>
    <pc:chgData name="Aldacher, Muhammad" userId="12bec936-7d77-4747-ae5c-755e57d88fa4" providerId="ADAL" clId="{B75947F4-66F3-4329-8B64-42C8055B8AF2}"/>
    <pc:docChg chg="undo redo custSel addSld delSld modSld sldOrd addSection modSection">
      <pc:chgData name="Aldacher, Muhammad" userId="12bec936-7d77-4747-ae5c-755e57d88fa4" providerId="ADAL" clId="{B75947F4-66F3-4329-8B64-42C8055B8AF2}" dt="2024-11-26T00:16:03.870" v="2378" actId="688"/>
      <pc:docMkLst>
        <pc:docMk/>
      </pc:docMkLst>
      <pc:sldChg chg="modSp new mod">
        <pc:chgData name="Aldacher, Muhammad" userId="12bec936-7d77-4747-ae5c-755e57d88fa4" providerId="ADAL" clId="{B75947F4-66F3-4329-8B64-42C8055B8AF2}" dt="2024-11-23T16:26:27.993" v="22" actId="20577"/>
        <pc:sldMkLst>
          <pc:docMk/>
          <pc:sldMk cId="39898455" sldId="256"/>
        </pc:sldMkLst>
        <pc:spChg chg="mod">
          <ac:chgData name="Aldacher, Muhammad" userId="12bec936-7d77-4747-ae5c-755e57d88fa4" providerId="ADAL" clId="{B75947F4-66F3-4329-8B64-42C8055B8AF2}" dt="2024-11-23T16:26:23.631" v="16" actId="20577"/>
          <ac:spMkLst>
            <pc:docMk/>
            <pc:sldMk cId="39898455" sldId="256"/>
            <ac:spMk id="2" creationId="{99874354-0B93-9A50-DDB4-408E2D577F59}"/>
          </ac:spMkLst>
        </pc:spChg>
        <pc:spChg chg="mod">
          <ac:chgData name="Aldacher, Muhammad" userId="12bec936-7d77-4747-ae5c-755e57d88fa4" providerId="ADAL" clId="{B75947F4-66F3-4329-8B64-42C8055B8AF2}" dt="2024-11-23T16:26:27.993" v="22" actId="20577"/>
          <ac:spMkLst>
            <pc:docMk/>
            <pc:sldMk cId="39898455" sldId="256"/>
            <ac:spMk id="3" creationId="{F80AE422-FE27-280F-768A-41FBE76BB72D}"/>
          </ac:spMkLst>
        </pc:spChg>
      </pc:sldChg>
      <pc:sldChg chg="addSp delSp modSp new mod">
        <pc:chgData name="Aldacher, Muhammad" userId="12bec936-7d77-4747-ae5c-755e57d88fa4" providerId="ADAL" clId="{B75947F4-66F3-4329-8B64-42C8055B8AF2}" dt="2024-11-24T19:27:43.838" v="1297" actId="20577"/>
        <pc:sldMkLst>
          <pc:docMk/>
          <pc:sldMk cId="1180650417" sldId="257"/>
        </pc:sldMkLst>
        <pc:spChg chg="mod">
          <ac:chgData name="Aldacher, Muhammad" userId="12bec936-7d77-4747-ae5c-755e57d88fa4" providerId="ADAL" clId="{B75947F4-66F3-4329-8B64-42C8055B8AF2}" dt="2024-11-23T17:11:55.529" v="112" actId="14100"/>
          <ac:spMkLst>
            <pc:docMk/>
            <pc:sldMk cId="1180650417" sldId="257"/>
            <ac:spMk id="2" creationId="{64DD59C5-A4BF-A490-983B-C920A8891AB5}"/>
          </ac:spMkLst>
        </pc:spChg>
        <pc:spChg chg="del">
          <ac:chgData name="Aldacher, Muhammad" userId="12bec936-7d77-4747-ae5c-755e57d88fa4" providerId="ADAL" clId="{B75947F4-66F3-4329-8B64-42C8055B8AF2}" dt="2024-11-23T16:28:49.661" v="23" actId="22"/>
          <ac:spMkLst>
            <pc:docMk/>
            <pc:sldMk cId="1180650417" sldId="257"/>
            <ac:spMk id="3" creationId="{3B7C8E10-20DE-DA03-FE58-8F67934E293D}"/>
          </ac:spMkLst>
        </pc:spChg>
        <pc:spChg chg="add mod">
          <ac:chgData name="Aldacher, Muhammad" userId="12bec936-7d77-4747-ae5c-755e57d88fa4" providerId="ADAL" clId="{B75947F4-66F3-4329-8B64-42C8055B8AF2}" dt="2024-11-23T20:44:04.988" v="1157" actId="1076"/>
          <ac:spMkLst>
            <pc:docMk/>
            <pc:sldMk cId="1180650417" sldId="257"/>
            <ac:spMk id="10" creationId="{B685DF61-119D-62F1-B287-7321FC96AB57}"/>
          </ac:spMkLst>
        </pc:spChg>
        <pc:spChg chg="add mod">
          <ac:chgData name="Aldacher, Muhammad" userId="12bec936-7d77-4747-ae5c-755e57d88fa4" providerId="ADAL" clId="{B75947F4-66F3-4329-8B64-42C8055B8AF2}" dt="2024-11-24T19:27:43.838" v="1297" actId="20577"/>
          <ac:spMkLst>
            <pc:docMk/>
            <pc:sldMk cId="1180650417" sldId="257"/>
            <ac:spMk id="14" creationId="{83F8B368-75D9-1878-9FC6-BAC66BD48AC5}"/>
          </ac:spMkLst>
        </pc:spChg>
        <pc:picChg chg="add mod ord">
          <ac:chgData name="Aldacher, Muhammad" userId="12bec936-7d77-4747-ae5c-755e57d88fa4" providerId="ADAL" clId="{B75947F4-66F3-4329-8B64-42C8055B8AF2}" dt="2024-11-23T17:11:46.100" v="110" actId="1076"/>
          <ac:picMkLst>
            <pc:docMk/>
            <pc:sldMk cId="1180650417" sldId="257"/>
            <ac:picMk id="5" creationId="{EB66EBDF-C300-ED0C-26E2-BF7559969D7F}"/>
          </ac:picMkLst>
        </pc:picChg>
        <pc:cxnChg chg="add mod">
          <ac:chgData name="Aldacher, Muhammad" userId="12bec936-7d77-4747-ae5c-755e57d88fa4" providerId="ADAL" clId="{B75947F4-66F3-4329-8B64-42C8055B8AF2}" dt="2024-11-23T20:44:04.988" v="1157" actId="1076"/>
          <ac:cxnSpMkLst>
            <pc:docMk/>
            <pc:sldMk cId="1180650417" sldId="257"/>
            <ac:cxnSpMk id="7" creationId="{EB219F9A-CC8B-E700-F018-FF2788317A67}"/>
          </ac:cxnSpMkLst>
        </pc:cxnChg>
        <pc:cxnChg chg="add mod">
          <ac:chgData name="Aldacher, Muhammad" userId="12bec936-7d77-4747-ae5c-755e57d88fa4" providerId="ADAL" clId="{B75947F4-66F3-4329-8B64-42C8055B8AF2}" dt="2024-11-24T06:13:39.485" v="1159" actId="14100"/>
          <ac:cxnSpMkLst>
            <pc:docMk/>
            <pc:sldMk cId="1180650417" sldId="257"/>
            <ac:cxnSpMk id="12" creationId="{F5D63C04-7090-3BB0-9E46-B57293F1AE85}"/>
          </ac:cxnSpMkLst>
        </pc:cxnChg>
      </pc:sldChg>
      <pc:sldChg chg="addSp delSp modSp new mod">
        <pc:chgData name="Aldacher, Muhammad" userId="12bec936-7d77-4747-ae5c-755e57d88fa4" providerId="ADAL" clId="{B75947F4-66F3-4329-8B64-42C8055B8AF2}" dt="2024-11-24T21:55:38.578" v="1927" actId="1036"/>
        <pc:sldMkLst>
          <pc:docMk/>
          <pc:sldMk cId="2632519550" sldId="258"/>
        </pc:sldMkLst>
        <pc:spChg chg="mod">
          <ac:chgData name="Aldacher, Muhammad" userId="12bec936-7d77-4747-ae5c-755e57d88fa4" providerId="ADAL" clId="{B75947F4-66F3-4329-8B64-42C8055B8AF2}" dt="2024-11-23T16:32:16.084" v="69" actId="20577"/>
          <ac:spMkLst>
            <pc:docMk/>
            <pc:sldMk cId="2632519550" sldId="258"/>
            <ac:spMk id="2" creationId="{23CA67C0-232D-3138-4FC9-B91C8715ED98}"/>
          </ac:spMkLst>
        </pc:spChg>
        <pc:spChg chg="del">
          <ac:chgData name="Aldacher, Muhammad" userId="12bec936-7d77-4747-ae5c-755e57d88fa4" providerId="ADAL" clId="{B75947F4-66F3-4329-8B64-42C8055B8AF2}" dt="2024-11-23T16:53:29.269" v="72" actId="22"/>
          <ac:spMkLst>
            <pc:docMk/>
            <pc:sldMk cId="2632519550" sldId="258"/>
            <ac:spMk id="3" creationId="{68D9EEC1-B558-7B98-929C-938AB5F7CED0}"/>
          </ac:spMkLst>
        </pc:spChg>
        <pc:spChg chg="add del">
          <ac:chgData name="Aldacher, Muhammad" userId="12bec936-7d77-4747-ae5c-755e57d88fa4" providerId="ADAL" clId="{B75947F4-66F3-4329-8B64-42C8055B8AF2}" dt="2024-11-23T16:43:07.580" v="71" actId="478"/>
          <ac:spMkLst>
            <pc:docMk/>
            <pc:sldMk cId="2632519550" sldId="258"/>
            <ac:spMk id="5" creationId="{9D016EF1-04E7-30D2-A393-0E5078D4801C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0" creationId="{D3F90230-1009-0EFF-976A-9CABB562BE96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1" creationId="{C365C516-3A0E-E562-1A6E-EE53F94A8419}"/>
          </ac:spMkLst>
        </pc:spChg>
        <pc:spChg chg="add mod">
          <ac:chgData name="Aldacher, Muhammad" userId="12bec936-7d77-4747-ae5c-755e57d88fa4" providerId="ADAL" clId="{B75947F4-66F3-4329-8B64-42C8055B8AF2}" dt="2024-11-24T19:23:54.787" v="1242" actId="1035"/>
          <ac:spMkLst>
            <pc:docMk/>
            <pc:sldMk cId="2632519550" sldId="258"/>
            <ac:spMk id="12" creationId="{F01B7038-3147-A25B-6CD9-BBBE63D8DEA5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3" creationId="{B7096306-994C-BDAF-7645-8EF2B70A1F06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4" creationId="{6CA314A7-6246-6ADF-DF4B-05E3842424B3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5" creationId="{89B562AA-4928-AC81-A00D-51737D448CC7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6" creationId="{C12EF20D-227D-4093-0FAD-1C9E0D344958}"/>
          </ac:spMkLst>
        </pc:spChg>
        <pc:spChg chg="add mod">
          <ac:chgData name="Aldacher, Muhammad" userId="12bec936-7d77-4747-ae5c-755e57d88fa4" providerId="ADAL" clId="{B75947F4-66F3-4329-8B64-42C8055B8AF2}" dt="2024-11-24T19:23:54.787" v="1242" actId="1035"/>
          <ac:spMkLst>
            <pc:docMk/>
            <pc:sldMk cId="2632519550" sldId="258"/>
            <ac:spMk id="17" creationId="{49DABE66-A631-48F0-617C-30C1A7667EEB}"/>
          </ac:spMkLst>
        </pc:spChg>
        <pc:spChg chg="add mod">
          <ac:chgData name="Aldacher, Muhammad" userId="12bec936-7d77-4747-ae5c-755e57d88fa4" providerId="ADAL" clId="{B75947F4-66F3-4329-8B64-42C8055B8AF2}" dt="2024-11-24T19:23:54.787" v="1242" actId="1035"/>
          <ac:spMkLst>
            <pc:docMk/>
            <pc:sldMk cId="2632519550" sldId="258"/>
            <ac:spMk id="18" creationId="{0F85274C-F4F5-193E-1656-670D001FC3DA}"/>
          </ac:spMkLst>
        </pc:spChg>
        <pc:spChg chg="add mod">
          <ac:chgData name="Aldacher, Muhammad" userId="12bec936-7d77-4747-ae5c-755e57d88fa4" providerId="ADAL" clId="{B75947F4-66F3-4329-8B64-42C8055B8AF2}" dt="2024-11-24T21:55:05.756" v="1895" actId="255"/>
          <ac:spMkLst>
            <pc:docMk/>
            <pc:sldMk cId="2632519550" sldId="258"/>
            <ac:spMk id="19" creationId="{523E3E88-EE48-E39A-41ED-0064B18B6BB7}"/>
          </ac:spMkLst>
        </pc:spChg>
        <pc:spChg chg="add mod">
          <ac:chgData name="Aldacher, Muhammad" userId="12bec936-7d77-4747-ae5c-755e57d88fa4" providerId="ADAL" clId="{B75947F4-66F3-4329-8B64-42C8055B8AF2}" dt="2024-11-24T21:55:38.578" v="1927" actId="1036"/>
          <ac:spMkLst>
            <pc:docMk/>
            <pc:sldMk cId="2632519550" sldId="258"/>
            <ac:spMk id="21" creationId="{A8E9F08D-25D5-9D8B-7A52-36E2D65FF9D0}"/>
          </ac:spMkLst>
        </pc:spChg>
        <pc:picChg chg="add mod ord">
          <ac:chgData name="Aldacher, Muhammad" userId="12bec936-7d77-4747-ae5c-755e57d88fa4" providerId="ADAL" clId="{B75947F4-66F3-4329-8B64-42C8055B8AF2}" dt="2024-11-23T17:57:35.237" v="893" actId="1037"/>
          <ac:picMkLst>
            <pc:docMk/>
            <pc:sldMk cId="2632519550" sldId="258"/>
            <ac:picMk id="7" creationId="{889E98F7-A7EA-3C67-339E-359BFCEC270D}"/>
          </ac:picMkLst>
        </pc:picChg>
        <pc:picChg chg="add del mod">
          <ac:chgData name="Aldacher, Muhammad" userId="12bec936-7d77-4747-ae5c-755e57d88fa4" providerId="ADAL" clId="{B75947F4-66F3-4329-8B64-42C8055B8AF2}" dt="2024-11-23T17:04:37.032" v="95" actId="478"/>
          <ac:picMkLst>
            <pc:docMk/>
            <pc:sldMk cId="2632519550" sldId="258"/>
            <ac:picMk id="9" creationId="{71E4F3C4-4024-BE79-339E-D1D6776C33E3}"/>
          </ac:picMkLst>
        </pc:picChg>
      </pc:sldChg>
      <pc:sldChg chg="addSp delSp modSp add mod">
        <pc:chgData name="Aldacher, Muhammad" userId="12bec936-7d77-4747-ae5c-755e57d88fa4" providerId="ADAL" clId="{B75947F4-66F3-4329-8B64-42C8055B8AF2}" dt="2024-11-24T21:55:45.081" v="1937" actId="1036"/>
        <pc:sldMkLst>
          <pc:docMk/>
          <pc:sldMk cId="1037584795" sldId="259"/>
        </pc:sldMkLst>
        <pc:spChg chg="mod">
          <ac:chgData name="Aldacher, Muhammad" userId="12bec936-7d77-4747-ae5c-755e57d88fa4" providerId="ADAL" clId="{B75947F4-66F3-4329-8B64-42C8055B8AF2}" dt="2024-11-23T17:11:25.209" v="103" actId="20577"/>
          <ac:spMkLst>
            <pc:docMk/>
            <pc:sldMk cId="1037584795" sldId="259"/>
            <ac:spMk id="2" creationId="{23CA67C0-232D-3138-4FC9-B91C8715ED98}"/>
          </ac:spMkLst>
        </pc:spChg>
        <pc:spChg chg="add del mod">
          <ac:chgData name="Aldacher, Muhammad" userId="12bec936-7d77-4747-ae5c-755e57d88fa4" providerId="ADAL" clId="{B75947F4-66F3-4329-8B64-42C8055B8AF2}" dt="2024-11-23T17:04:44.107" v="98" actId="478"/>
          <ac:spMkLst>
            <pc:docMk/>
            <pc:sldMk cId="1037584795" sldId="259"/>
            <ac:spMk id="4" creationId="{C1C9AE5E-D934-B1D8-D68B-B4D45705C32A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6" creationId="{7C35E328-E400-4D89-CA09-37E45EA7F7D3}"/>
          </ac:spMkLst>
        </pc:spChg>
        <pc:spChg chg="add mod">
          <ac:chgData name="Aldacher, Muhammad" userId="12bec936-7d77-4747-ae5c-755e57d88fa4" providerId="ADAL" clId="{B75947F4-66F3-4329-8B64-42C8055B8AF2}" dt="2024-11-23T17:19:19.596" v="213"/>
          <ac:spMkLst>
            <pc:docMk/>
            <pc:sldMk cId="1037584795" sldId="259"/>
            <ac:spMk id="8" creationId="{E6341E3D-1352-E56B-283E-548196C203C6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0" creationId="{B0933739-4E89-377A-93B1-6C395339B220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1" creationId="{4105C19A-6689-087D-D0C9-87EECA7520AF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2" creationId="{D290E5DB-9AD7-99B3-362A-B945DE76A8D2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3" creationId="{154C9D94-819D-F5C1-EADC-1155063E1FC3}"/>
          </ac:spMkLst>
        </pc:spChg>
        <pc:spChg chg="add del mod">
          <ac:chgData name="Aldacher, Muhammad" userId="12bec936-7d77-4747-ae5c-755e57d88fa4" providerId="ADAL" clId="{B75947F4-66F3-4329-8B64-42C8055B8AF2}" dt="2024-11-23T19:16:01.457" v="1141" actId="21"/>
          <ac:spMkLst>
            <pc:docMk/>
            <pc:sldMk cId="1037584795" sldId="259"/>
            <ac:spMk id="14" creationId="{03373C51-A818-E6B7-1928-B2B2A908EB97}"/>
          </ac:spMkLst>
        </pc:spChg>
        <pc:spChg chg="add del mod">
          <ac:chgData name="Aldacher, Muhammad" userId="12bec936-7d77-4747-ae5c-755e57d88fa4" providerId="ADAL" clId="{B75947F4-66F3-4329-8B64-42C8055B8AF2}" dt="2024-11-23T17:32:04.761" v="402" actId="478"/>
          <ac:spMkLst>
            <pc:docMk/>
            <pc:sldMk cId="1037584795" sldId="259"/>
            <ac:spMk id="15" creationId="{42BCCD40-957F-DFB7-D047-54FF76E11586}"/>
          </ac:spMkLst>
        </pc:spChg>
        <pc:spChg chg="add del mod">
          <ac:chgData name="Aldacher, Muhammad" userId="12bec936-7d77-4747-ae5c-755e57d88fa4" providerId="ADAL" clId="{B75947F4-66F3-4329-8B64-42C8055B8AF2}" dt="2024-11-23T17:32:04.761" v="402" actId="478"/>
          <ac:spMkLst>
            <pc:docMk/>
            <pc:sldMk cId="1037584795" sldId="259"/>
            <ac:spMk id="16" creationId="{153E0713-C8F6-F151-FCAA-3BE2288140CF}"/>
          </ac:spMkLst>
        </pc:spChg>
        <pc:spChg chg="add mod">
          <ac:chgData name="Aldacher, Muhammad" userId="12bec936-7d77-4747-ae5c-755e57d88fa4" providerId="ADAL" clId="{B75947F4-66F3-4329-8B64-42C8055B8AF2}" dt="2024-11-24T19:26:04.630" v="1290" actId="20577"/>
          <ac:spMkLst>
            <pc:docMk/>
            <pc:sldMk cId="1037584795" sldId="259"/>
            <ac:spMk id="17" creationId="{C79FD6BE-7559-0C59-0868-CB9C686E02C7}"/>
          </ac:spMkLst>
        </pc:spChg>
        <pc:spChg chg="add mod">
          <ac:chgData name="Aldacher, Muhammad" userId="12bec936-7d77-4747-ae5c-755e57d88fa4" providerId="ADAL" clId="{B75947F4-66F3-4329-8B64-42C8055B8AF2}" dt="2024-11-24T19:25:50.645" v="1282" actId="20577"/>
          <ac:spMkLst>
            <pc:docMk/>
            <pc:sldMk cId="1037584795" sldId="259"/>
            <ac:spMk id="18" creationId="{F0CA5458-21C0-1C54-BCA7-1F0F07DD159A}"/>
          </ac:spMkLst>
        </pc:spChg>
        <pc:spChg chg="add mod">
          <ac:chgData name="Aldacher, Muhammad" userId="12bec936-7d77-4747-ae5c-755e57d88fa4" providerId="ADAL" clId="{B75947F4-66F3-4329-8B64-42C8055B8AF2}" dt="2024-11-24T19:29:59.993" v="1366" actId="20577"/>
          <ac:spMkLst>
            <pc:docMk/>
            <pc:sldMk cId="1037584795" sldId="259"/>
            <ac:spMk id="19" creationId="{C48AF4D2-5249-209B-B192-B8719944812F}"/>
          </ac:spMkLst>
        </pc:spChg>
        <pc:spChg chg="add mod">
          <ac:chgData name="Aldacher, Muhammad" userId="12bec936-7d77-4747-ae5c-755e57d88fa4" providerId="ADAL" clId="{B75947F4-66F3-4329-8B64-42C8055B8AF2}" dt="2024-11-24T21:55:45.081" v="1937" actId="1036"/>
          <ac:spMkLst>
            <pc:docMk/>
            <pc:sldMk cId="1037584795" sldId="259"/>
            <ac:spMk id="20" creationId="{44FE3F0F-70B4-92A4-3F73-50FF4B63A771}"/>
          </ac:spMkLst>
        </pc:spChg>
        <pc:spChg chg="add del mod">
          <ac:chgData name="Aldacher, Muhammad" userId="12bec936-7d77-4747-ae5c-755e57d88fa4" providerId="ADAL" clId="{B75947F4-66F3-4329-8B64-42C8055B8AF2}" dt="2024-11-24T06:15:25.930" v="1160" actId="478"/>
          <ac:spMkLst>
            <pc:docMk/>
            <pc:sldMk cId="1037584795" sldId="259"/>
            <ac:spMk id="21" creationId="{5382CE3F-55F4-C0A1-B12B-B6EE5A3651DE}"/>
          </ac:spMkLst>
        </pc:spChg>
        <pc:spChg chg="add mod">
          <ac:chgData name="Aldacher, Muhammad" userId="12bec936-7d77-4747-ae5c-755e57d88fa4" providerId="ADAL" clId="{B75947F4-66F3-4329-8B64-42C8055B8AF2}" dt="2024-11-23T19:16:01.834" v="1142"/>
          <ac:spMkLst>
            <pc:docMk/>
            <pc:sldMk cId="1037584795" sldId="259"/>
            <ac:spMk id="22" creationId="{03373C51-A818-E6B7-1928-B2B2A908EB97}"/>
          </ac:spMkLst>
        </pc:spChg>
        <pc:spChg chg="add del mod topLvl">
          <ac:chgData name="Aldacher, Muhammad" userId="12bec936-7d77-4747-ae5c-755e57d88fa4" providerId="ADAL" clId="{B75947F4-66F3-4329-8B64-42C8055B8AF2}" dt="2024-11-24T19:23:58.771" v="1245" actId="478"/>
          <ac:spMkLst>
            <pc:docMk/>
            <pc:sldMk cId="1037584795" sldId="259"/>
            <ac:spMk id="23" creationId="{60533549-50C4-651F-22D8-616C84C28385}"/>
          </ac:spMkLst>
        </pc:spChg>
        <pc:grpChg chg="add del mod ord">
          <ac:chgData name="Aldacher, Muhammad" userId="12bec936-7d77-4747-ae5c-755e57d88fa4" providerId="ADAL" clId="{B75947F4-66F3-4329-8B64-42C8055B8AF2}" dt="2024-11-24T19:23:58.771" v="1245" actId="478"/>
          <ac:grpSpMkLst>
            <pc:docMk/>
            <pc:sldMk cId="1037584795" sldId="259"/>
            <ac:grpSpMk id="24" creationId="{C8267F08-46D1-0749-834D-01B8A94B91CF}"/>
          </ac:grpSpMkLst>
        </pc:grpChg>
        <pc:picChg chg="add mod topLvl">
          <ac:chgData name="Aldacher, Muhammad" userId="12bec936-7d77-4747-ae5c-755e57d88fa4" providerId="ADAL" clId="{B75947F4-66F3-4329-8B64-42C8055B8AF2}" dt="2024-11-24T19:23:58.771" v="1245" actId="478"/>
          <ac:picMkLst>
            <pc:docMk/>
            <pc:sldMk cId="1037584795" sldId="259"/>
            <ac:picMk id="5" creationId="{71E4F3C4-4024-BE79-339E-D1D6776C33E3}"/>
          </ac:picMkLst>
        </pc:picChg>
        <pc:picChg chg="del">
          <ac:chgData name="Aldacher, Muhammad" userId="12bec936-7d77-4747-ae5c-755e57d88fa4" providerId="ADAL" clId="{B75947F4-66F3-4329-8B64-42C8055B8AF2}" dt="2024-11-23T17:04:41.187" v="97" actId="478"/>
          <ac:picMkLst>
            <pc:docMk/>
            <pc:sldMk cId="1037584795" sldId="259"/>
            <ac:picMk id="7" creationId="{889E98F7-A7EA-3C67-339E-359BFCEC270D}"/>
          </ac:picMkLst>
        </pc:picChg>
        <pc:picChg chg="del">
          <ac:chgData name="Aldacher, Muhammad" userId="12bec936-7d77-4747-ae5c-755e57d88fa4" providerId="ADAL" clId="{B75947F4-66F3-4329-8B64-42C8055B8AF2}" dt="2024-11-23T17:04:40.118" v="96" actId="21"/>
          <ac:picMkLst>
            <pc:docMk/>
            <pc:sldMk cId="1037584795" sldId="259"/>
            <ac:picMk id="9" creationId="{71E4F3C4-4024-BE79-339E-D1D6776C33E3}"/>
          </ac:picMkLst>
        </pc:picChg>
      </pc:sldChg>
      <pc:sldChg chg="addSp delSp modSp new mod">
        <pc:chgData name="Aldacher, Muhammad" userId="12bec936-7d77-4747-ae5c-755e57d88fa4" providerId="ADAL" clId="{B75947F4-66F3-4329-8B64-42C8055B8AF2}" dt="2024-11-24T21:25:09.171" v="1758" actId="14100"/>
        <pc:sldMkLst>
          <pc:docMk/>
          <pc:sldMk cId="329239609" sldId="260"/>
        </pc:sldMkLst>
        <pc:spChg chg="mod">
          <ac:chgData name="Aldacher, Muhammad" userId="12bec936-7d77-4747-ae5c-755e57d88fa4" providerId="ADAL" clId="{B75947F4-66F3-4329-8B64-42C8055B8AF2}" dt="2024-11-24T19:56:41.961" v="1672" actId="20577"/>
          <ac:spMkLst>
            <pc:docMk/>
            <pc:sldMk cId="329239609" sldId="260"/>
            <ac:spMk id="2" creationId="{C8BDFD79-2C76-AC01-F838-D3D9F5706E83}"/>
          </ac:spMkLst>
        </pc:spChg>
        <pc:spChg chg="del">
          <ac:chgData name="Aldacher, Muhammad" userId="12bec936-7d77-4747-ae5c-755e57d88fa4" providerId="ADAL" clId="{B75947F4-66F3-4329-8B64-42C8055B8AF2}" dt="2024-11-24T19:56:07.909" v="1649" actId="22"/>
          <ac:spMkLst>
            <pc:docMk/>
            <pc:sldMk cId="329239609" sldId="260"/>
            <ac:spMk id="3" creationId="{65B7A056-6AA3-D84A-341F-F2034556EA45}"/>
          </ac:spMkLst>
        </pc:spChg>
        <pc:spChg chg="add mod">
          <ac:chgData name="Aldacher, Muhammad" userId="12bec936-7d77-4747-ae5c-755e57d88fa4" providerId="ADAL" clId="{B75947F4-66F3-4329-8B64-42C8055B8AF2}" dt="2024-11-24T21:25:09.171" v="1758" actId="14100"/>
          <ac:spMkLst>
            <pc:docMk/>
            <pc:sldMk cId="329239609" sldId="260"/>
            <ac:spMk id="8" creationId="{414935BC-908E-8CCE-BA21-21700E3458C9}"/>
          </ac:spMkLst>
        </pc:spChg>
        <pc:spChg chg="add mod">
          <ac:chgData name="Aldacher, Muhammad" userId="12bec936-7d77-4747-ae5c-755e57d88fa4" providerId="ADAL" clId="{B75947F4-66F3-4329-8B64-42C8055B8AF2}" dt="2024-11-24T21:23:51.075" v="1711" actId="14100"/>
          <ac:spMkLst>
            <pc:docMk/>
            <pc:sldMk cId="329239609" sldId="260"/>
            <ac:spMk id="9" creationId="{AECA0BA4-1524-AD96-B464-113EA5DF8C3E}"/>
          </ac:spMkLst>
        </pc:spChg>
        <pc:spChg chg="add mod">
          <ac:chgData name="Aldacher, Muhammad" userId="12bec936-7d77-4747-ae5c-755e57d88fa4" providerId="ADAL" clId="{B75947F4-66F3-4329-8B64-42C8055B8AF2}" dt="2024-11-24T21:23:35.861" v="1708" actId="1035"/>
          <ac:spMkLst>
            <pc:docMk/>
            <pc:sldMk cId="329239609" sldId="260"/>
            <ac:spMk id="11" creationId="{EAB6F3B1-C2BE-EEBA-10C6-74C97BD80CC7}"/>
          </ac:spMkLst>
        </pc:spChg>
        <pc:picChg chg="add mod">
          <ac:chgData name="Aldacher, Muhammad" userId="12bec936-7d77-4747-ae5c-755e57d88fa4" providerId="ADAL" clId="{B75947F4-66F3-4329-8B64-42C8055B8AF2}" dt="2024-11-24T19:56:29.920" v="1654" actId="1076"/>
          <ac:picMkLst>
            <pc:docMk/>
            <pc:sldMk cId="329239609" sldId="260"/>
            <ac:picMk id="5" creationId="{3CE92FA4-0EC6-9C08-3EDF-602D9F98D012}"/>
          </ac:picMkLst>
        </pc:picChg>
        <pc:picChg chg="add mod ord">
          <ac:chgData name="Aldacher, Muhammad" userId="12bec936-7d77-4747-ae5c-755e57d88fa4" providerId="ADAL" clId="{B75947F4-66F3-4329-8B64-42C8055B8AF2}" dt="2024-11-24T19:56:21.575" v="1653" actId="1076"/>
          <ac:picMkLst>
            <pc:docMk/>
            <pc:sldMk cId="329239609" sldId="260"/>
            <ac:picMk id="7" creationId="{8590332D-CFCC-80EB-823D-271353BFDB2B}"/>
          </ac:picMkLst>
        </pc:picChg>
        <pc:cxnChg chg="add mod">
          <ac:chgData name="Aldacher, Muhammad" userId="12bec936-7d77-4747-ae5c-755e57d88fa4" providerId="ADAL" clId="{B75947F4-66F3-4329-8B64-42C8055B8AF2}" dt="2024-11-24T21:23:35.861" v="1708" actId="1035"/>
          <ac:cxnSpMkLst>
            <pc:docMk/>
            <pc:sldMk cId="329239609" sldId="260"/>
            <ac:cxnSpMk id="10" creationId="{E18287D6-24B0-AB84-FE48-DAD690614AE0}"/>
          </ac:cxnSpMkLst>
        </pc:cxnChg>
      </pc:sldChg>
      <pc:sldChg chg="addSp delSp modSp new mod ord">
        <pc:chgData name="Aldacher, Muhammad" userId="12bec936-7d77-4747-ae5c-755e57d88fa4" providerId="ADAL" clId="{B75947F4-66F3-4329-8B64-42C8055B8AF2}" dt="2024-11-24T19:53:40.267" v="1648" actId="1035"/>
        <pc:sldMkLst>
          <pc:docMk/>
          <pc:sldMk cId="3717752631" sldId="261"/>
        </pc:sldMkLst>
        <pc:spChg chg="mod">
          <ac:chgData name="Aldacher, Muhammad" userId="12bec936-7d77-4747-ae5c-755e57d88fa4" providerId="ADAL" clId="{B75947F4-66F3-4329-8B64-42C8055B8AF2}" dt="2024-11-24T19:33:12.118" v="1426" actId="20577"/>
          <ac:spMkLst>
            <pc:docMk/>
            <pc:sldMk cId="3717752631" sldId="261"/>
            <ac:spMk id="2" creationId="{79CDEDD3-66FE-FEFD-57DE-07C56CE0085E}"/>
          </ac:spMkLst>
        </pc:spChg>
        <pc:spChg chg="del">
          <ac:chgData name="Aldacher, Muhammad" userId="12bec936-7d77-4747-ae5c-755e57d88fa4" providerId="ADAL" clId="{B75947F4-66F3-4329-8B64-42C8055B8AF2}" dt="2024-11-24T19:32:37.175" v="1398" actId="478"/>
          <ac:spMkLst>
            <pc:docMk/>
            <pc:sldMk cId="3717752631" sldId="261"/>
            <ac:spMk id="3" creationId="{CE2FE4AA-02C1-7931-9121-1A6EB320DBF8}"/>
          </ac:spMkLst>
        </pc:spChg>
        <pc:spChg chg="add del mod">
          <ac:chgData name="Aldacher, Muhammad" userId="12bec936-7d77-4747-ae5c-755e57d88fa4" providerId="ADAL" clId="{B75947F4-66F3-4329-8B64-42C8055B8AF2}" dt="2024-11-24T19:42:57.529" v="1428" actId="22"/>
          <ac:spMkLst>
            <pc:docMk/>
            <pc:sldMk cId="3717752631" sldId="261"/>
            <ac:spMk id="4" creationId="{AA3B317A-7452-41B1-837F-D173C000C46B}"/>
          </ac:spMkLst>
        </pc:spChg>
        <pc:spChg chg="add del mod">
          <ac:chgData name="Aldacher, Muhammad" userId="12bec936-7d77-4747-ae5c-755e57d88fa4" providerId="ADAL" clId="{B75947F4-66F3-4329-8B64-42C8055B8AF2}" dt="2024-11-24T19:53:33.738" v="1637" actId="21"/>
          <ac:spMkLst>
            <pc:docMk/>
            <pc:sldMk cId="3717752631" sldId="261"/>
            <ac:spMk id="7" creationId="{C6A84824-B52C-51F8-7C00-F8989EBFEEE7}"/>
          </ac:spMkLst>
        </pc:spChg>
        <pc:spChg chg="add del mod">
          <ac:chgData name="Aldacher, Muhammad" userId="12bec936-7d77-4747-ae5c-755e57d88fa4" providerId="ADAL" clId="{B75947F4-66F3-4329-8B64-42C8055B8AF2}" dt="2024-11-24T19:53:33.738" v="1637" actId="21"/>
          <ac:spMkLst>
            <pc:docMk/>
            <pc:sldMk cId="3717752631" sldId="261"/>
            <ac:spMk id="8" creationId="{62BA437C-875B-8CD8-BA3F-69DADB29C5EB}"/>
          </ac:spMkLst>
        </pc:spChg>
        <pc:spChg chg="add del mod">
          <ac:chgData name="Aldacher, Muhammad" userId="12bec936-7d77-4747-ae5c-755e57d88fa4" providerId="ADAL" clId="{B75947F4-66F3-4329-8B64-42C8055B8AF2}" dt="2024-11-24T19:53:30.343" v="1636" actId="22"/>
          <ac:spMkLst>
            <pc:docMk/>
            <pc:sldMk cId="3717752631" sldId="261"/>
            <ac:spMk id="18" creationId="{5F5E6A9C-FAC1-303B-2767-CCD0A9C87FD3}"/>
          </ac:spMkLst>
        </pc:spChg>
        <pc:spChg chg="add mod">
          <ac:chgData name="Aldacher, Muhammad" userId="12bec936-7d77-4747-ae5c-755e57d88fa4" providerId="ADAL" clId="{B75947F4-66F3-4329-8B64-42C8055B8AF2}" dt="2024-11-24T19:53:34.069" v="1638"/>
          <ac:spMkLst>
            <pc:docMk/>
            <pc:sldMk cId="3717752631" sldId="261"/>
            <ac:spMk id="21" creationId="{C6A84824-B52C-51F8-7C00-F8989EBFEEE7}"/>
          </ac:spMkLst>
        </pc:spChg>
        <pc:spChg chg="add mod">
          <ac:chgData name="Aldacher, Muhammad" userId="12bec936-7d77-4747-ae5c-755e57d88fa4" providerId="ADAL" clId="{B75947F4-66F3-4329-8B64-42C8055B8AF2}" dt="2024-11-24T19:53:40.267" v="1648" actId="1035"/>
          <ac:spMkLst>
            <pc:docMk/>
            <pc:sldMk cId="3717752631" sldId="261"/>
            <ac:spMk id="22" creationId="{62BA437C-875B-8CD8-BA3F-69DADB29C5EB}"/>
          </ac:spMkLst>
        </pc:spChg>
        <pc:picChg chg="add del mod ord">
          <ac:chgData name="Aldacher, Muhammad" userId="12bec936-7d77-4747-ae5c-755e57d88fa4" providerId="ADAL" clId="{B75947F4-66F3-4329-8B64-42C8055B8AF2}" dt="2024-11-24T19:53:28.771" v="1635" actId="478"/>
          <ac:picMkLst>
            <pc:docMk/>
            <pc:sldMk cId="3717752631" sldId="261"/>
            <ac:picMk id="6" creationId="{6523478A-B81E-8C07-7CAD-8EBB73E9A653}"/>
          </ac:picMkLst>
        </pc:picChg>
        <pc:picChg chg="add del">
          <ac:chgData name="Aldacher, Muhammad" userId="12bec936-7d77-4747-ae5c-755e57d88fa4" providerId="ADAL" clId="{B75947F4-66F3-4329-8B64-42C8055B8AF2}" dt="2024-11-24T19:50:53.629" v="1617" actId="22"/>
          <ac:picMkLst>
            <pc:docMk/>
            <pc:sldMk cId="3717752631" sldId="261"/>
            <ac:picMk id="10" creationId="{7B84366C-F8D8-391D-5183-A7C7FFBAA476}"/>
          </ac:picMkLst>
        </pc:picChg>
        <pc:picChg chg="add mod ord">
          <ac:chgData name="Aldacher, Muhammad" userId="12bec936-7d77-4747-ae5c-755e57d88fa4" providerId="ADAL" clId="{B75947F4-66F3-4329-8B64-42C8055B8AF2}" dt="2024-11-24T19:53:30.343" v="1636" actId="22"/>
          <ac:picMkLst>
            <pc:docMk/>
            <pc:sldMk cId="3717752631" sldId="261"/>
            <ac:picMk id="20" creationId="{81F7BD2C-9550-A593-B012-9FAB6ADC0BAD}"/>
          </ac:picMkLst>
        </pc:picChg>
        <pc:cxnChg chg="add del mod">
          <ac:chgData name="Aldacher, Muhammad" userId="12bec936-7d77-4747-ae5c-755e57d88fa4" providerId="ADAL" clId="{B75947F4-66F3-4329-8B64-42C8055B8AF2}" dt="2024-11-24T19:53:33.738" v="1637" actId="21"/>
          <ac:cxnSpMkLst>
            <pc:docMk/>
            <pc:sldMk cId="3717752631" sldId="261"/>
            <ac:cxnSpMk id="12" creationId="{84C7A4FA-6EF6-3A74-4CFC-917704C1A6E9}"/>
          </ac:cxnSpMkLst>
        </pc:cxnChg>
        <pc:cxnChg chg="add del mod">
          <ac:chgData name="Aldacher, Muhammad" userId="12bec936-7d77-4747-ae5c-755e57d88fa4" providerId="ADAL" clId="{B75947F4-66F3-4329-8B64-42C8055B8AF2}" dt="2024-11-24T19:53:33.738" v="1637" actId="21"/>
          <ac:cxnSpMkLst>
            <pc:docMk/>
            <pc:sldMk cId="3717752631" sldId="261"/>
            <ac:cxnSpMk id="13" creationId="{1AB5B46B-BA24-A029-C778-43200698547C}"/>
          </ac:cxnSpMkLst>
        </pc:cxnChg>
        <pc:cxnChg chg="add mod">
          <ac:chgData name="Aldacher, Muhammad" userId="12bec936-7d77-4747-ae5c-755e57d88fa4" providerId="ADAL" clId="{B75947F4-66F3-4329-8B64-42C8055B8AF2}" dt="2024-11-24T19:53:40.267" v="1648" actId="1035"/>
          <ac:cxnSpMkLst>
            <pc:docMk/>
            <pc:sldMk cId="3717752631" sldId="261"/>
            <ac:cxnSpMk id="23" creationId="{84C7A4FA-6EF6-3A74-4CFC-917704C1A6E9}"/>
          </ac:cxnSpMkLst>
        </pc:cxnChg>
        <pc:cxnChg chg="add mod">
          <ac:chgData name="Aldacher, Muhammad" userId="12bec936-7d77-4747-ae5c-755e57d88fa4" providerId="ADAL" clId="{B75947F4-66F3-4329-8B64-42C8055B8AF2}" dt="2024-11-24T19:53:40.267" v="1648" actId="1035"/>
          <ac:cxnSpMkLst>
            <pc:docMk/>
            <pc:sldMk cId="3717752631" sldId="261"/>
            <ac:cxnSpMk id="24" creationId="{1AB5B46B-BA24-A029-C778-43200698547C}"/>
          </ac:cxnSpMkLst>
        </pc:cxnChg>
      </pc:sldChg>
      <pc:sldChg chg="addSp delSp modSp add mod">
        <pc:chgData name="Aldacher, Muhammad" userId="12bec936-7d77-4747-ae5c-755e57d88fa4" providerId="ADAL" clId="{B75947F4-66F3-4329-8B64-42C8055B8AF2}" dt="2024-11-25T04:44:20.235" v="2364" actId="1076"/>
        <pc:sldMkLst>
          <pc:docMk/>
          <pc:sldMk cId="2400807786" sldId="262"/>
        </pc:sldMkLst>
        <pc:spChg chg="mod">
          <ac:chgData name="Aldacher, Muhammad" userId="12bec936-7d77-4747-ae5c-755e57d88fa4" providerId="ADAL" clId="{B75947F4-66F3-4329-8B64-42C8055B8AF2}" dt="2024-11-24T22:21:12.521" v="1944" actId="20577"/>
          <ac:spMkLst>
            <pc:docMk/>
            <pc:sldMk cId="2400807786" sldId="262"/>
            <ac:spMk id="2" creationId="{99874354-0B93-9A50-DDB4-408E2D577F59}"/>
          </ac:spMkLst>
        </pc:spChg>
        <pc:spChg chg="del">
          <ac:chgData name="Aldacher, Muhammad" userId="12bec936-7d77-4747-ae5c-755e57d88fa4" providerId="ADAL" clId="{B75947F4-66F3-4329-8B64-42C8055B8AF2}" dt="2024-11-24T19:32:50.905" v="1401" actId="478"/>
          <ac:spMkLst>
            <pc:docMk/>
            <pc:sldMk cId="2400807786" sldId="262"/>
            <ac:spMk id="3" creationId="{F80AE422-FE27-280F-768A-41FBE76BB72D}"/>
          </ac:spMkLst>
        </pc:spChg>
        <pc:spChg chg="add del mod">
          <ac:chgData name="Aldacher, Muhammad" userId="12bec936-7d77-4747-ae5c-755e57d88fa4" providerId="ADAL" clId="{B75947F4-66F3-4329-8B64-42C8055B8AF2}" dt="2024-11-24T19:32:52.073" v="1402" actId="478"/>
          <ac:spMkLst>
            <pc:docMk/>
            <pc:sldMk cId="2400807786" sldId="262"/>
            <ac:spMk id="5" creationId="{FD76FAAD-EE6C-349D-9D17-4F3AF5A934EF}"/>
          </ac:spMkLst>
        </pc:spChg>
        <pc:spChg chg="add mod">
          <ac:chgData name="Aldacher, Muhammad" userId="12bec936-7d77-4747-ae5c-755e57d88fa4" providerId="ADAL" clId="{B75947F4-66F3-4329-8B64-42C8055B8AF2}" dt="2024-11-25T04:44:20.235" v="2364" actId="1076"/>
          <ac:spMkLst>
            <pc:docMk/>
            <pc:sldMk cId="2400807786" sldId="262"/>
            <ac:spMk id="6" creationId="{48BA882B-4638-5E96-7265-D7D089259621}"/>
          </ac:spMkLst>
        </pc:spChg>
      </pc:sldChg>
      <pc:sldChg chg="addSp delSp modSp add mod">
        <pc:chgData name="Aldacher, Muhammad" userId="12bec936-7d77-4747-ae5c-755e57d88fa4" providerId="ADAL" clId="{B75947F4-66F3-4329-8B64-42C8055B8AF2}" dt="2024-11-24T21:22:01.778" v="1698" actId="693"/>
        <pc:sldMkLst>
          <pc:docMk/>
          <pc:sldMk cId="2208699283" sldId="263"/>
        </pc:sldMkLst>
        <pc:spChg chg="mod">
          <ac:chgData name="Aldacher, Muhammad" userId="12bec936-7d77-4747-ae5c-755e57d88fa4" providerId="ADAL" clId="{B75947F4-66F3-4329-8B64-42C8055B8AF2}" dt="2024-11-24T19:43:13.500" v="1432" actId="20577"/>
          <ac:spMkLst>
            <pc:docMk/>
            <pc:sldMk cId="2208699283" sldId="263"/>
            <ac:spMk id="2" creationId="{79CDEDD3-66FE-FEFD-57DE-07C56CE0085E}"/>
          </ac:spMkLst>
        </pc:spChg>
        <pc:spChg chg="add del mod">
          <ac:chgData name="Aldacher, Muhammad" userId="12bec936-7d77-4747-ae5c-755e57d88fa4" providerId="ADAL" clId="{B75947F4-66F3-4329-8B64-42C8055B8AF2}" dt="2024-11-24T19:43:45.468" v="1434" actId="22"/>
          <ac:spMkLst>
            <pc:docMk/>
            <pc:sldMk cId="2208699283" sldId="263"/>
            <ac:spMk id="4" creationId="{EDB7803A-CB21-CE37-F47D-7481418317BB}"/>
          </ac:spMkLst>
        </pc:spChg>
        <pc:spChg chg="add mod">
          <ac:chgData name="Aldacher, Muhammad" userId="12bec936-7d77-4747-ae5c-755e57d88fa4" providerId="ADAL" clId="{B75947F4-66F3-4329-8B64-42C8055B8AF2}" dt="2024-11-24T19:45:08.045" v="1445"/>
          <ac:spMkLst>
            <pc:docMk/>
            <pc:sldMk cId="2208699283" sldId="263"/>
            <ac:spMk id="8" creationId="{75A04A7C-CB2D-433B-265B-6E6BA18B3805}"/>
          </ac:spMkLst>
        </pc:spChg>
        <pc:spChg chg="add mod">
          <ac:chgData name="Aldacher, Muhammad" userId="12bec936-7d77-4747-ae5c-755e57d88fa4" providerId="ADAL" clId="{B75947F4-66F3-4329-8B64-42C8055B8AF2}" dt="2024-11-24T21:22:01.778" v="1698" actId="693"/>
          <ac:spMkLst>
            <pc:docMk/>
            <pc:sldMk cId="2208699283" sldId="263"/>
            <ac:spMk id="9" creationId="{45E606ED-EA1E-071E-4DC7-5F8C09D50859}"/>
          </ac:spMkLst>
        </pc:spChg>
        <pc:picChg chg="del">
          <ac:chgData name="Aldacher, Muhammad" userId="12bec936-7d77-4747-ae5c-755e57d88fa4" providerId="ADAL" clId="{B75947F4-66F3-4329-8B64-42C8055B8AF2}" dt="2024-11-24T19:43:44.281" v="1433" actId="478"/>
          <ac:picMkLst>
            <pc:docMk/>
            <pc:sldMk cId="2208699283" sldId="263"/>
            <ac:picMk id="6" creationId="{6523478A-B81E-8C07-7CAD-8EBB73E9A653}"/>
          </ac:picMkLst>
        </pc:picChg>
        <pc:picChg chg="add mod ord">
          <ac:chgData name="Aldacher, Muhammad" userId="12bec936-7d77-4747-ae5c-755e57d88fa4" providerId="ADAL" clId="{B75947F4-66F3-4329-8B64-42C8055B8AF2}" dt="2024-11-24T19:43:45.468" v="1434" actId="22"/>
          <ac:picMkLst>
            <pc:docMk/>
            <pc:sldMk cId="2208699283" sldId="263"/>
            <ac:picMk id="7" creationId="{C8409C48-7542-112A-819E-CBDCAB10DCA4}"/>
          </ac:picMkLst>
        </pc:picChg>
      </pc:sldChg>
      <pc:sldChg chg="addSp delSp modSp new mod ord">
        <pc:chgData name="Aldacher, Muhammad" userId="12bec936-7d77-4747-ae5c-755e57d88fa4" providerId="ADAL" clId="{B75947F4-66F3-4329-8B64-42C8055B8AF2}" dt="2024-11-24T21:45:27.106" v="1797" actId="208"/>
        <pc:sldMkLst>
          <pc:docMk/>
          <pc:sldMk cId="860180719" sldId="264"/>
        </pc:sldMkLst>
        <pc:spChg chg="mod">
          <ac:chgData name="Aldacher, Muhammad" userId="12bec936-7d77-4747-ae5c-755e57d88fa4" providerId="ADAL" clId="{B75947F4-66F3-4329-8B64-42C8055B8AF2}" dt="2024-11-24T19:57:40.242" v="1689" actId="20577"/>
          <ac:spMkLst>
            <pc:docMk/>
            <pc:sldMk cId="860180719" sldId="264"/>
            <ac:spMk id="2" creationId="{E104A1EE-0C28-1E8A-1986-27C6852D4D1A}"/>
          </ac:spMkLst>
        </pc:spChg>
        <pc:spChg chg="del">
          <ac:chgData name="Aldacher, Muhammad" userId="12bec936-7d77-4747-ae5c-755e57d88fa4" providerId="ADAL" clId="{B75947F4-66F3-4329-8B64-42C8055B8AF2}" dt="2024-11-24T19:57:42.087" v="1690" actId="22"/>
          <ac:spMkLst>
            <pc:docMk/>
            <pc:sldMk cId="860180719" sldId="264"/>
            <ac:spMk id="3" creationId="{F70B914E-9C1E-7E45-213B-84DB2C72E8D9}"/>
          </ac:spMkLst>
        </pc:spChg>
        <pc:spChg chg="add mod">
          <ac:chgData name="Aldacher, Muhammad" userId="12bec936-7d77-4747-ae5c-755e57d88fa4" providerId="ADAL" clId="{B75947F4-66F3-4329-8B64-42C8055B8AF2}" dt="2024-11-24T21:45:23.458" v="1796" actId="1076"/>
          <ac:spMkLst>
            <pc:docMk/>
            <pc:sldMk cId="860180719" sldId="264"/>
            <ac:spMk id="8" creationId="{964C99A6-990B-1AB4-EF74-9F05F7C84468}"/>
          </ac:spMkLst>
        </pc:spChg>
        <pc:picChg chg="add mod ord">
          <ac:chgData name="Aldacher, Muhammad" userId="12bec936-7d77-4747-ae5c-755e57d88fa4" providerId="ADAL" clId="{B75947F4-66F3-4329-8B64-42C8055B8AF2}" dt="2024-11-24T21:45:23.458" v="1796" actId="1076"/>
          <ac:picMkLst>
            <pc:docMk/>
            <pc:sldMk cId="860180719" sldId="264"/>
            <ac:picMk id="5" creationId="{3035A2BD-4D75-CA48-C96C-5FC2E9537283}"/>
          </ac:picMkLst>
        </pc:picChg>
        <pc:picChg chg="add mod">
          <ac:chgData name="Aldacher, Muhammad" userId="12bec936-7d77-4747-ae5c-755e57d88fa4" providerId="ADAL" clId="{B75947F4-66F3-4329-8B64-42C8055B8AF2}" dt="2024-11-24T21:45:23.458" v="1796" actId="1076"/>
          <ac:picMkLst>
            <pc:docMk/>
            <pc:sldMk cId="860180719" sldId="264"/>
            <ac:picMk id="7" creationId="{6AB0C218-3CB4-4001-CF77-DA245156D76C}"/>
          </ac:picMkLst>
        </pc:picChg>
        <pc:picChg chg="add mod">
          <ac:chgData name="Aldacher, Muhammad" userId="12bec936-7d77-4747-ae5c-755e57d88fa4" providerId="ADAL" clId="{B75947F4-66F3-4329-8B64-42C8055B8AF2}" dt="2024-11-24T21:45:27.106" v="1797" actId="208"/>
          <ac:picMkLst>
            <pc:docMk/>
            <pc:sldMk cId="860180719" sldId="264"/>
            <ac:picMk id="12" creationId="{9D5E8BE2-B7F7-D2A6-2494-760888FB8157}"/>
          </ac:picMkLst>
        </pc:picChg>
        <pc:cxnChg chg="add mod">
          <ac:chgData name="Aldacher, Muhammad" userId="12bec936-7d77-4747-ae5c-755e57d88fa4" providerId="ADAL" clId="{B75947F4-66F3-4329-8B64-42C8055B8AF2}" dt="2024-11-24T21:45:23.458" v="1796" actId="1076"/>
          <ac:cxnSpMkLst>
            <pc:docMk/>
            <pc:sldMk cId="860180719" sldId="264"/>
            <ac:cxnSpMk id="10" creationId="{E1B044CE-9CC2-09FA-DF9C-E6B9932B5107}"/>
          </ac:cxnSpMkLst>
        </pc:cxnChg>
      </pc:sldChg>
      <pc:sldChg chg="addSp delSp modSp new mod">
        <pc:chgData name="Aldacher, Muhammad" userId="12bec936-7d77-4747-ae5c-755e57d88fa4" providerId="ADAL" clId="{B75947F4-66F3-4329-8B64-42C8055B8AF2}" dt="2024-11-24T21:48:30.166" v="1826" actId="20577"/>
        <pc:sldMkLst>
          <pc:docMk/>
          <pc:sldMk cId="906873431" sldId="265"/>
        </pc:sldMkLst>
        <pc:spChg chg="mod">
          <ac:chgData name="Aldacher, Muhammad" userId="12bec936-7d77-4747-ae5c-755e57d88fa4" providerId="ADAL" clId="{B75947F4-66F3-4329-8B64-42C8055B8AF2}" dt="2024-11-24T21:48:30.166" v="1826" actId="20577"/>
          <ac:spMkLst>
            <pc:docMk/>
            <pc:sldMk cId="906873431" sldId="265"/>
            <ac:spMk id="2" creationId="{298DC44E-79E4-8186-0970-BC1B8EAEE84A}"/>
          </ac:spMkLst>
        </pc:spChg>
        <pc:spChg chg="del">
          <ac:chgData name="Aldacher, Muhammad" userId="12bec936-7d77-4747-ae5c-755e57d88fa4" providerId="ADAL" clId="{B75947F4-66F3-4329-8B64-42C8055B8AF2}" dt="2024-11-24T21:31:04.206" v="1770" actId="478"/>
          <ac:spMkLst>
            <pc:docMk/>
            <pc:sldMk cId="906873431" sldId="265"/>
            <ac:spMk id="3" creationId="{94B7FA55-1610-53B5-E5E3-D9E85694BFA2}"/>
          </ac:spMkLst>
        </pc:spChg>
        <pc:spChg chg="add del mod">
          <ac:chgData name="Aldacher, Muhammad" userId="12bec936-7d77-4747-ae5c-755e57d88fa4" providerId="ADAL" clId="{B75947F4-66F3-4329-8B64-42C8055B8AF2}" dt="2024-11-24T21:34:01.785" v="1781"/>
          <ac:spMkLst>
            <pc:docMk/>
            <pc:sldMk cId="906873431" sldId="265"/>
            <ac:spMk id="4" creationId="{9C7632F7-0FC2-9966-7754-F6CBF2259B59}"/>
          </ac:spMkLst>
        </pc:spChg>
        <pc:spChg chg="add mod">
          <ac:chgData name="Aldacher, Muhammad" userId="12bec936-7d77-4747-ae5c-755e57d88fa4" providerId="ADAL" clId="{B75947F4-66F3-4329-8B64-42C8055B8AF2}" dt="2024-11-24T21:36:15.099" v="1786" actId="20577"/>
          <ac:spMkLst>
            <pc:docMk/>
            <pc:sldMk cId="906873431" sldId="265"/>
            <ac:spMk id="7" creationId="{6C4BAD8F-458C-0ECA-74FA-3C0D1C2068AA}"/>
          </ac:spMkLst>
        </pc:spChg>
        <pc:picChg chg="add del mod">
          <ac:chgData name="Aldacher, Muhammad" userId="12bec936-7d77-4747-ae5c-755e57d88fa4" providerId="ADAL" clId="{B75947F4-66F3-4329-8B64-42C8055B8AF2}" dt="2024-11-24T21:35:41.246" v="1782" actId="478"/>
          <ac:picMkLst>
            <pc:docMk/>
            <pc:sldMk cId="906873431" sldId="265"/>
            <ac:picMk id="6" creationId="{FD10FCD2-20A7-ABED-BD00-3B16099CD086}"/>
          </ac:picMkLst>
        </pc:picChg>
        <pc:picChg chg="add mod">
          <ac:chgData name="Aldacher, Muhammad" userId="12bec936-7d77-4747-ae5c-755e57d88fa4" providerId="ADAL" clId="{B75947F4-66F3-4329-8B64-42C8055B8AF2}" dt="2024-11-24T21:40:24.985" v="1791" actId="1076"/>
          <ac:picMkLst>
            <pc:docMk/>
            <pc:sldMk cId="906873431" sldId="265"/>
            <ac:picMk id="9" creationId="{9EE5D02E-FAF5-D11B-53FD-8B1450265EB8}"/>
          </ac:picMkLst>
        </pc:picChg>
        <pc:picChg chg="add mod">
          <ac:chgData name="Aldacher, Muhammad" userId="12bec936-7d77-4747-ae5c-755e57d88fa4" providerId="ADAL" clId="{B75947F4-66F3-4329-8B64-42C8055B8AF2}" dt="2024-11-24T21:40:24.985" v="1791" actId="1076"/>
          <ac:picMkLst>
            <pc:docMk/>
            <pc:sldMk cId="906873431" sldId="265"/>
            <ac:picMk id="11" creationId="{756C4959-8EDD-2560-BB5D-9DCBD8B0075C}"/>
          </ac:picMkLst>
        </pc:picChg>
        <pc:picChg chg="add mod">
          <ac:chgData name="Aldacher, Muhammad" userId="12bec936-7d77-4747-ae5c-755e57d88fa4" providerId="ADAL" clId="{B75947F4-66F3-4329-8B64-42C8055B8AF2}" dt="2024-11-24T21:48:12.561" v="1801" actId="1076"/>
          <ac:picMkLst>
            <pc:docMk/>
            <pc:sldMk cId="906873431" sldId="265"/>
            <ac:picMk id="12" creationId="{720EB5C2-DC64-37DA-72F6-DFA3FF51DFBC}"/>
          </ac:picMkLst>
        </pc:picChg>
      </pc:sldChg>
      <pc:sldChg chg="addSp delSp modSp new mod">
        <pc:chgData name="Aldacher, Muhammad" userId="12bec936-7d77-4747-ae5c-755e57d88fa4" providerId="ADAL" clId="{B75947F4-66F3-4329-8B64-42C8055B8AF2}" dt="2024-11-26T00:16:03.870" v="2378" actId="688"/>
        <pc:sldMkLst>
          <pc:docMk/>
          <pc:sldMk cId="2501504381" sldId="266"/>
        </pc:sldMkLst>
        <pc:spChg chg="mod">
          <ac:chgData name="Aldacher, Muhammad" userId="12bec936-7d77-4747-ae5c-755e57d88fa4" providerId="ADAL" clId="{B75947F4-66F3-4329-8B64-42C8055B8AF2}" dt="2024-11-24T21:48:52.977" v="1838" actId="20577"/>
          <ac:spMkLst>
            <pc:docMk/>
            <pc:sldMk cId="2501504381" sldId="266"/>
            <ac:spMk id="2" creationId="{7376B0CA-D84E-8FA6-4F4C-4CE37FC52889}"/>
          </ac:spMkLst>
        </pc:spChg>
        <pc:spChg chg="del">
          <ac:chgData name="Aldacher, Muhammad" userId="12bec936-7d77-4747-ae5c-755e57d88fa4" providerId="ADAL" clId="{B75947F4-66F3-4329-8B64-42C8055B8AF2}" dt="2024-11-24T21:49:34.520" v="1839" actId="22"/>
          <ac:spMkLst>
            <pc:docMk/>
            <pc:sldMk cId="2501504381" sldId="266"/>
            <ac:spMk id="3" creationId="{2F0C6F0A-822B-7092-4C86-E9D7E4C8AA29}"/>
          </ac:spMkLst>
        </pc:spChg>
        <pc:spChg chg="add mod">
          <ac:chgData name="Aldacher, Muhammad" userId="12bec936-7d77-4747-ae5c-755e57d88fa4" providerId="ADAL" clId="{B75947F4-66F3-4329-8B64-42C8055B8AF2}" dt="2024-11-26T00:15:02.689" v="2369" actId="1076"/>
          <ac:spMkLst>
            <pc:docMk/>
            <pc:sldMk cId="2501504381" sldId="266"/>
            <ac:spMk id="11" creationId="{8EFCE82A-4D83-9CB7-80E9-8DEB972A0D8A}"/>
          </ac:spMkLst>
        </pc:spChg>
        <pc:spChg chg="add mod">
          <ac:chgData name="Aldacher, Muhammad" userId="12bec936-7d77-4747-ae5c-755e57d88fa4" providerId="ADAL" clId="{B75947F4-66F3-4329-8B64-42C8055B8AF2}" dt="2024-11-26T00:16:03.870" v="2378" actId="688"/>
          <ac:spMkLst>
            <pc:docMk/>
            <pc:sldMk cId="2501504381" sldId="266"/>
            <ac:spMk id="12" creationId="{A7AA156E-C305-C722-AB46-FE61475B1067}"/>
          </ac:spMkLst>
        </pc:spChg>
        <pc:picChg chg="add mod">
          <ac:chgData name="Aldacher, Muhammad" userId="12bec936-7d77-4747-ae5c-755e57d88fa4" providerId="ADAL" clId="{B75947F4-66F3-4329-8B64-42C8055B8AF2}" dt="2024-11-26T00:15:07.814" v="2370" actId="1076"/>
          <ac:picMkLst>
            <pc:docMk/>
            <pc:sldMk cId="2501504381" sldId="266"/>
            <ac:picMk id="4" creationId="{331A3728-C093-EF23-14D0-9D830EA98ED7}"/>
          </ac:picMkLst>
        </pc:picChg>
        <pc:picChg chg="add mod ord">
          <ac:chgData name="Aldacher, Muhammad" userId="12bec936-7d77-4747-ae5c-755e57d88fa4" providerId="ADAL" clId="{B75947F4-66F3-4329-8B64-42C8055B8AF2}" dt="2024-11-24T21:50:25.763" v="1848" actId="1076"/>
          <ac:picMkLst>
            <pc:docMk/>
            <pc:sldMk cId="2501504381" sldId="266"/>
            <ac:picMk id="5" creationId="{FFC29BC9-8446-90EC-B2DE-6D0BD0CD5535}"/>
          </ac:picMkLst>
        </pc:picChg>
        <pc:picChg chg="add mod">
          <ac:chgData name="Aldacher, Muhammad" userId="12bec936-7d77-4747-ae5c-755e57d88fa4" providerId="ADAL" clId="{B75947F4-66F3-4329-8B64-42C8055B8AF2}" dt="2024-11-26T00:15:02.689" v="2369" actId="1076"/>
          <ac:picMkLst>
            <pc:docMk/>
            <pc:sldMk cId="2501504381" sldId="266"/>
            <ac:picMk id="7" creationId="{20B5E25C-6E2A-28BC-1E08-66FA6955EB6B}"/>
          </ac:picMkLst>
        </pc:picChg>
        <pc:picChg chg="add mod">
          <ac:chgData name="Aldacher, Muhammad" userId="12bec936-7d77-4747-ae5c-755e57d88fa4" providerId="ADAL" clId="{B75947F4-66F3-4329-8B64-42C8055B8AF2}" dt="2024-11-26T00:15:07.814" v="2370" actId="1076"/>
          <ac:picMkLst>
            <pc:docMk/>
            <pc:sldMk cId="2501504381" sldId="266"/>
            <ac:picMk id="8" creationId="{F33FA5CA-267F-A274-2836-FFAA220D763D}"/>
          </ac:picMkLst>
        </pc:picChg>
        <pc:cxnChg chg="add mod">
          <ac:chgData name="Aldacher, Muhammad" userId="12bec936-7d77-4747-ae5c-755e57d88fa4" providerId="ADAL" clId="{B75947F4-66F3-4329-8B64-42C8055B8AF2}" dt="2024-11-26T00:15:10.560" v="2371" actId="14100"/>
          <ac:cxnSpMkLst>
            <pc:docMk/>
            <pc:sldMk cId="2501504381" sldId="266"/>
            <ac:cxnSpMk id="9" creationId="{06DA823D-56C8-ED24-4BF3-7A4C1D1A34DF}"/>
          </ac:cxnSpMkLst>
        </pc:cxnChg>
      </pc:sldChg>
      <pc:sldChg chg="addSp delSp modSp new mod">
        <pc:chgData name="Aldacher, Muhammad" userId="12bec936-7d77-4747-ae5c-755e57d88fa4" providerId="ADAL" clId="{B75947F4-66F3-4329-8B64-42C8055B8AF2}" dt="2024-11-25T04:39:03.455" v="2270" actId="1076"/>
        <pc:sldMkLst>
          <pc:docMk/>
          <pc:sldMk cId="1839938377" sldId="267"/>
        </pc:sldMkLst>
        <pc:spChg chg="mod">
          <ac:chgData name="Aldacher, Muhammad" userId="12bec936-7d77-4747-ae5c-755e57d88fa4" providerId="ADAL" clId="{B75947F4-66F3-4329-8B64-42C8055B8AF2}" dt="2024-11-25T04:30:20.078" v="2099" actId="1076"/>
          <ac:spMkLst>
            <pc:docMk/>
            <pc:sldMk cId="1839938377" sldId="267"/>
            <ac:spMk id="2" creationId="{8DABCE1D-C99A-6E18-BA81-BF6DC9B45F37}"/>
          </ac:spMkLst>
        </pc:spChg>
        <pc:spChg chg="del">
          <ac:chgData name="Aldacher, Muhammad" userId="12bec936-7d77-4747-ae5c-755e57d88fa4" providerId="ADAL" clId="{B75947F4-66F3-4329-8B64-42C8055B8AF2}" dt="2024-11-25T00:59:30.661" v="1999" actId="22"/>
          <ac:spMkLst>
            <pc:docMk/>
            <pc:sldMk cId="1839938377" sldId="267"/>
            <ac:spMk id="3" creationId="{DDB42AF3-5620-BA41-6A42-342FEB056ABD}"/>
          </ac:spMkLst>
        </pc:spChg>
        <pc:spChg chg="add del mod">
          <ac:chgData name="Aldacher, Muhammad" userId="12bec936-7d77-4747-ae5c-755e57d88fa4" providerId="ADAL" clId="{B75947F4-66F3-4329-8B64-42C8055B8AF2}" dt="2024-11-25T01:03:05.036" v="2072" actId="478"/>
          <ac:spMkLst>
            <pc:docMk/>
            <pc:sldMk cId="1839938377" sldId="267"/>
            <ac:spMk id="4" creationId="{26C28991-DF50-5B9F-7906-36EBAAE44008}"/>
          </ac:spMkLst>
        </pc:spChg>
        <pc:spChg chg="add del mod">
          <ac:chgData name="Aldacher, Muhammad" userId="12bec936-7d77-4747-ae5c-755e57d88fa4" providerId="ADAL" clId="{B75947F4-66F3-4329-8B64-42C8055B8AF2}" dt="2024-11-25T01:20:36.844" v="2088" actId="478"/>
          <ac:spMkLst>
            <pc:docMk/>
            <pc:sldMk cId="1839938377" sldId="267"/>
            <ac:spMk id="7" creationId="{A1D41447-F559-AD0F-9AFA-9EAEDF9B27A4}"/>
          </ac:spMkLst>
        </pc:spChg>
        <pc:spChg chg="add del mod">
          <ac:chgData name="Aldacher, Muhammad" userId="12bec936-7d77-4747-ae5c-755e57d88fa4" providerId="ADAL" clId="{B75947F4-66F3-4329-8B64-42C8055B8AF2}" dt="2024-11-25T01:20:36.844" v="2088" actId="478"/>
          <ac:spMkLst>
            <pc:docMk/>
            <pc:sldMk cId="1839938377" sldId="267"/>
            <ac:spMk id="8" creationId="{EF4F6DC3-4D23-8BE9-D603-AA0199C9125C}"/>
          </ac:spMkLst>
        </pc:spChg>
        <pc:spChg chg="add del mod">
          <ac:chgData name="Aldacher, Muhammad" userId="12bec936-7d77-4747-ae5c-755e57d88fa4" providerId="ADAL" clId="{B75947F4-66F3-4329-8B64-42C8055B8AF2}" dt="2024-11-25T01:20:36.844" v="2088" actId="478"/>
          <ac:spMkLst>
            <pc:docMk/>
            <pc:sldMk cId="1839938377" sldId="267"/>
            <ac:spMk id="11" creationId="{6B1A35A1-7D27-7949-E6CE-266B7997A97F}"/>
          </ac:spMkLst>
        </pc:spChg>
        <pc:spChg chg="add del mod">
          <ac:chgData name="Aldacher, Muhammad" userId="12bec936-7d77-4747-ae5c-755e57d88fa4" providerId="ADAL" clId="{B75947F4-66F3-4329-8B64-42C8055B8AF2}" dt="2024-11-25T01:20:41.081" v="2089" actId="478"/>
          <ac:spMkLst>
            <pc:docMk/>
            <pc:sldMk cId="1839938377" sldId="267"/>
            <ac:spMk id="13" creationId="{95EE1191-52C9-4CD0-26EA-8E65D652EC52}"/>
          </ac:spMkLst>
        </pc:spChg>
        <pc:spChg chg="add mod">
          <ac:chgData name="Aldacher, Muhammad" userId="12bec936-7d77-4747-ae5c-755e57d88fa4" providerId="ADAL" clId="{B75947F4-66F3-4329-8B64-42C8055B8AF2}" dt="2024-11-25T04:39:03.455" v="2270" actId="1076"/>
          <ac:spMkLst>
            <pc:docMk/>
            <pc:sldMk cId="1839938377" sldId="267"/>
            <ac:spMk id="14" creationId="{26C28991-DF50-5B9F-7906-36EBAAE44008}"/>
          </ac:spMkLst>
        </pc:spChg>
        <pc:spChg chg="add mod">
          <ac:chgData name="Aldacher, Muhammad" userId="12bec936-7d77-4747-ae5c-755e57d88fa4" providerId="ADAL" clId="{B75947F4-66F3-4329-8B64-42C8055B8AF2}" dt="2024-11-25T04:36:59.957" v="2148" actId="1076"/>
          <ac:spMkLst>
            <pc:docMk/>
            <pc:sldMk cId="1839938377" sldId="267"/>
            <ac:spMk id="19" creationId="{8F6F13C8-DBD1-5E9C-A64E-7442B437E892}"/>
          </ac:spMkLst>
        </pc:spChg>
        <pc:spChg chg="add mod">
          <ac:chgData name="Aldacher, Muhammad" userId="12bec936-7d77-4747-ae5c-755e57d88fa4" providerId="ADAL" clId="{B75947F4-66F3-4329-8B64-42C8055B8AF2}" dt="2024-11-25T04:38:37.552" v="2267" actId="255"/>
          <ac:spMkLst>
            <pc:docMk/>
            <pc:sldMk cId="1839938377" sldId="267"/>
            <ac:spMk id="20" creationId="{2FF584A1-D1AA-92A8-C1AB-D4A5D0A21CAC}"/>
          </ac:spMkLst>
        </pc:spChg>
        <pc:picChg chg="add del mod ord">
          <ac:chgData name="Aldacher, Muhammad" userId="12bec936-7d77-4747-ae5c-755e57d88fa4" providerId="ADAL" clId="{B75947F4-66F3-4329-8B64-42C8055B8AF2}" dt="2024-11-25T01:20:36.844" v="2088" actId="478"/>
          <ac:picMkLst>
            <pc:docMk/>
            <pc:sldMk cId="1839938377" sldId="267"/>
            <ac:picMk id="6" creationId="{B8732702-8425-4BFD-8D92-FA98C4E10BC5}"/>
          </ac:picMkLst>
        </pc:picChg>
        <pc:picChg chg="add mod">
          <ac:chgData name="Aldacher, Muhammad" userId="12bec936-7d77-4747-ae5c-755e57d88fa4" providerId="ADAL" clId="{B75947F4-66F3-4329-8B64-42C8055B8AF2}" dt="2024-11-25T04:31:58.392" v="2106" actId="1076"/>
          <ac:picMkLst>
            <pc:docMk/>
            <pc:sldMk cId="1839938377" sldId="267"/>
            <ac:picMk id="16" creationId="{690344F6-5C1F-A412-7D0F-503DB14ED71F}"/>
          </ac:picMkLst>
        </pc:picChg>
        <pc:picChg chg="add mod">
          <ac:chgData name="Aldacher, Muhammad" userId="12bec936-7d77-4747-ae5c-755e57d88fa4" providerId="ADAL" clId="{B75947F4-66F3-4329-8B64-42C8055B8AF2}" dt="2024-11-25T04:31:58.392" v="2106" actId="1076"/>
          <ac:picMkLst>
            <pc:docMk/>
            <pc:sldMk cId="1839938377" sldId="267"/>
            <ac:picMk id="18" creationId="{AACF9348-1EDE-4CBB-979A-0BDE326C8DBE}"/>
          </ac:picMkLst>
        </pc:picChg>
        <pc:cxnChg chg="add del mod">
          <ac:chgData name="Aldacher, Muhammad" userId="12bec936-7d77-4747-ae5c-755e57d88fa4" providerId="ADAL" clId="{B75947F4-66F3-4329-8B64-42C8055B8AF2}" dt="2024-11-25T01:20:36.844" v="2088" actId="478"/>
          <ac:cxnSpMkLst>
            <pc:docMk/>
            <pc:sldMk cId="1839938377" sldId="267"/>
            <ac:cxnSpMk id="10" creationId="{DCABA7D8-6B93-8FCB-BBE3-5C54341560BF}"/>
          </ac:cxnSpMkLst>
        </pc:cxnChg>
      </pc:sldChg>
      <pc:sldChg chg="modSp add mod">
        <pc:chgData name="Aldacher, Muhammad" userId="12bec936-7d77-4747-ae5c-755e57d88fa4" providerId="ADAL" clId="{B75947F4-66F3-4329-8B64-42C8055B8AF2}" dt="2024-11-24T22:22:27.086" v="1950"/>
        <pc:sldMkLst>
          <pc:docMk/>
          <pc:sldMk cId="993240510" sldId="268"/>
        </pc:sldMkLst>
        <pc:spChg chg="mod">
          <ac:chgData name="Aldacher, Muhammad" userId="12bec936-7d77-4747-ae5c-755e57d88fa4" providerId="ADAL" clId="{B75947F4-66F3-4329-8B64-42C8055B8AF2}" dt="2024-11-24T22:22:27.086" v="1950"/>
          <ac:spMkLst>
            <pc:docMk/>
            <pc:sldMk cId="993240510" sldId="268"/>
            <ac:spMk id="2" creationId="{99874354-0B93-9A50-DDB4-408E2D577F59}"/>
          </ac:spMkLst>
        </pc:spChg>
      </pc:sldChg>
      <pc:sldChg chg="delSp modSp add mod ord">
        <pc:chgData name="Aldacher, Muhammad" userId="12bec936-7d77-4747-ae5c-755e57d88fa4" providerId="ADAL" clId="{B75947F4-66F3-4329-8B64-42C8055B8AF2}" dt="2024-11-25T04:30:43.425" v="2101" actId="1076"/>
        <pc:sldMkLst>
          <pc:docMk/>
          <pc:sldMk cId="4117462994" sldId="269"/>
        </pc:sldMkLst>
        <pc:spChg chg="mod">
          <ac:chgData name="Aldacher, Muhammad" userId="12bec936-7d77-4747-ae5c-755e57d88fa4" providerId="ADAL" clId="{B75947F4-66F3-4329-8B64-42C8055B8AF2}" dt="2024-11-25T04:30:28.442" v="2100" actId="1076"/>
          <ac:spMkLst>
            <pc:docMk/>
            <pc:sldMk cId="4117462994" sldId="269"/>
            <ac:spMk id="2" creationId="{8DABCE1D-C99A-6E18-BA81-BF6DC9B45F37}"/>
          </ac:spMkLst>
        </pc:spChg>
        <pc:spChg chg="del">
          <ac:chgData name="Aldacher, Muhammad" userId="12bec936-7d77-4747-ae5c-755e57d88fa4" providerId="ADAL" clId="{B75947F4-66F3-4329-8B64-42C8055B8AF2}" dt="2024-11-25T01:41:48.707" v="2090" actId="21"/>
          <ac:spMkLst>
            <pc:docMk/>
            <pc:sldMk cId="4117462994" sldId="269"/>
            <ac:spMk id="4" creationId="{26C28991-DF50-5B9F-7906-36EBAAE44008}"/>
          </ac:spMkLst>
        </pc:spChg>
        <pc:spChg chg="mod">
          <ac:chgData name="Aldacher, Muhammad" userId="12bec936-7d77-4747-ae5c-755e57d88fa4" providerId="ADAL" clId="{B75947F4-66F3-4329-8B64-42C8055B8AF2}" dt="2024-11-25T04:30:43.425" v="2101" actId="1076"/>
          <ac:spMkLst>
            <pc:docMk/>
            <pc:sldMk cId="4117462994" sldId="269"/>
            <ac:spMk id="7" creationId="{A1D41447-F559-AD0F-9AFA-9EAEDF9B27A4}"/>
          </ac:spMkLst>
        </pc:spChg>
        <pc:spChg chg="mod">
          <ac:chgData name="Aldacher, Muhammad" userId="12bec936-7d77-4747-ae5c-755e57d88fa4" providerId="ADAL" clId="{B75947F4-66F3-4329-8B64-42C8055B8AF2}" dt="2024-11-25T04:30:43.425" v="2101" actId="1076"/>
          <ac:spMkLst>
            <pc:docMk/>
            <pc:sldMk cId="4117462994" sldId="269"/>
            <ac:spMk id="8" creationId="{EF4F6DC3-4D23-8BE9-D603-AA0199C9125C}"/>
          </ac:spMkLst>
        </pc:spChg>
        <pc:spChg chg="mod">
          <ac:chgData name="Aldacher, Muhammad" userId="12bec936-7d77-4747-ae5c-755e57d88fa4" providerId="ADAL" clId="{B75947F4-66F3-4329-8B64-42C8055B8AF2}" dt="2024-11-25T04:30:43.425" v="2101" actId="1076"/>
          <ac:spMkLst>
            <pc:docMk/>
            <pc:sldMk cId="4117462994" sldId="269"/>
            <ac:spMk id="11" creationId="{6B1A35A1-7D27-7949-E6CE-266B7997A97F}"/>
          </ac:spMkLst>
        </pc:spChg>
        <pc:picChg chg="mod">
          <ac:chgData name="Aldacher, Muhammad" userId="12bec936-7d77-4747-ae5c-755e57d88fa4" providerId="ADAL" clId="{B75947F4-66F3-4329-8B64-42C8055B8AF2}" dt="2024-11-25T04:30:43.425" v="2101" actId="1076"/>
          <ac:picMkLst>
            <pc:docMk/>
            <pc:sldMk cId="4117462994" sldId="269"/>
            <ac:picMk id="6" creationId="{B8732702-8425-4BFD-8D92-FA98C4E10BC5}"/>
          </ac:picMkLst>
        </pc:picChg>
        <pc:cxnChg chg="mod">
          <ac:chgData name="Aldacher, Muhammad" userId="12bec936-7d77-4747-ae5c-755e57d88fa4" providerId="ADAL" clId="{B75947F4-66F3-4329-8B64-42C8055B8AF2}" dt="2024-11-25T04:30:43.425" v="2101" actId="1076"/>
          <ac:cxnSpMkLst>
            <pc:docMk/>
            <pc:sldMk cId="4117462994" sldId="269"/>
            <ac:cxnSpMk id="10" creationId="{DCABA7D8-6B93-8FCB-BBE3-5C54341560BF}"/>
          </ac:cxnSpMkLst>
        </pc:cxnChg>
      </pc:sldChg>
      <pc:sldChg chg="new del">
        <pc:chgData name="Aldacher, Muhammad" userId="12bec936-7d77-4747-ae5c-755e57d88fa4" providerId="ADAL" clId="{B75947F4-66F3-4329-8B64-42C8055B8AF2}" dt="2024-11-25T04:41:02.607" v="2272" actId="47"/>
        <pc:sldMkLst>
          <pc:docMk/>
          <pc:sldMk cId="1199459987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D66A-C5D4-4379-BEBF-0A5FBD4DBC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3FCC-4A8A-45B7-8B30-91B05551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3FCC-4A8A-45B7-8B30-91B055517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5E92-DC10-B364-30E5-4A1FF18A2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9799F-7EBA-5A11-DF89-DBEB49F7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AB77-2E52-2460-3CE7-EC677860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9749-0A6C-B5D8-F98E-9F0B11F0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92E9E-949F-53D9-18EA-69AEB9BE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621C-7EDD-0ADB-917A-29DD28D5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FB4AA-FC83-20D6-E414-6F851E50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207B-2CFA-5527-6959-9749BD9D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A125-BA6A-0DD2-4ACD-C73323BF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38173-FE71-7045-765E-25961B71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8D94F-D8CE-A1E0-5C29-3F7B66CE0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59687-0BA2-5AC4-CBB4-58433F1E5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DA07-9D56-6430-AD72-66273D11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048A-4BFF-5FE9-BE94-A630911B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9506B-EAF1-4201-8432-9F322E45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6AF3-5634-46B2-04F0-A6264B32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5E4E-9B72-8C9D-279B-2639D6D9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8C36-87DE-1DF7-7C43-C878316F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0E4C-2DC6-5CD6-5303-7213DB10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44E2-B2E3-2BDD-494A-082BA54C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3F1-6BC9-19C2-D495-09C83DC0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69C1-1BCE-89D9-BA92-7FD3E967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0813C-A4FF-B920-2E4F-3B17A31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99C4-E6C8-FDE5-9891-6C29A064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9023-F6F4-DCE1-6CA0-2452AE5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1271-E528-55E3-5BE8-31582C46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91A1-49FB-DA0E-3D69-D642FFFB9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DD901-5615-8385-B595-045F2648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8B7B-1B51-16AA-4F10-12D3D57A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9543-D252-361C-1BA6-4A1C8B99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7527-BFFF-BC2D-911C-17305F12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3F70-D685-4EEB-EFF5-632D5056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3D77-BA06-388B-2E30-76E87E6C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F7862-ED42-8C24-27AF-6633434A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91F10-ABDA-D9D2-DD3B-B18F9BF9D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99CC7-1370-7C79-6BB0-893159A3B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A97DC-9410-341A-1C7C-39F07F11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C60F7-0545-FF50-8765-6CDECBF6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391D2-5FC2-AF5C-306C-B8E2C658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F9E9-939E-F43F-C8C5-BE325F85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78365-B3DE-AAF6-6229-63ECCAFD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C531B-FED2-E8A9-CDE1-09CB16A6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BDB81-7EB8-01DB-0CE0-9D04BB88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9B74B-49B7-465E-C3AC-7792A067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C6920-8AEF-A764-252E-A18A7E8C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9A1D6-188F-5EB2-8A9B-3AF72220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20F1-59B2-063E-EDD9-5EE1426D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3469-EBE0-7B93-C3C4-283D6A29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6507-225E-2D04-BFFF-3FF8A9DB4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7C13A-F1BE-7529-B7F1-D8E07506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1AD8-E902-2357-CD6E-97D953DB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2C48-259E-1672-D769-71BA7F4F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100A-63C7-B69C-50C9-9719D52F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4530E-618A-7681-8C1C-9AE8ED7BB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A3221-B6F7-2C1B-9FB4-537535452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327D5-838E-57CB-A7B7-D0A92269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902F5-B33B-4240-976A-DE6A3386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684D-18B5-0A85-4EDD-18B97DA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9490C-37C2-2328-25E9-9AB5041D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1E60-82D8-D8A2-E7E7-B5915FF5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0263-4C4C-69A2-E1B1-B24FCB059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F607-A6F7-6B7D-A7EA-3D24D6F41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6181-4298-EE11-1E11-B4E05D666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uhammadaldacher/Wireline-Channel-Modeling-Characterization/tree/main/Lab%2002%20-%20PRBS%20and%20Eye%20Diagr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4354-0B93-9A50-DDB4-408E2D577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Tx Driver - 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AE422-FE27-280F-768A-41FBE76BB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Gbps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6D4559-6892-EF78-5A90-5EF916AA9BF4}"/>
              </a:ext>
            </a:extLst>
          </p:cNvPr>
          <p:cNvSpPr txBox="1">
            <a:spLocks/>
          </p:cNvSpPr>
          <p:nvPr/>
        </p:nvSpPr>
        <p:spPr>
          <a:xfrm>
            <a:off x="1524000" y="44299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Muhammad Aldacher</a:t>
            </a:r>
          </a:p>
        </p:txBody>
      </p:sp>
    </p:spTree>
    <p:extLst>
      <p:ext uri="{BB962C8B-B14F-4D97-AF65-F5344CB8AC3E}">
        <p14:creationId xmlns:p14="http://schemas.microsoft.com/office/powerpoint/2010/main" val="398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A1EE-0C28-1E8A-1986-27C6852D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0C218-3CB4-4001-CF77-DA245156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80" y="1690688"/>
            <a:ext cx="3758114" cy="4938849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5E8BE2-B7F7-D2A6-2494-760888FB8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087" y="1686436"/>
            <a:ext cx="2733208" cy="208165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0B085-3DF1-9769-02DD-EDC1A7177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" y="1686436"/>
            <a:ext cx="2781541" cy="4247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4C99A6-990B-1AB4-EF74-9F05F7C84468}"/>
              </a:ext>
            </a:extLst>
          </p:cNvPr>
          <p:cNvSpPr/>
          <p:nvPr/>
        </p:nvSpPr>
        <p:spPr>
          <a:xfrm>
            <a:off x="1428059" y="2825640"/>
            <a:ext cx="2345287" cy="186359"/>
          </a:xfrm>
          <a:prstGeom prst="rect">
            <a:avLst/>
          </a:prstGeom>
          <a:solidFill>
            <a:srgbClr val="859305">
              <a:alpha val="2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B044CE-9CC2-09FA-DF9C-E6B9932B510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773346" y="2918820"/>
            <a:ext cx="93073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3EB4DF-AF52-CCAE-49D5-3C939E32F5B7}"/>
              </a:ext>
            </a:extLst>
          </p:cNvPr>
          <p:cNvSpPr/>
          <p:nvPr/>
        </p:nvSpPr>
        <p:spPr>
          <a:xfrm>
            <a:off x="1238491" y="4490977"/>
            <a:ext cx="1689904" cy="3703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FD79-2C76-AC01-F838-D3D9F570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92FA4-0EC6-9C08-3EDF-602D9F98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113" y="1894184"/>
            <a:ext cx="4122111" cy="4267051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287D6-24B0-AB84-FE48-DAD690614AE0}"/>
              </a:ext>
            </a:extLst>
          </p:cNvPr>
          <p:cNvCxnSpPr/>
          <p:nvPr/>
        </p:nvCxnSpPr>
        <p:spPr>
          <a:xfrm flipH="1">
            <a:off x="9284439" y="5017368"/>
            <a:ext cx="428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B6F3B1-C2BE-EEBA-10C6-74C97BD80CC7}"/>
              </a:ext>
            </a:extLst>
          </p:cNvPr>
          <p:cNvSpPr txBox="1"/>
          <p:nvPr/>
        </p:nvSpPr>
        <p:spPr>
          <a:xfrm>
            <a:off x="9650004" y="4878869"/>
            <a:ext cx="560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2*UI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C61F7-1F8C-7A34-2EE8-2D65939E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" y="1339387"/>
            <a:ext cx="7056731" cy="49083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4935BC-908E-8CCE-BA21-21700E3458C9}"/>
              </a:ext>
            </a:extLst>
          </p:cNvPr>
          <p:cNvSpPr txBox="1"/>
          <p:nvPr/>
        </p:nvSpPr>
        <p:spPr>
          <a:xfrm>
            <a:off x="1645920" y="6354375"/>
            <a:ext cx="5770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eyeDiagram</a:t>
            </a:r>
            <a:r>
              <a:rPr lang="en-US" sz="1200" dirty="0">
                <a:solidFill>
                  <a:srgbClr val="FF0000"/>
                </a:solidFill>
              </a:rPr>
              <a:t>(VT("/</a:t>
            </a:r>
            <a:r>
              <a:rPr lang="en-US" sz="1200" dirty="0" err="1">
                <a:solidFill>
                  <a:srgbClr val="FF0000"/>
                </a:solidFill>
              </a:rPr>
              <a:t>outp_load</a:t>
            </a:r>
            <a:r>
              <a:rPr lang="en-US" sz="1200" dirty="0">
                <a:solidFill>
                  <a:srgbClr val="FF0000"/>
                </a:solidFill>
              </a:rPr>
              <a:t>")-VT("/</a:t>
            </a:r>
            <a:r>
              <a:rPr lang="en-US" sz="1200" dirty="0" err="1">
                <a:solidFill>
                  <a:srgbClr val="FF0000"/>
                </a:solidFill>
              </a:rPr>
              <a:t>outn_load</a:t>
            </a:r>
            <a:r>
              <a:rPr lang="en-US" sz="1200" dirty="0">
                <a:solidFill>
                  <a:srgbClr val="FF0000"/>
                </a:solidFill>
              </a:rPr>
              <a:t>") 0 VAR(“</a:t>
            </a:r>
            <a:r>
              <a:rPr lang="en-US" sz="1200" dirty="0" err="1">
                <a:solidFill>
                  <a:srgbClr val="FF0000"/>
                </a:solidFill>
              </a:rPr>
              <a:t>sim_time</a:t>
            </a:r>
            <a:r>
              <a:rPr lang="en-US" sz="1200" dirty="0">
                <a:solidFill>
                  <a:srgbClr val="FF0000"/>
                </a:solidFill>
              </a:rPr>
              <a:t>") 2n   ?</a:t>
            </a:r>
            <a:r>
              <a:rPr lang="en-US" sz="1200" dirty="0" err="1">
                <a:solidFill>
                  <a:srgbClr val="FF0000"/>
                </a:solidFill>
              </a:rPr>
              <a:t>autoCenter</a:t>
            </a:r>
            <a:r>
              <a:rPr lang="en-US" sz="1200" dirty="0">
                <a:solidFill>
                  <a:srgbClr val="FF0000"/>
                </a:solidFill>
              </a:rPr>
              <a:t> t 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CA0BA4-1524-AD96-B464-113EA5DF8C3E}"/>
              </a:ext>
            </a:extLst>
          </p:cNvPr>
          <p:cNvSpPr/>
          <p:nvPr/>
        </p:nvSpPr>
        <p:spPr>
          <a:xfrm>
            <a:off x="502920" y="6104160"/>
            <a:ext cx="6162040" cy="16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4354-0B93-9A50-DDB4-408E2D577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993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CE1D-C99A-6E18-BA81-BF6DC9B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Waveforms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7176CE-6105-4CE0-1ED8-F3170F5E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9209"/>
            <a:ext cx="10515600" cy="41097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D41447-F559-AD0F-9AFA-9EAEDF9B27A4}"/>
              </a:ext>
            </a:extLst>
          </p:cNvPr>
          <p:cNvSpPr txBox="1"/>
          <p:nvPr/>
        </p:nvSpPr>
        <p:spPr>
          <a:xfrm>
            <a:off x="2728795" y="4949247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–250 mV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F6DC3-4D23-8BE9-D603-AA0199C9125C}"/>
              </a:ext>
            </a:extLst>
          </p:cNvPr>
          <p:cNvSpPr txBox="1"/>
          <p:nvPr/>
        </p:nvSpPr>
        <p:spPr>
          <a:xfrm>
            <a:off x="6477835" y="3426169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+250 mV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ABA7D8-6B93-8FCB-BBE3-5C54341560BF}"/>
              </a:ext>
            </a:extLst>
          </p:cNvPr>
          <p:cNvCxnSpPr>
            <a:cxnSpLocks/>
          </p:cNvCxnSpPr>
          <p:nvPr/>
        </p:nvCxnSpPr>
        <p:spPr>
          <a:xfrm>
            <a:off x="5289115" y="3668926"/>
            <a:ext cx="0" cy="13660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1A35A1-7D27-7949-E6CE-266B7997A97F}"/>
              </a:ext>
            </a:extLst>
          </p:cNvPr>
          <p:cNvSpPr txBox="1"/>
          <p:nvPr/>
        </p:nvSpPr>
        <p:spPr>
          <a:xfrm>
            <a:off x="5353167" y="4163906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</a:t>
            </a:r>
            <a:r>
              <a:rPr lang="en-US" sz="700" dirty="0">
                <a:solidFill>
                  <a:srgbClr val="FF0000"/>
                </a:solidFill>
              </a:rPr>
              <a:t>SWING(PK2PK)</a:t>
            </a:r>
            <a:r>
              <a:rPr lang="en-US" sz="1200" dirty="0">
                <a:solidFill>
                  <a:srgbClr val="FF0000"/>
                </a:solidFill>
              </a:rPr>
              <a:t> = 500 mV</a:t>
            </a:r>
          </a:p>
        </p:txBody>
      </p:sp>
    </p:spTree>
    <p:extLst>
      <p:ext uri="{BB962C8B-B14F-4D97-AF65-F5344CB8AC3E}">
        <p14:creationId xmlns:p14="http://schemas.microsoft.com/office/powerpoint/2010/main" val="411746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CE1D-C99A-6E18-BA81-BF6DC9B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en-US" dirty="0"/>
              <a:t>Waveforms (Eye-Diagrams)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28991-DF50-5B9F-7906-36EBAAE44008}"/>
              </a:ext>
            </a:extLst>
          </p:cNvPr>
          <p:cNvSpPr txBox="1"/>
          <p:nvPr/>
        </p:nvSpPr>
        <p:spPr>
          <a:xfrm>
            <a:off x="3996077" y="6435206"/>
            <a:ext cx="3915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(For more info on how to measure Eye Diagrams)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6F13C8-DBD1-5E9C-A64E-7442B437E892}"/>
              </a:ext>
            </a:extLst>
          </p:cNvPr>
          <p:cNvSpPr txBox="1"/>
          <p:nvPr/>
        </p:nvSpPr>
        <p:spPr>
          <a:xfrm>
            <a:off x="584201" y="4886106"/>
            <a:ext cx="536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No Replica: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SW(pk2pk)</a:t>
            </a:r>
            <a:r>
              <a:rPr lang="en-US" dirty="0"/>
              <a:t> = 478.16 mV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584A1-D1AA-92A8-C1AB-D4A5D0A21CAC}"/>
              </a:ext>
            </a:extLst>
          </p:cNvPr>
          <p:cNvSpPr txBox="1"/>
          <p:nvPr/>
        </p:nvSpPr>
        <p:spPr>
          <a:xfrm>
            <a:off x="6355082" y="4886106"/>
            <a:ext cx="5369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With Replica: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SW(pk2pk)</a:t>
            </a:r>
            <a:r>
              <a:rPr lang="en-US" dirty="0"/>
              <a:t> = 493.67 mV</a:t>
            </a:r>
          </a:p>
          <a:p>
            <a:pPr algn="ctr"/>
            <a:endParaRPr lang="en-US" sz="800" dirty="0"/>
          </a:p>
          <a:p>
            <a:pPr algn="ctr"/>
            <a:r>
              <a:rPr lang="en-US" sz="1400" dirty="0">
                <a:sym typeface="Wingdings" panose="05000000000000000000" pitchFamily="2" charset="2"/>
              </a:rPr>
              <a:t> More Accurate Swing, at the expense of additional power drawn by an extra branch &amp; the </a:t>
            </a:r>
            <a:r>
              <a:rPr lang="en-US" sz="1400" dirty="0" err="1">
                <a:sym typeface="Wingdings" panose="05000000000000000000" pitchFamily="2" charset="2"/>
              </a:rPr>
              <a:t>OpAmps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E06D2-7EEC-3A8C-B4E5-A493A66D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1" y="1325563"/>
            <a:ext cx="5376077" cy="3355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8976B6-96FB-8F93-A4A9-D322F0D18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3" y="1321483"/>
            <a:ext cx="5369560" cy="33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3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CA22-A549-4CE2-7DBF-B5A4F6CA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current drawn 	= 5 mA </a:t>
            </a:r>
          </a:p>
          <a:p>
            <a:pPr marL="0" indent="0">
              <a:buNone/>
            </a:pPr>
            <a:r>
              <a:rPr lang="en-US" dirty="0"/>
              <a:t>				   </a:t>
            </a:r>
            <a:r>
              <a:rPr lang="en-US" sz="1800" dirty="0"/>
              <a:t>(2.5 mA from main driver + 2.5 mA from Replica branch)</a:t>
            </a:r>
            <a:br>
              <a:rPr lang="en-US" sz="1800" dirty="0"/>
            </a:br>
            <a:r>
              <a:rPr lang="en-US" sz="1800" dirty="0"/>
              <a:t>				     (</a:t>
            </a:r>
            <a:r>
              <a:rPr lang="en-US" sz="1800" dirty="0" err="1"/>
              <a:t>OpAmps</a:t>
            </a:r>
            <a:r>
              <a:rPr lang="en-US" sz="1800" dirty="0"/>
              <a:t> not included)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D5FF7F-071A-44E0-9D35-7E08A3B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Current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214168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59C5-A4BF-A490-983B-C920A889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439"/>
          </a:xfrm>
        </p:spPr>
        <p:txBody>
          <a:bodyPr/>
          <a:lstStyle/>
          <a:p>
            <a:pPr algn="ctr"/>
            <a:r>
              <a:rPr lang="en-US" b="1" dirty="0"/>
              <a:t>Voltage-Mode Driver (VM)</a:t>
            </a: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C9D33080-04AC-AFF5-9E64-91E739A2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354" y="1825625"/>
            <a:ext cx="5943291" cy="4351338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219F9A-CC8B-E700-F018-FF2788317A67}"/>
              </a:ext>
            </a:extLst>
          </p:cNvPr>
          <p:cNvCxnSpPr>
            <a:cxnSpLocks/>
          </p:cNvCxnSpPr>
          <p:nvPr/>
        </p:nvCxnSpPr>
        <p:spPr>
          <a:xfrm>
            <a:off x="8981440" y="3699548"/>
            <a:ext cx="0" cy="567373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5DF61-119D-62F1-B287-7321FC96AB57}"/>
                  </a:ext>
                </a:extLst>
              </p:cNvPr>
              <p:cNvSpPr txBox="1"/>
              <p:nvPr/>
            </p:nvSpPr>
            <p:spPr>
              <a:xfrm>
                <a:off x="8981440" y="3826268"/>
                <a:ext cx="1015727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5DF61-119D-62F1-B287-7321FC96A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440" y="3826268"/>
                <a:ext cx="1015727" cy="313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5D63C04-7090-3BB0-9E46-B57293F1AE85}"/>
              </a:ext>
            </a:extLst>
          </p:cNvPr>
          <p:cNvCxnSpPr>
            <a:cxnSpLocks/>
          </p:cNvCxnSpPr>
          <p:nvPr/>
        </p:nvCxnSpPr>
        <p:spPr>
          <a:xfrm rot="5400000">
            <a:off x="8543218" y="4357444"/>
            <a:ext cx="942350" cy="507863"/>
          </a:xfrm>
          <a:prstGeom prst="curved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F8B368-75D9-1878-9FC6-BAC66BD48AC5}"/>
              </a:ext>
            </a:extLst>
          </p:cNvPr>
          <p:cNvSpPr txBox="1"/>
          <p:nvPr/>
        </p:nvSpPr>
        <p:spPr>
          <a:xfrm>
            <a:off x="7548880" y="5082550"/>
            <a:ext cx="296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Higher </a:t>
            </a:r>
            <a:r>
              <a:rPr lang="en-US" sz="1400" dirty="0" err="1">
                <a:solidFill>
                  <a:srgbClr val="FF0000"/>
                </a:solidFill>
              </a:rPr>
              <a:t>Vswing</a:t>
            </a:r>
            <a:r>
              <a:rPr lang="en-US" sz="1400" dirty="0">
                <a:solidFill>
                  <a:srgbClr val="FF0000"/>
                </a:solidFill>
              </a:rPr>
              <a:t> means: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Higher SNDR, but Higher Power also</a:t>
            </a:r>
          </a:p>
        </p:txBody>
      </p:sp>
    </p:spTree>
    <p:extLst>
      <p:ext uri="{BB962C8B-B14F-4D97-AF65-F5344CB8AC3E}">
        <p14:creationId xmlns:p14="http://schemas.microsoft.com/office/powerpoint/2010/main" val="11806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67C0-232D-3138-4FC9-B91C871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Without Replica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A87C97-7A99-216C-ED54-463A1883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3916" y="1825625"/>
            <a:ext cx="4570086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F90230-1009-0EFF-976A-9CABB562BE96}"/>
                  </a:ext>
                </a:extLst>
              </p:cNvPr>
              <p:cNvSpPr txBox="1"/>
              <p:nvPr/>
            </p:nvSpPr>
            <p:spPr>
              <a:xfrm>
                <a:off x="2898677" y="1891080"/>
                <a:ext cx="607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𝑹𝑬𝑭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F90230-1009-0EFF-976A-9CABB562B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677" y="1891080"/>
                <a:ext cx="60728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365C516-3A0E-E562-1A6E-EE53F94A8419}"/>
              </a:ext>
            </a:extLst>
          </p:cNvPr>
          <p:cNvSpPr/>
          <p:nvPr/>
        </p:nvSpPr>
        <p:spPr>
          <a:xfrm>
            <a:off x="2966721" y="1795146"/>
            <a:ext cx="2686900" cy="114933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B7038-3147-A25B-6CD9-BBBE63D8DEA5}"/>
                  </a:ext>
                </a:extLst>
              </p:cNvPr>
              <p:cNvSpPr txBox="1"/>
              <p:nvPr/>
            </p:nvSpPr>
            <p:spPr>
              <a:xfrm>
                <a:off x="8528547" y="1027906"/>
                <a:ext cx="2955553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𝐷𝑅𝑉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B7038-3147-A25B-6CD9-BBBE63D8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47" y="1027906"/>
                <a:ext cx="2955553" cy="424796"/>
              </a:xfrm>
              <a:prstGeom prst="rect">
                <a:avLst/>
              </a:prstGeom>
              <a:blipFill>
                <a:blip r:embed="rId5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7096306-994C-BDAF-7645-8EF2B70A1F06}"/>
              </a:ext>
            </a:extLst>
          </p:cNvPr>
          <p:cNvSpPr txBox="1"/>
          <p:nvPr/>
        </p:nvSpPr>
        <p:spPr>
          <a:xfrm>
            <a:off x="3902000" y="380956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Vin+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314A7-6246-6ADF-DF4B-05E3842424B3}"/>
              </a:ext>
            </a:extLst>
          </p:cNvPr>
          <p:cNvSpPr txBox="1"/>
          <p:nvPr/>
        </p:nvSpPr>
        <p:spPr>
          <a:xfrm>
            <a:off x="3902000" y="485476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Vin–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B562AA-4928-AC81-A00D-51737D448CC7}"/>
              </a:ext>
            </a:extLst>
          </p:cNvPr>
          <p:cNvSpPr txBox="1"/>
          <p:nvPr/>
        </p:nvSpPr>
        <p:spPr>
          <a:xfrm>
            <a:off x="5653911" y="4201646"/>
            <a:ext cx="57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Vout</a:t>
            </a:r>
            <a:r>
              <a:rPr lang="en-US" sz="1200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EF20D-227D-4093-0FAD-1C9E0D344958}"/>
              </a:ext>
            </a:extLst>
          </p:cNvPr>
          <p:cNvSpPr txBox="1"/>
          <p:nvPr/>
        </p:nvSpPr>
        <p:spPr>
          <a:xfrm>
            <a:off x="5653621" y="4422222"/>
            <a:ext cx="559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Vout</a:t>
            </a:r>
            <a:r>
              <a:rPr lang="en-US" sz="1200" dirty="0">
                <a:solidFill>
                  <a:srgbClr val="0070C0"/>
                </a:solidFill>
              </a:rPr>
              <a:t>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85274C-F4F5-193E-1656-670D001FC3DA}"/>
                  </a:ext>
                </a:extLst>
              </p:cNvPr>
              <p:cNvSpPr txBox="1"/>
              <p:nvPr/>
            </p:nvSpPr>
            <p:spPr>
              <a:xfrm>
                <a:off x="8528547" y="1825625"/>
                <a:ext cx="3166893" cy="8402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=500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sz="9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𝑅𝐸𝐹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𝐷𝑅𝑉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V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85274C-F4F5-193E-1656-670D001F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47" y="1825625"/>
                <a:ext cx="3166893" cy="840295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23E3E88-EE48-E39A-41ED-0064B18B6BB7}"/>
              </a:ext>
            </a:extLst>
          </p:cNvPr>
          <p:cNvSpPr txBox="1"/>
          <p:nvPr/>
        </p:nvSpPr>
        <p:spPr>
          <a:xfrm>
            <a:off x="8168640" y="3829881"/>
            <a:ext cx="40233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Device Sizing:</a:t>
            </a:r>
          </a:p>
          <a:p>
            <a:endParaRPr lang="en-US" sz="800" b="1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Input devices (Mnp1,2 &amp; Mnn1,2) act as switches, so we should increase W (reducing R</a:t>
            </a:r>
            <a:r>
              <a:rPr lang="en-US" sz="800" dirty="0"/>
              <a:t>ON</a:t>
            </a:r>
            <a:r>
              <a:rPr lang="en-US" sz="1400" dirty="0"/>
              <a:t>) to improve headroom.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Bias devices (Mn_source1,2) should have their W &amp; gate voltages Vb1,2 adjusted so that the output voltages would be at ¾ V</a:t>
            </a:r>
            <a:r>
              <a:rPr lang="en-US" sz="800" dirty="0"/>
              <a:t>DRV</a:t>
            </a:r>
            <a:r>
              <a:rPr lang="en-US" sz="1400" dirty="0"/>
              <a:t> &amp; ¼ V</a:t>
            </a:r>
            <a:r>
              <a:rPr lang="en-US" sz="800" dirty="0"/>
              <a:t>DRV</a:t>
            </a:r>
            <a:r>
              <a:rPr lang="en-US" sz="14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E9F08D-25D5-9D8B-7A52-36E2D65FF9D0}"/>
              </a:ext>
            </a:extLst>
          </p:cNvPr>
          <p:cNvSpPr txBox="1"/>
          <p:nvPr/>
        </p:nvSpPr>
        <p:spPr>
          <a:xfrm>
            <a:off x="8270240" y="6033294"/>
            <a:ext cx="382016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Mnp1,2 = Mnn1,2 :	L = L</a:t>
            </a:r>
            <a:r>
              <a:rPr lang="en-US" sz="800" dirty="0">
                <a:solidFill>
                  <a:srgbClr val="FF0000"/>
                </a:solidFill>
              </a:rPr>
              <a:t>MIN</a:t>
            </a:r>
            <a:r>
              <a:rPr lang="en-US" sz="1400" dirty="0">
                <a:solidFill>
                  <a:srgbClr val="FF0000"/>
                </a:solidFill>
              </a:rPr>
              <a:t>           ,    m=100x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Mn_source1,2 :	L = L</a:t>
            </a:r>
            <a:r>
              <a:rPr lang="en-US" sz="800" dirty="0">
                <a:solidFill>
                  <a:srgbClr val="FF0000"/>
                </a:solidFill>
              </a:rPr>
              <a:t>MIN</a:t>
            </a:r>
            <a:r>
              <a:rPr lang="en-US" sz="1400" dirty="0">
                <a:solidFill>
                  <a:srgbClr val="FF0000"/>
                </a:solidFill>
              </a:rPr>
              <a:t> 	,     m=200x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3E51409-D2C1-9676-29FA-D33D47F6FF00}"/>
              </a:ext>
            </a:extLst>
          </p:cNvPr>
          <p:cNvGrpSpPr/>
          <p:nvPr/>
        </p:nvGrpSpPr>
        <p:grpSpPr>
          <a:xfrm>
            <a:off x="4328581" y="3937000"/>
            <a:ext cx="1195708" cy="1058545"/>
            <a:chOff x="4501301" y="3937000"/>
            <a:chExt cx="1195708" cy="105854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A67596-02C6-9A16-65B5-C1A2C86B5FA7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4995545"/>
              <a:ext cx="2868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3342CDC-A978-EEB6-1886-C4D9A0EB1815}"/>
                </a:ext>
              </a:extLst>
            </p:cNvPr>
            <p:cNvGrpSpPr/>
            <p:nvPr/>
          </p:nvGrpSpPr>
          <p:grpSpPr>
            <a:xfrm>
              <a:off x="4501301" y="3937000"/>
              <a:ext cx="1195708" cy="1058545"/>
              <a:chOff x="4501301" y="3937000"/>
              <a:chExt cx="1195708" cy="105854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31B58D0-B14A-AC9A-B7F2-0E3289F63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301" y="3937000"/>
                <a:ext cx="5634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A638963-0DF7-7B1B-45F6-FB0744E70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301" y="4995545"/>
                <a:ext cx="5634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87CFA5E-9630-13A7-4624-1477B63D3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4760" y="3937000"/>
                <a:ext cx="345440" cy="1056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BBF8236-1148-118B-8467-936239570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0200" y="3937000"/>
                <a:ext cx="2868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349D977-4733-B733-F8EC-493144E93D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4760" y="3937000"/>
                <a:ext cx="345440" cy="1056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8D6E996-C769-B4DE-D7AA-07894193EEF8}"/>
              </a:ext>
            </a:extLst>
          </p:cNvPr>
          <p:cNvSpPr txBox="1"/>
          <p:nvPr/>
        </p:nvSpPr>
        <p:spPr>
          <a:xfrm>
            <a:off x="4421431" y="311896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Vb2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07F3A2-DBB8-A1E0-924F-3901CB35B4D6}"/>
              </a:ext>
            </a:extLst>
          </p:cNvPr>
          <p:cNvSpPr txBox="1"/>
          <p:nvPr/>
        </p:nvSpPr>
        <p:spPr>
          <a:xfrm>
            <a:off x="4421431" y="561498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Vb2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6522D0-B7F6-0CF7-1635-061ACD84C75F}"/>
              </a:ext>
            </a:extLst>
          </p:cNvPr>
          <p:cNvCxnSpPr>
            <a:cxnSpLocks/>
          </p:cNvCxnSpPr>
          <p:nvPr/>
        </p:nvCxnSpPr>
        <p:spPr>
          <a:xfrm>
            <a:off x="5004435" y="3103721"/>
            <a:ext cx="2044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F58D5B-337B-E976-E654-7C3407D2215C}"/>
                  </a:ext>
                </a:extLst>
              </p:cNvPr>
              <p:cNvSpPr txBox="1"/>
              <p:nvPr/>
            </p:nvSpPr>
            <p:spPr>
              <a:xfrm>
                <a:off x="5113871" y="2938687"/>
                <a:ext cx="6201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𝑫𝑹𝑽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F58D5B-337B-E976-E654-7C3407D22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71" y="2938687"/>
                <a:ext cx="62010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566160-FDF5-679B-7F30-9E6A5942349B}"/>
                  </a:ext>
                </a:extLst>
              </p:cNvPr>
              <p:cNvSpPr txBox="1"/>
              <p:nvPr/>
            </p:nvSpPr>
            <p:spPr>
              <a:xfrm>
                <a:off x="5623388" y="1795146"/>
                <a:ext cx="1136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𝑹𝒆𝒈𝒖𝒍𝒂𝒕𝒐𝒓</m:t>
                      </m:r>
                    </m:oMath>
                  </m:oMathPara>
                </a14:m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566160-FDF5-679B-7F30-9E6A5942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388" y="1795146"/>
                <a:ext cx="1136850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1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67C0-232D-3138-4FC9-B91C871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With Replica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54EF710-1028-7E31-00B3-56882319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94" y="1791679"/>
            <a:ext cx="6828767" cy="4385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3FE7DB-E91C-ACCF-C062-9C2C067473B2}"/>
                  </a:ext>
                </a:extLst>
              </p:cNvPr>
              <p:cNvSpPr txBox="1"/>
              <p:nvPr/>
            </p:nvSpPr>
            <p:spPr>
              <a:xfrm>
                <a:off x="2898677" y="1891080"/>
                <a:ext cx="607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𝑹𝑬𝑭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3FE7DB-E91C-ACCF-C062-9C2C06747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677" y="1891080"/>
                <a:ext cx="60728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0276D602-9747-C390-7148-7C2224B75844}"/>
              </a:ext>
            </a:extLst>
          </p:cNvPr>
          <p:cNvSpPr/>
          <p:nvPr/>
        </p:nvSpPr>
        <p:spPr>
          <a:xfrm>
            <a:off x="2966721" y="1795146"/>
            <a:ext cx="2686900" cy="114933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38220-16D8-F746-EEFB-FE7F18E9DBE9}"/>
              </a:ext>
            </a:extLst>
          </p:cNvPr>
          <p:cNvSpPr txBox="1"/>
          <p:nvPr/>
        </p:nvSpPr>
        <p:spPr>
          <a:xfrm>
            <a:off x="3902000" y="380956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Vin+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B33497-D9F1-66CA-C896-93E041B9ADA7}"/>
              </a:ext>
            </a:extLst>
          </p:cNvPr>
          <p:cNvSpPr txBox="1"/>
          <p:nvPr/>
        </p:nvSpPr>
        <p:spPr>
          <a:xfrm>
            <a:off x="3902000" y="485476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Vin–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44D250-CA2C-6B4A-1EAF-D3A7F93244E8}"/>
              </a:ext>
            </a:extLst>
          </p:cNvPr>
          <p:cNvSpPr txBox="1"/>
          <p:nvPr/>
        </p:nvSpPr>
        <p:spPr>
          <a:xfrm>
            <a:off x="5653911" y="4201646"/>
            <a:ext cx="57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Vout</a:t>
            </a:r>
            <a:r>
              <a:rPr lang="en-US" sz="1200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B53223-D40D-0081-AC5F-CD33D5DD6708}"/>
              </a:ext>
            </a:extLst>
          </p:cNvPr>
          <p:cNvSpPr txBox="1"/>
          <p:nvPr/>
        </p:nvSpPr>
        <p:spPr>
          <a:xfrm>
            <a:off x="5653621" y="4422222"/>
            <a:ext cx="559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Vout</a:t>
            </a:r>
            <a:r>
              <a:rPr lang="en-US" sz="1200" dirty="0">
                <a:solidFill>
                  <a:srgbClr val="0070C0"/>
                </a:solidFill>
              </a:rPr>
              <a:t>–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D44F00-68C7-2CC7-607A-5D766E9225DA}"/>
              </a:ext>
            </a:extLst>
          </p:cNvPr>
          <p:cNvGrpSpPr/>
          <p:nvPr/>
        </p:nvGrpSpPr>
        <p:grpSpPr>
          <a:xfrm>
            <a:off x="4328581" y="3937000"/>
            <a:ext cx="1195708" cy="1058545"/>
            <a:chOff x="4501301" y="3937000"/>
            <a:chExt cx="1195708" cy="105854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B107BE-9F24-1292-D274-88364422D2DD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4995545"/>
              <a:ext cx="2868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D174B9C-D031-9839-604F-C6EED3FDABD1}"/>
                </a:ext>
              </a:extLst>
            </p:cNvPr>
            <p:cNvGrpSpPr/>
            <p:nvPr/>
          </p:nvGrpSpPr>
          <p:grpSpPr>
            <a:xfrm>
              <a:off x="4501301" y="3937000"/>
              <a:ext cx="1195708" cy="1058545"/>
              <a:chOff x="4501301" y="3937000"/>
              <a:chExt cx="1195708" cy="105854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3CF4C47-7592-CB7B-7232-B02EFD37F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301" y="3937000"/>
                <a:ext cx="5634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11564C5-FCFD-56D1-E591-4C38C4B4C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301" y="4995545"/>
                <a:ext cx="5634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D82A4B8-6BCD-4312-EDE5-AEAE79E47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4760" y="3937000"/>
                <a:ext cx="345440" cy="1056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F51C63-57A2-086B-75B0-BEE7236A0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0200" y="3937000"/>
                <a:ext cx="2868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536121E-1BED-B915-D4DB-07966E461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4760" y="3937000"/>
                <a:ext cx="345440" cy="1056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C2378F0-6719-48D2-14BF-9E20B824399C}"/>
              </a:ext>
            </a:extLst>
          </p:cNvPr>
          <p:cNvSpPr txBox="1"/>
          <p:nvPr/>
        </p:nvSpPr>
        <p:spPr>
          <a:xfrm>
            <a:off x="4421431" y="311896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Vb2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7EEE7F-BCE3-1193-F1FD-969EC1152553}"/>
              </a:ext>
            </a:extLst>
          </p:cNvPr>
          <p:cNvSpPr txBox="1"/>
          <p:nvPr/>
        </p:nvSpPr>
        <p:spPr>
          <a:xfrm>
            <a:off x="4421431" y="561498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Vb2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F9A77F-23DF-817D-5B60-E4786D9CE4C6}"/>
              </a:ext>
            </a:extLst>
          </p:cNvPr>
          <p:cNvCxnSpPr>
            <a:cxnSpLocks/>
          </p:cNvCxnSpPr>
          <p:nvPr/>
        </p:nvCxnSpPr>
        <p:spPr>
          <a:xfrm>
            <a:off x="5004435" y="3103721"/>
            <a:ext cx="2044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44EFC4-0295-27B6-09B3-26B45D6F7295}"/>
                  </a:ext>
                </a:extLst>
              </p:cNvPr>
              <p:cNvSpPr txBox="1"/>
              <p:nvPr/>
            </p:nvSpPr>
            <p:spPr>
              <a:xfrm>
                <a:off x="5113871" y="2938687"/>
                <a:ext cx="6201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𝑫𝑹𝑽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44EFC4-0295-27B6-09B3-26B45D6F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71" y="2938687"/>
                <a:ext cx="62010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33BF97-9038-C953-7BBA-9202E274D356}"/>
              </a:ext>
            </a:extLst>
          </p:cNvPr>
          <p:cNvCxnSpPr>
            <a:cxnSpLocks/>
          </p:cNvCxnSpPr>
          <p:nvPr/>
        </p:nvCxnSpPr>
        <p:spPr>
          <a:xfrm>
            <a:off x="2411484" y="3103721"/>
            <a:ext cx="2044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28C607-EF75-15DC-5A6B-5D0F4A2F4050}"/>
                  </a:ext>
                </a:extLst>
              </p:cNvPr>
              <p:cNvSpPr txBox="1"/>
              <p:nvPr/>
            </p:nvSpPr>
            <p:spPr>
              <a:xfrm>
                <a:off x="2520920" y="2938687"/>
                <a:ext cx="6201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𝑫𝑹𝑽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28C607-EF75-15DC-5A6B-5D0F4A2F4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920" y="2938687"/>
                <a:ext cx="62010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AFE4BD-3918-CBA2-8C38-20688F94F1D4}"/>
                  </a:ext>
                </a:extLst>
              </p:cNvPr>
              <p:cNvSpPr txBox="1"/>
              <p:nvPr/>
            </p:nvSpPr>
            <p:spPr>
              <a:xfrm>
                <a:off x="526251" y="2871136"/>
                <a:ext cx="75745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𝑫𝑹𝑽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AFE4BD-3918-CBA2-8C38-20688F94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1" y="2871136"/>
                <a:ext cx="757451" cy="495649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3543D2-7905-9E17-A54E-10931BA64778}"/>
                  </a:ext>
                </a:extLst>
              </p:cNvPr>
              <p:cNvSpPr txBox="1"/>
              <p:nvPr/>
            </p:nvSpPr>
            <p:spPr>
              <a:xfrm>
                <a:off x="526250" y="5505659"/>
                <a:ext cx="75745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𝑫𝑹𝑽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3543D2-7905-9E17-A54E-10931BA6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0" y="5505659"/>
                <a:ext cx="757451" cy="495649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DB63ADA-1B2A-7A57-0043-A94BDD08113E}"/>
              </a:ext>
            </a:extLst>
          </p:cNvPr>
          <p:cNvCxnSpPr>
            <a:cxnSpLocks/>
          </p:cNvCxnSpPr>
          <p:nvPr/>
        </p:nvCxnSpPr>
        <p:spPr>
          <a:xfrm>
            <a:off x="2059270" y="3327415"/>
            <a:ext cx="2859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570F70-4F64-9D25-42D0-D88BB0E3CFEB}"/>
              </a:ext>
            </a:extLst>
          </p:cNvPr>
          <p:cNvCxnSpPr>
            <a:cxnSpLocks/>
          </p:cNvCxnSpPr>
          <p:nvPr/>
        </p:nvCxnSpPr>
        <p:spPr>
          <a:xfrm>
            <a:off x="2059270" y="5670880"/>
            <a:ext cx="2859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B6D859-077E-33E9-D1A2-1EF1FAC5CA6C}"/>
                  </a:ext>
                </a:extLst>
              </p:cNvPr>
              <p:cNvSpPr txBox="1"/>
              <p:nvPr/>
            </p:nvSpPr>
            <p:spPr>
              <a:xfrm>
                <a:off x="5623388" y="1795146"/>
                <a:ext cx="1136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𝑹𝒆𝒈𝒖𝒍𝒂𝒕𝒐𝒓</m:t>
                      </m:r>
                    </m:oMath>
                  </m:oMathPara>
                </a14:m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B6D859-077E-33E9-D1A2-1EF1FAC5C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388" y="1795146"/>
                <a:ext cx="1136850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898EA9-4691-6031-3EE1-E6D149C34356}"/>
                  </a:ext>
                </a:extLst>
              </p:cNvPr>
              <p:cNvSpPr txBox="1"/>
              <p:nvPr/>
            </p:nvSpPr>
            <p:spPr>
              <a:xfrm>
                <a:off x="8528547" y="1027906"/>
                <a:ext cx="2955553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𝐷𝑅𝑉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898EA9-4691-6031-3EE1-E6D149C3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47" y="1027906"/>
                <a:ext cx="2955553" cy="424796"/>
              </a:xfrm>
              <a:prstGeom prst="rect">
                <a:avLst/>
              </a:prstGeom>
              <a:blipFill>
                <a:blip r:embed="rId9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A8951381-F759-8A9D-6212-7F93F9AF5883}"/>
              </a:ext>
            </a:extLst>
          </p:cNvPr>
          <p:cNvSpPr txBox="1"/>
          <p:nvPr/>
        </p:nvSpPr>
        <p:spPr>
          <a:xfrm>
            <a:off x="8168640" y="4774761"/>
            <a:ext cx="4023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For the L of the Bias devices (Mn_source1,2), We can use minimum L, because the feedback loops in the replica branch will adjust the currents to give the correct output swing anyway.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E3A277-D0EA-68E5-AAAA-01F9EEEE134D}"/>
              </a:ext>
            </a:extLst>
          </p:cNvPr>
          <p:cNvSpPr txBox="1"/>
          <p:nvPr/>
        </p:nvSpPr>
        <p:spPr>
          <a:xfrm>
            <a:off x="6447099" y="6033294"/>
            <a:ext cx="564330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Mnp1,2 = Mnn1,2 = Mnp1,2_rep = Mnn1,2_rep :	L = L</a:t>
            </a:r>
            <a:r>
              <a:rPr lang="en-US" sz="800" dirty="0">
                <a:solidFill>
                  <a:srgbClr val="FF0000"/>
                </a:solidFill>
              </a:rPr>
              <a:t>MIN</a:t>
            </a:r>
            <a:r>
              <a:rPr lang="en-US" sz="1400" dirty="0">
                <a:solidFill>
                  <a:srgbClr val="FF0000"/>
                </a:solidFill>
              </a:rPr>
              <a:t>           ,    m=100x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Mn_source1,2 = Mn_source1,2_rep :	L = L</a:t>
            </a:r>
            <a:r>
              <a:rPr lang="en-US" sz="800" dirty="0">
                <a:solidFill>
                  <a:srgbClr val="FF0000"/>
                </a:solidFill>
              </a:rPr>
              <a:t>MIN</a:t>
            </a:r>
            <a:r>
              <a:rPr lang="en-US" sz="1400" dirty="0">
                <a:solidFill>
                  <a:srgbClr val="FF0000"/>
                </a:solidFill>
              </a:rPr>
              <a:t> 	,     m=200x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BE3EC-9881-8EB0-A6C7-6CEBA8202FA0}"/>
              </a:ext>
            </a:extLst>
          </p:cNvPr>
          <p:cNvSpPr/>
          <p:nvPr/>
        </p:nvSpPr>
        <p:spPr>
          <a:xfrm>
            <a:off x="439594" y="2871136"/>
            <a:ext cx="2793058" cy="35093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4354-0B93-9A50-DDB4-408E2D577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Testbenchs</a:t>
            </a:r>
            <a:r>
              <a:rPr lang="en-US" dirty="0"/>
              <a:t> &amp; Setups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A882B-4638-5E96-7265-D7D089259621}"/>
              </a:ext>
            </a:extLst>
          </p:cNvPr>
          <p:cNvSpPr txBox="1"/>
          <p:nvPr/>
        </p:nvSpPr>
        <p:spPr>
          <a:xfrm>
            <a:off x="4707254" y="4236720"/>
            <a:ext cx="2777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VDD = 1V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Data-Rate = 1 Gb/s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VSWING = 0.5V (pk2pk)</a:t>
            </a:r>
          </a:p>
        </p:txBody>
      </p:sp>
    </p:spTree>
    <p:extLst>
      <p:ext uri="{BB962C8B-B14F-4D97-AF65-F5344CB8AC3E}">
        <p14:creationId xmlns:p14="http://schemas.microsoft.com/office/powerpoint/2010/main" val="240080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EDD3-66FE-FEFD-57DE-07C56CE0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  <a:br>
              <a:rPr lang="en-US" dirty="0"/>
            </a:br>
            <a:r>
              <a:rPr lang="en-US" dirty="0"/>
              <a:t>			A) Without Replica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ECA63A-6AA5-9E7D-4912-C3A7817EB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349" y="1825625"/>
            <a:ext cx="708330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84824-B52C-51F8-7C00-F8989EBFEEE7}"/>
              </a:ext>
            </a:extLst>
          </p:cNvPr>
          <p:cNvSpPr txBox="1"/>
          <p:nvPr/>
        </p:nvSpPr>
        <p:spPr>
          <a:xfrm>
            <a:off x="4112768" y="2022703"/>
            <a:ext cx="941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VDRV=0.5V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A437C-875B-8CD8-BA3F-69DADB29C5EB}"/>
              </a:ext>
            </a:extLst>
          </p:cNvPr>
          <p:cNvSpPr txBox="1"/>
          <p:nvPr/>
        </p:nvSpPr>
        <p:spPr>
          <a:xfrm>
            <a:off x="155160" y="4041537"/>
            <a:ext cx="1366080" cy="16312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LIB: </a:t>
            </a:r>
            <a:r>
              <a:rPr lang="en-US" sz="1000" b="1" dirty="0" err="1"/>
              <a:t>analogLib</a:t>
            </a:r>
            <a:endParaRPr lang="en-US" sz="1000" b="1" dirty="0"/>
          </a:p>
          <a:p>
            <a:r>
              <a:rPr lang="en-US" sz="1000" dirty="0"/>
              <a:t>CELL: </a:t>
            </a:r>
            <a:r>
              <a:rPr lang="en-US" sz="1000" b="1" dirty="0" err="1"/>
              <a:t>vprbs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Zero value: </a:t>
            </a:r>
            <a:r>
              <a:rPr lang="en-US" sz="1000" b="1" dirty="0"/>
              <a:t>0 V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/ 1 V</a:t>
            </a:r>
          </a:p>
          <a:p>
            <a:r>
              <a:rPr lang="en-US" sz="1000" dirty="0"/>
              <a:t>One value: </a:t>
            </a:r>
            <a:r>
              <a:rPr lang="en-US" sz="1000" b="1" dirty="0"/>
              <a:t>1 V </a:t>
            </a:r>
            <a:r>
              <a:rPr lang="en-US" sz="1000" dirty="0">
                <a:solidFill>
                  <a:srgbClr val="FF0000"/>
                </a:solidFill>
              </a:rPr>
              <a:t>/ 0 V</a:t>
            </a:r>
          </a:p>
          <a:p>
            <a:r>
              <a:rPr lang="en-US" sz="1000" dirty="0"/>
              <a:t>Bit period: </a:t>
            </a:r>
            <a:r>
              <a:rPr lang="en-US" sz="1000" b="1" dirty="0">
                <a:highlight>
                  <a:srgbClr val="FFFF00"/>
                </a:highlight>
              </a:rPr>
              <a:t>1 ns</a:t>
            </a:r>
          </a:p>
          <a:p>
            <a:r>
              <a:rPr lang="en-US" sz="1000" dirty="0"/>
              <a:t>Rise/Fall times: </a:t>
            </a:r>
            <a:r>
              <a:rPr lang="en-US" sz="1000" b="1" dirty="0"/>
              <a:t>20 </a:t>
            </a:r>
            <a:r>
              <a:rPr lang="en-US" sz="1000" b="1" dirty="0" err="1"/>
              <a:t>ps</a:t>
            </a:r>
            <a:endParaRPr lang="en-US" sz="1000" b="1" dirty="0"/>
          </a:p>
          <a:p>
            <a:r>
              <a:rPr lang="en-US" sz="1000" dirty="0"/>
              <a:t>Edge type: </a:t>
            </a:r>
            <a:r>
              <a:rPr lang="en-US" sz="1000" b="1" dirty="0"/>
              <a:t>linear</a:t>
            </a:r>
          </a:p>
          <a:p>
            <a:r>
              <a:rPr lang="en-US" sz="1000" dirty="0"/>
              <a:t>Trigger: </a:t>
            </a:r>
            <a:r>
              <a:rPr lang="en-US" sz="1000" b="1" dirty="0"/>
              <a:t>Internal</a:t>
            </a:r>
          </a:p>
          <a:p>
            <a:r>
              <a:rPr lang="en-US" sz="1000" dirty="0"/>
              <a:t>LFSR Mode: </a:t>
            </a:r>
            <a:r>
              <a:rPr lang="en-US" sz="1000" b="1" dirty="0"/>
              <a:t>PN32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7A4FA-6EF6-3A74-4CFC-917704C1A6E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521240" y="4632960"/>
            <a:ext cx="1374360" cy="2241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5B46B-BA24-A029-C778-43200698547C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521240" y="4857145"/>
            <a:ext cx="1374360" cy="6292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0BABC-DB36-2A05-AA40-1BAA1529B482}"/>
              </a:ext>
            </a:extLst>
          </p:cNvPr>
          <p:cNvSpPr txBox="1"/>
          <p:nvPr/>
        </p:nvSpPr>
        <p:spPr>
          <a:xfrm>
            <a:off x="2657981" y="281379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VDD=1V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89DB1-A58D-2804-FC53-82D182445BF1}"/>
              </a:ext>
            </a:extLst>
          </p:cNvPr>
          <p:cNvSpPr txBox="1"/>
          <p:nvPr/>
        </p:nvSpPr>
        <p:spPr>
          <a:xfrm>
            <a:off x="8565753" y="5596377"/>
            <a:ext cx="3058786" cy="86177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To find the bias voltages vb1 &amp; vb2, </a:t>
            </a:r>
            <a:br>
              <a:rPr lang="en-US" sz="1200" dirty="0"/>
            </a:br>
            <a:r>
              <a:rPr lang="en-US" sz="1200" dirty="0"/>
              <a:t>You can do a DC-sweep with </a:t>
            </a:r>
            <a:r>
              <a:rPr lang="en-US" sz="1200" dirty="0" err="1"/>
              <a:t>inp</a:t>
            </a:r>
            <a:r>
              <a:rPr lang="en-US" sz="1200" dirty="0"/>
              <a:t>=1 &amp; inn=0,</a:t>
            </a:r>
            <a:br>
              <a:rPr lang="en-US" sz="1200" dirty="0"/>
            </a:br>
            <a:r>
              <a:rPr lang="en-US" sz="1200" dirty="0"/>
              <a:t>&amp; choose vb1 &amp; vb2 that would give outputs</a:t>
            </a:r>
            <a:br>
              <a:rPr lang="en-US" sz="1200" dirty="0"/>
            </a:br>
            <a:r>
              <a:rPr lang="en-US" sz="1200" dirty="0"/>
              <a:t>of ¾ V</a:t>
            </a:r>
            <a:r>
              <a:rPr lang="en-US" sz="1000" dirty="0"/>
              <a:t>DRV</a:t>
            </a:r>
            <a:r>
              <a:rPr lang="en-US" sz="1200" dirty="0"/>
              <a:t> &amp; ¼ V</a:t>
            </a:r>
            <a:r>
              <a:rPr lang="en-US" sz="1000" dirty="0"/>
              <a:t>DRV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75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EDD3-66FE-FEFD-57DE-07C56CE0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  <a:br>
              <a:rPr lang="en-US" dirty="0"/>
            </a:br>
            <a:r>
              <a:rPr lang="en-US" dirty="0"/>
              <a:t>			B) With Replica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FB8A4C-611D-EDF2-5ACD-98F9E69FF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741" y="1825625"/>
            <a:ext cx="8108517" cy="43513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9B6682-78D5-EE6C-5F0D-3E9D8B34E854}"/>
              </a:ext>
            </a:extLst>
          </p:cNvPr>
          <p:cNvSpPr txBox="1"/>
          <p:nvPr/>
        </p:nvSpPr>
        <p:spPr>
          <a:xfrm>
            <a:off x="4641088" y="2022703"/>
            <a:ext cx="941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VDRV=0.5V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E0C0A-7CD4-C464-2DC6-3DBAC4C67272}"/>
              </a:ext>
            </a:extLst>
          </p:cNvPr>
          <p:cNvSpPr txBox="1"/>
          <p:nvPr/>
        </p:nvSpPr>
        <p:spPr>
          <a:xfrm>
            <a:off x="2048381" y="281379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VDD=1V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827E2C2-158C-F830-0506-C852A10DDACB}"/>
              </a:ext>
            </a:extLst>
          </p:cNvPr>
          <p:cNvSpPr/>
          <p:nvPr/>
        </p:nvSpPr>
        <p:spPr>
          <a:xfrm>
            <a:off x="3148745" y="2194560"/>
            <a:ext cx="2134545" cy="4053840"/>
          </a:xfrm>
          <a:custGeom>
            <a:avLst/>
            <a:gdLst>
              <a:gd name="connsiteX0" fmla="*/ 855 w 2134545"/>
              <a:gd name="connsiteY0" fmla="*/ 447040 h 4053840"/>
              <a:gd name="connsiteX1" fmla="*/ 11015 w 2134545"/>
              <a:gd name="connsiteY1" fmla="*/ 396240 h 4053840"/>
              <a:gd name="connsiteX2" fmla="*/ 51655 w 2134545"/>
              <a:gd name="connsiteY2" fmla="*/ 314960 h 4053840"/>
              <a:gd name="connsiteX3" fmla="*/ 61815 w 2134545"/>
              <a:gd name="connsiteY3" fmla="*/ 233680 h 4053840"/>
              <a:gd name="connsiteX4" fmla="*/ 82135 w 2134545"/>
              <a:gd name="connsiteY4" fmla="*/ 203200 h 4053840"/>
              <a:gd name="connsiteX5" fmla="*/ 102455 w 2134545"/>
              <a:gd name="connsiteY5" fmla="*/ 152400 h 4053840"/>
              <a:gd name="connsiteX6" fmla="*/ 163415 w 2134545"/>
              <a:gd name="connsiteY6" fmla="*/ 20320 h 4053840"/>
              <a:gd name="connsiteX7" fmla="*/ 214215 w 2134545"/>
              <a:gd name="connsiteY7" fmla="*/ 0 h 4053840"/>
              <a:gd name="connsiteX8" fmla="*/ 447895 w 2134545"/>
              <a:gd name="connsiteY8" fmla="*/ 10160 h 4053840"/>
              <a:gd name="connsiteX9" fmla="*/ 600295 w 2134545"/>
              <a:gd name="connsiteY9" fmla="*/ 20320 h 4053840"/>
              <a:gd name="connsiteX10" fmla="*/ 752695 w 2134545"/>
              <a:gd name="connsiteY10" fmla="*/ 81280 h 4053840"/>
              <a:gd name="connsiteX11" fmla="*/ 793335 w 2134545"/>
              <a:gd name="connsiteY11" fmla="*/ 101600 h 4053840"/>
              <a:gd name="connsiteX12" fmla="*/ 976215 w 2134545"/>
              <a:gd name="connsiteY12" fmla="*/ 132080 h 4053840"/>
              <a:gd name="connsiteX13" fmla="*/ 1138775 w 2134545"/>
              <a:gd name="connsiteY13" fmla="*/ 172720 h 4053840"/>
              <a:gd name="connsiteX14" fmla="*/ 1443575 w 2134545"/>
              <a:gd name="connsiteY14" fmla="*/ 193040 h 4053840"/>
              <a:gd name="connsiteX15" fmla="*/ 1514695 w 2134545"/>
              <a:gd name="connsiteY15" fmla="*/ 182880 h 4053840"/>
              <a:gd name="connsiteX16" fmla="*/ 1545175 w 2134545"/>
              <a:gd name="connsiteY16" fmla="*/ 172720 h 4053840"/>
              <a:gd name="connsiteX17" fmla="*/ 1738215 w 2134545"/>
              <a:gd name="connsiteY17" fmla="*/ 182880 h 4053840"/>
              <a:gd name="connsiteX18" fmla="*/ 1789015 w 2134545"/>
              <a:gd name="connsiteY18" fmla="*/ 203200 h 4053840"/>
              <a:gd name="connsiteX19" fmla="*/ 1839815 w 2134545"/>
              <a:gd name="connsiteY19" fmla="*/ 284480 h 4053840"/>
              <a:gd name="connsiteX20" fmla="*/ 1900775 w 2134545"/>
              <a:gd name="connsiteY20" fmla="*/ 365760 h 4053840"/>
              <a:gd name="connsiteX21" fmla="*/ 1921095 w 2134545"/>
              <a:gd name="connsiteY21" fmla="*/ 558800 h 4053840"/>
              <a:gd name="connsiteX22" fmla="*/ 1971895 w 2134545"/>
              <a:gd name="connsiteY22" fmla="*/ 751840 h 4053840"/>
              <a:gd name="connsiteX23" fmla="*/ 1941415 w 2134545"/>
              <a:gd name="connsiteY23" fmla="*/ 812800 h 4053840"/>
              <a:gd name="connsiteX24" fmla="*/ 1921095 w 2134545"/>
              <a:gd name="connsiteY24" fmla="*/ 843280 h 4053840"/>
              <a:gd name="connsiteX25" fmla="*/ 1910935 w 2134545"/>
              <a:gd name="connsiteY25" fmla="*/ 883920 h 4053840"/>
              <a:gd name="connsiteX26" fmla="*/ 1890615 w 2134545"/>
              <a:gd name="connsiteY26" fmla="*/ 924560 h 4053840"/>
              <a:gd name="connsiteX27" fmla="*/ 1910935 w 2134545"/>
              <a:gd name="connsiteY27" fmla="*/ 1026160 h 4053840"/>
              <a:gd name="connsiteX28" fmla="*/ 1910935 w 2134545"/>
              <a:gd name="connsiteY28" fmla="*/ 1473200 h 4053840"/>
              <a:gd name="connsiteX29" fmla="*/ 1951575 w 2134545"/>
              <a:gd name="connsiteY29" fmla="*/ 1544320 h 4053840"/>
              <a:gd name="connsiteX30" fmla="*/ 2043015 w 2134545"/>
              <a:gd name="connsiteY30" fmla="*/ 1717040 h 4053840"/>
              <a:gd name="connsiteX31" fmla="*/ 2063335 w 2134545"/>
              <a:gd name="connsiteY31" fmla="*/ 1747520 h 4053840"/>
              <a:gd name="connsiteX32" fmla="*/ 2093815 w 2134545"/>
              <a:gd name="connsiteY32" fmla="*/ 1798320 h 4053840"/>
              <a:gd name="connsiteX33" fmla="*/ 2103975 w 2134545"/>
              <a:gd name="connsiteY33" fmla="*/ 1849120 h 4053840"/>
              <a:gd name="connsiteX34" fmla="*/ 2134455 w 2134545"/>
              <a:gd name="connsiteY34" fmla="*/ 1930400 h 4053840"/>
              <a:gd name="connsiteX35" fmla="*/ 2114135 w 2134545"/>
              <a:gd name="connsiteY35" fmla="*/ 2052320 h 4053840"/>
              <a:gd name="connsiteX36" fmla="*/ 2093815 w 2134545"/>
              <a:gd name="connsiteY36" fmla="*/ 2082800 h 4053840"/>
              <a:gd name="connsiteX37" fmla="*/ 2032855 w 2134545"/>
              <a:gd name="connsiteY37" fmla="*/ 2194560 h 4053840"/>
              <a:gd name="connsiteX38" fmla="*/ 2022695 w 2134545"/>
              <a:gd name="connsiteY38" fmla="*/ 2245360 h 4053840"/>
              <a:gd name="connsiteX39" fmla="*/ 1992215 w 2134545"/>
              <a:gd name="connsiteY39" fmla="*/ 2296160 h 4053840"/>
              <a:gd name="connsiteX40" fmla="*/ 1931255 w 2134545"/>
              <a:gd name="connsiteY40" fmla="*/ 2397760 h 4053840"/>
              <a:gd name="connsiteX41" fmla="*/ 1910935 w 2134545"/>
              <a:gd name="connsiteY41" fmla="*/ 2580640 h 4053840"/>
              <a:gd name="connsiteX42" fmla="*/ 1900775 w 2134545"/>
              <a:gd name="connsiteY42" fmla="*/ 2794000 h 4053840"/>
              <a:gd name="connsiteX43" fmla="*/ 1910935 w 2134545"/>
              <a:gd name="connsiteY43" fmla="*/ 3068320 h 4053840"/>
              <a:gd name="connsiteX44" fmla="*/ 1931255 w 2134545"/>
              <a:gd name="connsiteY44" fmla="*/ 3180080 h 4053840"/>
              <a:gd name="connsiteX45" fmla="*/ 1941415 w 2134545"/>
              <a:gd name="connsiteY45" fmla="*/ 3261360 h 4053840"/>
              <a:gd name="connsiteX46" fmla="*/ 1941415 w 2134545"/>
              <a:gd name="connsiteY46" fmla="*/ 3942080 h 4053840"/>
              <a:gd name="connsiteX47" fmla="*/ 1890615 w 2134545"/>
              <a:gd name="connsiteY47" fmla="*/ 4013200 h 4053840"/>
              <a:gd name="connsiteX48" fmla="*/ 1758535 w 2134545"/>
              <a:gd name="connsiteY48" fmla="*/ 4043680 h 4053840"/>
              <a:gd name="connsiteX49" fmla="*/ 1707735 w 2134545"/>
              <a:gd name="connsiteY49" fmla="*/ 4053840 h 4053840"/>
              <a:gd name="connsiteX50" fmla="*/ 1321655 w 2134545"/>
              <a:gd name="connsiteY50" fmla="*/ 4023360 h 4053840"/>
              <a:gd name="connsiteX51" fmla="*/ 996535 w 2134545"/>
              <a:gd name="connsiteY51" fmla="*/ 3992880 h 4053840"/>
              <a:gd name="connsiteX52" fmla="*/ 640935 w 2134545"/>
              <a:gd name="connsiteY52" fmla="*/ 4003040 h 4053840"/>
              <a:gd name="connsiteX53" fmla="*/ 437735 w 2134545"/>
              <a:gd name="connsiteY53" fmla="*/ 4023360 h 4053840"/>
              <a:gd name="connsiteX54" fmla="*/ 102455 w 2134545"/>
              <a:gd name="connsiteY54" fmla="*/ 3942080 h 4053840"/>
              <a:gd name="connsiteX55" fmla="*/ 82135 w 2134545"/>
              <a:gd name="connsiteY55" fmla="*/ 3911600 h 4053840"/>
              <a:gd name="connsiteX56" fmla="*/ 61815 w 2134545"/>
              <a:gd name="connsiteY56" fmla="*/ 3830320 h 4053840"/>
              <a:gd name="connsiteX57" fmla="*/ 41495 w 2134545"/>
              <a:gd name="connsiteY57" fmla="*/ 3718560 h 4053840"/>
              <a:gd name="connsiteX58" fmla="*/ 61815 w 2134545"/>
              <a:gd name="connsiteY58" fmla="*/ 3403600 h 4053840"/>
              <a:gd name="connsiteX59" fmla="*/ 102455 w 2134545"/>
              <a:gd name="connsiteY59" fmla="*/ 3302000 h 4053840"/>
              <a:gd name="connsiteX60" fmla="*/ 153255 w 2134545"/>
              <a:gd name="connsiteY60" fmla="*/ 3159760 h 4053840"/>
              <a:gd name="connsiteX61" fmla="*/ 183735 w 2134545"/>
              <a:gd name="connsiteY61" fmla="*/ 3119120 h 4053840"/>
              <a:gd name="connsiteX62" fmla="*/ 204055 w 2134545"/>
              <a:gd name="connsiteY62" fmla="*/ 3027680 h 4053840"/>
              <a:gd name="connsiteX63" fmla="*/ 214215 w 2134545"/>
              <a:gd name="connsiteY63" fmla="*/ 2976880 h 4053840"/>
              <a:gd name="connsiteX64" fmla="*/ 224375 w 2134545"/>
              <a:gd name="connsiteY64" fmla="*/ 2702560 h 4053840"/>
              <a:gd name="connsiteX65" fmla="*/ 244695 w 2134545"/>
              <a:gd name="connsiteY65" fmla="*/ 2550160 h 4053840"/>
              <a:gd name="connsiteX66" fmla="*/ 254855 w 2134545"/>
              <a:gd name="connsiteY66" fmla="*/ 1534160 h 4053840"/>
              <a:gd name="connsiteX67" fmla="*/ 275175 w 2134545"/>
              <a:gd name="connsiteY67" fmla="*/ 1483360 h 4053840"/>
              <a:gd name="connsiteX68" fmla="*/ 265015 w 2134545"/>
              <a:gd name="connsiteY68" fmla="*/ 1158240 h 4053840"/>
              <a:gd name="connsiteX69" fmla="*/ 254855 w 2134545"/>
              <a:gd name="connsiteY69" fmla="*/ 1076960 h 4053840"/>
              <a:gd name="connsiteX70" fmla="*/ 132935 w 2134545"/>
              <a:gd name="connsiteY70" fmla="*/ 914400 h 4053840"/>
              <a:gd name="connsiteX71" fmla="*/ 31335 w 2134545"/>
              <a:gd name="connsiteY71" fmla="*/ 802640 h 4053840"/>
              <a:gd name="connsiteX72" fmla="*/ 855 w 2134545"/>
              <a:gd name="connsiteY72" fmla="*/ 447040 h 405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134545" h="4053840">
                <a:moveTo>
                  <a:pt x="855" y="447040"/>
                </a:moveTo>
                <a:cubicBezTo>
                  <a:pt x="-2532" y="379307"/>
                  <a:pt x="4816" y="412358"/>
                  <a:pt x="11015" y="396240"/>
                </a:cubicBezTo>
                <a:cubicBezTo>
                  <a:pt x="21889" y="367968"/>
                  <a:pt x="42620" y="343872"/>
                  <a:pt x="51655" y="314960"/>
                </a:cubicBezTo>
                <a:cubicBezTo>
                  <a:pt x="59799" y="288899"/>
                  <a:pt x="54631" y="260022"/>
                  <a:pt x="61815" y="233680"/>
                </a:cubicBezTo>
                <a:cubicBezTo>
                  <a:pt x="65028" y="221899"/>
                  <a:pt x="76674" y="214122"/>
                  <a:pt x="82135" y="203200"/>
                </a:cubicBezTo>
                <a:cubicBezTo>
                  <a:pt x="90291" y="186888"/>
                  <a:pt x="96688" y="169702"/>
                  <a:pt x="102455" y="152400"/>
                </a:cubicBezTo>
                <a:cubicBezTo>
                  <a:pt x="111482" y="125319"/>
                  <a:pt x="126930" y="34914"/>
                  <a:pt x="163415" y="20320"/>
                </a:cubicBezTo>
                <a:lnTo>
                  <a:pt x="214215" y="0"/>
                </a:lnTo>
                <a:lnTo>
                  <a:pt x="447895" y="10160"/>
                </a:lnTo>
                <a:cubicBezTo>
                  <a:pt x="498737" y="12836"/>
                  <a:pt x="550714" y="8751"/>
                  <a:pt x="600295" y="20320"/>
                </a:cubicBezTo>
                <a:cubicBezTo>
                  <a:pt x="653577" y="32752"/>
                  <a:pt x="702269" y="60048"/>
                  <a:pt x="752695" y="81280"/>
                </a:cubicBezTo>
                <a:cubicBezTo>
                  <a:pt x="766654" y="87157"/>
                  <a:pt x="778566" y="98243"/>
                  <a:pt x="793335" y="101600"/>
                </a:cubicBezTo>
                <a:cubicBezTo>
                  <a:pt x="853599" y="115296"/>
                  <a:pt x="915255" y="121920"/>
                  <a:pt x="976215" y="132080"/>
                </a:cubicBezTo>
                <a:cubicBezTo>
                  <a:pt x="1039569" y="174316"/>
                  <a:pt x="1009910" y="160733"/>
                  <a:pt x="1138775" y="172720"/>
                </a:cubicBezTo>
                <a:cubicBezTo>
                  <a:pt x="1240163" y="182151"/>
                  <a:pt x="1443575" y="193040"/>
                  <a:pt x="1443575" y="193040"/>
                </a:cubicBezTo>
                <a:cubicBezTo>
                  <a:pt x="1467282" y="189653"/>
                  <a:pt x="1491213" y="187576"/>
                  <a:pt x="1514695" y="182880"/>
                </a:cubicBezTo>
                <a:cubicBezTo>
                  <a:pt x="1525197" y="180780"/>
                  <a:pt x="1534465" y="172720"/>
                  <a:pt x="1545175" y="172720"/>
                </a:cubicBezTo>
                <a:cubicBezTo>
                  <a:pt x="1609611" y="172720"/>
                  <a:pt x="1673868" y="179493"/>
                  <a:pt x="1738215" y="182880"/>
                </a:cubicBezTo>
                <a:cubicBezTo>
                  <a:pt x="1755148" y="189653"/>
                  <a:pt x="1774425" y="192257"/>
                  <a:pt x="1789015" y="203200"/>
                </a:cubicBezTo>
                <a:cubicBezTo>
                  <a:pt x="1818598" y="225387"/>
                  <a:pt x="1820853" y="256036"/>
                  <a:pt x="1839815" y="284480"/>
                </a:cubicBezTo>
                <a:cubicBezTo>
                  <a:pt x="1858601" y="312659"/>
                  <a:pt x="1900775" y="365760"/>
                  <a:pt x="1900775" y="365760"/>
                </a:cubicBezTo>
                <a:cubicBezTo>
                  <a:pt x="1935768" y="470739"/>
                  <a:pt x="1871413" y="268991"/>
                  <a:pt x="1921095" y="558800"/>
                </a:cubicBezTo>
                <a:cubicBezTo>
                  <a:pt x="1932337" y="624381"/>
                  <a:pt x="1971895" y="751840"/>
                  <a:pt x="1971895" y="751840"/>
                </a:cubicBezTo>
                <a:cubicBezTo>
                  <a:pt x="1913661" y="839191"/>
                  <a:pt x="1983479" y="728672"/>
                  <a:pt x="1941415" y="812800"/>
                </a:cubicBezTo>
                <a:cubicBezTo>
                  <a:pt x="1935954" y="823722"/>
                  <a:pt x="1927868" y="833120"/>
                  <a:pt x="1921095" y="843280"/>
                </a:cubicBezTo>
                <a:cubicBezTo>
                  <a:pt x="1917708" y="856827"/>
                  <a:pt x="1915838" y="870845"/>
                  <a:pt x="1910935" y="883920"/>
                </a:cubicBezTo>
                <a:cubicBezTo>
                  <a:pt x="1905617" y="898101"/>
                  <a:pt x="1890615" y="909414"/>
                  <a:pt x="1890615" y="924560"/>
                </a:cubicBezTo>
                <a:cubicBezTo>
                  <a:pt x="1890615" y="959097"/>
                  <a:pt x="1904162" y="992293"/>
                  <a:pt x="1910935" y="1026160"/>
                </a:cubicBezTo>
                <a:cubicBezTo>
                  <a:pt x="1899550" y="1242482"/>
                  <a:pt x="1893955" y="1235473"/>
                  <a:pt x="1910935" y="1473200"/>
                </a:cubicBezTo>
                <a:cubicBezTo>
                  <a:pt x="1913209" y="1505036"/>
                  <a:pt x="1935605" y="1518368"/>
                  <a:pt x="1951575" y="1544320"/>
                </a:cubicBezTo>
                <a:cubicBezTo>
                  <a:pt x="2013840" y="1645501"/>
                  <a:pt x="1989601" y="1619114"/>
                  <a:pt x="2043015" y="1717040"/>
                </a:cubicBezTo>
                <a:cubicBezTo>
                  <a:pt x="2048862" y="1727760"/>
                  <a:pt x="2056863" y="1737165"/>
                  <a:pt x="2063335" y="1747520"/>
                </a:cubicBezTo>
                <a:cubicBezTo>
                  <a:pt x="2073801" y="1764266"/>
                  <a:pt x="2083655" y="1781387"/>
                  <a:pt x="2093815" y="1798320"/>
                </a:cubicBezTo>
                <a:cubicBezTo>
                  <a:pt x="2097202" y="1815253"/>
                  <a:pt x="2098897" y="1832615"/>
                  <a:pt x="2103975" y="1849120"/>
                </a:cubicBezTo>
                <a:cubicBezTo>
                  <a:pt x="2112485" y="1876776"/>
                  <a:pt x="2130866" y="1901688"/>
                  <a:pt x="2134455" y="1930400"/>
                </a:cubicBezTo>
                <a:cubicBezTo>
                  <a:pt x="2135684" y="1940228"/>
                  <a:pt x="2124207" y="2028818"/>
                  <a:pt x="2114135" y="2052320"/>
                </a:cubicBezTo>
                <a:cubicBezTo>
                  <a:pt x="2109325" y="2063543"/>
                  <a:pt x="2099745" y="2072126"/>
                  <a:pt x="2093815" y="2082800"/>
                </a:cubicBezTo>
                <a:cubicBezTo>
                  <a:pt x="1995537" y="2259701"/>
                  <a:pt x="2126279" y="2038853"/>
                  <a:pt x="2032855" y="2194560"/>
                </a:cubicBezTo>
                <a:cubicBezTo>
                  <a:pt x="2029468" y="2211493"/>
                  <a:pt x="2029108" y="2229326"/>
                  <a:pt x="2022695" y="2245360"/>
                </a:cubicBezTo>
                <a:cubicBezTo>
                  <a:pt x="2015361" y="2263695"/>
                  <a:pt x="2001671" y="2278824"/>
                  <a:pt x="1992215" y="2296160"/>
                </a:cubicBezTo>
                <a:cubicBezTo>
                  <a:pt x="1941478" y="2389178"/>
                  <a:pt x="1984820" y="2326340"/>
                  <a:pt x="1931255" y="2397760"/>
                </a:cubicBezTo>
                <a:cubicBezTo>
                  <a:pt x="1905452" y="2475168"/>
                  <a:pt x="1919633" y="2424078"/>
                  <a:pt x="1910935" y="2580640"/>
                </a:cubicBezTo>
                <a:cubicBezTo>
                  <a:pt x="1906986" y="2651731"/>
                  <a:pt x="1904162" y="2722880"/>
                  <a:pt x="1900775" y="2794000"/>
                </a:cubicBezTo>
                <a:cubicBezTo>
                  <a:pt x="1904162" y="2885440"/>
                  <a:pt x="1905400" y="2976985"/>
                  <a:pt x="1910935" y="3068320"/>
                </a:cubicBezTo>
                <a:cubicBezTo>
                  <a:pt x="1912826" y="3099521"/>
                  <a:pt x="1926366" y="3148304"/>
                  <a:pt x="1931255" y="3180080"/>
                </a:cubicBezTo>
                <a:cubicBezTo>
                  <a:pt x="1935407" y="3207067"/>
                  <a:pt x="1938028" y="3234267"/>
                  <a:pt x="1941415" y="3261360"/>
                </a:cubicBezTo>
                <a:cubicBezTo>
                  <a:pt x="1956458" y="3569740"/>
                  <a:pt x="1978483" y="3664070"/>
                  <a:pt x="1941415" y="3942080"/>
                </a:cubicBezTo>
                <a:cubicBezTo>
                  <a:pt x="1938175" y="3966376"/>
                  <a:pt x="1909505" y="3999707"/>
                  <a:pt x="1890615" y="4013200"/>
                </a:cubicBezTo>
                <a:cubicBezTo>
                  <a:pt x="1845149" y="4045675"/>
                  <a:pt x="1819258" y="4035005"/>
                  <a:pt x="1758535" y="4043680"/>
                </a:cubicBezTo>
                <a:cubicBezTo>
                  <a:pt x="1741440" y="4046122"/>
                  <a:pt x="1724668" y="4050453"/>
                  <a:pt x="1707735" y="4053840"/>
                </a:cubicBezTo>
                <a:lnTo>
                  <a:pt x="1321655" y="4023360"/>
                </a:lnTo>
                <a:cubicBezTo>
                  <a:pt x="872140" y="3981738"/>
                  <a:pt x="1445330" y="4020930"/>
                  <a:pt x="996535" y="3992880"/>
                </a:cubicBezTo>
                <a:lnTo>
                  <a:pt x="640935" y="4003040"/>
                </a:lnTo>
                <a:cubicBezTo>
                  <a:pt x="598429" y="4004888"/>
                  <a:pt x="484537" y="4018160"/>
                  <a:pt x="437735" y="4023360"/>
                </a:cubicBezTo>
                <a:cubicBezTo>
                  <a:pt x="325975" y="3996267"/>
                  <a:pt x="212162" y="3976559"/>
                  <a:pt x="102455" y="3942080"/>
                </a:cubicBezTo>
                <a:cubicBezTo>
                  <a:pt x="90806" y="3938419"/>
                  <a:pt x="86308" y="3923076"/>
                  <a:pt x="82135" y="3911600"/>
                </a:cubicBezTo>
                <a:cubicBezTo>
                  <a:pt x="72591" y="3885354"/>
                  <a:pt x="68095" y="3857532"/>
                  <a:pt x="61815" y="3830320"/>
                </a:cubicBezTo>
                <a:cubicBezTo>
                  <a:pt x="53295" y="3793400"/>
                  <a:pt x="47718" y="3755899"/>
                  <a:pt x="41495" y="3718560"/>
                </a:cubicBezTo>
                <a:cubicBezTo>
                  <a:pt x="42520" y="3696000"/>
                  <a:pt x="47747" y="3473939"/>
                  <a:pt x="61815" y="3403600"/>
                </a:cubicBezTo>
                <a:cubicBezTo>
                  <a:pt x="77483" y="3325260"/>
                  <a:pt x="79232" y="3363928"/>
                  <a:pt x="102455" y="3302000"/>
                </a:cubicBezTo>
                <a:cubicBezTo>
                  <a:pt x="125118" y="3241565"/>
                  <a:pt x="97878" y="3233596"/>
                  <a:pt x="153255" y="3159760"/>
                </a:cubicBezTo>
                <a:lnTo>
                  <a:pt x="183735" y="3119120"/>
                </a:lnTo>
                <a:cubicBezTo>
                  <a:pt x="190508" y="3088640"/>
                  <a:pt x="197513" y="3058210"/>
                  <a:pt x="204055" y="3027680"/>
                </a:cubicBezTo>
                <a:cubicBezTo>
                  <a:pt x="207673" y="3010795"/>
                  <a:pt x="213138" y="2994115"/>
                  <a:pt x="214215" y="2976880"/>
                </a:cubicBezTo>
                <a:cubicBezTo>
                  <a:pt x="219923" y="2885555"/>
                  <a:pt x="219155" y="2793914"/>
                  <a:pt x="224375" y="2702560"/>
                </a:cubicBezTo>
                <a:cubicBezTo>
                  <a:pt x="225626" y="2680676"/>
                  <a:pt x="241093" y="2575375"/>
                  <a:pt x="244695" y="2550160"/>
                </a:cubicBezTo>
                <a:cubicBezTo>
                  <a:pt x="248082" y="2211493"/>
                  <a:pt x="245182" y="1872705"/>
                  <a:pt x="254855" y="1534160"/>
                </a:cubicBezTo>
                <a:cubicBezTo>
                  <a:pt x="255376" y="1515930"/>
                  <a:pt x="274682" y="1501591"/>
                  <a:pt x="275175" y="1483360"/>
                </a:cubicBezTo>
                <a:cubicBezTo>
                  <a:pt x="278104" y="1374973"/>
                  <a:pt x="270430" y="1266531"/>
                  <a:pt x="265015" y="1158240"/>
                </a:cubicBezTo>
                <a:cubicBezTo>
                  <a:pt x="263651" y="1130970"/>
                  <a:pt x="263942" y="1102708"/>
                  <a:pt x="254855" y="1076960"/>
                </a:cubicBezTo>
                <a:cubicBezTo>
                  <a:pt x="228503" y="1002295"/>
                  <a:pt x="189548" y="965866"/>
                  <a:pt x="132935" y="914400"/>
                </a:cubicBezTo>
                <a:cubicBezTo>
                  <a:pt x="96516" y="881292"/>
                  <a:pt x="39827" y="862084"/>
                  <a:pt x="31335" y="802640"/>
                </a:cubicBezTo>
                <a:cubicBezTo>
                  <a:pt x="15051" y="688651"/>
                  <a:pt x="4242" y="514773"/>
                  <a:pt x="855" y="447040"/>
                </a:cubicBezTo>
                <a:close/>
              </a:path>
            </a:pathLst>
          </a:custGeom>
          <a:noFill/>
          <a:ln w="127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F39BC-E2F0-C84C-B2CA-A8854EC68BAA}"/>
              </a:ext>
            </a:extLst>
          </p:cNvPr>
          <p:cNvSpPr txBox="1"/>
          <p:nvPr/>
        </p:nvSpPr>
        <p:spPr>
          <a:xfrm>
            <a:off x="3437497" y="2232660"/>
            <a:ext cx="738264" cy="3429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0.75 * VDRV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=0.375V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D792B-5D5F-D814-7A44-E63AD17DDFBE}"/>
              </a:ext>
            </a:extLst>
          </p:cNvPr>
          <p:cNvSpPr txBox="1"/>
          <p:nvPr/>
        </p:nvSpPr>
        <p:spPr>
          <a:xfrm>
            <a:off x="3481096" y="5936471"/>
            <a:ext cx="738264" cy="3429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0.25 * VDRV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=0.125V</a:t>
            </a:r>
          </a:p>
        </p:txBody>
      </p:sp>
    </p:spTree>
    <p:extLst>
      <p:ext uri="{BB962C8B-B14F-4D97-AF65-F5344CB8AC3E}">
        <p14:creationId xmlns:p14="http://schemas.microsoft.com/office/powerpoint/2010/main" val="220869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C44E-79E4-8186-0970-BC1B8EAE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Settings (</a:t>
            </a:r>
            <a:r>
              <a:rPr lang="en-US" dirty="0" err="1"/>
              <a:t>mtline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4BAD8F-458C-0ECA-74FA-3C0D1C2068A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826760" cy="2697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u="sng" dirty="0"/>
                  <a:t>For Zo = 50 Ohms:</a:t>
                </a:r>
              </a:p>
              <a:p>
                <a:endParaRPr lang="en-US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≈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+1.41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5.98 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0.8 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u="sng" dirty="0"/>
              </a:p>
              <a:p>
                <a:r>
                  <a:rPr lang="en-US" dirty="0"/>
                  <a:t>	</a:t>
                </a:r>
                <a:r>
                  <a:rPr lang="en-US" dirty="0" err="1"/>
                  <a:t>Dielectric_const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4.8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Dielectric_thickness</a:t>
                </a:r>
                <a:r>
                  <a:rPr lang="en-US" dirty="0"/>
                  <a:t> = H = 360u 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Line_width</a:t>
                </a:r>
                <a:r>
                  <a:rPr lang="en-US" dirty="0"/>
                  <a:t> = W = 625u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Line_thickness</a:t>
                </a:r>
                <a:r>
                  <a:rPr lang="en-US" dirty="0"/>
                  <a:t> = T = 17.78u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4BAD8F-458C-0ECA-74FA-3C0D1C20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826760" cy="2697790"/>
              </a:xfrm>
              <a:prstGeom prst="rect">
                <a:avLst/>
              </a:prstGeom>
              <a:blipFill>
                <a:blip r:embed="rId2"/>
                <a:stretch>
                  <a:fillRect l="-733" t="-903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EE5D02E-FAF5-D11B-53FD-8B1450265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8599"/>
            <a:ext cx="3673158" cy="548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6C4959-8EDD-2560-BB5D-9DCBD8B00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47186"/>
            <a:ext cx="3665538" cy="4153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0EB5C2-DC64-37DA-72F6-DFA3FF51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971" y="4676158"/>
            <a:ext cx="1614269" cy="20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B0CA-D84E-8FA6-4F4C-4CE37FC5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</a:t>
            </a:r>
            <a:r>
              <a:rPr lang="en-US" dirty="0" err="1"/>
              <a:t>OpAmp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29BC9-8446-90EC-B2DE-6D0BD0CD5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8340"/>
            <a:ext cx="5135880" cy="22613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5E25C-6E2A-28BC-1E08-66FA6955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67" y="1071160"/>
            <a:ext cx="4330186" cy="226132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DA823D-56C8-ED24-4BF3-7A4C1D1A34D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058160" y="2201820"/>
            <a:ext cx="4108707" cy="11306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CE82A-4D83-9CB7-80E9-8DEB972A0D8A}"/>
              </a:ext>
            </a:extLst>
          </p:cNvPr>
          <p:cNvSpPr txBox="1"/>
          <p:nvPr/>
        </p:nvSpPr>
        <p:spPr>
          <a:xfrm>
            <a:off x="8045889" y="1661554"/>
            <a:ext cx="721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 err="1">
                <a:solidFill>
                  <a:srgbClr val="FFC000"/>
                </a:solidFill>
              </a:rPr>
              <a:t>vcvs</a:t>
            </a:r>
            <a:r>
              <a:rPr lang="en-US" sz="800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sz="800" dirty="0">
                <a:solidFill>
                  <a:srgbClr val="FFC000"/>
                </a:solidFill>
              </a:rPr>
              <a:t>(</a:t>
            </a:r>
            <a:r>
              <a:rPr lang="en-US" sz="800" dirty="0" err="1">
                <a:solidFill>
                  <a:srgbClr val="FFC000"/>
                </a:solidFill>
              </a:rPr>
              <a:t>analoglib</a:t>
            </a:r>
            <a:r>
              <a:rPr lang="en-US" sz="800" dirty="0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A3728-C093-EF23-14D0-9D830EA9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41" y="3733776"/>
            <a:ext cx="3673158" cy="548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FA5CA-267F-A274-2836-FFAA220D7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741" y="4356017"/>
            <a:ext cx="3657917" cy="190516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AA156E-C305-C722-AB46-FE61475B1067}"/>
              </a:ext>
            </a:extLst>
          </p:cNvPr>
          <p:cNvSpPr/>
          <p:nvPr/>
        </p:nvSpPr>
        <p:spPr>
          <a:xfrm rot="1234593">
            <a:off x="8110772" y="2509520"/>
            <a:ext cx="565868" cy="1130660"/>
          </a:xfrm>
          <a:custGeom>
            <a:avLst/>
            <a:gdLst>
              <a:gd name="connsiteX0" fmla="*/ 301708 w 565868"/>
              <a:gd name="connsiteY0" fmla="*/ 0 h 1981200"/>
              <a:gd name="connsiteX1" fmla="*/ 7068 w 565868"/>
              <a:gd name="connsiteY1" fmla="*/ 1239520 h 1981200"/>
              <a:gd name="connsiteX2" fmla="*/ 565868 w 565868"/>
              <a:gd name="connsiteY2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868" h="1981200">
                <a:moveTo>
                  <a:pt x="301708" y="0"/>
                </a:moveTo>
                <a:cubicBezTo>
                  <a:pt x="132374" y="454660"/>
                  <a:pt x="-36959" y="909320"/>
                  <a:pt x="7068" y="1239520"/>
                </a:cubicBezTo>
                <a:cubicBezTo>
                  <a:pt x="51095" y="1569720"/>
                  <a:pt x="308481" y="1775460"/>
                  <a:pt x="565868" y="1981200"/>
                </a:cubicBezTo>
              </a:path>
            </a:pathLst>
          </a:custGeom>
          <a:noFill/>
          <a:ln w="635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5192</TotalTime>
  <Words>586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Wingdings</vt:lpstr>
      <vt:lpstr>Office Theme</vt:lpstr>
      <vt:lpstr>Tx Driver - VM</vt:lpstr>
      <vt:lpstr>Voltage-Mode Driver (VM)</vt:lpstr>
      <vt:lpstr>1) Without Replica</vt:lpstr>
      <vt:lpstr>2) With Replica</vt:lpstr>
      <vt:lpstr>Testbenchs &amp; Setups</vt:lpstr>
      <vt:lpstr>Testbench    A) Without Replica</vt:lpstr>
      <vt:lpstr>Testbench    B) With Replica</vt:lpstr>
      <vt:lpstr>Channel Settings (mtline)</vt:lpstr>
      <vt:lpstr>Ideal OpAmp</vt:lpstr>
      <vt:lpstr>Simulation Setup</vt:lpstr>
      <vt:lpstr>Measurements</vt:lpstr>
      <vt:lpstr>Simulations &amp; Results</vt:lpstr>
      <vt:lpstr>Waveforms</vt:lpstr>
      <vt:lpstr>Waveforms (Eye-Diagrams)</vt:lpstr>
      <vt:lpstr>Current Consumption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1</cp:revision>
  <dcterms:created xsi:type="dcterms:W3CDTF">2024-11-23T16:26:13Z</dcterms:created>
  <dcterms:modified xsi:type="dcterms:W3CDTF">2024-11-28T03:14:23Z</dcterms:modified>
</cp:coreProperties>
</file>