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BB3C6-F5BD-4B2C-8CB1-5F7B16713D69}" v="56" dt="2024-11-28T03:54:20.680"/>
    <p1510:client id="{BBC8C393-44D0-4C20-A3FC-A32AACEC057D}" v="125" dt="2024-11-28T02:39:44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BBC8C393-44D0-4C20-A3FC-A32AACEC057D}"/>
    <pc:docChg chg="undo custSel addSld modSld modSection">
      <pc:chgData name="Aldacher, Muhammad" userId="12bec936-7d77-4747-ae5c-755e57d88fa4" providerId="ADAL" clId="{BBC8C393-44D0-4C20-A3FC-A32AACEC057D}" dt="2024-11-28T02:39:44.943" v="1554"/>
      <pc:docMkLst>
        <pc:docMk/>
      </pc:docMkLst>
      <pc:sldChg chg="addSp modSp mod">
        <pc:chgData name="Aldacher, Muhammad" userId="12bec936-7d77-4747-ae5c-755e57d88fa4" providerId="ADAL" clId="{BBC8C393-44D0-4C20-A3FC-A32AACEC057D}" dt="2024-11-28T02:39:44.943" v="1554"/>
        <pc:sldMkLst>
          <pc:docMk/>
          <pc:sldMk cId="39898455" sldId="256"/>
        </pc:sldMkLst>
        <pc:spChg chg="mod">
          <ac:chgData name="Aldacher, Muhammad" userId="12bec936-7d77-4747-ae5c-755e57d88fa4" providerId="ADAL" clId="{BBC8C393-44D0-4C20-A3FC-A32AACEC057D}" dt="2024-11-26T00:17:14.872" v="1" actId="20577"/>
          <ac:spMkLst>
            <pc:docMk/>
            <pc:sldMk cId="39898455" sldId="256"/>
            <ac:spMk id="2" creationId="{99874354-0B93-9A50-DDB4-408E2D577F59}"/>
          </ac:spMkLst>
        </pc:spChg>
        <pc:spChg chg="add mod">
          <ac:chgData name="Aldacher, Muhammad" userId="12bec936-7d77-4747-ae5c-755e57d88fa4" providerId="ADAL" clId="{BBC8C393-44D0-4C20-A3FC-A32AACEC057D}" dt="2024-11-28T02:39:44.943" v="1554"/>
          <ac:spMkLst>
            <pc:docMk/>
            <pc:sldMk cId="39898455" sldId="256"/>
            <ac:spMk id="4" creationId="{256D4559-6892-EF78-5A90-5EF916AA9BF4}"/>
          </ac:spMkLst>
        </pc:spChg>
      </pc:sldChg>
      <pc:sldChg chg="addSp delSp modSp mod">
        <pc:chgData name="Aldacher, Muhammad" userId="12bec936-7d77-4747-ae5c-755e57d88fa4" providerId="ADAL" clId="{BBC8C393-44D0-4C20-A3FC-A32AACEC057D}" dt="2024-11-26T00:19:09.343" v="38" actId="1076"/>
        <pc:sldMkLst>
          <pc:docMk/>
          <pc:sldMk cId="1180650417" sldId="257"/>
        </pc:sldMkLst>
        <pc:spChg chg="mod">
          <ac:chgData name="Aldacher, Muhammad" userId="12bec936-7d77-4747-ae5c-755e57d88fa4" providerId="ADAL" clId="{BBC8C393-44D0-4C20-A3FC-A32AACEC057D}" dt="2024-11-26T00:18:06.473" v="27" actId="20577"/>
          <ac:spMkLst>
            <pc:docMk/>
            <pc:sldMk cId="1180650417" sldId="257"/>
            <ac:spMk id="2" creationId="{64DD59C5-A4BF-A490-983B-C920A8891AB5}"/>
          </ac:spMkLst>
        </pc:spChg>
        <pc:spChg chg="add del mod">
          <ac:chgData name="Aldacher, Muhammad" userId="12bec936-7d77-4747-ae5c-755e57d88fa4" providerId="ADAL" clId="{BBC8C393-44D0-4C20-A3FC-A32AACEC057D}" dt="2024-11-26T00:18:50.835" v="33" actId="478"/>
          <ac:spMkLst>
            <pc:docMk/>
            <pc:sldMk cId="1180650417" sldId="257"/>
            <ac:spMk id="4" creationId="{D6186B43-CC5B-0EAF-3159-1F5B302CAAD3}"/>
          </ac:spMkLst>
        </pc:spChg>
        <pc:spChg chg="add del">
          <ac:chgData name="Aldacher, Muhammad" userId="12bec936-7d77-4747-ae5c-755e57d88fa4" providerId="ADAL" clId="{BBC8C393-44D0-4C20-A3FC-A32AACEC057D}" dt="2024-11-26T00:18:58.511" v="36" actId="21"/>
          <ac:spMkLst>
            <pc:docMk/>
            <pc:sldMk cId="1180650417" sldId="257"/>
            <ac:spMk id="10" creationId="{B685DF61-119D-62F1-B287-7321FC96AB57}"/>
          </ac:spMkLst>
        </pc:spChg>
        <pc:spChg chg="add del mod">
          <ac:chgData name="Aldacher, Muhammad" userId="12bec936-7d77-4747-ae5c-755e57d88fa4" providerId="ADAL" clId="{BBC8C393-44D0-4C20-A3FC-A32AACEC057D}" dt="2024-11-26T00:18:54.844" v="35"/>
          <ac:spMkLst>
            <pc:docMk/>
            <pc:sldMk cId="1180650417" sldId="257"/>
            <ac:spMk id="11" creationId="{D6C76948-6D9C-05D6-404C-6C7D81B3896E}"/>
          </ac:spMkLst>
        </pc:spChg>
        <pc:spChg chg="add del">
          <ac:chgData name="Aldacher, Muhammad" userId="12bec936-7d77-4747-ae5c-755e57d88fa4" providerId="ADAL" clId="{BBC8C393-44D0-4C20-A3FC-A32AACEC057D}" dt="2024-11-26T00:18:58.511" v="36" actId="21"/>
          <ac:spMkLst>
            <pc:docMk/>
            <pc:sldMk cId="1180650417" sldId="257"/>
            <ac:spMk id="14" creationId="{83F8B368-75D9-1878-9FC6-BAC66BD48AC5}"/>
          </ac:spMkLst>
        </pc:spChg>
        <pc:spChg chg="add mod">
          <ac:chgData name="Aldacher, Muhammad" userId="12bec936-7d77-4747-ae5c-755e57d88fa4" providerId="ADAL" clId="{BBC8C393-44D0-4C20-A3FC-A32AACEC057D}" dt="2024-11-26T00:19:09.343" v="38" actId="1076"/>
          <ac:spMkLst>
            <pc:docMk/>
            <pc:sldMk cId="1180650417" sldId="257"/>
            <ac:spMk id="16" creationId="{B685DF61-119D-62F1-B287-7321FC96AB57}"/>
          </ac:spMkLst>
        </pc:spChg>
        <pc:spChg chg="add mod">
          <ac:chgData name="Aldacher, Muhammad" userId="12bec936-7d77-4747-ae5c-755e57d88fa4" providerId="ADAL" clId="{BBC8C393-44D0-4C20-A3FC-A32AACEC057D}" dt="2024-11-26T00:19:09.343" v="38" actId="1076"/>
          <ac:spMkLst>
            <pc:docMk/>
            <pc:sldMk cId="1180650417" sldId="257"/>
            <ac:spMk id="18" creationId="{83F8B368-75D9-1878-9FC6-BAC66BD48AC5}"/>
          </ac:spMkLst>
        </pc:spChg>
        <pc:picChg chg="add del">
          <ac:chgData name="Aldacher, Muhammad" userId="12bec936-7d77-4747-ae5c-755e57d88fa4" providerId="ADAL" clId="{BBC8C393-44D0-4C20-A3FC-A32AACEC057D}" dt="2024-11-26T00:18:53.333" v="34" actId="478"/>
          <ac:picMkLst>
            <pc:docMk/>
            <pc:sldMk cId="1180650417" sldId="257"/>
            <ac:picMk id="5" creationId="{EB66EBDF-C300-ED0C-26E2-BF7559969D7F}"/>
          </ac:picMkLst>
        </pc:picChg>
        <pc:picChg chg="add del mod ord">
          <ac:chgData name="Aldacher, Muhammad" userId="12bec936-7d77-4747-ae5c-755e57d88fa4" providerId="ADAL" clId="{BBC8C393-44D0-4C20-A3FC-A32AACEC057D}" dt="2024-11-26T00:18:48.896" v="31" actId="22"/>
          <ac:picMkLst>
            <pc:docMk/>
            <pc:sldMk cId="1180650417" sldId="257"/>
            <ac:picMk id="8" creationId="{BD36CC6A-897F-660B-EBBA-C52CA9CBE317}"/>
          </ac:picMkLst>
        </pc:picChg>
        <pc:picChg chg="add mod">
          <ac:chgData name="Aldacher, Muhammad" userId="12bec936-7d77-4747-ae5c-755e57d88fa4" providerId="ADAL" clId="{BBC8C393-44D0-4C20-A3FC-A32AACEC057D}" dt="2024-11-26T00:18:54.844" v="35"/>
          <ac:picMkLst>
            <pc:docMk/>
            <pc:sldMk cId="1180650417" sldId="257"/>
            <ac:picMk id="13" creationId="{C9D33080-04AC-AFF5-9E64-91E739A24148}"/>
          </ac:picMkLst>
        </pc:picChg>
        <pc:cxnChg chg="add del">
          <ac:chgData name="Aldacher, Muhammad" userId="12bec936-7d77-4747-ae5c-755e57d88fa4" providerId="ADAL" clId="{BBC8C393-44D0-4C20-A3FC-A32AACEC057D}" dt="2024-11-26T00:18:58.511" v="36" actId="21"/>
          <ac:cxnSpMkLst>
            <pc:docMk/>
            <pc:sldMk cId="1180650417" sldId="257"/>
            <ac:cxnSpMk id="7" creationId="{EB219F9A-CC8B-E700-F018-FF2788317A67}"/>
          </ac:cxnSpMkLst>
        </pc:cxnChg>
        <pc:cxnChg chg="add del">
          <ac:chgData name="Aldacher, Muhammad" userId="12bec936-7d77-4747-ae5c-755e57d88fa4" providerId="ADAL" clId="{BBC8C393-44D0-4C20-A3FC-A32AACEC057D}" dt="2024-11-26T00:18:58.511" v="36" actId="21"/>
          <ac:cxnSpMkLst>
            <pc:docMk/>
            <pc:sldMk cId="1180650417" sldId="257"/>
            <ac:cxnSpMk id="12" creationId="{F5D63C04-7090-3BB0-9E46-B57293F1AE85}"/>
          </ac:cxnSpMkLst>
        </pc:cxnChg>
        <pc:cxnChg chg="add mod">
          <ac:chgData name="Aldacher, Muhammad" userId="12bec936-7d77-4747-ae5c-755e57d88fa4" providerId="ADAL" clId="{BBC8C393-44D0-4C20-A3FC-A32AACEC057D}" dt="2024-11-26T00:19:09.343" v="38" actId="1076"/>
          <ac:cxnSpMkLst>
            <pc:docMk/>
            <pc:sldMk cId="1180650417" sldId="257"/>
            <ac:cxnSpMk id="15" creationId="{EB219F9A-CC8B-E700-F018-FF2788317A67}"/>
          </ac:cxnSpMkLst>
        </pc:cxnChg>
        <pc:cxnChg chg="add mod">
          <ac:chgData name="Aldacher, Muhammad" userId="12bec936-7d77-4747-ae5c-755e57d88fa4" providerId="ADAL" clId="{BBC8C393-44D0-4C20-A3FC-A32AACEC057D}" dt="2024-11-26T00:19:09.343" v="38" actId="1076"/>
          <ac:cxnSpMkLst>
            <pc:docMk/>
            <pc:sldMk cId="1180650417" sldId="257"/>
            <ac:cxnSpMk id="17" creationId="{F5D63C04-7090-3BB0-9E46-B57293F1AE85}"/>
          </ac:cxnSpMkLst>
        </pc:cxnChg>
      </pc:sldChg>
      <pc:sldChg chg="addSp delSp modSp mod">
        <pc:chgData name="Aldacher, Muhammad" userId="12bec936-7d77-4747-ae5c-755e57d88fa4" providerId="ADAL" clId="{BBC8C393-44D0-4C20-A3FC-A32AACEC057D}" dt="2024-11-27T21:18:59.047" v="686" actId="207"/>
        <pc:sldMkLst>
          <pc:docMk/>
          <pc:sldMk cId="2632519550" sldId="258"/>
        </pc:sldMkLst>
        <pc:spChg chg="add del mod">
          <ac:chgData name="Aldacher, Muhammad" userId="12bec936-7d77-4747-ae5c-755e57d88fa4" providerId="ADAL" clId="{BBC8C393-44D0-4C20-A3FC-A32AACEC057D}" dt="2024-11-27T19:38:10.807" v="40" actId="22"/>
          <ac:spMkLst>
            <pc:docMk/>
            <pc:sldMk cId="2632519550" sldId="258"/>
            <ac:spMk id="4" creationId="{63AD2866-169C-31BF-2DF1-60814C4B0211}"/>
          </ac:spMkLst>
        </pc:spChg>
        <pc:spChg chg="add mod">
          <ac:chgData name="Aldacher, Muhammad" userId="12bec936-7d77-4747-ae5c-755e57d88fa4" providerId="ADAL" clId="{BBC8C393-44D0-4C20-A3FC-A32AACEC057D}" dt="2024-11-27T19:54:31.280" v="401" actId="207"/>
          <ac:spMkLst>
            <pc:docMk/>
            <pc:sldMk cId="2632519550" sldId="258"/>
            <ac:spMk id="8" creationId="{D3F90230-1009-0EFF-976A-9CABB562BE96}"/>
          </ac:spMkLst>
        </pc:spChg>
        <pc:spChg chg="add mod">
          <ac:chgData name="Aldacher, Muhammad" userId="12bec936-7d77-4747-ae5c-755e57d88fa4" providerId="ADAL" clId="{BBC8C393-44D0-4C20-A3FC-A32AACEC057D}" dt="2024-11-27T19:55:54.109" v="426" actId="208"/>
          <ac:spMkLst>
            <pc:docMk/>
            <pc:sldMk cId="2632519550" sldId="258"/>
            <ac:spMk id="9" creationId="{C365C516-3A0E-E562-1A6E-EE53F94A8419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0" creationId="{D3F90230-1009-0EFF-976A-9CABB562BE96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1" creationId="{C365C516-3A0E-E562-1A6E-EE53F94A8419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2" creationId="{F01B7038-3147-A25B-6CD9-BBBE63D8DEA5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3" creationId="{B7096306-994C-BDAF-7645-8EF2B70A1F06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4" creationId="{6CA314A7-6246-6ADF-DF4B-05E3842424B3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5" creationId="{89B562AA-4928-AC81-A00D-51737D448CC7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6" creationId="{C12EF20D-227D-4093-0FAD-1C9E0D344958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7" creationId="{49DABE66-A631-48F0-617C-30C1A7667EEB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8" creationId="{0F85274C-F4F5-193E-1656-670D001FC3DA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19" creationId="{523E3E88-EE48-E39A-41ED-0064B18B6BB7}"/>
          </ac:spMkLst>
        </pc:spChg>
        <pc:spChg chg="add mod">
          <ac:chgData name="Aldacher, Muhammad" userId="12bec936-7d77-4747-ae5c-755e57d88fa4" providerId="ADAL" clId="{BBC8C393-44D0-4C20-A3FC-A32AACEC057D}" dt="2024-11-27T19:49:26.434" v="211" actId="20577"/>
          <ac:spMkLst>
            <pc:docMk/>
            <pc:sldMk cId="2632519550" sldId="258"/>
            <ac:spMk id="20" creationId="{F01B7038-3147-A25B-6CD9-BBBE63D8DEA5}"/>
          </ac:spMkLst>
        </pc:spChg>
        <pc:spChg chg="del">
          <ac:chgData name="Aldacher, Muhammad" userId="12bec936-7d77-4747-ae5c-755e57d88fa4" providerId="ADAL" clId="{BBC8C393-44D0-4C20-A3FC-A32AACEC057D}" dt="2024-11-27T19:38:25.615" v="42" actId="21"/>
          <ac:spMkLst>
            <pc:docMk/>
            <pc:sldMk cId="2632519550" sldId="258"/>
            <ac:spMk id="21" creationId="{A8E9F08D-25D5-9D8B-7A52-36E2D65FF9D0}"/>
          </ac:spMkLst>
        </pc:spChg>
        <pc:spChg chg="add mod">
          <ac:chgData name="Aldacher, Muhammad" userId="12bec936-7d77-4747-ae5c-755e57d88fa4" providerId="ADAL" clId="{BBC8C393-44D0-4C20-A3FC-A32AACEC057D}" dt="2024-11-27T19:53:13.036" v="371" actId="1076"/>
          <ac:spMkLst>
            <pc:docMk/>
            <pc:sldMk cId="2632519550" sldId="258"/>
            <ac:spMk id="22" creationId="{B7096306-994C-BDAF-7645-8EF2B70A1F06}"/>
          </ac:spMkLst>
        </pc:spChg>
        <pc:spChg chg="add mod">
          <ac:chgData name="Aldacher, Muhammad" userId="12bec936-7d77-4747-ae5c-755e57d88fa4" providerId="ADAL" clId="{BBC8C393-44D0-4C20-A3FC-A32AACEC057D}" dt="2024-11-27T19:53:13.036" v="371" actId="1076"/>
          <ac:spMkLst>
            <pc:docMk/>
            <pc:sldMk cId="2632519550" sldId="258"/>
            <ac:spMk id="23" creationId="{6CA314A7-6246-6ADF-DF4B-05E3842424B3}"/>
          </ac:spMkLst>
        </pc:spChg>
        <pc:spChg chg="add mod">
          <ac:chgData name="Aldacher, Muhammad" userId="12bec936-7d77-4747-ae5c-755e57d88fa4" providerId="ADAL" clId="{BBC8C393-44D0-4C20-A3FC-A32AACEC057D}" dt="2024-11-27T19:53:13.036" v="371" actId="1076"/>
          <ac:spMkLst>
            <pc:docMk/>
            <pc:sldMk cId="2632519550" sldId="258"/>
            <ac:spMk id="24" creationId="{89B562AA-4928-AC81-A00D-51737D448CC7}"/>
          </ac:spMkLst>
        </pc:spChg>
        <pc:spChg chg="add mod">
          <ac:chgData name="Aldacher, Muhammad" userId="12bec936-7d77-4747-ae5c-755e57d88fa4" providerId="ADAL" clId="{BBC8C393-44D0-4C20-A3FC-A32AACEC057D}" dt="2024-11-27T19:53:13.036" v="371" actId="1076"/>
          <ac:spMkLst>
            <pc:docMk/>
            <pc:sldMk cId="2632519550" sldId="258"/>
            <ac:spMk id="25" creationId="{C12EF20D-227D-4093-0FAD-1C9E0D344958}"/>
          </ac:spMkLst>
        </pc:spChg>
        <pc:spChg chg="add del mod">
          <ac:chgData name="Aldacher, Muhammad" userId="12bec936-7d77-4747-ae5c-755e57d88fa4" providerId="ADAL" clId="{BBC8C393-44D0-4C20-A3FC-A32AACEC057D}" dt="2024-11-27T19:49:04.931" v="193" actId="478"/>
          <ac:spMkLst>
            <pc:docMk/>
            <pc:sldMk cId="2632519550" sldId="258"/>
            <ac:spMk id="26" creationId="{49DABE66-A631-48F0-617C-30C1A7667EEB}"/>
          </ac:spMkLst>
        </pc:spChg>
        <pc:spChg chg="add mod">
          <ac:chgData name="Aldacher, Muhammad" userId="12bec936-7d77-4747-ae5c-755e57d88fa4" providerId="ADAL" clId="{BBC8C393-44D0-4C20-A3FC-A32AACEC057D}" dt="2024-11-27T19:50:07.792" v="233" actId="20577"/>
          <ac:spMkLst>
            <pc:docMk/>
            <pc:sldMk cId="2632519550" sldId="258"/>
            <ac:spMk id="27" creationId="{0F85274C-F4F5-193E-1656-670D001FC3DA}"/>
          </ac:spMkLst>
        </pc:spChg>
        <pc:spChg chg="add mod">
          <ac:chgData name="Aldacher, Muhammad" userId="12bec936-7d77-4747-ae5c-755e57d88fa4" providerId="ADAL" clId="{BBC8C393-44D0-4C20-A3FC-A32AACEC057D}" dt="2024-11-27T20:34:51.256" v="674" actId="20577"/>
          <ac:spMkLst>
            <pc:docMk/>
            <pc:sldMk cId="2632519550" sldId="258"/>
            <ac:spMk id="28" creationId="{523E3E88-EE48-E39A-41ED-0064B18B6BB7}"/>
          </ac:spMkLst>
        </pc:spChg>
        <pc:spChg chg="add mod">
          <ac:chgData name="Aldacher, Muhammad" userId="12bec936-7d77-4747-ae5c-755e57d88fa4" providerId="ADAL" clId="{BBC8C393-44D0-4C20-A3FC-A32AACEC057D}" dt="2024-11-27T19:52:27.431" v="367" actId="20577"/>
          <ac:spMkLst>
            <pc:docMk/>
            <pc:sldMk cId="2632519550" sldId="258"/>
            <ac:spMk id="29" creationId="{A8E9F08D-25D5-9D8B-7A52-36E2D65FF9D0}"/>
          </ac:spMkLst>
        </pc:spChg>
        <pc:spChg chg="add mod">
          <ac:chgData name="Aldacher, Muhammad" userId="12bec936-7d77-4747-ae5c-755e57d88fa4" providerId="ADAL" clId="{BBC8C393-44D0-4C20-A3FC-A32AACEC057D}" dt="2024-11-27T20:01:45.405" v="542" actId="207"/>
          <ac:spMkLst>
            <pc:docMk/>
            <pc:sldMk cId="2632519550" sldId="258"/>
            <ac:spMk id="47" creationId="{D8D6E996-C769-B4DE-D7AA-07894193EEF8}"/>
          </ac:spMkLst>
        </pc:spChg>
        <pc:spChg chg="add mod">
          <ac:chgData name="Aldacher, Muhammad" userId="12bec936-7d77-4747-ae5c-755e57d88fa4" providerId="ADAL" clId="{BBC8C393-44D0-4C20-A3FC-A32AACEC057D}" dt="2024-11-27T20:01:45.405" v="542" actId="207"/>
          <ac:spMkLst>
            <pc:docMk/>
            <pc:sldMk cId="2632519550" sldId="258"/>
            <ac:spMk id="48" creationId="{1007F3A2-DBB8-A1E0-924F-3901CB35B4D6}"/>
          </ac:spMkLst>
        </pc:spChg>
        <pc:spChg chg="add del mod">
          <ac:chgData name="Aldacher, Muhammad" userId="12bec936-7d77-4747-ae5c-755e57d88fa4" providerId="ADAL" clId="{BBC8C393-44D0-4C20-A3FC-A32AACEC057D}" dt="2024-11-27T20:01:24.635" v="539" actId="478"/>
          <ac:spMkLst>
            <pc:docMk/>
            <pc:sldMk cId="2632519550" sldId="258"/>
            <ac:spMk id="51" creationId="{8C972550-3C08-CCC5-89F0-7E53EE8D37CF}"/>
          </ac:spMkLst>
        </pc:spChg>
        <pc:spChg chg="add mod">
          <ac:chgData name="Aldacher, Muhammad" userId="12bec936-7d77-4747-ae5c-755e57d88fa4" providerId="ADAL" clId="{BBC8C393-44D0-4C20-A3FC-A32AACEC057D}" dt="2024-11-27T20:01:25.716" v="540"/>
          <ac:spMkLst>
            <pc:docMk/>
            <pc:sldMk cId="2632519550" sldId="258"/>
            <ac:spMk id="57" creationId="{F6F58D5B-337B-E976-E654-7C3407D2215C}"/>
          </ac:spMkLst>
        </pc:spChg>
        <pc:spChg chg="add mod">
          <ac:chgData name="Aldacher, Muhammad" userId="12bec936-7d77-4747-ae5c-755e57d88fa4" providerId="ADAL" clId="{BBC8C393-44D0-4C20-A3FC-A32AACEC057D}" dt="2024-11-27T21:18:59.047" v="686" actId="207"/>
          <ac:spMkLst>
            <pc:docMk/>
            <pc:sldMk cId="2632519550" sldId="258"/>
            <ac:spMk id="58" creationId="{E5566160-FDF5-679B-7F30-9E6A5942349B}"/>
          </ac:spMkLst>
        </pc:spChg>
        <pc:grpChg chg="add mod">
          <ac:chgData name="Aldacher, Muhammad" userId="12bec936-7d77-4747-ae5c-755e57d88fa4" providerId="ADAL" clId="{BBC8C393-44D0-4C20-A3FC-A32AACEC057D}" dt="2024-11-27T19:44:31.319" v="190" actId="164"/>
          <ac:grpSpMkLst>
            <pc:docMk/>
            <pc:sldMk cId="2632519550" sldId="258"/>
            <ac:grpSpMk id="45" creationId="{E3342CDC-A978-EEB6-1886-C4D9A0EB1815}"/>
          </ac:grpSpMkLst>
        </pc:grpChg>
        <pc:grpChg chg="add mod">
          <ac:chgData name="Aldacher, Muhammad" userId="12bec936-7d77-4747-ae5c-755e57d88fa4" providerId="ADAL" clId="{BBC8C393-44D0-4C20-A3FC-A32AACEC057D}" dt="2024-11-27T19:53:13.036" v="371" actId="1076"/>
          <ac:grpSpMkLst>
            <pc:docMk/>
            <pc:sldMk cId="2632519550" sldId="258"/>
            <ac:grpSpMk id="46" creationId="{D3E51409-D2C1-9676-29FA-D33D47F6FF00}"/>
          </ac:grpSpMkLst>
        </pc:grpChg>
        <pc:picChg chg="add mod ord">
          <ac:chgData name="Aldacher, Muhammad" userId="12bec936-7d77-4747-ae5c-755e57d88fa4" providerId="ADAL" clId="{BBC8C393-44D0-4C20-A3FC-A32AACEC057D}" dt="2024-11-27T19:53:13.036" v="371" actId="1076"/>
          <ac:picMkLst>
            <pc:docMk/>
            <pc:sldMk cId="2632519550" sldId="258"/>
            <ac:picMk id="6" creationId="{6DA87C97-7A99-216C-ED54-463A18836968}"/>
          </ac:picMkLst>
        </pc:picChg>
        <pc:picChg chg="del">
          <ac:chgData name="Aldacher, Muhammad" userId="12bec936-7d77-4747-ae5c-755e57d88fa4" providerId="ADAL" clId="{BBC8C393-44D0-4C20-A3FC-A32AACEC057D}" dt="2024-11-27T19:38:08.603" v="39" actId="478"/>
          <ac:picMkLst>
            <pc:docMk/>
            <pc:sldMk cId="2632519550" sldId="258"/>
            <ac:picMk id="7" creationId="{889E98F7-A7EA-3C67-339E-359BFCEC270D}"/>
          </ac:picMkLst>
        </pc:picChg>
        <pc:picChg chg="add del mod">
          <ac:chgData name="Aldacher, Muhammad" userId="12bec936-7d77-4747-ae5c-755e57d88fa4" providerId="ADAL" clId="{BBC8C393-44D0-4C20-A3FC-A32AACEC057D}" dt="2024-11-27T19:57:07.873" v="447" actId="21"/>
          <ac:picMkLst>
            <pc:docMk/>
            <pc:sldMk cId="2632519550" sldId="258"/>
            <ac:picMk id="53" creationId="{A54EF710-1028-7E31-00B3-56882319547D}"/>
          </ac:picMkLst>
        </pc:picChg>
        <pc:picChg chg="add del mod">
          <ac:chgData name="Aldacher, Muhammad" userId="12bec936-7d77-4747-ae5c-755e57d88fa4" providerId="ADAL" clId="{BBC8C393-44D0-4C20-A3FC-A32AACEC057D}" dt="2024-11-27T19:57:18.300" v="451" actId="21"/>
          <ac:picMkLst>
            <pc:docMk/>
            <pc:sldMk cId="2632519550" sldId="258"/>
            <ac:picMk id="54" creationId="{A54EF710-1028-7E31-00B3-56882319547D}"/>
          </ac:picMkLst>
        </pc:picChg>
        <pc:picChg chg="add del mod">
          <ac:chgData name="Aldacher, Muhammad" userId="12bec936-7d77-4747-ae5c-755e57d88fa4" providerId="ADAL" clId="{BBC8C393-44D0-4C20-A3FC-A32AACEC057D}" dt="2024-11-27T19:57:27.651" v="454" actId="21"/>
          <ac:picMkLst>
            <pc:docMk/>
            <pc:sldMk cId="2632519550" sldId="258"/>
            <ac:picMk id="55" creationId="{A54EF710-1028-7E31-00B3-56882319547D}"/>
          </ac:picMkLst>
        </pc:picChg>
        <pc:cxnChg chg="add del mod">
          <ac:chgData name="Aldacher, Muhammad" userId="12bec936-7d77-4747-ae5c-755e57d88fa4" providerId="ADAL" clId="{BBC8C393-44D0-4C20-A3FC-A32AACEC057D}" dt="2024-11-27T19:41:38.256" v="94" actId="478"/>
          <ac:cxnSpMkLst>
            <pc:docMk/>
            <pc:sldMk cId="2632519550" sldId="258"/>
            <ac:cxnSpMk id="31" creationId="{D7B2249C-DDA6-6675-AE46-F4C0338D8389}"/>
          </ac:cxnSpMkLst>
        </pc:cxnChg>
        <pc:cxnChg chg="add mod">
          <ac:chgData name="Aldacher, Muhammad" userId="12bec936-7d77-4747-ae5c-755e57d88fa4" providerId="ADAL" clId="{BBC8C393-44D0-4C20-A3FC-A32AACEC057D}" dt="2024-11-27T19:44:28.381" v="189" actId="208"/>
          <ac:cxnSpMkLst>
            <pc:docMk/>
            <pc:sldMk cId="2632519550" sldId="258"/>
            <ac:cxnSpMk id="33" creationId="{F31B58D0-B14A-AC9A-B7F2-0E3289F63036}"/>
          </ac:cxnSpMkLst>
        </pc:cxnChg>
        <pc:cxnChg chg="add mod">
          <ac:chgData name="Aldacher, Muhammad" userId="12bec936-7d77-4747-ae5c-755e57d88fa4" providerId="ADAL" clId="{BBC8C393-44D0-4C20-A3FC-A32AACEC057D}" dt="2024-11-27T19:44:28.381" v="189" actId="208"/>
          <ac:cxnSpMkLst>
            <pc:docMk/>
            <pc:sldMk cId="2632519550" sldId="258"/>
            <ac:cxnSpMk id="35" creationId="{7A638963-0DF7-7B1B-45F6-FB0744E70E46}"/>
          </ac:cxnSpMkLst>
        </pc:cxnChg>
        <pc:cxnChg chg="add mod">
          <ac:chgData name="Aldacher, Muhammad" userId="12bec936-7d77-4747-ae5c-755e57d88fa4" providerId="ADAL" clId="{BBC8C393-44D0-4C20-A3FC-A32AACEC057D}" dt="2024-11-27T19:44:28.381" v="189" actId="208"/>
          <ac:cxnSpMkLst>
            <pc:docMk/>
            <pc:sldMk cId="2632519550" sldId="258"/>
            <ac:cxnSpMk id="36" creationId="{687CFA5E-9630-13A7-4624-1477B63D36FF}"/>
          </ac:cxnSpMkLst>
        </pc:cxnChg>
        <pc:cxnChg chg="add mod">
          <ac:chgData name="Aldacher, Muhammad" userId="12bec936-7d77-4747-ae5c-755e57d88fa4" providerId="ADAL" clId="{BBC8C393-44D0-4C20-A3FC-A32AACEC057D}" dt="2024-11-27T19:44:28.381" v="189" actId="208"/>
          <ac:cxnSpMkLst>
            <pc:docMk/>
            <pc:sldMk cId="2632519550" sldId="258"/>
            <ac:cxnSpMk id="39" creationId="{0BBF8236-1148-118B-8467-936239570542}"/>
          </ac:cxnSpMkLst>
        </pc:cxnChg>
        <pc:cxnChg chg="add mod">
          <ac:chgData name="Aldacher, Muhammad" userId="12bec936-7d77-4747-ae5c-755e57d88fa4" providerId="ADAL" clId="{BBC8C393-44D0-4C20-A3FC-A32AACEC057D}" dt="2024-11-27T19:44:31.319" v="190" actId="164"/>
          <ac:cxnSpMkLst>
            <pc:docMk/>
            <pc:sldMk cId="2632519550" sldId="258"/>
            <ac:cxnSpMk id="41" creationId="{25A67596-02C6-9A16-65B5-C1A2C86B5FA7}"/>
          </ac:cxnSpMkLst>
        </pc:cxnChg>
        <pc:cxnChg chg="add mod">
          <ac:chgData name="Aldacher, Muhammad" userId="12bec936-7d77-4747-ae5c-755e57d88fa4" providerId="ADAL" clId="{BBC8C393-44D0-4C20-A3FC-A32AACEC057D}" dt="2024-11-27T19:44:28.381" v="189" actId="208"/>
          <ac:cxnSpMkLst>
            <pc:docMk/>
            <pc:sldMk cId="2632519550" sldId="258"/>
            <ac:cxnSpMk id="42" creationId="{2349D977-4733-B733-F8EC-493144E93D50}"/>
          </ac:cxnSpMkLst>
        </pc:cxnChg>
        <pc:cxnChg chg="add del mod">
          <ac:chgData name="Aldacher, Muhammad" userId="12bec936-7d77-4747-ae5c-755e57d88fa4" providerId="ADAL" clId="{BBC8C393-44D0-4C20-A3FC-A32AACEC057D}" dt="2024-11-27T20:01:24.635" v="539" actId="478"/>
          <ac:cxnSpMkLst>
            <pc:docMk/>
            <pc:sldMk cId="2632519550" sldId="258"/>
            <ac:cxnSpMk id="49" creationId="{76279773-A818-C8E2-BCEC-DD3B24B00C66}"/>
          </ac:cxnSpMkLst>
        </pc:cxnChg>
        <pc:cxnChg chg="add mod">
          <ac:chgData name="Aldacher, Muhammad" userId="12bec936-7d77-4747-ae5c-755e57d88fa4" providerId="ADAL" clId="{BBC8C393-44D0-4C20-A3FC-A32AACEC057D}" dt="2024-11-27T20:01:25.716" v="540"/>
          <ac:cxnSpMkLst>
            <pc:docMk/>
            <pc:sldMk cId="2632519550" sldId="258"/>
            <ac:cxnSpMk id="56" creationId="{EC6522D0-B7F6-0CF7-1635-061ACD84C75F}"/>
          </ac:cxnSpMkLst>
        </pc:cxnChg>
      </pc:sldChg>
      <pc:sldChg chg="addSp delSp modSp mod">
        <pc:chgData name="Aldacher, Muhammad" userId="12bec936-7d77-4747-ae5c-755e57d88fa4" providerId="ADAL" clId="{BBC8C393-44D0-4C20-A3FC-A32AACEC057D}" dt="2024-11-28T02:07:41.329" v="1277" actId="20577"/>
        <pc:sldMkLst>
          <pc:docMk/>
          <pc:sldMk cId="1037584795" sldId="259"/>
        </pc:sldMkLst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6" creationId="{7C35E328-E400-4D89-CA09-37E45EA7F7D3}"/>
          </ac:spMkLst>
        </pc:spChg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10" creationId="{B0933739-4E89-377A-93B1-6C395339B220}"/>
          </ac:spMkLst>
        </pc:spChg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11" creationId="{4105C19A-6689-087D-D0C9-87EECA7520AF}"/>
          </ac:spMkLst>
        </pc:spChg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12" creationId="{D290E5DB-9AD7-99B3-362A-B945DE76A8D2}"/>
          </ac:spMkLst>
        </pc:spChg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13" creationId="{154C9D94-819D-F5C1-EADC-1155063E1FC3}"/>
          </ac:spMkLst>
        </pc:spChg>
        <pc:spChg chg="del">
          <ac:chgData name="Aldacher, Muhammad" userId="12bec936-7d77-4747-ae5c-755e57d88fa4" providerId="ADAL" clId="{BBC8C393-44D0-4C20-A3FC-A32AACEC057D}" dt="2024-11-27T23:28:39.078" v="688" actId="478"/>
          <ac:spMkLst>
            <pc:docMk/>
            <pc:sldMk cId="1037584795" sldId="259"/>
            <ac:spMk id="17" creationId="{C79FD6BE-7559-0C59-0868-CB9C686E02C7}"/>
          </ac:spMkLst>
        </pc:spChg>
        <pc:spChg chg="del">
          <ac:chgData name="Aldacher, Muhammad" userId="12bec936-7d77-4747-ae5c-755e57d88fa4" providerId="ADAL" clId="{BBC8C393-44D0-4C20-A3FC-A32AACEC057D}" dt="2024-11-27T23:28:39.078" v="688" actId="478"/>
          <ac:spMkLst>
            <pc:docMk/>
            <pc:sldMk cId="1037584795" sldId="259"/>
            <ac:spMk id="18" creationId="{F0CA5458-21C0-1C54-BCA7-1F0F07DD159A}"/>
          </ac:spMkLst>
        </pc:spChg>
        <pc:spChg chg="del">
          <ac:chgData name="Aldacher, Muhammad" userId="12bec936-7d77-4747-ae5c-755e57d88fa4" providerId="ADAL" clId="{BBC8C393-44D0-4C20-A3FC-A32AACEC057D}" dt="2024-11-27T23:28:39.078" v="688" actId="478"/>
          <ac:spMkLst>
            <pc:docMk/>
            <pc:sldMk cId="1037584795" sldId="259"/>
            <ac:spMk id="19" creationId="{C48AF4D2-5249-209B-B192-B8719944812F}"/>
          </ac:spMkLst>
        </pc:spChg>
        <pc:spChg chg="del">
          <ac:chgData name="Aldacher, Muhammad" userId="12bec936-7d77-4747-ae5c-755e57d88fa4" providerId="ADAL" clId="{BBC8C393-44D0-4C20-A3FC-A32AACEC057D}" dt="2024-11-27T19:59:00.908" v="508" actId="478"/>
          <ac:spMkLst>
            <pc:docMk/>
            <pc:sldMk cId="1037584795" sldId="259"/>
            <ac:spMk id="20" creationId="{44FE3F0F-70B4-92A4-3F73-50FF4B63A771}"/>
          </ac:spMkLst>
        </pc:spChg>
        <pc:spChg chg="del">
          <ac:chgData name="Aldacher, Muhammad" userId="12bec936-7d77-4747-ae5c-755e57d88fa4" providerId="ADAL" clId="{BBC8C393-44D0-4C20-A3FC-A32AACEC057D}" dt="2024-11-27T19:41:04.768" v="90" actId="478"/>
          <ac:spMkLst>
            <pc:docMk/>
            <pc:sldMk cId="1037584795" sldId="259"/>
            <ac:spMk id="22" creationId="{03373C51-A818-E6B7-1928-B2B2A908EB97}"/>
          </ac:spMkLst>
        </pc:spChg>
        <pc:spChg chg="add del mod">
          <ac:chgData name="Aldacher, Muhammad" userId="12bec936-7d77-4747-ae5c-755e57d88fa4" providerId="ADAL" clId="{BBC8C393-44D0-4C20-A3FC-A32AACEC057D}" dt="2024-11-27T19:53:00.482" v="369" actId="478"/>
          <ac:spMkLst>
            <pc:docMk/>
            <pc:sldMk cId="1037584795" sldId="259"/>
            <ac:spMk id="30" creationId="{0730BFFC-954F-8A26-F210-1E48C048633E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1" creationId="{493FE7DB-E91C-ACCF-C062-9C2C067473B2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2" creationId="{0276D602-9747-C390-7148-7C2224B75844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3" creationId="{10938220-16D8-F746-EEFB-FE7F18E9DBE9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4" creationId="{C0B33497-D9F1-66CA-C896-93E041B9ADA7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5" creationId="{8744D250-CA2C-6B4A-1EAF-D3A7F93244E8}"/>
          </ac:spMkLst>
        </pc:spChg>
        <pc:spChg chg="add mod">
          <ac:chgData name="Aldacher, Muhammad" userId="12bec936-7d77-4747-ae5c-755e57d88fa4" providerId="ADAL" clId="{BBC8C393-44D0-4C20-A3FC-A32AACEC057D}" dt="2024-11-27T19:57:40.395" v="456"/>
          <ac:spMkLst>
            <pc:docMk/>
            <pc:sldMk cId="1037584795" sldId="259"/>
            <ac:spMk id="36" creationId="{A9B53223-D40D-0081-AC5F-CD33D5DD6708}"/>
          </ac:spMkLst>
        </pc:spChg>
        <pc:spChg chg="add mod">
          <ac:chgData name="Aldacher, Muhammad" userId="12bec936-7d77-4747-ae5c-755e57d88fa4" providerId="ADAL" clId="{BBC8C393-44D0-4C20-A3FC-A32AACEC057D}" dt="2024-11-27T20:01:40.966" v="541" actId="207"/>
          <ac:spMkLst>
            <pc:docMk/>
            <pc:sldMk cId="1037584795" sldId="259"/>
            <ac:spMk id="45" creationId="{9C2378F0-6719-48D2-14BF-9E20B824399C}"/>
          </ac:spMkLst>
        </pc:spChg>
        <pc:spChg chg="add mod">
          <ac:chgData name="Aldacher, Muhammad" userId="12bec936-7d77-4747-ae5c-755e57d88fa4" providerId="ADAL" clId="{BBC8C393-44D0-4C20-A3FC-A32AACEC057D}" dt="2024-11-27T20:01:40.966" v="541" actId="207"/>
          <ac:spMkLst>
            <pc:docMk/>
            <pc:sldMk cId="1037584795" sldId="259"/>
            <ac:spMk id="46" creationId="{917EEE7F-BCE3-1193-F1FD-969EC1152553}"/>
          </ac:spMkLst>
        </pc:spChg>
        <pc:spChg chg="add mod">
          <ac:chgData name="Aldacher, Muhammad" userId="12bec936-7d77-4747-ae5c-755e57d88fa4" providerId="ADAL" clId="{BBC8C393-44D0-4C20-A3FC-A32AACEC057D}" dt="2024-11-27T19:58:10.550" v="507" actId="1036"/>
          <ac:spMkLst>
            <pc:docMk/>
            <pc:sldMk cId="1037584795" sldId="259"/>
            <ac:spMk id="48" creationId="{B344EFC4-0295-27B6-09B3-26B45D6F7295}"/>
          </ac:spMkLst>
        </pc:spChg>
        <pc:spChg chg="add mod">
          <ac:chgData name="Aldacher, Muhammad" userId="12bec936-7d77-4747-ae5c-755e57d88fa4" providerId="ADAL" clId="{BBC8C393-44D0-4C20-A3FC-A32AACEC057D}" dt="2024-11-27T19:58:10.550" v="507" actId="1036"/>
          <ac:spMkLst>
            <pc:docMk/>
            <pc:sldMk cId="1037584795" sldId="259"/>
            <ac:spMk id="50" creationId="{7D28C607-EF75-15DC-5A6B-5D0F4A2F4050}"/>
          </ac:spMkLst>
        </pc:spChg>
        <pc:spChg chg="add mod">
          <ac:chgData name="Aldacher, Muhammad" userId="12bec936-7d77-4747-ae5c-755e57d88fa4" providerId="ADAL" clId="{BBC8C393-44D0-4C20-A3FC-A32AACEC057D}" dt="2024-11-27T19:59:27.980" v="515" actId="1076"/>
          <ac:spMkLst>
            <pc:docMk/>
            <pc:sldMk cId="1037584795" sldId="259"/>
            <ac:spMk id="51" creationId="{09AFE4BD-3918-CBA2-8C38-20688F94F1D4}"/>
          </ac:spMkLst>
        </pc:spChg>
        <pc:spChg chg="add mod">
          <ac:chgData name="Aldacher, Muhammad" userId="12bec936-7d77-4747-ae5c-755e57d88fa4" providerId="ADAL" clId="{BBC8C393-44D0-4C20-A3FC-A32AACEC057D}" dt="2024-11-27T19:59:38.248" v="519" actId="20577"/>
          <ac:spMkLst>
            <pc:docMk/>
            <pc:sldMk cId="1037584795" sldId="259"/>
            <ac:spMk id="52" creationId="{503543D2-7905-9E17-A54E-10931BA64778}"/>
          </ac:spMkLst>
        </pc:spChg>
        <pc:spChg chg="add mod">
          <ac:chgData name="Aldacher, Muhammad" userId="12bec936-7d77-4747-ae5c-755e57d88fa4" providerId="ADAL" clId="{BBC8C393-44D0-4C20-A3FC-A32AACEC057D}" dt="2024-11-27T21:19:02.905" v="687"/>
          <ac:spMkLst>
            <pc:docMk/>
            <pc:sldMk cId="1037584795" sldId="259"/>
            <ac:spMk id="57" creationId="{DCB6D859-077E-33E9-D1A2-1EF1FAC5CA6C}"/>
          </ac:spMkLst>
        </pc:spChg>
        <pc:spChg chg="add mod">
          <ac:chgData name="Aldacher, Muhammad" userId="12bec936-7d77-4747-ae5c-755e57d88fa4" providerId="ADAL" clId="{BBC8C393-44D0-4C20-A3FC-A32AACEC057D}" dt="2024-11-28T00:26:43.930" v="689"/>
          <ac:spMkLst>
            <pc:docMk/>
            <pc:sldMk cId="1037584795" sldId="259"/>
            <ac:spMk id="58" creationId="{E2898EA9-4691-6031-3EE1-E6D149C34356}"/>
          </ac:spMkLst>
        </pc:spChg>
        <pc:spChg chg="add mod">
          <ac:chgData name="Aldacher, Muhammad" userId="12bec936-7d77-4747-ae5c-755e57d88fa4" providerId="ADAL" clId="{BBC8C393-44D0-4C20-A3FC-A32AACEC057D}" dt="2024-11-28T01:41:07.962" v="988" actId="1036"/>
          <ac:spMkLst>
            <pc:docMk/>
            <pc:sldMk cId="1037584795" sldId="259"/>
            <ac:spMk id="59" creationId="{A8951381-F759-8A9D-6212-7F93F9AF5883}"/>
          </ac:spMkLst>
        </pc:spChg>
        <pc:spChg chg="add mod">
          <ac:chgData name="Aldacher, Muhammad" userId="12bec936-7d77-4747-ae5c-755e57d88fa4" providerId="ADAL" clId="{BBC8C393-44D0-4C20-A3FC-A32AACEC057D}" dt="2024-11-28T02:07:41.329" v="1277" actId="20577"/>
          <ac:spMkLst>
            <pc:docMk/>
            <pc:sldMk cId="1037584795" sldId="259"/>
            <ac:spMk id="60" creationId="{9AE3A277-D0EA-68E5-AAAA-01F9EEEE134D}"/>
          </ac:spMkLst>
        </pc:spChg>
        <pc:grpChg chg="add del mod">
          <ac:chgData name="Aldacher, Muhammad" userId="12bec936-7d77-4747-ae5c-755e57d88fa4" providerId="ADAL" clId="{BBC8C393-44D0-4C20-A3FC-A32AACEC057D}" dt="2024-11-27T19:44:37.246" v="191" actId="478"/>
          <ac:grpSpMkLst>
            <pc:docMk/>
            <pc:sldMk cId="1037584795" sldId="259"/>
            <ac:grpSpMk id="4" creationId="{5224E080-8183-FF26-149F-7573BE172702}"/>
          </ac:grpSpMkLst>
        </pc:grpChg>
        <pc:grpChg chg="add del mod">
          <ac:chgData name="Aldacher, Muhammad" userId="12bec936-7d77-4747-ae5c-755e57d88fa4" providerId="ADAL" clId="{BBC8C393-44D0-4C20-A3FC-A32AACEC057D}" dt="2024-11-27T19:53:02.403" v="370" actId="478"/>
          <ac:grpSpMkLst>
            <pc:docMk/>
            <pc:sldMk cId="1037584795" sldId="259"/>
            <ac:grpSpMk id="16" creationId="{22978179-E1CC-16E3-86AD-3E4098425D61}"/>
          </ac:grpSpMkLst>
        </pc:grpChg>
        <pc:grpChg chg="mod">
          <ac:chgData name="Aldacher, Muhammad" userId="12bec936-7d77-4747-ae5c-755e57d88fa4" providerId="ADAL" clId="{BBC8C393-44D0-4C20-A3FC-A32AACEC057D}" dt="2024-11-27T19:44:38.180" v="192"/>
          <ac:grpSpMkLst>
            <pc:docMk/>
            <pc:sldMk cId="1037584795" sldId="259"/>
            <ac:grpSpMk id="23" creationId="{BA97E713-89C9-641F-5F4D-D2DBF57C4F32}"/>
          </ac:grpSpMkLst>
        </pc:grpChg>
        <pc:grpChg chg="add mod">
          <ac:chgData name="Aldacher, Muhammad" userId="12bec936-7d77-4747-ae5c-755e57d88fa4" providerId="ADAL" clId="{BBC8C393-44D0-4C20-A3FC-A32AACEC057D}" dt="2024-11-27T19:57:40.395" v="456"/>
          <ac:grpSpMkLst>
            <pc:docMk/>
            <pc:sldMk cId="1037584795" sldId="259"/>
            <ac:grpSpMk id="37" creationId="{DFD44F00-68C7-2CC7-607A-5D766E9225DA}"/>
          </ac:grpSpMkLst>
        </pc:grpChg>
        <pc:grpChg chg="mod">
          <ac:chgData name="Aldacher, Muhammad" userId="12bec936-7d77-4747-ae5c-755e57d88fa4" providerId="ADAL" clId="{BBC8C393-44D0-4C20-A3FC-A32AACEC057D}" dt="2024-11-27T19:57:40.395" v="456"/>
          <ac:grpSpMkLst>
            <pc:docMk/>
            <pc:sldMk cId="1037584795" sldId="259"/>
            <ac:grpSpMk id="39" creationId="{DD174B9C-D031-9839-604F-C6EED3FDABD1}"/>
          </ac:grpSpMkLst>
        </pc:grpChg>
        <pc:picChg chg="add del mod">
          <ac:chgData name="Aldacher, Muhammad" userId="12bec936-7d77-4747-ae5c-755e57d88fa4" providerId="ADAL" clId="{BBC8C393-44D0-4C20-A3FC-A32AACEC057D}" dt="2024-11-27T19:52:56.102" v="368" actId="478"/>
          <ac:picMkLst>
            <pc:docMk/>
            <pc:sldMk cId="1037584795" sldId="259"/>
            <ac:picMk id="3" creationId="{C032DFD8-2B26-649A-99AF-8F18448F513A}"/>
          </ac:picMkLst>
        </pc:picChg>
        <pc:picChg chg="del">
          <ac:chgData name="Aldacher, Muhammad" userId="12bec936-7d77-4747-ae5c-755e57d88fa4" providerId="ADAL" clId="{BBC8C393-44D0-4C20-A3FC-A32AACEC057D}" dt="2024-11-27T19:41:06.871" v="91" actId="478"/>
          <ac:picMkLst>
            <pc:docMk/>
            <pc:sldMk cId="1037584795" sldId="259"/>
            <ac:picMk id="5" creationId="{71E4F3C4-4024-BE79-339E-D1D6776C33E3}"/>
          </ac:picMkLst>
        </pc:picChg>
        <pc:picChg chg="add mod">
          <ac:chgData name="Aldacher, Muhammad" userId="12bec936-7d77-4747-ae5c-755e57d88fa4" providerId="ADAL" clId="{BBC8C393-44D0-4C20-A3FC-A32AACEC057D}" dt="2024-11-27T19:57:30.039" v="455"/>
          <ac:picMkLst>
            <pc:docMk/>
            <pc:sldMk cId="1037584795" sldId="259"/>
            <ac:picMk id="55" creationId="{A54EF710-1028-7E31-00B3-56882319547D}"/>
          </ac:picMkLst>
        </pc:picChg>
        <pc:cxnChg chg="mod">
          <ac:chgData name="Aldacher, Muhammad" userId="12bec936-7d77-4747-ae5c-755e57d88fa4" providerId="ADAL" clId="{BBC8C393-44D0-4C20-A3FC-A32AACEC057D}" dt="2024-11-27T19:44:17.931" v="188"/>
          <ac:cxnSpMkLst>
            <pc:docMk/>
            <pc:sldMk cId="1037584795" sldId="259"/>
            <ac:cxnSpMk id="7" creationId="{1261D00F-64F7-D266-8314-952CE06DAF0D}"/>
          </ac:cxnSpMkLst>
        </pc:cxnChg>
        <pc:cxnChg chg="mod">
          <ac:chgData name="Aldacher, Muhammad" userId="12bec936-7d77-4747-ae5c-755e57d88fa4" providerId="ADAL" clId="{BBC8C393-44D0-4C20-A3FC-A32AACEC057D}" dt="2024-11-27T19:44:17.931" v="188"/>
          <ac:cxnSpMkLst>
            <pc:docMk/>
            <pc:sldMk cId="1037584795" sldId="259"/>
            <ac:cxnSpMk id="8" creationId="{4A21915A-0398-1E6C-DC0F-4B966E375431}"/>
          </ac:cxnSpMkLst>
        </pc:cxnChg>
        <pc:cxnChg chg="mod">
          <ac:chgData name="Aldacher, Muhammad" userId="12bec936-7d77-4747-ae5c-755e57d88fa4" providerId="ADAL" clId="{BBC8C393-44D0-4C20-A3FC-A32AACEC057D}" dt="2024-11-27T19:44:17.931" v="188"/>
          <ac:cxnSpMkLst>
            <pc:docMk/>
            <pc:sldMk cId="1037584795" sldId="259"/>
            <ac:cxnSpMk id="9" creationId="{7097A09E-C99C-453E-1D1D-3DE4CA12D333}"/>
          </ac:cxnSpMkLst>
        </pc:cxnChg>
        <pc:cxnChg chg="mod">
          <ac:chgData name="Aldacher, Muhammad" userId="12bec936-7d77-4747-ae5c-755e57d88fa4" providerId="ADAL" clId="{BBC8C393-44D0-4C20-A3FC-A32AACEC057D}" dt="2024-11-27T19:44:17.931" v="188"/>
          <ac:cxnSpMkLst>
            <pc:docMk/>
            <pc:sldMk cId="1037584795" sldId="259"/>
            <ac:cxnSpMk id="14" creationId="{9FC7A6E2-7B66-740B-9E07-A163602C90E5}"/>
          </ac:cxnSpMkLst>
        </pc:cxnChg>
        <pc:cxnChg chg="mod">
          <ac:chgData name="Aldacher, Muhammad" userId="12bec936-7d77-4747-ae5c-755e57d88fa4" providerId="ADAL" clId="{BBC8C393-44D0-4C20-A3FC-A32AACEC057D}" dt="2024-11-27T19:44:17.931" v="188"/>
          <ac:cxnSpMkLst>
            <pc:docMk/>
            <pc:sldMk cId="1037584795" sldId="259"/>
            <ac:cxnSpMk id="15" creationId="{D5F73EE2-56A7-87CC-B1FD-B7479D213A0A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1" creationId="{FA8F0AB8-4803-050B-B6E3-E24C7AAA403E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4" creationId="{600E354E-1766-56F1-B738-92EFA5EA7337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5" creationId="{FB3F0AA2-332B-5AA0-7985-5D179E3DC006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6" creationId="{9AB4D482-A4CB-546B-1580-D7A661AF69BE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7" creationId="{DFAD038C-D1F3-FAE5-FB00-9F5F122C64EA}"/>
          </ac:cxnSpMkLst>
        </pc:cxnChg>
        <pc:cxnChg chg="mod">
          <ac:chgData name="Aldacher, Muhammad" userId="12bec936-7d77-4747-ae5c-755e57d88fa4" providerId="ADAL" clId="{BBC8C393-44D0-4C20-A3FC-A32AACEC057D}" dt="2024-11-27T19:44:38.180" v="192"/>
          <ac:cxnSpMkLst>
            <pc:docMk/>
            <pc:sldMk cId="1037584795" sldId="259"/>
            <ac:cxnSpMk id="28" creationId="{EC38B622-19CA-F8BA-58CA-AE6C10133F3D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38" creationId="{8FB107BE-9F24-1292-D274-88364422D2DD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40" creationId="{A3CF4C47-7592-CB7B-7232-B02EFD37FEF8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41" creationId="{411564C5-FCFD-56D1-E591-4C38C4B4CC21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42" creationId="{6D82A4B8-6BCD-4312-EDE5-AEAE79E47068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43" creationId="{D3F51C63-57A2-086B-75B0-BEE7236A02E1}"/>
          </ac:cxnSpMkLst>
        </pc:cxnChg>
        <pc:cxnChg chg="mod">
          <ac:chgData name="Aldacher, Muhammad" userId="12bec936-7d77-4747-ae5c-755e57d88fa4" providerId="ADAL" clId="{BBC8C393-44D0-4C20-A3FC-A32AACEC057D}" dt="2024-11-27T19:57:40.395" v="456"/>
          <ac:cxnSpMkLst>
            <pc:docMk/>
            <pc:sldMk cId="1037584795" sldId="259"/>
            <ac:cxnSpMk id="44" creationId="{E536121E-1BED-B915-D4DB-07966E461B68}"/>
          </ac:cxnSpMkLst>
        </pc:cxnChg>
        <pc:cxnChg chg="add mod">
          <ac:chgData name="Aldacher, Muhammad" userId="12bec936-7d77-4747-ae5c-755e57d88fa4" providerId="ADAL" clId="{BBC8C393-44D0-4C20-A3FC-A32AACEC057D}" dt="2024-11-27T19:58:10.550" v="507" actId="1036"/>
          <ac:cxnSpMkLst>
            <pc:docMk/>
            <pc:sldMk cId="1037584795" sldId="259"/>
            <ac:cxnSpMk id="47" creationId="{CBF9A77F-23DF-817D-5B60-E4786D9CE4C6}"/>
          </ac:cxnSpMkLst>
        </pc:cxnChg>
        <pc:cxnChg chg="add mod">
          <ac:chgData name="Aldacher, Muhammad" userId="12bec936-7d77-4747-ae5c-755e57d88fa4" providerId="ADAL" clId="{BBC8C393-44D0-4C20-A3FC-A32AACEC057D}" dt="2024-11-27T19:58:10.550" v="507" actId="1036"/>
          <ac:cxnSpMkLst>
            <pc:docMk/>
            <pc:sldMk cId="1037584795" sldId="259"/>
            <ac:cxnSpMk id="49" creationId="{5233BF97-9038-C953-7BBA-9202E274D356}"/>
          </ac:cxnSpMkLst>
        </pc:cxnChg>
        <pc:cxnChg chg="add mod">
          <ac:chgData name="Aldacher, Muhammad" userId="12bec936-7d77-4747-ae5c-755e57d88fa4" providerId="ADAL" clId="{BBC8C393-44D0-4C20-A3FC-A32AACEC057D}" dt="2024-11-27T20:00:15.886" v="531" actId="14100"/>
          <ac:cxnSpMkLst>
            <pc:docMk/>
            <pc:sldMk cId="1037584795" sldId="259"/>
            <ac:cxnSpMk id="53" creationId="{8DB63ADA-1B2A-7A57-0043-A94BDD08113E}"/>
          </ac:cxnSpMkLst>
        </pc:cxnChg>
        <pc:cxnChg chg="add mod">
          <ac:chgData name="Aldacher, Muhammad" userId="12bec936-7d77-4747-ae5c-755e57d88fa4" providerId="ADAL" clId="{BBC8C393-44D0-4C20-A3FC-A32AACEC057D}" dt="2024-11-27T20:00:33.560" v="538" actId="1036"/>
          <ac:cxnSpMkLst>
            <pc:docMk/>
            <pc:sldMk cId="1037584795" sldId="259"/>
            <ac:cxnSpMk id="56" creationId="{D4570F70-4F64-9D25-42D0-D88BB0E3CFEB}"/>
          </ac:cxnSpMkLst>
        </pc:cxnChg>
      </pc:sldChg>
      <pc:sldChg chg="addSp delSp modSp mod">
        <pc:chgData name="Aldacher, Muhammad" userId="12bec936-7d77-4747-ae5c-755e57d88fa4" providerId="ADAL" clId="{BBC8C393-44D0-4C20-A3FC-A32AACEC057D}" dt="2024-11-28T02:02:00.307" v="1217" actId="208"/>
        <pc:sldMkLst>
          <pc:docMk/>
          <pc:sldMk cId="329239609" sldId="260"/>
        </pc:sldMkLst>
        <pc:spChg chg="del">
          <ac:chgData name="Aldacher, Muhammad" userId="12bec936-7d77-4747-ae5c-755e57d88fa4" providerId="ADAL" clId="{BBC8C393-44D0-4C20-A3FC-A32AACEC057D}" dt="2024-11-28T02:01:39.568" v="1198" actId="21"/>
          <ac:spMkLst>
            <pc:docMk/>
            <pc:sldMk cId="329239609" sldId="260"/>
            <ac:spMk id="8" creationId="{414935BC-908E-8CCE-BA21-21700E3458C9}"/>
          </ac:spMkLst>
        </pc:spChg>
        <pc:spChg chg="del">
          <ac:chgData name="Aldacher, Muhammad" userId="12bec936-7d77-4747-ae5c-755e57d88fa4" providerId="ADAL" clId="{BBC8C393-44D0-4C20-A3FC-A32AACEC057D}" dt="2024-11-28T02:01:39.568" v="1198" actId="21"/>
          <ac:spMkLst>
            <pc:docMk/>
            <pc:sldMk cId="329239609" sldId="260"/>
            <ac:spMk id="9" creationId="{AECA0BA4-1524-AD96-B464-113EA5DF8C3E}"/>
          </ac:spMkLst>
        </pc:spChg>
        <pc:spChg chg="add del mod">
          <ac:chgData name="Aldacher, Muhammad" userId="12bec936-7d77-4747-ae5c-755e57d88fa4" providerId="ADAL" clId="{BBC8C393-44D0-4C20-A3FC-A32AACEC057D}" dt="2024-11-28T02:01:36.912" v="1197" actId="478"/>
          <ac:spMkLst>
            <pc:docMk/>
            <pc:sldMk cId="329239609" sldId="260"/>
            <ac:spMk id="12" creationId="{23E1E45C-841C-0536-4A3B-A979A3A84EE2}"/>
          </ac:spMkLst>
        </pc:spChg>
        <pc:spChg chg="add mod">
          <ac:chgData name="Aldacher, Muhammad" userId="12bec936-7d77-4747-ae5c-755e57d88fa4" providerId="ADAL" clId="{BBC8C393-44D0-4C20-A3FC-A32AACEC057D}" dt="2024-11-28T02:01:39.890" v="1199"/>
          <ac:spMkLst>
            <pc:docMk/>
            <pc:sldMk cId="329239609" sldId="260"/>
            <ac:spMk id="14" creationId="{414935BC-908E-8CCE-BA21-21700E3458C9}"/>
          </ac:spMkLst>
        </pc:spChg>
        <pc:spChg chg="add mod">
          <ac:chgData name="Aldacher, Muhammad" userId="12bec936-7d77-4747-ae5c-755e57d88fa4" providerId="ADAL" clId="{BBC8C393-44D0-4C20-A3FC-A32AACEC057D}" dt="2024-11-28T02:01:45.669" v="1216" actId="1036"/>
          <ac:spMkLst>
            <pc:docMk/>
            <pc:sldMk cId="329239609" sldId="260"/>
            <ac:spMk id="15" creationId="{AECA0BA4-1524-AD96-B464-113EA5DF8C3E}"/>
          </ac:spMkLst>
        </pc:spChg>
        <pc:picChg chg="add del mod">
          <ac:chgData name="Aldacher, Muhammad" userId="12bec936-7d77-4747-ae5c-755e57d88fa4" providerId="ADAL" clId="{BBC8C393-44D0-4C20-A3FC-A32AACEC057D}" dt="2024-11-28T02:01:30.851" v="1194" actId="21"/>
          <ac:picMkLst>
            <pc:docMk/>
            <pc:sldMk cId="329239609" sldId="260"/>
            <ac:picMk id="4" creationId="{528C61F7-1F8C-7A34-2EE8-2D65939EC05D}"/>
          </ac:picMkLst>
        </pc:picChg>
        <pc:picChg chg="del">
          <ac:chgData name="Aldacher, Muhammad" userId="12bec936-7d77-4747-ae5c-755e57d88fa4" providerId="ADAL" clId="{BBC8C393-44D0-4C20-A3FC-A32AACEC057D}" dt="2024-11-28T02:01:33.057" v="1195" actId="478"/>
          <ac:picMkLst>
            <pc:docMk/>
            <pc:sldMk cId="329239609" sldId="260"/>
            <ac:picMk id="7" creationId="{8590332D-CFCC-80EB-823D-271353BFDB2B}"/>
          </ac:picMkLst>
        </pc:picChg>
        <pc:picChg chg="add mod">
          <ac:chgData name="Aldacher, Muhammad" userId="12bec936-7d77-4747-ae5c-755e57d88fa4" providerId="ADAL" clId="{BBC8C393-44D0-4C20-A3FC-A32AACEC057D}" dt="2024-11-28T02:02:00.307" v="1217" actId="208"/>
          <ac:picMkLst>
            <pc:docMk/>
            <pc:sldMk cId="329239609" sldId="260"/>
            <ac:picMk id="13" creationId="{528C61F7-1F8C-7A34-2EE8-2D65939EC05D}"/>
          </ac:picMkLst>
        </pc:picChg>
      </pc:sldChg>
      <pc:sldChg chg="addSp delSp modSp mod">
        <pc:chgData name="Aldacher, Muhammad" userId="12bec936-7d77-4747-ae5c-755e57d88fa4" providerId="ADAL" clId="{BBC8C393-44D0-4C20-A3FC-A32AACEC057D}" dt="2024-11-28T02:27:45.393" v="1550" actId="207"/>
        <pc:sldMkLst>
          <pc:docMk/>
          <pc:sldMk cId="3717752631" sldId="261"/>
        </pc:sldMkLst>
        <pc:spChg chg="add del mod">
          <ac:chgData name="Aldacher, Muhammad" userId="12bec936-7d77-4747-ae5c-755e57d88fa4" providerId="ADAL" clId="{BBC8C393-44D0-4C20-A3FC-A32AACEC057D}" dt="2024-11-28T01:47:32.905" v="1018" actId="22"/>
          <ac:spMkLst>
            <pc:docMk/>
            <pc:sldMk cId="3717752631" sldId="261"/>
            <ac:spMk id="4" creationId="{01CD3F6C-C9C5-286C-0B68-7E721200552E}"/>
          </ac:spMkLst>
        </pc:spChg>
        <pc:spChg chg="add mod">
          <ac:chgData name="Aldacher, Muhammad" userId="12bec936-7d77-4747-ae5c-755e57d88fa4" providerId="ADAL" clId="{BBC8C393-44D0-4C20-A3FC-A32AACEC057D}" dt="2024-11-28T01:52:29.066" v="1050" actId="1076"/>
          <ac:spMkLst>
            <pc:docMk/>
            <pc:sldMk cId="3717752631" sldId="261"/>
            <ac:spMk id="7" creationId="{C6A84824-B52C-51F8-7C00-F8989EBFEEE7}"/>
          </ac:spMkLst>
        </pc:spChg>
        <pc:spChg chg="add mod">
          <ac:chgData name="Aldacher, Muhammad" userId="12bec936-7d77-4747-ae5c-755e57d88fa4" providerId="ADAL" clId="{BBC8C393-44D0-4C20-A3FC-A32AACEC057D}" dt="2024-11-28T01:47:37.644" v="1020"/>
          <ac:spMkLst>
            <pc:docMk/>
            <pc:sldMk cId="3717752631" sldId="261"/>
            <ac:spMk id="8" creationId="{62BA437C-875B-8CD8-BA3F-69DADB29C5EB}"/>
          </ac:spMkLst>
        </pc:spChg>
        <pc:spChg chg="add mod">
          <ac:chgData name="Aldacher, Muhammad" userId="12bec936-7d77-4747-ae5c-755e57d88fa4" providerId="ADAL" clId="{BBC8C393-44D0-4C20-A3FC-A32AACEC057D}" dt="2024-11-28T01:52:32.854" v="1051" actId="1076"/>
          <ac:spMkLst>
            <pc:docMk/>
            <pc:sldMk cId="3717752631" sldId="261"/>
            <ac:spMk id="13" creationId="{DCC0BABC-DB36-2A05-AA40-1BAA1529B482}"/>
          </ac:spMkLst>
        </pc:spChg>
        <pc:spChg chg="add del mod">
          <ac:chgData name="Aldacher, Muhammad" userId="12bec936-7d77-4747-ae5c-755e57d88fa4" providerId="ADAL" clId="{BBC8C393-44D0-4C20-A3FC-A32AACEC057D}" dt="2024-11-28T02:27:19.856" v="1543" actId="21"/>
          <ac:spMkLst>
            <pc:docMk/>
            <pc:sldMk cId="3717752631" sldId="261"/>
            <ac:spMk id="14" creationId="{3B689DB1-A58D-2804-FC53-82D182445BF1}"/>
          </ac:spMkLst>
        </pc:spChg>
        <pc:spChg chg="add mod">
          <ac:chgData name="Aldacher, Muhammad" userId="12bec936-7d77-4747-ae5c-755e57d88fa4" providerId="ADAL" clId="{BBC8C393-44D0-4C20-A3FC-A32AACEC057D}" dt="2024-11-28T02:27:45.393" v="1550" actId="207"/>
          <ac:spMkLst>
            <pc:docMk/>
            <pc:sldMk cId="3717752631" sldId="261"/>
            <ac:spMk id="15" creationId="{3B689DB1-A58D-2804-FC53-82D182445BF1}"/>
          </ac:spMkLst>
        </pc:spChg>
        <pc:spChg chg="del">
          <ac:chgData name="Aldacher, Muhammad" userId="12bec936-7d77-4747-ae5c-755e57d88fa4" providerId="ADAL" clId="{BBC8C393-44D0-4C20-A3FC-A32AACEC057D}" dt="2024-11-28T01:47:37.257" v="1019" actId="21"/>
          <ac:spMkLst>
            <pc:docMk/>
            <pc:sldMk cId="3717752631" sldId="261"/>
            <ac:spMk id="21" creationId="{C6A84824-B52C-51F8-7C00-F8989EBFEEE7}"/>
          </ac:spMkLst>
        </pc:spChg>
        <pc:spChg chg="del">
          <ac:chgData name="Aldacher, Muhammad" userId="12bec936-7d77-4747-ae5c-755e57d88fa4" providerId="ADAL" clId="{BBC8C393-44D0-4C20-A3FC-A32AACEC057D}" dt="2024-11-28T01:47:37.257" v="1019" actId="21"/>
          <ac:spMkLst>
            <pc:docMk/>
            <pc:sldMk cId="3717752631" sldId="261"/>
            <ac:spMk id="22" creationId="{62BA437C-875B-8CD8-BA3F-69DADB29C5EB}"/>
          </ac:spMkLst>
        </pc:spChg>
        <pc:picChg chg="add mod ord">
          <ac:chgData name="Aldacher, Muhammad" userId="12bec936-7d77-4747-ae5c-755e57d88fa4" providerId="ADAL" clId="{BBC8C393-44D0-4C20-A3FC-A32AACEC057D}" dt="2024-11-28T01:47:32.905" v="1018" actId="22"/>
          <ac:picMkLst>
            <pc:docMk/>
            <pc:sldMk cId="3717752631" sldId="261"/>
            <ac:picMk id="6" creationId="{13ECA63A-6AA5-9E7D-4912-C3A7817EB88E}"/>
          </ac:picMkLst>
        </pc:picChg>
        <pc:picChg chg="del">
          <ac:chgData name="Aldacher, Muhammad" userId="12bec936-7d77-4747-ae5c-755e57d88fa4" providerId="ADAL" clId="{BBC8C393-44D0-4C20-A3FC-A32AACEC057D}" dt="2024-11-28T01:47:31.200" v="1017" actId="478"/>
          <ac:picMkLst>
            <pc:docMk/>
            <pc:sldMk cId="3717752631" sldId="261"/>
            <ac:picMk id="20" creationId="{81F7BD2C-9550-A593-B012-9FAB6ADC0BAD}"/>
          </ac:picMkLst>
        </pc:picChg>
        <pc:cxnChg chg="add mod">
          <ac:chgData name="Aldacher, Muhammad" userId="12bec936-7d77-4747-ae5c-755e57d88fa4" providerId="ADAL" clId="{BBC8C393-44D0-4C20-A3FC-A32AACEC057D}" dt="2024-11-28T01:47:42.569" v="1021" actId="14100"/>
          <ac:cxnSpMkLst>
            <pc:docMk/>
            <pc:sldMk cId="3717752631" sldId="261"/>
            <ac:cxnSpMk id="9" creationId="{84C7A4FA-6EF6-3A74-4CFC-917704C1A6E9}"/>
          </ac:cxnSpMkLst>
        </pc:cxnChg>
        <pc:cxnChg chg="add mod">
          <ac:chgData name="Aldacher, Muhammad" userId="12bec936-7d77-4747-ae5c-755e57d88fa4" providerId="ADAL" clId="{BBC8C393-44D0-4C20-A3FC-A32AACEC057D}" dt="2024-11-28T01:47:45.712" v="1022" actId="14100"/>
          <ac:cxnSpMkLst>
            <pc:docMk/>
            <pc:sldMk cId="3717752631" sldId="261"/>
            <ac:cxnSpMk id="10" creationId="{1AB5B46B-BA24-A029-C778-43200698547C}"/>
          </ac:cxnSpMkLst>
        </pc:cxnChg>
        <pc:cxnChg chg="del mod">
          <ac:chgData name="Aldacher, Muhammad" userId="12bec936-7d77-4747-ae5c-755e57d88fa4" providerId="ADAL" clId="{BBC8C393-44D0-4C20-A3FC-A32AACEC057D}" dt="2024-11-28T01:47:37.257" v="1019" actId="21"/>
          <ac:cxnSpMkLst>
            <pc:docMk/>
            <pc:sldMk cId="3717752631" sldId="261"/>
            <ac:cxnSpMk id="23" creationId="{84C7A4FA-6EF6-3A74-4CFC-917704C1A6E9}"/>
          </ac:cxnSpMkLst>
        </pc:cxnChg>
        <pc:cxnChg chg="del mod">
          <ac:chgData name="Aldacher, Muhammad" userId="12bec936-7d77-4747-ae5c-755e57d88fa4" providerId="ADAL" clId="{BBC8C393-44D0-4C20-A3FC-A32AACEC057D}" dt="2024-11-28T01:47:37.257" v="1019" actId="21"/>
          <ac:cxnSpMkLst>
            <pc:docMk/>
            <pc:sldMk cId="3717752631" sldId="261"/>
            <ac:cxnSpMk id="24" creationId="{1AB5B46B-BA24-A029-C778-43200698547C}"/>
          </ac:cxnSpMkLst>
        </pc:cxnChg>
      </pc:sldChg>
      <pc:sldChg chg="modSp mod">
        <pc:chgData name="Aldacher, Muhammad" userId="12bec936-7d77-4747-ae5c-755e57d88fa4" providerId="ADAL" clId="{BBC8C393-44D0-4C20-A3FC-A32AACEC057D}" dt="2024-11-28T00:27:15.417" v="690" actId="20577"/>
        <pc:sldMkLst>
          <pc:docMk/>
          <pc:sldMk cId="2400807786" sldId="262"/>
        </pc:sldMkLst>
        <pc:spChg chg="mod">
          <ac:chgData name="Aldacher, Muhammad" userId="12bec936-7d77-4747-ae5c-755e57d88fa4" providerId="ADAL" clId="{BBC8C393-44D0-4C20-A3FC-A32AACEC057D}" dt="2024-11-28T00:27:15.417" v="690" actId="20577"/>
          <ac:spMkLst>
            <pc:docMk/>
            <pc:sldMk cId="2400807786" sldId="262"/>
            <ac:spMk id="6" creationId="{48BA882B-4638-5E96-7265-D7D089259621}"/>
          </ac:spMkLst>
        </pc:spChg>
      </pc:sldChg>
      <pc:sldChg chg="addSp delSp modSp mod">
        <pc:chgData name="Aldacher, Muhammad" userId="12bec936-7d77-4747-ae5c-755e57d88fa4" providerId="ADAL" clId="{BBC8C393-44D0-4C20-A3FC-A32AACEC057D}" dt="2024-11-28T01:56:54.136" v="1153" actId="20577"/>
        <pc:sldMkLst>
          <pc:docMk/>
          <pc:sldMk cId="2208699283" sldId="263"/>
        </pc:sldMkLst>
        <pc:spChg chg="mod">
          <ac:chgData name="Aldacher, Muhammad" userId="12bec936-7d77-4747-ae5c-755e57d88fa4" providerId="ADAL" clId="{BBC8C393-44D0-4C20-A3FC-A32AACEC057D}" dt="2024-11-28T01:56:54.136" v="1153" actId="20577"/>
          <ac:spMkLst>
            <pc:docMk/>
            <pc:sldMk cId="2208699283" sldId="263"/>
            <ac:spMk id="2" creationId="{79CDEDD3-66FE-FEFD-57DE-07C56CE0085E}"/>
          </ac:spMkLst>
        </pc:spChg>
        <pc:spChg chg="add del mod">
          <ac:chgData name="Aldacher, Muhammad" userId="12bec936-7d77-4747-ae5c-755e57d88fa4" providerId="ADAL" clId="{BBC8C393-44D0-4C20-A3FC-A32AACEC057D}" dt="2024-11-28T01:51:40.587" v="1042" actId="22"/>
          <ac:spMkLst>
            <pc:docMk/>
            <pc:sldMk cId="2208699283" sldId="263"/>
            <ac:spMk id="4" creationId="{6719F04E-7A05-BD37-BAA6-83F6B29AB9ED}"/>
          </ac:spMkLst>
        </pc:spChg>
        <pc:spChg chg="del">
          <ac:chgData name="Aldacher, Muhammad" userId="12bec936-7d77-4747-ae5c-755e57d88fa4" providerId="ADAL" clId="{BBC8C393-44D0-4C20-A3FC-A32AACEC057D}" dt="2024-11-28T01:51:43.581" v="1043" actId="21"/>
          <ac:spMkLst>
            <pc:docMk/>
            <pc:sldMk cId="2208699283" sldId="263"/>
            <ac:spMk id="8" creationId="{75A04A7C-CB2D-433B-265B-6E6BA18B3805}"/>
          </ac:spMkLst>
        </pc:spChg>
        <pc:spChg chg="del">
          <ac:chgData name="Aldacher, Muhammad" userId="12bec936-7d77-4747-ae5c-755e57d88fa4" providerId="ADAL" clId="{BBC8C393-44D0-4C20-A3FC-A32AACEC057D}" dt="2024-11-28T01:51:43.581" v="1043" actId="21"/>
          <ac:spMkLst>
            <pc:docMk/>
            <pc:sldMk cId="2208699283" sldId="263"/>
            <ac:spMk id="9" creationId="{45E606ED-EA1E-071E-4DC7-5F8C09D50859}"/>
          </ac:spMkLst>
        </pc:spChg>
        <pc:spChg chg="add del mod">
          <ac:chgData name="Aldacher, Muhammad" userId="12bec936-7d77-4747-ae5c-755e57d88fa4" providerId="ADAL" clId="{BBC8C393-44D0-4C20-A3FC-A32AACEC057D}" dt="2024-11-28T01:51:48.613" v="1045" actId="478"/>
          <ac:spMkLst>
            <pc:docMk/>
            <pc:sldMk cId="2208699283" sldId="263"/>
            <ac:spMk id="10" creationId="{75A04A7C-CB2D-433B-265B-6E6BA18B3805}"/>
          </ac:spMkLst>
        </pc:spChg>
        <pc:spChg chg="add del mod">
          <ac:chgData name="Aldacher, Muhammad" userId="12bec936-7d77-4747-ae5c-755e57d88fa4" providerId="ADAL" clId="{BBC8C393-44D0-4C20-A3FC-A32AACEC057D}" dt="2024-11-28T01:51:48.613" v="1045" actId="478"/>
          <ac:spMkLst>
            <pc:docMk/>
            <pc:sldMk cId="2208699283" sldId="263"/>
            <ac:spMk id="11" creationId="{45E606ED-EA1E-071E-4DC7-5F8C09D50859}"/>
          </ac:spMkLst>
        </pc:spChg>
        <pc:spChg chg="add del mod">
          <ac:chgData name="Aldacher, Muhammad" userId="12bec936-7d77-4747-ae5c-755e57d88fa4" providerId="ADAL" clId="{BBC8C393-44D0-4C20-A3FC-A32AACEC057D}" dt="2024-11-28T01:52:40.039" v="1052" actId="478"/>
          <ac:spMkLst>
            <pc:docMk/>
            <pc:sldMk cId="2208699283" sldId="263"/>
            <ac:spMk id="12" creationId="{4B4B612D-C9DD-F003-A5D3-EA56CDA668E2}"/>
          </ac:spMkLst>
        </pc:spChg>
        <pc:spChg chg="add del mod">
          <ac:chgData name="Aldacher, Muhammad" userId="12bec936-7d77-4747-ae5c-755e57d88fa4" providerId="ADAL" clId="{BBC8C393-44D0-4C20-A3FC-A32AACEC057D}" dt="2024-11-28T01:52:40.039" v="1052" actId="478"/>
          <ac:spMkLst>
            <pc:docMk/>
            <pc:sldMk cId="2208699283" sldId="263"/>
            <ac:spMk id="13" creationId="{E21F3139-4A24-9DB3-0E5C-B11A3C5B700F}"/>
          </ac:spMkLst>
        </pc:spChg>
        <pc:spChg chg="add mod">
          <ac:chgData name="Aldacher, Muhammad" userId="12bec936-7d77-4747-ae5c-755e57d88fa4" providerId="ADAL" clId="{BBC8C393-44D0-4C20-A3FC-A32AACEC057D}" dt="2024-11-28T01:52:50.848" v="1075" actId="1038"/>
          <ac:spMkLst>
            <pc:docMk/>
            <pc:sldMk cId="2208699283" sldId="263"/>
            <ac:spMk id="14" creationId="{4F9B6682-78D5-EE6C-5F0D-3E9D8B34E854}"/>
          </ac:spMkLst>
        </pc:spChg>
        <pc:spChg chg="add mod">
          <ac:chgData name="Aldacher, Muhammad" userId="12bec936-7d77-4747-ae5c-755e57d88fa4" providerId="ADAL" clId="{BBC8C393-44D0-4C20-A3FC-A32AACEC057D}" dt="2024-11-28T01:52:56.286" v="1104" actId="1037"/>
          <ac:spMkLst>
            <pc:docMk/>
            <pc:sldMk cId="2208699283" sldId="263"/>
            <ac:spMk id="15" creationId="{D92E0C0A-7CD4-C464-2DC6-3DBAC4C67272}"/>
          </ac:spMkLst>
        </pc:spChg>
        <pc:spChg chg="add mod">
          <ac:chgData name="Aldacher, Muhammad" userId="12bec936-7d77-4747-ae5c-755e57d88fa4" providerId="ADAL" clId="{BBC8C393-44D0-4C20-A3FC-A32AACEC057D}" dt="2024-11-28T01:53:54.161" v="1109" actId="693"/>
          <ac:spMkLst>
            <pc:docMk/>
            <pc:sldMk cId="2208699283" sldId="263"/>
            <ac:spMk id="16" creationId="{1827E2C2-158C-F830-0506-C852A10DDACB}"/>
          </ac:spMkLst>
        </pc:spChg>
        <pc:spChg chg="add mod">
          <ac:chgData name="Aldacher, Muhammad" userId="12bec936-7d77-4747-ae5c-755e57d88fa4" providerId="ADAL" clId="{BBC8C393-44D0-4C20-A3FC-A32AACEC057D}" dt="2024-11-28T01:56:00.794" v="1132" actId="1076"/>
          <ac:spMkLst>
            <pc:docMk/>
            <pc:sldMk cId="2208699283" sldId="263"/>
            <ac:spMk id="17" creationId="{C9AF39BC-E2F0-C84C-B2CA-A8854EC68BAA}"/>
          </ac:spMkLst>
        </pc:spChg>
        <pc:spChg chg="add mod">
          <ac:chgData name="Aldacher, Muhammad" userId="12bec936-7d77-4747-ae5c-755e57d88fa4" providerId="ADAL" clId="{BBC8C393-44D0-4C20-A3FC-A32AACEC057D}" dt="2024-11-28T01:56:45.740" v="1152" actId="20577"/>
          <ac:spMkLst>
            <pc:docMk/>
            <pc:sldMk cId="2208699283" sldId="263"/>
            <ac:spMk id="18" creationId="{165D792B-5D5F-D814-7A44-E63AD17DDFBE}"/>
          </ac:spMkLst>
        </pc:spChg>
        <pc:picChg chg="add mod ord">
          <ac:chgData name="Aldacher, Muhammad" userId="12bec936-7d77-4747-ae5c-755e57d88fa4" providerId="ADAL" clId="{BBC8C393-44D0-4C20-A3FC-A32AACEC057D}" dt="2024-11-28T01:56:17.010" v="1140" actId="1076"/>
          <ac:picMkLst>
            <pc:docMk/>
            <pc:sldMk cId="2208699283" sldId="263"/>
            <ac:picMk id="6" creationId="{E7FB8A4C-611D-EDF2-5ACD-98F9E69FFE5B}"/>
          </ac:picMkLst>
        </pc:picChg>
        <pc:picChg chg="del">
          <ac:chgData name="Aldacher, Muhammad" userId="12bec936-7d77-4747-ae5c-755e57d88fa4" providerId="ADAL" clId="{BBC8C393-44D0-4C20-A3FC-A32AACEC057D}" dt="2024-11-28T01:51:38.995" v="1041" actId="478"/>
          <ac:picMkLst>
            <pc:docMk/>
            <pc:sldMk cId="2208699283" sldId="263"/>
            <ac:picMk id="7" creationId="{C8409C48-7542-112A-819E-CBDCAB10DCA4}"/>
          </ac:picMkLst>
        </pc:picChg>
      </pc:sldChg>
      <pc:sldChg chg="addSp delSp modSp mod">
        <pc:chgData name="Aldacher, Muhammad" userId="12bec936-7d77-4747-ae5c-755e57d88fa4" providerId="ADAL" clId="{BBC8C393-44D0-4C20-A3FC-A32AACEC057D}" dt="2024-11-28T02:29:46.791" v="1553" actId="208"/>
        <pc:sldMkLst>
          <pc:docMk/>
          <pc:sldMk cId="860180719" sldId="264"/>
        </pc:sldMkLst>
        <pc:spChg chg="del">
          <ac:chgData name="Aldacher, Muhammad" userId="12bec936-7d77-4747-ae5c-755e57d88fa4" providerId="ADAL" clId="{BBC8C393-44D0-4C20-A3FC-A32AACEC057D}" dt="2024-11-28T01:59:58.465" v="1162" actId="21"/>
          <ac:spMkLst>
            <pc:docMk/>
            <pc:sldMk cId="860180719" sldId="264"/>
            <ac:spMk id="8" creationId="{964C99A6-990B-1AB4-EF74-9F05F7C84468}"/>
          </ac:spMkLst>
        </pc:spChg>
        <pc:spChg chg="add del mod">
          <ac:chgData name="Aldacher, Muhammad" userId="12bec936-7d77-4747-ae5c-755e57d88fa4" providerId="ADAL" clId="{BBC8C393-44D0-4C20-A3FC-A32AACEC057D}" dt="2024-11-28T01:59:55.452" v="1161" actId="478"/>
          <ac:spMkLst>
            <pc:docMk/>
            <pc:sldMk cId="860180719" sldId="264"/>
            <ac:spMk id="9" creationId="{864ABA48-D981-FADA-94AE-6F65A9548786}"/>
          </ac:spMkLst>
        </pc:spChg>
        <pc:spChg chg="add mod">
          <ac:chgData name="Aldacher, Muhammad" userId="12bec936-7d77-4747-ae5c-755e57d88fa4" providerId="ADAL" clId="{BBC8C393-44D0-4C20-A3FC-A32AACEC057D}" dt="2024-11-28T02:00:07.304" v="1176" actId="14100"/>
          <ac:spMkLst>
            <pc:docMk/>
            <pc:sldMk cId="860180719" sldId="264"/>
            <ac:spMk id="13" creationId="{964C99A6-990B-1AB4-EF74-9F05F7C84468}"/>
          </ac:spMkLst>
        </pc:spChg>
        <pc:spChg chg="add mod">
          <ac:chgData name="Aldacher, Muhammad" userId="12bec936-7d77-4747-ae5c-755e57d88fa4" providerId="ADAL" clId="{BBC8C393-44D0-4C20-A3FC-A32AACEC057D}" dt="2024-11-28T02:29:46.791" v="1553" actId="208"/>
          <ac:spMkLst>
            <pc:docMk/>
            <pc:sldMk cId="860180719" sldId="264"/>
            <ac:spMk id="17" creationId="{293EB4DF-AF52-CCAE-49D5-3C939E32F5B7}"/>
          </ac:spMkLst>
        </pc:spChg>
        <pc:picChg chg="add del mod">
          <ac:chgData name="Aldacher, Muhammad" userId="12bec936-7d77-4747-ae5c-755e57d88fa4" providerId="ADAL" clId="{BBC8C393-44D0-4C20-A3FC-A32AACEC057D}" dt="2024-11-28T01:59:50.845" v="1158" actId="21"/>
          <ac:picMkLst>
            <pc:docMk/>
            <pc:sldMk cId="860180719" sldId="264"/>
            <ac:picMk id="4" creationId="{1120B085-3DF1-9769-02DD-EDC1A7177DD1}"/>
          </ac:picMkLst>
        </pc:picChg>
        <pc:picChg chg="del">
          <ac:chgData name="Aldacher, Muhammad" userId="12bec936-7d77-4747-ae5c-755e57d88fa4" providerId="ADAL" clId="{BBC8C393-44D0-4C20-A3FC-A32AACEC057D}" dt="2024-11-28T01:59:52.407" v="1159" actId="478"/>
          <ac:picMkLst>
            <pc:docMk/>
            <pc:sldMk cId="860180719" sldId="264"/>
            <ac:picMk id="5" creationId="{3035A2BD-4D75-CA48-C96C-5FC2E9537283}"/>
          </ac:picMkLst>
        </pc:picChg>
        <pc:picChg chg="add mod">
          <ac:chgData name="Aldacher, Muhammad" userId="12bec936-7d77-4747-ae5c-755e57d88fa4" providerId="ADAL" clId="{BBC8C393-44D0-4C20-A3FC-A32AACEC057D}" dt="2024-11-28T01:59:52.793" v="1160"/>
          <ac:picMkLst>
            <pc:docMk/>
            <pc:sldMk cId="860180719" sldId="264"/>
            <ac:picMk id="11" creationId="{1120B085-3DF1-9769-02DD-EDC1A7177DD1}"/>
          </ac:picMkLst>
        </pc:picChg>
        <pc:cxnChg chg="del mod">
          <ac:chgData name="Aldacher, Muhammad" userId="12bec936-7d77-4747-ae5c-755e57d88fa4" providerId="ADAL" clId="{BBC8C393-44D0-4C20-A3FC-A32AACEC057D}" dt="2024-11-28T01:59:58.465" v="1162" actId="21"/>
          <ac:cxnSpMkLst>
            <pc:docMk/>
            <pc:sldMk cId="860180719" sldId="264"/>
            <ac:cxnSpMk id="10" creationId="{E1B044CE-9CC2-09FA-DF9C-E6B9932B5107}"/>
          </ac:cxnSpMkLst>
        </pc:cxnChg>
        <pc:cxnChg chg="add mod">
          <ac:chgData name="Aldacher, Muhammad" userId="12bec936-7d77-4747-ae5c-755e57d88fa4" providerId="ADAL" clId="{BBC8C393-44D0-4C20-A3FC-A32AACEC057D}" dt="2024-11-28T02:00:12.869" v="1177" actId="14100"/>
          <ac:cxnSpMkLst>
            <pc:docMk/>
            <pc:sldMk cId="860180719" sldId="264"/>
            <ac:cxnSpMk id="14" creationId="{E1B044CE-9CC2-09FA-DF9C-E6B9932B5107}"/>
          </ac:cxnSpMkLst>
        </pc:cxnChg>
      </pc:sldChg>
      <pc:sldChg chg="addSp delSp modSp mod">
        <pc:chgData name="Aldacher, Muhammad" userId="12bec936-7d77-4747-ae5c-755e57d88fa4" providerId="ADAL" clId="{BBC8C393-44D0-4C20-A3FC-A32AACEC057D}" dt="2024-11-28T02:23:45.116" v="1303" actId="20577"/>
        <pc:sldMkLst>
          <pc:docMk/>
          <pc:sldMk cId="1839938377" sldId="267"/>
        </pc:sldMkLst>
        <pc:spChg chg="mod">
          <ac:chgData name="Aldacher, Muhammad" userId="12bec936-7d77-4747-ae5c-755e57d88fa4" providerId="ADAL" clId="{BBC8C393-44D0-4C20-A3FC-A32AACEC057D}" dt="2024-11-28T02:22:57.719" v="1298" actId="20577"/>
          <ac:spMkLst>
            <pc:docMk/>
            <pc:sldMk cId="1839938377" sldId="267"/>
            <ac:spMk id="19" creationId="{8F6F13C8-DBD1-5E9C-A64E-7442B437E892}"/>
          </ac:spMkLst>
        </pc:spChg>
        <pc:spChg chg="mod">
          <ac:chgData name="Aldacher, Muhammad" userId="12bec936-7d77-4747-ae5c-755e57d88fa4" providerId="ADAL" clId="{BBC8C393-44D0-4C20-A3FC-A32AACEC057D}" dt="2024-11-28T02:23:45.116" v="1303" actId="20577"/>
          <ac:spMkLst>
            <pc:docMk/>
            <pc:sldMk cId="1839938377" sldId="267"/>
            <ac:spMk id="20" creationId="{2FF584A1-D1AA-92A8-C1AB-D4A5D0A21CAC}"/>
          </ac:spMkLst>
        </pc:spChg>
        <pc:picChg chg="add del mod">
          <ac:chgData name="Aldacher, Muhammad" userId="12bec936-7d77-4747-ae5c-755e57d88fa4" providerId="ADAL" clId="{BBC8C393-44D0-4C20-A3FC-A32AACEC057D}" dt="2024-11-28T02:18:47.573" v="1281" actId="21"/>
          <ac:picMkLst>
            <pc:docMk/>
            <pc:sldMk cId="1839938377" sldId="267"/>
            <ac:picMk id="4" creationId="{D2BE06D2-7EEC-3A8C-B4E5-A493A66D9854}"/>
          </ac:picMkLst>
        </pc:picChg>
        <pc:picChg chg="add mod">
          <ac:chgData name="Aldacher, Muhammad" userId="12bec936-7d77-4747-ae5c-755e57d88fa4" providerId="ADAL" clId="{BBC8C393-44D0-4C20-A3FC-A32AACEC057D}" dt="2024-11-28T02:18:51.187" v="1283"/>
          <ac:picMkLst>
            <pc:docMk/>
            <pc:sldMk cId="1839938377" sldId="267"/>
            <ac:picMk id="5" creationId="{D2BE06D2-7EEC-3A8C-B4E5-A493A66D9854}"/>
          </ac:picMkLst>
        </pc:picChg>
        <pc:picChg chg="add del mod">
          <ac:chgData name="Aldacher, Muhammad" userId="12bec936-7d77-4747-ae5c-755e57d88fa4" providerId="ADAL" clId="{BBC8C393-44D0-4C20-A3FC-A32AACEC057D}" dt="2024-11-28T02:19:48.525" v="1288" actId="21"/>
          <ac:picMkLst>
            <pc:docMk/>
            <pc:sldMk cId="1839938377" sldId="267"/>
            <ac:picMk id="7" creationId="{8C8976B6-96FB-8F93-A4A9-D322F0D1832F}"/>
          </ac:picMkLst>
        </pc:picChg>
        <pc:picChg chg="add mod">
          <ac:chgData name="Aldacher, Muhammad" userId="12bec936-7d77-4747-ae5c-755e57d88fa4" providerId="ADAL" clId="{BBC8C393-44D0-4C20-A3FC-A32AACEC057D}" dt="2024-11-28T02:19:51.405" v="1290"/>
          <ac:picMkLst>
            <pc:docMk/>
            <pc:sldMk cId="1839938377" sldId="267"/>
            <ac:picMk id="8" creationId="{8C8976B6-96FB-8F93-A4A9-D322F0D1832F}"/>
          </ac:picMkLst>
        </pc:picChg>
        <pc:picChg chg="del">
          <ac:chgData name="Aldacher, Muhammad" userId="12bec936-7d77-4747-ae5c-755e57d88fa4" providerId="ADAL" clId="{BBC8C393-44D0-4C20-A3FC-A32AACEC057D}" dt="2024-11-28T02:18:50.276" v="1282" actId="478"/>
          <ac:picMkLst>
            <pc:docMk/>
            <pc:sldMk cId="1839938377" sldId="267"/>
            <ac:picMk id="16" creationId="{690344F6-5C1F-A412-7D0F-503DB14ED71F}"/>
          </ac:picMkLst>
        </pc:picChg>
        <pc:picChg chg="del">
          <ac:chgData name="Aldacher, Muhammad" userId="12bec936-7d77-4747-ae5c-755e57d88fa4" providerId="ADAL" clId="{BBC8C393-44D0-4C20-A3FC-A32AACEC057D}" dt="2024-11-28T02:19:50.434" v="1289" actId="478"/>
          <ac:picMkLst>
            <pc:docMk/>
            <pc:sldMk cId="1839938377" sldId="267"/>
            <ac:picMk id="18" creationId="{AACF9348-1EDE-4CBB-979A-0BDE326C8DBE}"/>
          </ac:picMkLst>
        </pc:picChg>
      </pc:sldChg>
      <pc:sldChg chg="addSp delSp modSp mod">
        <pc:chgData name="Aldacher, Muhammad" userId="12bec936-7d77-4747-ae5c-755e57d88fa4" providerId="ADAL" clId="{BBC8C393-44D0-4C20-A3FC-A32AACEC057D}" dt="2024-11-28T02:06:15.431" v="1240" actId="14100"/>
        <pc:sldMkLst>
          <pc:docMk/>
          <pc:sldMk cId="4117462994" sldId="269"/>
        </pc:sldMkLst>
        <pc:spChg chg="del">
          <ac:chgData name="Aldacher, Muhammad" userId="12bec936-7d77-4747-ae5c-755e57d88fa4" providerId="ADAL" clId="{BBC8C393-44D0-4C20-A3FC-A32AACEC057D}" dt="2024-11-28T02:05:49.700" v="1225" actId="21"/>
          <ac:spMkLst>
            <pc:docMk/>
            <pc:sldMk cId="4117462994" sldId="269"/>
            <ac:spMk id="7" creationId="{A1D41447-F559-AD0F-9AFA-9EAEDF9B27A4}"/>
          </ac:spMkLst>
        </pc:spChg>
        <pc:spChg chg="del">
          <ac:chgData name="Aldacher, Muhammad" userId="12bec936-7d77-4747-ae5c-755e57d88fa4" providerId="ADAL" clId="{BBC8C393-44D0-4C20-A3FC-A32AACEC057D}" dt="2024-11-28T02:05:49.700" v="1225" actId="21"/>
          <ac:spMkLst>
            <pc:docMk/>
            <pc:sldMk cId="4117462994" sldId="269"/>
            <ac:spMk id="8" creationId="{EF4F6DC3-4D23-8BE9-D603-AA0199C9125C}"/>
          </ac:spMkLst>
        </pc:spChg>
        <pc:spChg chg="add del mod">
          <ac:chgData name="Aldacher, Muhammad" userId="12bec936-7d77-4747-ae5c-755e57d88fa4" providerId="ADAL" clId="{BBC8C393-44D0-4C20-A3FC-A32AACEC057D}" dt="2024-11-28T02:05:46.234" v="1223" actId="478"/>
          <ac:spMkLst>
            <pc:docMk/>
            <pc:sldMk cId="4117462994" sldId="269"/>
            <ac:spMk id="9" creationId="{27EE67BF-C22C-DC5B-7DFC-04C5D008451F}"/>
          </ac:spMkLst>
        </pc:spChg>
        <pc:spChg chg="del">
          <ac:chgData name="Aldacher, Muhammad" userId="12bec936-7d77-4747-ae5c-755e57d88fa4" providerId="ADAL" clId="{BBC8C393-44D0-4C20-A3FC-A32AACEC057D}" dt="2024-11-28T02:05:49.700" v="1225" actId="21"/>
          <ac:spMkLst>
            <pc:docMk/>
            <pc:sldMk cId="4117462994" sldId="269"/>
            <ac:spMk id="11" creationId="{6B1A35A1-7D27-7949-E6CE-266B7997A97F}"/>
          </ac:spMkLst>
        </pc:spChg>
        <pc:spChg chg="add mod">
          <ac:chgData name="Aldacher, Muhammad" userId="12bec936-7d77-4747-ae5c-755e57d88fa4" providerId="ADAL" clId="{BBC8C393-44D0-4C20-A3FC-A32AACEC057D}" dt="2024-11-28T02:05:59.284" v="1237" actId="1035"/>
          <ac:spMkLst>
            <pc:docMk/>
            <pc:sldMk cId="4117462994" sldId="269"/>
            <ac:spMk id="13" creationId="{A1D41447-F559-AD0F-9AFA-9EAEDF9B27A4}"/>
          </ac:spMkLst>
        </pc:spChg>
        <pc:spChg chg="add mod">
          <ac:chgData name="Aldacher, Muhammad" userId="12bec936-7d77-4747-ae5c-755e57d88fa4" providerId="ADAL" clId="{BBC8C393-44D0-4C20-A3FC-A32AACEC057D}" dt="2024-11-28T02:05:55.905" v="1231" actId="1037"/>
          <ac:spMkLst>
            <pc:docMk/>
            <pc:sldMk cId="4117462994" sldId="269"/>
            <ac:spMk id="14" creationId="{EF4F6DC3-4D23-8BE9-D603-AA0199C9125C}"/>
          </ac:spMkLst>
        </pc:spChg>
        <pc:spChg chg="add mod">
          <ac:chgData name="Aldacher, Muhammad" userId="12bec936-7d77-4747-ae5c-755e57d88fa4" providerId="ADAL" clId="{BBC8C393-44D0-4C20-A3FC-A32AACEC057D}" dt="2024-11-28T02:05:55.905" v="1231" actId="1037"/>
          <ac:spMkLst>
            <pc:docMk/>
            <pc:sldMk cId="4117462994" sldId="269"/>
            <ac:spMk id="16" creationId="{6B1A35A1-7D27-7949-E6CE-266B7997A97F}"/>
          </ac:spMkLst>
        </pc:spChg>
        <pc:picChg chg="add del mod">
          <ac:chgData name="Aldacher, Muhammad" userId="12bec936-7d77-4747-ae5c-755e57d88fa4" providerId="ADAL" clId="{BBC8C393-44D0-4C20-A3FC-A32AACEC057D}" dt="2024-11-28T02:05:42.473" v="1221" actId="21"/>
          <ac:picMkLst>
            <pc:docMk/>
            <pc:sldMk cId="4117462994" sldId="269"/>
            <ac:picMk id="4" creationId="{7C7176CE-6105-4CE0-1ED8-F3170F5EB413}"/>
          </ac:picMkLst>
        </pc:picChg>
        <pc:picChg chg="del">
          <ac:chgData name="Aldacher, Muhammad" userId="12bec936-7d77-4747-ae5c-755e57d88fa4" providerId="ADAL" clId="{BBC8C393-44D0-4C20-A3FC-A32AACEC057D}" dt="2024-11-28T02:05:43.743" v="1222" actId="478"/>
          <ac:picMkLst>
            <pc:docMk/>
            <pc:sldMk cId="4117462994" sldId="269"/>
            <ac:picMk id="6" creationId="{B8732702-8425-4BFD-8D92-FA98C4E10BC5}"/>
          </ac:picMkLst>
        </pc:picChg>
        <pc:picChg chg="add mod">
          <ac:chgData name="Aldacher, Muhammad" userId="12bec936-7d77-4747-ae5c-755e57d88fa4" providerId="ADAL" clId="{BBC8C393-44D0-4C20-A3FC-A32AACEC057D}" dt="2024-11-28T02:05:46.912" v="1224"/>
          <ac:picMkLst>
            <pc:docMk/>
            <pc:sldMk cId="4117462994" sldId="269"/>
            <ac:picMk id="12" creationId="{7C7176CE-6105-4CE0-1ED8-F3170F5EB413}"/>
          </ac:picMkLst>
        </pc:picChg>
        <pc:cxnChg chg="del">
          <ac:chgData name="Aldacher, Muhammad" userId="12bec936-7d77-4747-ae5c-755e57d88fa4" providerId="ADAL" clId="{BBC8C393-44D0-4C20-A3FC-A32AACEC057D}" dt="2024-11-28T02:05:49.700" v="1225" actId="21"/>
          <ac:cxnSpMkLst>
            <pc:docMk/>
            <pc:sldMk cId="4117462994" sldId="269"/>
            <ac:cxnSpMk id="10" creationId="{DCABA7D8-6B93-8FCB-BBE3-5C54341560BF}"/>
          </ac:cxnSpMkLst>
        </pc:cxnChg>
        <pc:cxnChg chg="add mod">
          <ac:chgData name="Aldacher, Muhammad" userId="12bec936-7d77-4747-ae5c-755e57d88fa4" providerId="ADAL" clId="{BBC8C393-44D0-4C20-A3FC-A32AACEC057D}" dt="2024-11-28T02:06:15.431" v="1240" actId="14100"/>
          <ac:cxnSpMkLst>
            <pc:docMk/>
            <pc:sldMk cId="4117462994" sldId="269"/>
            <ac:cxnSpMk id="15" creationId="{DCABA7D8-6B93-8FCB-BBE3-5C54341560BF}"/>
          </ac:cxnSpMkLst>
        </pc:cxnChg>
      </pc:sldChg>
      <pc:sldChg chg="modSp add mod">
        <pc:chgData name="Aldacher, Muhammad" userId="12bec936-7d77-4747-ae5c-755e57d88fa4" providerId="ADAL" clId="{BBC8C393-44D0-4C20-A3FC-A32AACEC057D}" dt="2024-11-28T02:24:37.378" v="1386" actId="20577"/>
        <pc:sldMkLst>
          <pc:docMk/>
          <pc:sldMk cId="2141687450" sldId="270"/>
        </pc:sldMkLst>
        <pc:spChg chg="mod">
          <ac:chgData name="Aldacher, Muhammad" userId="12bec936-7d77-4747-ae5c-755e57d88fa4" providerId="ADAL" clId="{BBC8C393-44D0-4C20-A3FC-A32AACEC057D}" dt="2024-11-28T02:24:37.378" v="1386" actId="20577"/>
          <ac:spMkLst>
            <pc:docMk/>
            <pc:sldMk cId="2141687450" sldId="270"/>
            <ac:spMk id="3" creationId="{8D7ECA22-A549-4CE2-7DBF-B5A4F6CA111C}"/>
          </ac:spMkLst>
        </pc:spChg>
      </pc:sldChg>
    </pc:docChg>
  </pc:docChgLst>
  <pc:docChgLst>
    <pc:chgData name="Aldacher, Muhammad" userId="12bec936-7d77-4747-ae5c-755e57d88fa4" providerId="ADAL" clId="{B75947F4-66F3-4329-8B64-42C8055B8AF2}"/>
    <pc:docChg chg="undo redo custSel addSld delSld modSld sldOrd addSection modSection">
      <pc:chgData name="Aldacher, Muhammad" userId="12bec936-7d77-4747-ae5c-755e57d88fa4" providerId="ADAL" clId="{B75947F4-66F3-4329-8B64-42C8055B8AF2}" dt="2024-11-26T00:16:03.870" v="2378" actId="688"/>
      <pc:docMkLst>
        <pc:docMk/>
      </pc:docMkLst>
      <pc:sldChg chg="modSp new mod">
        <pc:chgData name="Aldacher, Muhammad" userId="12bec936-7d77-4747-ae5c-755e57d88fa4" providerId="ADAL" clId="{B75947F4-66F3-4329-8B64-42C8055B8AF2}" dt="2024-11-23T16:26:27.993" v="22" actId="20577"/>
        <pc:sldMkLst>
          <pc:docMk/>
          <pc:sldMk cId="39898455" sldId="256"/>
        </pc:sldMkLst>
        <pc:spChg chg="mod">
          <ac:chgData name="Aldacher, Muhammad" userId="12bec936-7d77-4747-ae5c-755e57d88fa4" providerId="ADAL" clId="{B75947F4-66F3-4329-8B64-42C8055B8AF2}" dt="2024-11-23T16:26:23.631" v="16" actId="20577"/>
          <ac:spMkLst>
            <pc:docMk/>
            <pc:sldMk cId="39898455" sldId="256"/>
            <ac:spMk id="2" creationId="{99874354-0B93-9A50-DDB4-408E2D577F59}"/>
          </ac:spMkLst>
        </pc:spChg>
        <pc:spChg chg="mod">
          <ac:chgData name="Aldacher, Muhammad" userId="12bec936-7d77-4747-ae5c-755e57d88fa4" providerId="ADAL" clId="{B75947F4-66F3-4329-8B64-42C8055B8AF2}" dt="2024-11-23T16:26:27.993" v="22" actId="20577"/>
          <ac:spMkLst>
            <pc:docMk/>
            <pc:sldMk cId="39898455" sldId="256"/>
            <ac:spMk id="3" creationId="{F80AE422-FE27-280F-768A-41FBE76BB72D}"/>
          </ac:spMkLst>
        </pc:spChg>
      </pc:sldChg>
      <pc:sldChg chg="addSp delSp modSp new mod">
        <pc:chgData name="Aldacher, Muhammad" userId="12bec936-7d77-4747-ae5c-755e57d88fa4" providerId="ADAL" clId="{B75947F4-66F3-4329-8B64-42C8055B8AF2}" dt="2024-11-24T19:27:43.838" v="1297" actId="20577"/>
        <pc:sldMkLst>
          <pc:docMk/>
          <pc:sldMk cId="1180650417" sldId="257"/>
        </pc:sldMkLst>
        <pc:spChg chg="mod">
          <ac:chgData name="Aldacher, Muhammad" userId="12bec936-7d77-4747-ae5c-755e57d88fa4" providerId="ADAL" clId="{B75947F4-66F3-4329-8B64-42C8055B8AF2}" dt="2024-11-23T17:11:55.529" v="112" actId="14100"/>
          <ac:spMkLst>
            <pc:docMk/>
            <pc:sldMk cId="1180650417" sldId="257"/>
            <ac:spMk id="2" creationId="{64DD59C5-A4BF-A490-983B-C920A8891AB5}"/>
          </ac:spMkLst>
        </pc:spChg>
        <pc:spChg chg="del">
          <ac:chgData name="Aldacher, Muhammad" userId="12bec936-7d77-4747-ae5c-755e57d88fa4" providerId="ADAL" clId="{B75947F4-66F3-4329-8B64-42C8055B8AF2}" dt="2024-11-23T16:28:49.661" v="23" actId="22"/>
          <ac:spMkLst>
            <pc:docMk/>
            <pc:sldMk cId="1180650417" sldId="257"/>
            <ac:spMk id="3" creationId="{3B7C8E10-20DE-DA03-FE58-8F67934E293D}"/>
          </ac:spMkLst>
        </pc:spChg>
        <pc:spChg chg="add mod">
          <ac:chgData name="Aldacher, Muhammad" userId="12bec936-7d77-4747-ae5c-755e57d88fa4" providerId="ADAL" clId="{B75947F4-66F3-4329-8B64-42C8055B8AF2}" dt="2024-11-23T20:44:04.988" v="1157" actId="1076"/>
          <ac:spMkLst>
            <pc:docMk/>
            <pc:sldMk cId="1180650417" sldId="257"/>
            <ac:spMk id="10" creationId="{B685DF61-119D-62F1-B287-7321FC96AB57}"/>
          </ac:spMkLst>
        </pc:spChg>
        <pc:spChg chg="add mod">
          <ac:chgData name="Aldacher, Muhammad" userId="12bec936-7d77-4747-ae5c-755e57d88fa4" providerId="ADAL" clId="{B75947F4-66F3-4329-8B64-42C8055B8AF2}" dt="2024-11-24T19:27:43.838" v="1297" actId="20577"/>
          <ac:spMkLst>
            <pc:docMk/>
            <pc:sldMk cId="1180650417" sldId="257"/>
            <ac:spMk id="14" creationId="{83F8B368-75D9-1878-9FC6-BAC66BD48AC5}"/>
          </ac:spMkLst>
        </pc:spChg>
        <pc:picChg chg="add mod ord">
          <ac:chgData name="Aldacher, Muhammad" userId="12bec936-7d77-4747-ae5c-755e57d88fa4" providerId="ADAL" clId="{B75947F4-66F3-4329-8B64-42C8055B8AF2}" dt="2024-11-23T17:11:46.100" v="110" actId="1076"/>
          <ac:picMkLst>
            <pc:docMk/>
            <pc:sldMk cId="1180650417" sldId="257"/>
            <ac:picMk id="5" creationId="{EB66EBDF-C300-ED0C-26E2-BF7559969D7F}"/>
          </ac:picMkLst>
        </pc:picChg>
        <pc:cxnChg chg="add mod">
          <ac:chgData name="Aldacher, Muhammad" userId="12bec936-7d77-4747-ae5c-755e57d88fa4" providerId="ADAL" clId="{B75947F4-66F3-4329-8B64-42C8055B8AF2}" dt="2024-11-23T20:44:04.988" v="1157" actId="1076"/>
          <ac:cxnSpMkLst>
            <pc:docMk/>
            <pc:sldMk cId="1180650417" sldId="257"/>
            <ac:cxnSpMk id="7" creationId="{EB219F9A-CC8B-E700-F018-FF2788317A67}"/>
          </ac:cxnSpMkLst>
        </pc:cxnChg>
        <pc:cxnChg chg="add mod">
          <ac:chgData name="Aldacher, Muhammad" userId="12bec936-7d77-4747-ae5c-755e57d88fa4" providerId="ADAL" clId="{B75947F4-66F3-4329-8B64-42C8055B8AF2}" dt="2024-11-24T06:13:39.485" v="1159" actId="14100"/>
          <ac:cxnSpMkLst>
            <pc:docMk/>
            <pc:sldMk cId="1180650417" sldId="257"/>
            <ac:cxnSpMk id="12" creationId="{F5D63C04-7090-3BB0-9E46-B57293F1AE85}"/>
          </ac:cxnSpMkLst>
        </pc:cxnChg>
      </pc:sldChg>
      <pc:sldChg chg="addSp delSp modSp new mod">
        <pc:chgData name="Aldacher, Muhammad" userId="12bec936-7d77-4747-ae5c-755e57d88fa4" providerId="ADAL" clId="{B75947F4-66F3-4329-8B64-42C8055B8AF2}" dt="2024-11-24T21:55:38.578" v="1927" actId="1036"/>
        <pc:sldMkLst>
          <pc:docMk/>
          <pc:sldMk cId="2632519550" sldId="258"/>
        </pc:sldMkLst>
        <pc:spChg chg="mod">
          <ac:chgData name="Aldacher, Muhammad" userId="12bec936-7d77-4747-ae5c-755e57d88fa4" providerId="ADAL" clId="{B75947F4-66F3-4329-8B64-42C8055B8AF2}" dt="2024-11-23T16:32:16.084" v="69" actId="20577"/>
          <ac:spMkLst>
            <pc:docMk/>
            <pc:sldMk cId="2632519550" sldId="258"/>
            <ac:spMk id="2" creationId="{23CA67C0-232D-3138-4FC9-B91C8715ED98}"/>
          </ac:spMkLst>
        </pc:spChg>
        <pc:spChg chg="del">
          <ac:chgData name="Aldacher, Muhammad" userId="12bec936-7d77-4747-ae5c-755e57d88fa4" providerId="ADAL" clId="{B75947F4-66F3-4329-8B64-42C8055B8AF2}" dt="2024-11-23T16:53:29.269" v="72" actId="22"/>
          <ac:spMkLst>
            <pc:docMk/>
            <pc:sldMk cId="2632519550" sldId="258"/>
            <ac:spMk id="3" creationId="{68D9EEC1-B558-7B98-929C-938AB5F7CED0}"/>
          </ac:spMkLst>
        </pc:spChg>
        <pc:spChg chg="add del">
          <ac:chgData name="Aldacher, Muhammad" userId="12bec936-7d77-4747-ae5c-755e57d88fa4" providerId="ADAL" clId="{B75947F4-66F3-4329-8B64-42C8055B8AF2}" dt="2024-11-23T16:43:07.580" v="71" actId="478"/>
          <ac:spMkLst>
            <pc:docMk/>
            <pc:sldMk cId="2632519550" sldId="258"/>
            <ac:spMk id="5" creationId="{9D016EF1-04E7-30D2-A393-0E5078D4801C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0" creationId="{D3F90230-1009-0EFF-976A-9CABB562BE96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1" creationId="{C365C516-3A0E-E562-1A6E-EE53F94A8419}"/>
          </ac:spMkLst>
        </pc:spChg>
        <pc:spChg chg="add mod">
          <ac:chgData name="Aldacher, Muhammad" userId="12bec936-7d77-4747-ae5c-755e57d88fa4" providerId="ADAL" clId="{B75947F4-66F3-4329-8B64-42C8055B8AF2}" dt="2024-11-24T19:23:54.787" v="1242" actId="1035"/>
          <ac:spMkLst>
            <pc:docMk/>
            <pc:sldMk cId="2632519550" sldId="258"/>
            <ac:spMk id="12" creationId="{F01B7038-3147-A25B-6CD9-BBBE63D8DEA5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3" creationId="{B7096306-994C-BDAF-7645-8EF2B70A1F06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4" creationId="{6CA314A7-6246-6ADF-DF4B-05E3842424B3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5" creationId="{89B562AA-4928-AC81-A00D-51737D448CC7}"/>
          </ac:spMkLst>
        </pc:spChg>
        <pc:spChg chg="add mod">
          <ac:chgData name="Aldacher, Muhammad" userId="12bec936-7d77-4747-ae5c-755e57d88fa4" providerId="ADAL" clId="{B75947F4-66F3-4329-8B64-42C8055B8AF2}" dt="2024-11-23T17:57:35.237" v="893" actId="1037"/>
          <ac:spMkLst>
            <pc:docMk/>
            <pc:sldMk cId="2632519550" sldId="258"/>
            <ac:spMk id="16" creationId="{C12EF20D-227D-4093-0FAD-1C9E0D344958}"/>
          </ac:spMkLst>
        </pc:spChg>
        <pc:spChg chg="add mod">
          <ac:chgData name="Aldacher, Muhammad" userId="12bec936-7d77-4747-ae5c-755e57d88fa4" providerId="ADAL" clId="{B75947F4-66F3-4329-8B64-42C8055B8AF2}" dt="2024-11-24T19:23:54.787" v="1242" actId="1035"/>
          <ac:spMkLst>
            <pc:docMk/>
            <pc:sldMk cId="2632519550" sldId="258"/>
            <ac:spMk id="17" creationId="{49DABE66-A631-48F0-617C-30C1A7667EEB}"/>
          </ac:spMkLst>
        </pc:spChg>
        <pc:spChg chg="add mod">
          <ac:chgData name="Aldacher, Muhammad" userId="12bec936-7d77-4747-ae5c-755e57d88fa4" providerId="ADAL" clId="{B75947F4-66F3-4329-8B64-42C8055B8AF2}" dt="2024-11-24T19:23:54.787" v="1242" actId="1035"/>
          <ac:spMkLst>
            <pc:docMk/>
            <pc:sldMk cId="2632519550" sldId="258"/>
            <ac:spMk id="18" creationId="{0F85274C-F4F5-193E-1656-670D001FC3DA}"/>
          </ac:spMkLst>
        </pc:spChg>
        <pc:spChg chg="add mod">
          <ac:chgData name="Aldacher, Muhammad" userId="12bec936-7d77-4747-ae5c-755e57d88fa4" providerId="ADAL" clId="{B75947F4-66F3-4329-8B64-42C8055B8AF2}" dt="2024-11-24T21:55:05.756" v="1895" actId="255"/>
          <ac:spMkLst>
            <pc:docMk/>
            <pc:sldMk cId="2632519550" sldId="258"/>
            <ac:spMk id="19" creationId="{523E3E88-EE48-E39A-41ED-0064B18B6BB7}"/>
          </ac:spMkLst>
        </pc:spChg>
        <pc:spChg chg="add mod">
          <ac:chgData name="Aldacher, Muhammad" userId="12bec936-7d77-4747-ae5c-755e57d88fa4" providerId="ADAL" clId="{B75947F4-66F3-4329-8B64-42C8055B8AF2}" dt="2024-11-24T21:55:38.578" v="1927" actId="1036"/>
          <ac:spMkLst>
            <pc:docMk/>
            <pc:sldMk cId="2632519550" sldId="258"/>
            <ac:spMk id="21" creationId="{A8E9F08D-25D5-9D8B-7A52-36E2D65FF9D0}"/>
          </ac:spMkLst>
        </pc:spChg>
        <pc:picChg chg="add mod ord">
          <ac:chgData name="Aldacher, Muhammad" userId="12bec936-7d77-4747-ae5c-755e57d88fa4" providerId="ADAL" clId="{B75947F4-66F3-4329-8B64-42C8055B8AF2}" dt="2024-11-23T17:57:35.237" v="893" actId="1037"/>
          <ac:picMkLst>
            <pc:docMk/>
            <pc:sldMk cId="2632519550" sldId="258"/>
            <ac:picMk id="7" creationId="{889E98F7-A7EA-3C67-339E-359BFCEC270D}"/>
          </ac:picMkLst>
        </pc:picChg>
        <pc:picChg chg="add del mod">
          <ac:chgData name="Aldacher, Muhammad" userId="12bec936-7d77-4747-ae5c-755e57d88fa4" providerId="ADAL" clId="{B75947F4-66F3-4329-8B64-42C8055B8AF2}" dt="2024-11-23T17:04:37.032" v="95" actId="478"/>
          <ac:picMkLst>
            <pc:docMk/>
            <pc:sldMk cId="2632519550" sldId="258"/>
            <ac:picMk id="9" creationId="{71E4F3C4-4024-BE79-339E-D1D6776C33E3}"/>
          </ac:picMkLst>
        </pc:picChg>
      </pc:sldChg>
      <pc:sldChg chg="addSp delSp modSp add mod">
        <pc:chgData name="Aldacher, Muhammad" userId="12bec936-7d77-4747-ae5c-755e57d88fa4" providerId="ADAL" clId="{B75947F4-66F3-4329-8B64-42C8055B8AF2}" dt="2024-11-24T21:55:45.081" v="1937" actId="1036"/>
        <pc:sldMkLst>
          <pc:docMk/>
          <pc:sldMk cId="1037584795" sldId="259"/>
        </pc:sldMkLst>
        <pc:spChg chg="mod">
          <ac:chgData name="Aldacher, Muhammad" userId="12bec936-7d77-4747-ae5c-755e57d88fa4" providerId="ADAL" clId="{B75947F4-66F3-4329-8B64-42C8055B8AF2}" dt="2024-11-23T17:11:25.209" v="103" actId="20577"/>
          <ac:spMkLst>
            <pc:docMk/>
            <pc:sldMk cId="1037584795" sldId="259"/>
            <ac:spMk id="2" creationId="{23CA67C0-232D-3138-4FC9-B91C8715ED98}"/>
          </ac:spMkLst>
        </pc:spChg>
        <pc:spChg chg="add del mod">
          <ac:chgData name="Aldacher, Muhammad" userId="12bec936-7d77-4747-ae5c-755e57d88fa4" providerId="ADAL" clId="{B75947F4-66F3-4329-8B64-42C8055B8AF2}" dt="2024-11-23T17:04:44.107" v="98" actId="478"/>
          <ac:spMkLst>
            <pc:docMk/>
            <pc:sldMk cId="1037584795" sldId="259"/>
            <ac:spMk id="4" creationId="{C1C9AE5E-D934-B1D8-D68B-B4D45705C32A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6" creationId="{7C35E328-E400-4D89-CA09-37E45EA7F7D3}"/>
          </ac:spMkLst>
        </pc:spChg>
        <pc:spChg chg="add mod">
          <ac:chgData name="Aldacher, Muhammad" userId="12bec936-7d77-4747-ae5c-755e57d88fa4" providerId="ADAL" clId="{B75947F4-66F3-4329-8B64-42C8055B8AF2}" dt="2024-11-23T17:19:19.596" v="213"/>
          <ac:spMkLst>
            <pc:docMk/>
            <pc:sldMk cId="1037584795" sldId="259"/>
            <ac:spMk id="8" creationId="{E6341E3D-1352-E56B-283E-548196C203C6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0" creationId="{B0933739-4E89-377A-93B1-6C395339B220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1" creationId="{4105C19A-6689-087D-D0C9-87EECA7520AF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2" creationId="{D290E5DB-9AD7-99B3-362A-B945DE76A8D2}"/>
          </ac:spMkLst>
        </pc:spChg>
        <pc:spChg chg="add mod">
          <ac:chgData name="Aldacher, Muhammad" userId="12bec936-7d77-4747-ae5c-755e57d88fa4" providerId="ADAL" clId="{B75947F4-66F3-4329-8B64-42C8055B8AF2}" dt="2024-11-23T17:57:22.025" v="873" actId="1037"/>
          <ac:spMkLst>
            <pc:docMk/>
            <pc:sldMk cId="1037584795" sldId="259"/>
            <ac:spMk id="13" creationId="{154C9D94-819D-F5C1-EADC-1155063E1FC3}"/>
          </ac:spMkLst>
        </pc:spChg>
        <pc:spChg chg="add del mod">
          <ac:chgData name="Aldacher, Muhammad" userId="12bec936-7d77-4747-ae5c-755e57d88fa4" providerId="ADAL" clId="{B75947F4-66F3-4329-8B64-42C8055B8AF2}" dt="2024-11-23T19:16:01.457" v="1141" actId="21"/>
          <ac:spMkLst>
            <pc:docMk/>
            <pc:sldMk cId="1037584795" sldId="259"/>
            <ac:spMk id="14" creationId="{03373C51-A818-E6B7-1928-B2B2A908EB97}"/>
          </ac:spMkLst>
        </pc:spChg>
        <pc:spChg chg="add del mod">
          <ac:chgData name="Aldacher, Muhammad" userId="12bec936-7d77-4747-ae5c-755e57d88fa4" providerId="ADAL" clId="{B75947F4-66F3-4329-8B64-42C8055B8AF2}" dt="2024-11-23T17:32:04.761" v="402" actId="478"/>
          <ac:spMkLst>
            <pc:docMk/>
            <pc:sldMk cId="1037584795" sldId="259"/>
            <ac:spMk id="15" creationId="{42BCCD40-957F-DFB7-D047-54FF76E11586}"/>
          </ac:spMkLst>
        </pc:spChg>
        <pc:spChg chg="add del mod">
          <ac:chgData name="Aldacher, Muhammad" userId="12bec936-7d77-4747-ae5c-755e57d88fa4" providerId="ADAL" clId="{B75947F4-66F3-4329-8B64-42C8055B8AF2}" dt="2024-11-23T17:32:04.761" v="402" actId="478"/>
          <ac:spMkLst>
            <pc:docMk/>
            <pc:sldMk cId="1037584795" sldId="259"/>
            <ac:spMk id="16" creationId="{153E0713-C8F6-F151-FCAA-3BE2288140CF}"/>
          </ac:spMkLst>
        </pc:spChg>
        <pc:spChg chg="add mod">
          <ac:chgData name="Aldacher, Muhammad" userId="12bec936-7d77-4747-ae5c-755e57d88fa4" providerId="ADAL" clId="{B75947F4-66F3-4329-8B64-42C8055B8AF2}" dt="2024-11-24T19:26:04.630" v="1290" actId="20577"/>
          <ac:spMkLst>
            <pc:docMk/>
            <pc:sldMk cId="1037584795" sldId="259"/>
            <ac:spMk id="17" creationId="{C79FD6BE-7559-0C59-0868-CB9C686E02C7}"/>
          </ac:spMkLst>
        </pc:spChg>
        <pc:spChg chg="add mod">
          <ac:chgData name="Aldacher, Muhammad" userId="12bec936-7d77-4747-ae5c-755e57d88fa4" providerId="ADAL" clId="{B75947F4-66F3-4329-8B64-42C8055B8AF2}" dt="2024-11-24T19:25:50.645" v="1282" actId="20577"/>
          <ac:spMkLst>
            <pc:docMk/>
            <pc:sldMk cId="1037584795" sldId="259"/>
            <ac:spMk id="18" creationId="{F0CA5458-21C0-1C54-BCA7-1F0F07DD159A}"/>
          </ac:spMkLst>
        </pc:spChg>
        <pc:spChg chg="add mod">
          <ac:chgData name="Aldacher, Muhammad" userId="12bec936-7d77-4747-ae5c-755e57d88fa4" providerId="ADAL" clId="{B75947F4-66F3-4329-8B64-42C8055B8AF2}" dt="2024-11-24T19:29:59.993" v="1366" actId="20577"/>
          <ac:spMkLst>
            <pc:docMk/>
            <pc:sldMk cId="1037584795" sldId="259"/>
            <ac:spMk id="19" creationId="{C48AF4D2-5249-209B-B192-B8719944812F}"/>
          </ac:spMkLst>
        </pc:spChg>
        <pc:spChg chg="add mod">
          <ac:chgData name="Aldacher, Muhammad" userId="12bec936-7d77-4747-ae5c-755e57d88fa4" providerId="ADAL" clId="{B75947F4-66F3-4329-8B64-42C8055B8AF2}" dt="2024-11-24T21:55:45.081" v="1937" actId="1036"/>
          <ac:spMkLst>
            <pc:docMk/>
            <pc:sldMk cId="1037584795" sldId="259"/>
            <ac:spMk id="20" creationId="{44FE3F0F-70B4-92A4-3F73-50FF4B63A771}"/>
          </ac:spMkLst>
        </pc:spChg>
        <pc:spChg chg="add del mod">
          <ac:chgData name="Aldacher, Muhammad" userId="12bec936-7d77-4747-ae5c-755e57d88fa4" providerId="ADAL" clId="{B75947F4-66F3-4329-8B64-42C8055B8AF2}" dt="2024-11-24T06:15:25.930" v="1160" actId="478"/>
          <ac:spMkLst>
            <pc:docMk/>
            <pc:sldMk cId="1037584795" sldId="259"/>
            <ac:spMk id="21" creationId="{5382CE3F-55F4-C0A1-B12B-B6EE5A3651DE}"/>
          </ac:spMkLst>
        </pc:spChg>
        <pc:spChg chg="add mod">
          <ac:chgData name="Aldacher, Muhammad" userId="12bec936-7d77-4747-ae5c-755e57d88fa4" providerId="ADAL" clId="{B75947F4-66F3-4329-8B64-42C8055B8AF2}" dt="2024-11-23T19:16:01.834" v="1142"/>
          <ac:spMkLst>
            <pc:docMk/>
            <pc:sldMk cId="1037584795" sldId="259"/>
            <ac:spMk id="22" creationId="{03373C51-A818-E6B7-1928-B2B2A908EB97}"/>
          </ac:spMkLst>
        </pc:spChg>
        <pc:spChg chg="add del mod topLvl">
          <ac:chgData name="Aldacher, Muhammad" userId="12bec936-7d77-4747-ae5c-755e57d88fa4" providerId="ADAL" clId="{B75947F4-66F3-4329-8B64-42C8055B8AF2}" dt="2024-11-24T19:23:58.771" v="1245" actId="478"/>
          <ac:spMkLst>
            <pc:docMk/>
            <pc:sldMk cId="1037584795" sldId="259"/>
            <ac:spMk id="23" creationId="{60533549-50C4-651F-22D8-616C84C28385}"/>
          </ac:spMkLst>
        </pc:spChg>
        <pc:grpChg chg="add del mod ord">
          <ac:chgData name="Aldacher, Muhammad" userId="12bec936-7d77-4747-ae5c-755e57d88fa4" providerId="ADAL" clId="{B75947F4-66F3-4329-8B64-42C8055B8AF2}" dt="2024-11-24T19:23:58.771" v="1245" actId="478"/>
          <ac:grpSpMkLst>
            <pc:docMk/>
            <pc:sldMk cId="1037584795" sldId="259"/>
            <ac:grpSpMk id="24" creationId="{C8267F08-46D1-0749-834D-01B8A94B91CF}"/>
          </ac:grpSpMkLst>
        </pc:grpChg>
        <pc:picChg chg="add mod topLvl">
          <ac:chgData name="Aldacher, Muhammad" userId="12bec936-7d77-4747-ae5c-755e57d88fa4" providerId="ADAL" clId="{B75947F4-66F3-4329-8B64-42C8055B8AF2}" dt="2024-11-24T19:23:58.771" v="1245" actId="478"/>
          <ac:picMkLst>
            <pc:docMk/>
            <pc:sldMk cId="1037584795" sldId="259"/>
            <ac:picMk id="5" creationId="{71E4F3C4-4024-BE79-339E-D1D6776C33E3}"/>
          </ac:picMkLst>
        </pc:picChg>
        <pc:picChg chg="del">
          <ac:chgData name="Aldacher, Muhammad" userId="12bec936-7d77-4747-ae5c-755e57d88fa4" providerId="ADAL" clId="{B75947F4-66F3-4329-8B64-42C8055B8AF2}" dt="2024-11-23T17:04:41.187" v="97" actId="478"/>
          <ac:picMkLst>
            <pc:docMk/>
            <pc:sldMk cId="1037584795" sldId="259"/>
            <ac:picMk id="7" creationId="{889E98F7-A7EA-3C67-339E-359BFCEC270D}"/>
          </ac:picMkLst>
        </pc:picChg>
        <pc:picChg chg="del">
          <ac:chgData name="Aldacher, Muhammad" userId="12bec936-7d77-4747-ae5c-755e57d88fa4" providerId="ADAL" clId="{B75947F4-66F3-4329-8B64-42C8055B8AF2}" dt="2024-11-23T17:04:40.118" v="96" actId="21"/>
          <ac:picMkLst>
            <pc:docMk/>
            <pc:sldMk cId="1037584795" sldId="259"/>
            <ac:picMk id="9" creationId="{71E4F3C4-4024-BE79-339E-D1D6776C33E3}"/>
          </ac:picMkLst>
        </pc:picChg>
      </pc:sldChg>
      <pc:sldChg chg="addSp delSp modSp new mod">
        <pc:chgData name="Aldacher, Muhammad" userId="12bec936-7d77-4747-ae5c-755e57d88fa4" providerId="ADAL" clId="{B75947F4-66F3-4329-8B64-42C8055B8AF2}" dt="2024-11-24T21:25:09.171" v="1758" actId="14100"/>
        <pc:sldMkLst>
          <pc:docMk/>
          <pc:sldMk cId="329239609" sldId="260"/>
        </pc:sldMkLst>
        <pc:spChg chg="mod">
          <ac:chgData name="Aldacher, Muhammad" userId="12bec936-7d77-4747-ae5c-755e57d88fa4" providerId="ADAL" clId="{B75947F4-66F3-4329-8B64-42C8055B8AF2}" dt="2024-11-24T19:56:41.961" v="1672" actId="20577"/>
          <ac:spMkLst>
            <pc:docMk/>
            <pc:sldMk cId="329239609" sldId="260"/>
            <ac:spMk id="2" creationId="{C8BDFD79-2C76-AC01-F838-D3D9F5706E83}"/>
          </ac:spMkLst>
        </pc:spChg>
        <pc:spChg chg="del">
          <ac:chgData name="Aldacher, Muhammad" userId="12bec936-7d77-4747-ae5c-755e57d88fa4" providerId="ADAL" clId="{B75947F4-66F3-4329-8B64-42C8055B8AF2}" dt="2024-11-24T19:56:07.909" v="1649" actId="22"/>
          <ac:spMkLst>
            <pc:docMk/>
            <pc:sldMk cId="329239609" sldId="260"/>
            <ac:spMk id="3" creationId="{65B7A056-6AA3-D84A-341F-F2034556EA45}"/>
          </ac:spMkLst>
        </pc:spChg>
        <pc:spChg chg="add mod">
          <ac:chgData name="Aldacher, Muhammad" userId="12bec936-7d77-4747-ae5c-755e57d88fa4" providerId="ADAL" clId="{B75947F4-66F3-4329-8B64-42C8055B8AF2}" dt="2024-11-24T21:25:09.171" v="1758" actId="14100"/>
          <ac:spMkLst>
            <pc:docMk/>
            <pc:sldMk cId="329239609" sldId="260"/>
            <ac:spMk id="8" creationId="{414935BC-908E-8CCE-BA21-21700E3458C9}"/>
          </ac:spMkLst>
        </pc:spChg>
        <pc:spChg chg="add mod">
          <ac:chgData name="Aldacher, Muhammad" userId="12bec936-7d77-4747-ae5c-755e57d88fa4" providerId="ADAL" clId="{B75947F4-66F3-4329-8B64-42C8055B8AF2}" dt="2024-11-24T21:23:51.075" v="1711" actId="14100"/>
          <ac:spMkLst>
            <pc:docMk/>
            <pc:sldMk cId="329239609" sldId="260"/>
            <ac:spMk id="9" creationId="{AECA0BA4-1524-AD96-B464-113EA5DF8C3E}"/>
          </ac:spMkLst>
        </pc:spChg>
        <pc:spChg chg="add mod">
          <ac:chgData name="Aldacher, Muhammad" userId="12bec936-7d77-4747-ae5c-755e57d88fa4" providerId="ADAL" clId="{B75947F4-66F3-4329-8B64-42C8055B8AF2}" dt="2024-11-24T21:23:35.861" v="1708" actId="1035"/>
          <ac:spMkLst>
            <pc:docMk/>
            <pc:sldMk cId="329239609" sldId="260"/>
            <ac:spMk id="11" creationId="{EAB6F3B1-C2BE-EEBA-10C6-74C97BD80CC7}"/>
          </ac:spMkLst>
        </pc:spChg>
        <pc:picChg chg="add mod">
          <ac:chgData name="Aldacher, Muhammad" userId="12bec936-7d77-4747-ae5c-755e57d88fa4" providerId="ADAL" clId="{B75947F4-66F3-4329-8B64-42C8055B8AF2}" dt="2024-11-24T19:56:29.920" v="1654" actId="1076"/>
          <ac:picMkLst>
            <pc:docMk/>
            <pc:sldMk cId="329239609" sldId="260"/>
            <ac:picMk id="5" creationId="{3CE92FA4-0EC6-9C08-3EDF-602D9F98D012}"/>
          </ac:picMkLst>
        </pc:picChg>
        <pc:picChg chg="add mod ord">
          <ac:chgData name="Aldacher, Muhammad" userId="12bec936-7d77-4747-ae5c-755e57d88fa4" providerId="ADAL" clId="{B75947F4-66F3-4329-8B64-42C8055B8AF2}" dt="2024-11-24T19:56:21.575" v="1653" actId="1076"/>
          <ac:picMkLst>
            <pc:docMk/>
            <pc:sldMk cId="329239609" sldId="260"/>
            <ac:picMk id="7" creationId="{8590332D-CFCC-80EB-823D-271353BFDB2B}"/>
          </ac:picMkLst>
        </pc:picChg>
        <pc:cxnChg chg="add mod">
          <ac:chgData name="Aldacher, Muhammad" userId="12bec936-7d77-4747-ae5c-755e57d88fa4" providerId="ADAL" clId="{B75947F4-66F3-4329-8B64-42C8055B8AF2}" dt="2024-11-24T21:23:35.861" v="1708" actId="1035"/>
          <ac:cxnSpMkLst>
            <pc:docMk/>
            <pc:sldMk cId="329239609" sldId="260"/>
            <ac:cxnSpMk id="10" creationId="{E18287D6-24B0-AB84-FE48-DAD690614AE0}"/>
          </ac:cxnSpMkLst>
        </pc:cxnChg>
      </pc:sldChg>
      <pc:sldChg chg="addSp delSp modSp new mod ord">
        <pc:chgData name="Aldacher, Muhammad" userId="12bec936-7d77-4747-ae5c-755e57d88fa4" providerId="ADAL" clId="{B75947F4-66F3-4329-8B64-42C8055B8AF2}" dt="2024-11-24T19:53:40.267" v="1648" actId="1035"/>
        <pc:sldMkLst>
          <pc:docMk/>
          <pc:sldMk cId="3717752631" sldId="261"/>
        </pc:sldMkLst>
        <pc:spChg chg="mod">
          <ac:chgData name="Aldacher, Muhammad" userId="12bec936-7d77-4747-ae5c-755e57d88fa4" providerId="ADAL" clId="{B75947F4-66F3-4329-8B64-42C8055B8AF2}" dt="2024-11-24T19:33:12.118" v="1426" actId="20577"/>
          <ac:spMkLst>
            <pc:docMk/>
            <pc:sldMk cId="3717752631" sldId="261"/>
            <ac:spMk id="2" creationId="{79CDEDD3-66FE-FEFD-57DE-07C56CE0085E}"/>
          </ac:spMkLst>
        </pc:spChg>
        <pc:spChg chg="del">
          <ac:chgData name="Aldacher, Muhammad" userId="12bec936-7d77-4747-ae5c-755e57d88fa4" providerId="ADAL" clId="{B75947F4-66F3-4329-8B64-42C8055B8AF2}" dt="2024-11-24T19:32:37.175" v="1398" actId="478"/>
          <ac:spMkLst>
            <pc:docMk/>
            <pc:sldMk cId="3717752631" sldId="261"/>
            <ac:spMk id="3" creationId="{CE2FE4AA-02C1-7931-9121-1A6EB320DBF8}"/>
          </ac:spMkLst>
        </pc:spChg>
        <pc:spChg chg="add del mod">
          <ac:chgData name="Aldacher, Muhammad" userId="12bec936-7d77-4747-ae5c-755e57d88fa4" providerId="ADAL" clId="{B75947F4-66F3-4329-8B64-42C8055B8AF2}" dt="2024-11-24T19:42:57.529" v="1428" actId="22"/>
          <ac:spMkLst>
            <pc:docMk/>
            <pc:sldMk cId="3717752631" sldId="261"/>
            <ac:spMk id="4" creationId="{AA3B317A-7452-41B1-837F-D173C000C46B}"/>
          </ac:spMkLst>
        </pc:spChg>
        <pc:spChg chg="add del mod">
          <ac:chgData name="Aldacher, Muhammad" userId="12bec936-7d77-4747-ae5c-755e57d88fa4" providerId="ADAL" clId="{B75947F4-66F3-4329-8B64-42C8055B8AF2}" dt="2024-11-24T19:53:33.738" v="1637" actId="21"/>
          <ac:spMkLst>
            <pc:docMk/>
            <pc:sldMk cId="3717752631" sldId="261"/>
            <ac:spMk id="7" creationId="{C6A84824-B52C-51F8-7C00-F8989EBFEEE7}"/>
          </ac:spMkLst>
        </pc:spChg>
        <pc:spChg chg="add del mod">
          <ac:chgData name="Aldacher, Muhammad" userId="12bec936-7d77-4747-ae5c-755e57d88fa4" providerId="ADAL" clId="{B75947F4-66F3-4329-8B64-42C8055B8AF2}" dt="2024-11-24T19:53:33.738" v="1637" actId="21"/>
          <ac:spMkLst>
            <pc:docMk/>
            <pc:sldMk cId="3717752631" sldId="261"/>
            <ac:spMk id="8" creationId="{62BA437C-875B-8CD8-BA3F-69DADB29C5EB}"/>
          </ac:spMkLst>
        </pc:spChg>
        <pc:spChg chg="add del mod">
          <ac:chgData name="Aldacher, Muhammad" userId="12bec936-7d77-4747-ae5c-755e57d88fa4" providerId="ADAL" clId="{B75947F4-66F3-4329-8B64-42C8055B8AF2}" dt="2024-11-24T19:53:30.343" v="1636" actId="22"/>
          <ac:spMkLst>
            <pc:docMk/>
            <pc:sldMk cId="3717752631" sldId="261"/>
            <ac:spMk id="18" creationId="{5F5E6A9C-FAC1-303B-2767-CCD0A9C87FD3}"/>
          </ac:spMkLst>
        </pc:spChg>
        <pc:spChg chg="add mod">
          <ac:chgData name="Aldacher, Muhammad" userId="12bec936-7d77-4747-ae5c-755e57d88fa4" providerId="ADAL" clId="{B75947F4-66F3-4329-8B64-42C8055B8AF2}" dt="2024-11-24T19:53:34.069" v="1638"/>
          <ac:spMkLst>
            <pc:docMk/>
            <pc:sldMk cId="3717752631" sldId="261"/>
            <ac:spMk id="21" creationId="{C6A84824-B52C-51F8-7C00-F8989EBFEEE7}"/>
          </ac:spMkLst>
        </pc:spChg>
        <pc:spChg chg="add mod">
          <ac:chgData name="Aldacher, Muhammad" userId="12bec936-7d77-4747-ae5c-755e57d88fa4" providerId="ADAL" clId="{B75947F4-66F3-4329-8B64-42C8055B8AF2}" dt="2024-11-24T19:53:40.267" v="1648" actId="1035"/>
          <ac:spMkLst>
            <pc:docMk/>
            <pc:sldMk cId="3717752631" sldId="261"/>
            <ac:spMk id="22" creationId="{62BA437C-875B-8CD8-BA3F-69DADB29C5EB}"/>
          </ac:spMkLst>
        </pc:spChg>
        <pc:picChg chg="add del mod ord">
          <ac:chgData name="Aldacher, Muhammad" userId="12bec936-7d77-4747-ae5c-755e57d88fa4" providerId="ADAL" clId="{B75947F4-66F3-4329-8B64-42C8055B8AF2}" dt="2024-11-24T19:53:28.771" v="1635" actId="478"/>
          <ac:picMkLst>
            <pc:docMk/>
            <pc:sldMk cId="3717752631" sldId="261"/>
            <ac:picMk id="6" creationId="{6523478A-B81E-8C07-7CAD-8EBB73E9A653}"/>
          </ac:picMkLst>
        </pc:picChg>
        <pc:picChg chg="add del">
          <ac:chgData name="Aldacher, Muhammad" userId="12bec936-7d77-4747-ae5c-755e57d88fa4" providerId="ADAL" clId="{B75947F4-66F3-4329-8B64-42C8055B8AF2}" dt="2024-11-24T19:50:53.629" v="1617" actId="22"/>
          <ac:picMkLst>
            <pc:docMk/>
            <pc:sldMk cId="3717752631" sldId="261"/>
            <ac:picMk id="10" creationId="{7B84366C-F8D8-391D-5183-A7C7FFBAA476}"/>
          </ac:picMkLst>
        </pc:picChg>
        <pc:picChg chg="add mod ord">
          <ac:chgData name="Aldacher, Muhammad" userId="12bec936-7d77-4747-ae5c-755e57d88fa4" providerId="ADAL" clId="{B75947F4-66F3-4329-8B64-42C8055B8AF2}" dt="2024-11-24T19:53:30.343" v="1636" actId="22"/>
          <ac:picMkLst>
            <pc:docMk/>
            <pc:sldMk cId="3717752631" sldId="261"/>
            <ac:picMk id="20" creationId="{81F7BD2C-9550-A593-B012-9FAB6ADC0BAD}"/>
          </ac:picMkLst>
        </pc:picChg>
        <pc:cxnChg chg="add del mod">
          <ac:chgData name="Aldacher, Muhammad" userId="12bec936-7d77-4747-ae5c-755e57d88fa4" providerId="ADAL" clId="{B75947F4-66F3-4329-8B64-42C8055B8AF2}" dt="2024-11-24T19:53:33.738" v="1637" actId="21"/>
          <ac:cxnSpMkLst>
            <pc:docMk/>
            <pc:sldMk cId="3717752631" sldId="261"/>
            <ac:cxnSpMk id="12" creationId="{84C7A4FA-6EF6-3A74-4CFC-917704C1A6E9}"/>
          </ac:cxnSpMkLst>
        </pc:cxnChg>
        <pc:cxnChg chg="add del mod">
          <ac:chgData name="Aldacher, Muhammad" userId="12bec936-7d77-4747-ae5c-755e57d88fa4" providerId="ADAL" clId="{B75947F4-66F3-4329-8B64-42C8055B8AF2}" dt="2024-11-24T19:53:33.738" v="1637" actId="21"/>
          <ac:cxnSpMkLst>
            <pc:docMk/>
            <pc:sldMk cId="3717752631" sldId="261"/>
            <ac:cxnSpMk id="13" creationId="{1AB5B46B-BA24-A029-C778-43200698547C}"/>
          </ac:cxnSpMkLst>
        </pc:cxnChg>
        <pc:cxnChg chg="add mod">
          <ac:chgData name="Aldacher, Muhammad" userId="12bec936-7d77-4747-ae5c-755e57d88fa4" providerId="ADAL" clId="{B75947F4-66F3-4329-8B64-42C8055B8AF2}" dt="2024-11-24T19:53:40.267" v="1648" actId="1035"/>
          <ac:cxnSpMkLst>
            <pc:docMk/>
            <pc:sldMk cId="3717752631" sldId="261"/>
            <ac:cxnSpMk id="23" creationId="{84C7A4FA-6EF6-3A74-4CFC-917704C1A6E9}"/>
          </ac:cxnSpMkLst>
        </pc:cxnChg>
        <pc:cxnChg chg="add mod">
          <ac:chgData name="Aldacher, Muhammad" userId="12bec936-7d77-4747-ae5c-755e57d88fa4" providerId="ADAL" clId="{B75947F4-66F3-4329-8B64-42C8055B8AF2}" dt="2024-11-24T19:53:40.267" v="1648" actId="1035"/>
          <ac:cxnSpMkLst>
            <pc:docMk/>
            <pc:sldMk cId="3717752631" sldId="261"/>
            <ac:cxnSpMk id="24" creationId="{1AB5B46B-BA24-A029-C778-43200698547C}"/>
          </ac:cxnSpMkLst>
        </pc:cxnChg>
      </pc:sldChg>
      <pc:sldChg chg="addSp delSp modSp add mod">
        <pc:chgData name="Aldacher, Muhammad" userId="12bec936-7d77-4747-ae5c-755e57d88fa4" providerId="ADAL" clId="{B75947F4-66F3-4329-8B64-42C8055B8AF2}" dt="2024-11-25T04:44:20.235" v="2364" actId="1076"/>
        <pc:sldMkLst>
          <pc:docMk/>
          <pc:sldMk cId="2400807786" sldId="262"/>
        </pc:sldMkLst>
        <pc:spChg chg="mod">
          <ac:chgData name="Aldacher, Muhammad" userId="12bec936-7d77-4747-ae5c-755e57d88fa4" providerId="ADAL" clId="{B75947F4-66F3-4329-8B64-42C8055B8AF2}" dt="2024-11-24T22:21:12.521" v="1944" actId="20577"/>
          <ac:spMkLst>
            <pc:docMk/>
            <pc:sldMk cId="2400807786" sldId="262"/>
            <ac:spMk id="2" creationId="{99874354-0B93-9A50-DDB4-408E2D577F59}"/>
          </ac:spMkLst>
        </pc:spChg>
        <pc:spChg chg="del">
          <ac:chgData name="Aldacher, Muhammad" userId="12bec936-7d77-4747-ae5c-755e57d88fa4" providerId="ADAL" clId="{B75947F4-66F3-4329-8B64-42C8055B8AF2}" dt="2024-11-24T19:32:50.905" v="1401" actId="478"/>
          <ac:spMkLst>
            <pc:docMk/>
            <pc:sldMk cId="2400807786" sldId="262"/>
            <ac:spMk id="3" creationId="{F80AE422-FE27-280F-768A-41FBE76BB72D}"/>
          </ac:spMkLst>
        </pc:spChg>
        <pc:spChg chg="add del mod">
          <ac:chgData name="Aldacher, Muhammad" userId="12bec936-7d77-4747-ae5c-755e57d88fa4" providerId="ADAL" clId="{B75947F4-66F3-4329-8B64-42C8055B8AF2}" dt="2024-11-24T19:32:52.073" v="1402" actId="478"/>
          <ac:spMkLst>
            <pc:docMk/>
            <pc:sldMk cId="2400807786" sldId="262"/>
            <ac:spMk id="5" creationId="{FD76FAAD-EE6C-349D-9D17-4F3AF5A934EF}"/>
          </ac:spMkLst>
        </pc:spChg>
        <pc:spChg chg="add mod">
          <ac:chgData name="Aldacher, Muhammad" userId="12bec936-7d77-4747-ae5c-755e57d88fa4" providerId="ADAL" clId="{B75947F4-66F3-4329-8B64-42C8055B8AF2}" dt="2024-11-25T04:44:20.235" v="2364" actId="1076"/>
          <ac:spMkLst>
            <pc:docMk/>
            <pc:sldMk cId="2400807786" sldId="262"/>
            <ac:spMk id="6" creationId="{48BA882B-4638-5E96-7265-D7D089259621}"/>
          </ac:spMkLst>
        </pc:spChg>
      </pc:sldChg>
      <pc:sldChg chg="addSp delSp modSp add mod">
        <pc:chgData name="Aldacher, Muhammad" userId="12bec936-7d77-4747-ae5c-755e57d88fa4" providerId="ADAL" clId="{B75947F4-66F3-4329-8B64-42C8055B8AF2}" dt="2024-11-24T21:22:01.778" v="1698" actId="693"/>
        <pc:sldMkLst>
          <pc:docMk/>
          <pc:sldMk cId="2208699283" sldId="263"/>
        </pc:sldMkLst>
        <pc:spChg chg="mod">
          <ac:chgData name="Aldacher, Muhammad" userId="12bec936-7d77-4747-ae5c-755e57d88fa4" providerId="ADAL" clId="{B75947F4-66F3-4329-8B64-42C8055B8AF2}" dt="2024-11-24T19:43:13.500" v="1432" actId="20577"/>
          <ac:spMkLst>
            <pc:docMk/>
            <pc:sldMk cId="2208699283" sldId="263"/>
            <ac:spMk id="2" creationId="{79CDEDD3-66FE-FEFD-57DE-07C56CE0085E}"/>
          </ac:spMkLst>
        </pc:spChg>
        <pc:spChg chg="add del mod">
          <ac:chgData name="Aldacher, Muhammad" userId="12bec936-7d77-4747-ae5c-755e57d88fa4" providerId="ADAL" clId="{B75947F4-66F3-4329-8B64-42C8055B8AF2}" dt="2024-11-24T19:43:45.468" v="1434" actId="22"/>
          <ac:spMkLst>
            <pc:docMk/>
            <pc:sldMk cId="2208699283" sldId="263"/>
            <ac:spMk id="4" creationId="{EDB7803A-CB21-CE37-F47D-7481418317BB}"/>
          </ac:spMkLst>
        </pc:spChg>
        <pc:spChg chg="add mod">
          <ac:chgData name="Aldacher, Muhammad" userId="12bec936-7d77-4747-ae5c-755e57d88fa4" providerId="ADAL" clId="{B75947F4-66F3-4329-8B64-42C8055B8AF2}" dt="2024-11-24T19:45:08.045" v="1445"/>
          <ac:spMkLst>
            <pc:docMk/>
            <pc:sldMk cId="2208699283" sldId="263"/>
            <ac:spMk id="8" creationId="{75A04A7C-CB2D-433B-265B-6E6BA18B3805}"/>
          </ac:spMkLst>
        </pc:spChg>
        <pc:spChg chg="add mod">
          <ac:chgData name="Aldacher, Muhammad" userId="12bec936-7d77-4747-ae5c-755e57d88fa4" providerId="ADAL" clId="{B75947F4-66F3-4329-8B64-42C8055B8AF2}" dt="2024-11-24T21:22:01.778" v="1698" actId="693"/>
          <ac:spMkLst>
            <pc:docMk/>
            <pc:sldMk cId="2208699283" sldId="263"/>
            <ac:spMk id="9" creationId="{45E606ED-EA1E-071E-4DC7-5F8C09D50859}"/>
          </ac:spMkLst>
        </pc:spChg>
        <pc:picChg chg="del">
          <ac:chgData name="Aldacher, Muhammad" userId="12bec936-7d77-4747-ae5c-755e57d88fa4" providerId="ADAL" clId="{B75947F4-66F3-4329-8B64-42C8055B8AF2}" dt="2024-11-24T19:43:44.281" v="1433" actId="478"/>
          <ac:picMkLst>
            <pc:docMk/>
            <pc:sldMk cId="2208699283" sldId="263"/>
            <ac:picMk id="6" creationId="{6523478A-B81E-8C07-7CAD-8EBB73E9A653}"/>
          </ac:picMkLst>
        </pc:picChg>
        <pc:picChg chg="add mod ord">
          <ac:chgData name="Aldacher, Muhammad" userId="12bec936-7d77-4747-ae5c-755e57d88fa4" providerId="ADAL" clId="{B75947F4-66F3-4329-8B64-42C8055B8AF2}" dt="2024-11-24T19:43:45.468" v="1434" actId="22"/>
          <ac:picMkLst>
            <pc:docMk/>
            <pc:sldMk cId="2208699283" sldId="263"/>
            <ac:picMk id="7" creationId="{C8409C48-7542-112A-819E-CBDCAB10DCA4}"/>
          </ac:picMkLst>
        </pc:picChg>
      </pc:sldChg>
      <pc:sldChg chg="addSp delSp modSp new mod ord">
        <pc:chgData name="Aldacher, Muhammad" userId="12bec936-7d77-4747-ae5c-755e57d88fa4" providerId="ADAL" clId="{B75947F4-66F3-4329-8B64-42C8055B8AF2}" dt="2024-11-24T21:45:27.106" v="1797" actId="208"/>
        <pc:sldMkLst>
          <pc:docMk/>
          <pc:sldMk cId="860180719" sldId="264"/>
        </pc:sldMkLst>
        <pc:spChg chg="mod">
          <ac:chgData name="Aldacher, Muhammad" userId="12bec936-7d77-4747-ae5c-755e57d88fa4" providerId="ADAL" clId="{B75947F4-66F3-4329-8B64-42C8055B8AF2}" dt="2024-11-24T19:57:40.242" v="1689" actId="20577"/>
          <ac:spMkLst>
            <pc:docMk/>
            <pc:sldMk cId="860180719" sldId="264"/>
            <ac:spMk id="2" creationId="{E104A1EE-0C28-1E8A-1986-27C6852D4D1A}"/>
          </ac:spMkLst>
        </pc:spChg>
        <pc:spChg chg="del">
          <ac:chgData name="Aldacher, Muhammad" userId="12bec936-7d77-4747-ae5c-755e57d88fa4" providerId="ADAL" clId="{B75947F4-66F3-4329-8B64-42C8055B8AF2}" dt="2024-11-24T19:57:42.087" v="1690" actId="22"/>
          <ac:spMkLst>
            <pc:docMk/>
            <pc:sldMk cId="860180719" sldId="264"/>
            <ac:spMk id="3" creationId="{F70B914E-9C1E-7E45-213B-84DB2C72E8D9}"/>
          </ac:spMkLst>
        </pc:spChg>
        <pc:spChg chg="add mod">
          <ac:chgData name="Aldacher, Muhammad" userId="12bec936-7d77-4747-ae5c-755e57d88fa4" providerId="ADAL" clId="{B75947F4-66F3-4329-8B64-42C8055B8AF2}" dt="2024-11-24T21:45:23.458" v="1796" actId="1076"/>
          <ac:spMkLst>
            <pc:docMk/>
            <pc:sldMk cId="860180719" sldId="264"/>
            <ac:spMk id="8" creationId="{964C99A6-990B-1AB4-EF74-9F05F7C84468}"/>
          </ac:spMkLst>
        </pc:spChg>
        <pc:picChg chg="add mod ord">
          <ac:chgData name="Aldacher, Muhammad" userId="12bec936-7d77-4747-ae5c-755e57d88fa4" providerId="ADAL" clId="{B75947F4-66F3-4329-8B64-42C8055B8AF2}" dt="2024-11-24T21:45:23.458" v="1796" actId="1076"/>
          <ac:picMkLst>
            <pc:docMk/>
            <pc:sldMk cId="860180719" sldId="264"/>
            <ac:picMk id="5" creationId="{3035A2BD-4D75-CA48-C96C-5FC2E9537283}"/>
          </ac:picMkLst>
        </pc:picChg>
        <pc:picChg chg="add mod">
          <ac:chgData name="Aldacher, Muhammad" userId="12bec936-7d77-4747-ae5c-755e57d88fa4" providerId="ADAL" clId="{B75947F4-66F3-4329-8B64-42C8055B8AF2}" dt="2024-11-24T21:45:23.458" v="1796" actId="1076"/>
          <ac:picMkLst>
            <pc:docMk/>
            <pc:sldMk cId="860180719" sldId="264"/>
            <ac:picMk id="7" creationId="{6AB0C218-3CB4-4001-CF77-DA245156D76C}"/>
          </ac:picMkLst>
        </pc:picChg>
        <pc:picChg chg="add mod">
          <ac:chgData name="Aldacher, Muhammad" userId="12bec936-7d77-4747-ae5c-755e57d88fa4" providerId="ADAL" clId="{B75947F4-66F3-4329-8B64-42C8055B8AF2}" dt="2024-11-24T21:45:27.106" v="1797" actId="208"/>
          <ac:picMkLst>
            <pc:docMk/>
            <pc:sldMk cId="860180719" sldId="264"/>
            <ac:picMk id="12" creationId="{9D5E8BE2-B7F7-D2A6-2494-760888FB8157}"/>
          </ac:picMkLst>
        </pc:picChg>
        <pc:cxnChg chg="add mod">
          <ac:chgData name="Aldacher, Muhammad" userId="12bec936-7d77-4747-ae5c-755e57d88fa4" providerId="ADAL" clId="{B75947F4-66F3-4329-8B64-42C8055B8AF2}" dt="2024-11-24T21:45:23.458" v="1796" actId="1076"/>
          <ac:cxnSpMkLst>
            <pc:docMk/>
            <pc:sldMk cId="860180719" sldId="264"/>
            <ac:cxnSpMk id="10" creationId="{E1B044CE-9CC2-09FA-DF9C-E6B9932B5107}"/>
          </ac:cxnSpMkLst>
        </pc:cxnChg>
      </pc:sldChg>
      <pc:sldChg chg="addSp delSp modSp new mod">
        <pc:chgData name="Aldacher, Muhammad" userId="12bec936-7d77-4747-ae5c-755e57d88fa4" providerId="ADAL" clId="{B75947F4-66F3-4329-8B64-42C8055B8AF2}" dt="2024-11-24T21:48:30.166" v="1826" actId="20577"/>
        <pc:sldMkLst>
          <pc:docMk/>
          <pc:sldMk cId="906873431" sldId="265"/>
        </pc:sldMkLst>
        <pc:spChg chg="mod">
          <ac:chgData name="Aldacher, Muhammad" userId="12bec936-7d77-4747-ae5c-755e57d88fa4" providerId="ADAL" clId="{B75947F4-66F3-4329-8B64-42C8055B8AF2}" dt="2024-11-24T21:48:30.166" v="1826" actId="20577"/>
          <ac:spMkLst>
            <pc:docMk/>
            <pc:sldMk cId="906873431" sldId="265"/>
            <ac:spMk id="2" creationId="{298DC44E-79E4-8186-0970-BC1B8EAEE84A}"/>
          </ac:spMkLst>
        </pc:spChg>
        <pc:spChg chg="del">
          <ac:chgData name="Aldacher, Muhammad" userId="12bec936-7d77-4747-ae5c-755e57d88fa4" providerId="ADAL" clId="{B75947F4-66F3-4329-8B64-42C8055B8AF2}" dt="2024-11-24T21:31:04.206" v="1770" actId="478"/>
          <ac:spMkLst>
            <pc:docMk/>
            <pc:sldMk cId="906873431" sldId="265"/>
            <ac:spMk id="3" creationId="{94B7FA55-1610-53B5-E5E3-D9E85694BFA2}"/>
          </ac:spMkLst>
        </pc:spChg>
        <pc:spChg chg="add del mod">
          <ac:chgData name="Aldacher, Muhammad" userId="12bec936-7d77-4747-ae5c-755e57d88fa4" providerId="ADAL" clId="{B75947F4-66F3-4329-8B64-42C8055B8AF2}" dt="2024-11-24T21:34:01.785" v="1781"/>
          <ac:spMkLst>
            <pc:docMk/>
            <pc:sldMk cId="906873431" sldId="265"/>
            <ac:spMk id="4" creationId="{9C7632F7-0FC2-9966-7754-F6CBF2259B59}"/>
          </ac:spMkLst>
        </pc:spChg>
        <pc:spChg chg="add mod">
          <ac:chgData name="Aldacher, Muhammad" userId="12bec936-7d77-4747-ae5c-755e57d88fa4" providerId="ADAL" clId="{B75947F4-66F3-4329-8B64-42C8055B8AF2}" dt="2024-11-24T21:36:15.099" v="1786" actId="20577"/>
          <ac:spMkLst>
            <pc:docMk/>
            <pc:sldMk cId="906873431" sldId="265"/>
            <ac:spMk id="7" creationId="{6C4BAD8F-458C-0ECA-74FA-3C0D1C2068AA}"/>
          </ac:spMkLst>
        </pc:spChg>
        <pc:picChg chg="add del mod">
          <ac:chgData name="Aldacher, Muhammad" userId="12bec936-7d77-4747-ae5c-755e57d88fa4" providerId="ADAL" clId="{B75947F4-66F3-4329-8B64-42C8055B8AF2}" dt="2024-11-24T21:35:41.246" v="1782" actId="478"/>
          <ac:picMkLst>
            <pc:docMk/>
            <pc:sldMk cId="906873431" sldId="265"/>
            <ac:picMk id="6" creationId="{FD10FCD2-20A7-ABED-BD00-3B16099CD086}"/>
          </ac:picMkLst>
        </pc:picChg>
        <pc:picChg chg="add mod">
          <ac:chgData name="Aldacher, Muhammad" userId="12bec936-7d77-4747-ae5c-755e57d88fa4" providerId="ADAL" clId="{B75947F4-66F3-4329-8B64-42C8055B8AF2}" dt="2024-11-24T21:40:24.985" v="1791" actId="1076"/>
          <ac:picMkLst>
            <pc:docMk/>
            <pc:sldMk cId="906873431" sldId="265"/>
            <ac:picMk id="9" creationId="{9EE5D02E-FAF5-D11B-53FD-8B1450265EB8}"/>
          </ac:picMkLst>
        </pc:picChg>
        <pc:picChg chg="add mod">
          <ac:chgData name="Aldacher, Muhammad" userId="12bec936-7d77-4747-ae5c-755e57d88fa4" providerId="ADAL" clId="{B75947F4-66F3-4329-8B64-42C8055B8AF2}" dt="2024-11-24T21:40:24.985" v="1791" actId="1076"/>
          <ac:picMkLst>
            <pc:docMk/>
            <pc:sldMk cId="906873431" sldId="265"/>
            <ac:picMk id="11" creationId="{756C4959-8EDD-2560-BB5D-9DCBD8B0075C}"/>
          </ac:picMkLst>
        </pc:picChg>
        <pc:picChg chg="add mod">
          <ac:chgData name="Aldacher, Muhammad" userId="12bec936-7d77-4747-ae5c-755e57d88fa4" providerId="ADAL" clId="{B75947F4-66F3-4329-8B64-42C8055B8AF2}" dt="2024-11-24T21:48:12.561" v="1801" actId="1076"/>
          <ac:picMkLst>
            <pc:docMk/>
            <pc:sldMk cId="906873431" sldId="265"/>
            <ac:picMk id="12" creationId="{720EB5C2-DC64-37DA-72F6-DFA3FF51DFBC}"/>
          </ac:picMkLst>
        </pc:picChg>
      </pc:sldChg>
      <pc:sldChg chg="addSp delSp modSp new mod">
        <pc:chgData name="Aldacher, Muhammad" userId="12bec936-7d77-4747-ae5c-755e57d88fa4" providerId="ADAL" clId="{B75947F4-66F3-4329-8B64-42C8055B8AF2}" dt="2024-11-26T00:16:03.870" v="2378" actId="688"/>
        <pc:sldMkLst>
          <pc:docMk/>
          <pc:sldMk cId="2501504381" sldId="266"/>
        </pc:sldMkLst>
        <pc:spChg chg="mod">
          <ac:chgData name="Aldacher, Muhammad" userId="12bec936-7d77-4747-ae5c-755e57d88fa4" providerId="ADAL" clId="{B75947F4-66F3-4329-8B64-42C8055B8AF2}" dt="2024-11-24T21:48:52.977" v="1838" actId="20577"/>
          <ac:spMkLst>
            <pc:docMk/>
            <pc:sldMk cId="2501504381" sldId="266"/>
            <ac:spMk id="2" creationId="{7376B0CA-D84E-8FA6-4F4C-4CE37FC52889}"/>
          </ac:spMkLst>
        </pc:spChg>
        <pc:spChg chg="del">
          <ac:chgData name="Aldacher, Muhammad" userId="12bec936-7d77-4747-ae5c-755e57d88fa4" providerId="ADAL" clId="{B75947F4-66F3-4329-8B64-42C8055B8AF2}" dt="2024-11-24T21:49:34.520" v="1839" actId="22"/>
          <ac:spMkLst>
            <pc:docMk/>
            <pc:sldMk cId="2501504381" sldId="266"/>
            <ac:spMk id="3" creationId="{2F0C6F0A-822B-7092-4C86-E9D7E4C8AA29}"/>
          </ac:spMkLst>
        </pc:spChg>
        <pc:spChg chg="add mod">
          <ac:chgData name="Aldacher, Muhammad" userId="12bec936-7d77-4747-ae5c-755e57d88fa4" providerId="ADAL" clId="{B75947F4-66F3-4329-8B64-42C8055B8AF2}" dt="2024-11-26T00:15:02.689" v="2369" actId="1076"/>
          <ac:spMkLst>
            <pc:docMk/>
            <pc:sldMk cId="2501504381" sldId="266"/>
            <ac:spMk id="11" creationId="{8EFCE82A-4D83-9CB7-80E9-8DEB972A0D8A}"/>
          </ac:spMkLst>
        </pc:spChg>
        <pc:spChg chg="add mod">
          <ac:chgData name="Aldacher, Muhammad" userId="12bec936-7d77-4747-ae5c-755e57d88fa4" providerId="ADAL" clId="{B75947F4-66F3-4329-8B64-42C8055B8AF2}" dt="2024-11-26T00:16:03.870" v="2378" actId="688"/>
          <ac:spMkLst>
            <pc:docMk/>
            <pc:sldMk cId="2501504381" sldId="266"/>
            <ac:spMk id="12" creationId="{A7AA156E-C305-C722-AB46-FE61475B1067}"/>
          </ac:spMkLst>
        </pc:spChg>
        <pc:picChg chg="add mod">
          <ac:chgData name="Aldacher, Muhammad" userId="12bec936-7d77-4747-ae5c-755e57d88fa4" providerId="ADAL" clId="{B75947F4-66F3-4329-8B64-42C8055B8AF2}" dt="2024-11-26T00:15:07.814" v="2370" actId="1076"/>
          <ac:picMkLst>
            <pc:docMk/>
            <pc:sldMk cId="2501504381" sldId="266"/>
            <ac:picMk id="4" creationId="{331A3728-C093-EF23-14D0-9D830EA98ED7}"/>
          </ac:picMkLst>
        </pc:picChg>
        <pc:picChg chg="add mod ord">
          <ac:chgData name="Aldacher, Muhammad" userId="12bec936-7d77-4747-ae5c-755e57d88fa4" providerId="ADAL" clId="{B75947F4-66F3-4329-8B64-42C8055B8AF2}" dt="2024-11-24T21:50:25.763" v="1848" actId="1076"/>
          <ac:picMkLst>
            <pc:docMk/>
            <pc:sldMk cId="2501504381" sldId="266"/>
            <ac:picMk id="5" creationId="{FFC29BC9-8446-90EC-B2DE-6D0BD0CD5535}"/>
          </ac:picMkLst>
        </pc:picChg>
        <pc:picChg chg="add mod">
          <ac:chgData name="Aldacher, Muhammad" userId="12bec936-7d77-4747-ae5c-755e57d88fa4" providerId="ADAL" clId="{B75947F4-66F3-4329-8B64-42C8055B8AF2}" dt="2024-11-26T00:15:02.689" v="2369" actId="1076"/>
          <ac:picMkLst>
            <pc:docMk/>
            <pc:sldMk cId="2501504381" sldId="266"/>
            <ac:picMk id="7" creationId="{20B5E25C-6E2A-28BC-1E08-66FA6955EB6B}"/>
          </ac:picMkLst>
        </pc:picChg>
        <pc:picChg chg="add mod">
          <ac:chgData name="Aldacher, Muhammad" userId="12bec936-7d77-4747-ae5c-755e57d88fa4" providerId="ADAL" clId="{B75947F4-66F3-4329-8B64-42C8055B8AF2}" dt="2024-11-26T00:15:07.814" v="2370" actId="1076"/>
          <ac:picMkLst>
            <pc:docMk/>
            <pc:sldMk cId="2501504381" sldId="266"/>
            <ac:picMk id="8" creationId="{F33FA5CA-267F-A274-2836-FFAA220D763D}"/>
          </ac:picMkLst>
        </pc:picChg>
        <pc:cxnChg chg="add mod">
          <ac:chgData name="Aldacher, Muhammad" userId="12bec936-7d77-4747-ae5c-755e57d88fa4" providerId="ADAL" clId="{B75947F4-66F3-4329-8B64-42C8055B8AF2}" dt="2024-11-26T00:15:10.560" v="2371" actId="14100"/>
          <ac:cxnSpMkLst>
            <pc:docMk/>
            <pc:sldMk cId="2501504381" sldId="266"/>
            <ac:cxnSpMk id="9" creationId="{06DA823D-56C8-ED24-4BF3-7A4C1D1A34DF}"/>
          </ac:cxnSpMkLst>
        </pc:cxnChg>
      </pc:sldChg>
      <pc:sldChg chg="addSp delSp modSp new mod">
        <pc:chgData name="Aldacher, Muhammad" userId="12bec936-7d77-4747-ae5c-755e57d88fa4" providerId="ADAL" clId="{B75947F4-66F3-4329-8B64-42C8055B8AF2}" dt="2024-11-25T04:39:03.455" v="2270" actId="1076"/>
        <pc:sldMkLst>
          <pc:docMk/>
          <pc:sldMk cId="1839938377" sldId="267"/>
        </pc:sldMkLst>
        <pc:spChg chg="mod">
          <ac:chgData name="Aldacher, Muhammad" userId="12bec936-7d77-4747-ae5c-755e57d88fa4" providerId="ADAL" clId="{B75947F4-66F3-4329-8B64-42C8055B8AF2}" dt="2024-11-25T04:30:20.078" v="2099" actId="1076"/>
          <ac:spMkLst>
            <pc:docMk/>
            <pc:sldMk cId="1839938377" sldId="267"/>
            <ac:spMk id="2" creationId="{8DABCE1D-C99A-6E18-BA81-BF6DC9B45F37}"/>
          </ac:spMkLst>
        </pc:spChg>
        <pc:spChg chg="del">
          <ac:chgData name="Aldacher, Muhammad" userId="12bec936-7d77-4747-ae5c-755e57d88fa4" providerId="ADAL" clId="{B75947F4-66F3-4329-8B64-42C8055B8AF2}" dt="2024-11-25T00:59:30.661" v="1999" actId="22"/>
          <ac:spMkLst>
            <pc:docMk/>
            <pc:sldMk cId="1839938377" sldId="267"/>
            <ac:spMk id="3" creationId="{DDB42AF3-5620-BA41-6A42-342FEB056ABD}"/>
          </ac:spMkLst>
        </pc:spChg>
        <pc:spChg chg="add del mod">
          <ac:chgData name="Aldacher, Muhammad" userId="12bec936-7d77-4747-ae5c-755e57d88fa4" providerId="ADAL" clId="{B75947F4-66F3-4329-8B64-42C8055B8AF2}" dt="2024-11-25T01:03:05.036" v="2072" actId="478"/>
          <ac:spMkLst>
            <pc:docMk/>
            <pc:sldMk cId="1839938377" sldId="267"/>
            <ac:spMk id="4" creationId="{26C28991-DF50-5B9F-7906-36EBAAE44008}"/>
          </ac:spMkLst>
        </pc:spChg>
        <pc:spChg chg="add del mod">
          <ac:chgData name="Aldacher, Muhammad" userId="12bec936-7d77-4747-ae5c-755e57d88fa4" providerId="ADAL" clId="{B75947F4-66F3-4329-8B64-42C8055B8AF2}" dt="2024-11-25T01:20:36.844" v="2088" actId="478"/>
          <ac:spMkLst>
            <pc:docMk/>
            <pc:sldMk cId="1839938377" sldId="267"/>
            <ac:spMk id="7" creationId="{A1D41447-F559-AD0F-9AFA-9EAEDF9B27A4}"/>
          </ac:spMkLst>
        </pc:spChg>
        <pc:spChg chg="add del mod">
          <ac:chgData name="Aldacher, Muhammad" userId="12bec936-7d77-4747-ae5c-755e57d88fa4" providerId="ADAL" clId="{B75947F4-66F3-4329-8B64-42C8055B8AF2}" dt="2024-11-25T01:20:36.844" v="2088" actId="478"/>
          <ac:spMkLst>
            <pc:docMk/>
            <pc:sldMk cId="1839938377" sldId="267"/>
            <ac:spMk id="8" creationId="{EF4F6DC3-4D23-8BE9-D603-AA0199C9125C}"/>
          </ac:spMkLst>
        </pc:spChg>
        <pc:spChg chg="add del mod">
          <ac:chgData name="Aldacher, Muhammad" userId="12bec936-7d77-4747-ae5c-755e57d88fa4" providerId="ADAL" clId="{B75947F4-66F3-4329-8B64-42C8055B8AF2}" dt="2024-11-25T01:20:36.844" v="2088" actId="478"/>
          <ac:spMkLst>
            <pc:docMk/>
            <pc:sldMk cId="1839938377" sldId="267"/>
            <ac:spMk id="11" creationId="{6B1A35A1-7D27-7949-E6CE-266B7997A97F}"/>
          </ac:spMkLst>
        </pc:spChg>
        <pc:spChg chg="add del mod">
          <ac:chgData name="Aldacher, Muhammad" userId="12bec936-7d77-4747-ae5c-755e57d88fa4" providerId="ADAL" clId="{B75947F4-66F3-4329-8B64-42C8055B8AF2}" dt="2024-11-25T01:20:41.081" v="2089" actId="478"/>
          <ac:spMkLst>
            <pc:docMk/>
            <pc:sldMk cId="1839938377" sldId="267"/>
            <ac:spMk id="13" creationId="{95EE1191-52C9-4CD0-26EA-8E65D652EC52}"/>
          </ac:spMkLst>
        </pc:spChg>
        <pc:spChg chg="add mod">
          <ac:chgData name="Aldacher, Muhammad" userId="12bec936-7d77-4747-ae5c-755e57d88fa4" providerId="ADAL" clId="{B75947F4-66F3-4329-8B64-42C8055B8AF2}" dt="2024-11-25T04:39:03.455" v="2270" actId="1076"/>
          <ac:spMkLst>
            <pc:docMk/>
            <pc:sldMk cId="1839938377" sldId="267"/>
            <ac:spMk id="14" creationId="{26C28991-DF50-5B9F-7906-36EBAAE44008}"/>
          </ac:spMkLst>
        </pc:spChg>
        <pc:spChg chg="add mod">
          <ac:chgData name="Aldacher, Muhammad" userId="12bec936-7d77-4747-ae5c-755e57d88fa4" providerId="ADAL" clId="{B75947F4-66F3-4329-8B64-42C8055B8AF2}" dt="2024-11-25T04:36:59.957" v="2148" actId="1076"/>
          <ac:spMkLst>
            <pc:docMk/>
            <pc:sldMk cId="1839938377" sldId="267"/>
            <ac:spMk id="19" creationId="{8F6F13C8-DBD1-5E9C-A64E-7442B437E892}"/>
          </ac:spMkLst>
        </pc:spChg>
        <pc:spChg chg="add mod">
          <ac:chgData name="Aldacher, Muhammad" userId="12bec936-7d77-4747-ae5c-755e57d88fa4" providerId="ADAL" clId="{B75947F4-66F3-4329-8B64-42C8055B8AF2}" dt="2024-11-25T04:38:37.552" v="2267" actId="255"/>
          <ac:spMkLst>
            <pc:docMk/>
            <pc:sldMk cId="1839938377" sldId="267"/>
            <ac:spMk id="20" creationId="{2FF584A1-D1AA-92A8-C1AB-D4A5D0A21CAC}"/>
          </ac:spMkLst>
        </pc:spChg>
        <pc:picChg chg="add del mod ord">
          <ac:chgData name="Aldacher, Muhammad" userId="12bec936-7d77-4747-ae5c-755e57d88fa4" providerId="ADAL" clId="{B75947F4-66F3-4329-8B64-42C8055B8AF2}" dt="2024-11-25T01:20:36.844" v="2088" actId="478"/>
          <ac:picMkLst>
            <pc:docMk/>
            <pc:sldMk cId="1839938377" sldId="267"/>
            <ac:picMk id="6" creationId="{B8732702-8425-4BFD-8D92-FA98C4E10BC5}"/>
          </ac:picMkLst>
        </pc:picChg>
        <pc:picChg chg="add mod">
          <ac:chgData name="Aldacher, Muhammad" userId="12bec936-7d77-4747-ae5c-755e57d88fa4" providerId="ADAL" clId="{B75947F4-66F3-4329-8B64-42C8055B8AF2}" dt="2024-11-25T04:31:58.392" v="2106" actId="1076"/>
          <ac:picMkLst>
            <pc:docMk/>
            <pc:sldMk cId="1839938377" sldId="267"/>
            <ac:picMk id="16" creationId="{690344F6-5C1F-A412-7D0F-503DB14ED71F}"/>
          </ac:picMkLst>
        </pc:picChg>
        <pc:picChg chg="add mod">
          <ac:chgData name="Aldacher, Muhammad" userId="12bec936-7d77-4747-ae5c-755e57d88fa4" providerId="ADAL" clId="{B75947F4-66F3-4329-8B64-42C8055B8AF2}" dt="2024-11-25T04:31:58.392" v="2106" actId="1076"/>
          <ac:picMkLst>
            <pc:docMk/>
            <pc:sldMk cId="1839938377" sldId="267"/>
            <ac:picMk id="18" creationId="{AACF9348-1EDE-4CBB-979A-0BDE326C8DBE}"/>
          </ac:picMkLst>
        </pc:picChg>
        <pc:cxnChg chg="add del mod">
          <ac:chgData name="Aldacher, Muhammad" userId="12bec936-7d77-4747-ae5c-755e57d88fa4" providerId="ADAL" clId="{B75947F4-66F3-4329-8B64-42C8055B8AF2}" dt="2024-11-25T01:20:36.844" v="2088" actId="478"/>
          <ac:cxnSpMkLst>
            <pc:docMk/>
            <pc:sldMk cId="1839938377" sldId="267"/>
            <ac:cxnSpMk id="10" creationId="{DCABA7D8-6B93-8FCB-BBE3-5C54341560BF}"/>
          </ac:cxnSpMkLst>
        </pc:cxnChg>
      </pc:sldChg>
      <pc:sldChg chg="modSp add mod">
        <pc:chgData name="Aldacher, Muhammad" userId="12bec936-7d77-4747-ae5c-755e57d88fa4" providerId="ADAL" clId="{B75947F4-66F3-4329-8B64-42C8055B8AF2}" dt="2024-11-24T22:22:27.086" v="1950"/>
        <pc:sldMkLst>
          <pc:docMk/>
          <pc:sldMk cId="993240510" sldId="268"/>
        </pc:sldMkLst>
        <pc:spChg chg="mod">
          <ac:chgData name="Aldacher, Muhammad" userId="12bec936-7d77-4747-ae5c-755e57d88fa4" providerId="ADAL" clId="{B75947F4-66F3-4329-8B64-42C8055B8AF2}" dt="2024-11-24T22:22:27.086" v="1950"/>
          <ac:spMkLst>
            <pc:docMk/>
            <pc:sldMk cId="993240510" sldId="268"/>
            <ac:spMk id="2" creationId="{99874354-0B93-9A50-DDB4-408E2D577F59}"/>
          </ac:spMkLst>
        </pc:spChg>
      </pc:sldChg>
      <pc:sldChg chg="delSp modSp add mod ord">
        <pc:chgData name="Aldacher, Muhammad" userId="12bec936-7d77-4747-ae5c-755e57d88fa4" providerId="ADAL" clId="{B75947F4-66F3-4329-8B64-42C8055B8AF2}" dt="2024-11-25T04:30:43.425" v="2101" actId="1076"/>
        <pc:sldMkLst>
          <pc:docMk/>
          <pc:sldMk cId="4117462994" sldId="269"/>
        </pc:sldMkLst>
        <pc:spChg chg="mod">
          <ac:chgData name="Aldacher, Muhammad" userId="12bec936-7d77-4747-ae5c-755e57d88fa4" providerId="ADAL" clId="{B75947F4-66F3-4329-8B64-42C8055B8AF2}" dt="2024-11-25T04:30:28.442" v="2100" actId="1076"/>
          <ac:spMkLst>
            <pc:docMk/>
            <pc:sldMk cId="4117462994" sldId="269"/>
            <ac:spMk id="2" creationId="{8DABCE1D-C99A-6E18-BA81-BF6DC9B45F37}"/>
          </ac:spMkLst>
        </pc:spChg>
        <pc:spChg chg="del">
          <ac:chgData name="Aldacher, Muhammad" userId="12bec936-7d77-4747-ae5c-755e57d88fa4" providerId="ADAL" clId="{B75947F4-66F3-4329-8B64-42C8055B8AF2}" dt="2024-11-25T01:41:48.707" v="2090" actId="21"/>
          <ac:spMkLst>
            <pc:docMk/>
            <pc:sldMk cId="4117462994" sldId="269"/>
            <ac:spMk id="4" creationId="{26C28991-DF50-5B9F-7906-36EBAAE44008}"/>
          </ac:spMkLst>
        </pc:spChg>
        <pc:spChg chg="mod">
          <ac:chgData name="Aldacher, Muhammad" userId="12bec936-7d77-4747-ae5c-755e57d88fa4" providerId="ADAL" clId="{B75947F4-66F3-4329-8B64-42C8055B8AF2}" dt="2024-11-25T04:30:43.425" v="2101" actId="1076"/>
          <ac:spMkLst>
            <pc:docMk/>
            <pc:sldMk cId="4117462994" sldId="269"/>
            <ac:spMk id="7" creationId="{A1D41447-F559-AD0F-9AFA-9EAEDF9B27A4}"/>
          </ac:spMkLst>
        </pc:spChg>
        <pc:spChg chg="mod">
          <ac:chgData name="Aldacher, Muhammad" userId="12bec936-7d77-4747-ae5c-755e57d88fa4" providerId="ADAL" clId="{B75947F4-66F3-4329-8B64-42C8055B8AF2}" dt="2024-11-25T04:30:43.425" v="2101" actId="1076"/>
          <ac:spMkLst>
            <pc:docMk/>
            <pc:sldMk cId="4117462994" sldId="269"/>
            <ac:spMk id="8" creationId="{EF4F6DC3-4D23-8BE9-D603-AA0199C9125C}"/>
          </ac:spMkLst>
        </pc:spChg>
        <pc:spChg chg="mod">
          <ac:chgData name="Aldacher, Muhammad" userId="12bec936-7d77-4747-ae5c-755e57d88fa4" providerId="ADAL" clId="{B75947F4-66F3-4329-8B64-42C8055B8AF2}" dt="2024-11-25T04:30:43.425" v="2101" actId="1076"/>
          <ac:spMkLst>
            <pc:docMk/>
            <pc:sldMk cId="4117462994" sldId="269"/>
            <ac:spMk id="11" creationId="{6B1A35A1-7D27-7949-E6CE-266B7997A97F}"/>
          </ac:spMkLst>
        </pc:spChg>
        <pc:picChg chg="mod">
          <ac:chgData name="Aldacher, Muhammad" userId="12bec936-7d77-4747-ae5c-755e57d88fa4" providerId="ADAL" clId="{B75947F4-66F3-4329-8B64-42C8055B8AF2}" dt="2024-11-25T04:30:43.425" v="2101" actId="1076"/>
          <ac:picMkLst>
            <pc:docMk/>
            <pc:sldMk cId="4117462994" sldId="269"/>
            <ac:picMk id="6" creationId="{B8732702-8425-4BFD-8D92-FA98C4E10BC5}"/>
          </ac:picMkLst>
        </pc:picChg>
        <pc:cxnChg chg="mod">
          <ac:chgData name="Aldacher, Muhammad" userId="12bec936-7d77-4747-ae5c-755e57d88fa4" providerId="ADAL" clId="{B75947F4-66F3-4329-8B64-42C8055B8AF2}" dt="2024-11-25T04:30:43.425" v="2101" actId="1076"/>
          <ac:cxnSpMkLst>
            <pc:docMk/>
            <pc:sldMk cId="4117462994" sldId="269"/>
            <ac:cxnSpMk id="10" creationId="{DCABA7D8-6B93-8FCB-BBE3-5C54341560BF}"/>
          </ac:cxnSpMkLst>
        </pc:cxnChg>
      </pc:sldChg>
      <pc:sldChg chg="new del">
        <pc:chgData name="Aldacher, Muhammad" userId="12bec936-7d77-4747-ae5c-755e57d88fa4" providerId="ADAL" clId="{B75947F4-66F3-4329-8B64-42C8055B8AF2}" dt="2024-11-25T04:41:02.607" v="2272" actId="47"/>
        <pc:sldMkLst>
          <pc:docMk/>
          <pc:sldMk cId="1199459987" sldId="270"/>
        </pc:sldMkLst>
      </pc:sldChg>
    </pc:docChg>
  </pc:docChgLst>
  <pc:docChgLst>
    <pc:chgData name="Aldacher, Muhammad" userId="12bec936-7d77-4747-ae5c-755e57d88fa4" providerId="ADAL" clId="{7CEBB3C6-F5BD-4B2C-8CB1-5F7B16713D69}"/>
    <pc:docChg chg="custSel addSld delSld modSld sldOrd delSection">
      <pc:chgData name="Aldacher, Muhammad" userId="12bec936-7d77-4747-ae5c-755e57d88fa4" providerId="ADAL" clId="{7CEBB3C6-F5BD-4B2C-8CB1-5F7B16713D69}" dt="2024-11-28T03:54:22.056" v="470" actId="20577"/>
      <pc:docMkLst>
        <pc:docMk/>
      </pc:docMkLst>
      <pc:sldChg chg="modSp mod">
        <pc:chgData name="Aldacher, Muhammad" userId="12bec936-7d77-4747-ae5c-755e57d88fa4" providerId="ADAL" clId="{7CEBB3C6-F5BD-4B2C-8CB1-5F7B16713D69}" dt="2024-11-28T02:41:26.717" v="7" actId="20577"/>
        <pc:sldMkLst>
          <pc:docMk/>
          <pc:sldMk cId="39898455" sldId="256"/>
        </pc:sldMkLst>
        <pc:spChg chg="mod">
          <ac:chgData name="Aldacher, Muhammad" userId="12bec936-7d77-4747-ae5c-755e57d88fa4" providerId="ADAL" clId="{7CEBB3C6-F5BD-4B2C-8CB1-5F7B16713D69}" dt="2024-11-28T02:41:26.717" v="7" actId="20577"/>
          <ac:spMkLst>
            <pc:docMk/>
            <pc:sldMk cId="39898455" sldId="256"/>
            <ac:spMk id="2" creationId="{99874354-0B93-9A50-DDB4-408E2D577F59}"/>
          </ac:spMkLst>
        </pc:spChg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1180650417" sldId="257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2632519550" sldId="258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1037584795" sldId="259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329239609" sldId="260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3717752631" sldId="261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2400807786" sldId="262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2208699283" sldId="263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860180719" sldId="264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906873431" sldId="265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2501504381" sldId="266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1839938377" sldId="267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993240510" sldId="268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4117462994" sldId="269"/>
        </pc:sldMkLst>
      </pc:sldChg>
      <pc:sldChg chg="del">
        <pc:chgData name="Aldacher, Muhammad" userId="12bec936-7d77-4747-ae5c-755e57d88fa4" providerId="ADAL" clId="{7CEBB3C6-F5BD-4B2C-8CB1-5F7B16713D69}" dt="2024-11-28T03:31:23.190" v="102" actId="47"/>
        <pc:sldMkLst>
          <pc:docMk/>
          <pc:sldMk cId="2141687450" sldId="270"/>
        </pc:sldMkLst>
      </pc:sldChg>
      <pc:sldChg chg="addSp delSp modSp new mod ord">
        <pc:chgData name="Aldacher, Muhammad" userId="12bec936-7d77-4747-ae5c-755e57d88fa4" providerId="ADAL" clId="{7CEBB3C6-F5BD-4B2C-8CB1-5F7B16713D69}" dt="2024-11-28T03:31:29.201" v="103"/>
        <pc:sldMkLst>
          <pc:docMk/>
          <pc:sldMk cId="329695368" sldId="271"/>
        </pc:sldMkLst>
        <pc:spChg chg="del">
          <ac:chgData name="Aldacher, Muhammad" userId="12bec936-7d77-4747-ae5c-755e57d88fa4" providerId="ADAL" clId="{7CEBB3C6-F5BD-4B2C-8CB1-5F7B16713D69}" dt="2024-11-28T03:26:50.221" v="23" actId="478"/>
          <ac:spMkLst>
            <pc:docMk/>
            <pc:sldMk cId="329695368" sldId="271"/>
            <ac:spMk id="2" creationId="{6B73728B-9268-67D9-A43B-A5F5E2048915}"/>
          </ac:spMkLst>
        </pc:spChg>
        <pc:spChg chg="del">
          <ac:chgData name="Aldacher, Muhammad" userId="12bec936-7d77-4747-ae5c-755e57d88fa4" providerId="ADAL" clId="{7CEBB3C6-F5BD-4B2C-8CB1-5F7B16713D69}" dt="2024-11-28T03:25:15.035" v="12" actId="478"/>
          <ac:spMkLst>
            <pc:docMk/>
            <pc:sldMk cId="329695368" sldId="271"/>
            <ac:spMk id="3" creationId="{053AE643-DED5-080A-A0F5-E10FB52D234C}"/>
          </ac:spMkLst>
        </pc:spChg>
        <pc:spChg chg="add mod">
          <ac:chgData name="Aldacher, Muhammad" userId="12bec936-7d77-4747-ae5c-755e57d88fa4" providerId="ADAL" clId="{7CEBB3C6-F5BD-4B2C-8CB1-5F7B16713D69}" dt="2024-11-28T03:27:40.903" v="52" actId="1076"/>
          <ac:spMkLst>
            <pc:docMk/>
            <pc:sldMk cId="329695368" sldId="271"/>
            <ac:spMk id="6" creationId="{10492009-8837-6D51-9A82-9C4DD29C5FC4}"/>
          </ac:spMkLst>
        </pc:spChg>
        <pc:spChg chg="add mod">
          <ac:chgData name="Aldacher, Muhammad" userId="12bec936-7d77-4747-ae5c-755e57d88fa4" providerId="ADAL" clId="{7CEBB3C6-F5BD-4B2C-8CB1-5F7B16713D69}" dt="2024-11-28T03:27:45.393" v="53" actId="1076"/>
          <ac:spMkLst>
            <pc:docMk/>
            <pc:sldMk cId="329695368" sldId="271"/>
            <ac:spMk id="7" creationId="{D8D8E4F7-178E-4175-BFFB-AEA9CC07FCB6}"/>
          </ac:spMkLst>
        </pc:spChg>
        <pc:spChg chg="add mod">
          <ac:chgData name="Aldacher, Muhammad" userId="12bec936-7d77-4747-ae5c-755e57d88fa4" providerId="ADAL" clId="{7CEBB3C6-F5BD-4B2C-8CB1-5F7B16713D69}" dt="2024-11-28T03:28:05.893" v="55" actId="1076"/>
          <ac:spMkLst>
            <pc:docMk/>
            <pc:sldMk cId="329695368" sldId="271"/>
            <ac:spMk id="8" creationId="{D01FBE38-6999-E99D-C52F-A7DFE7E43BF1}"/>
          </ac:spMkLst>
        </pc:spChg>
        <pc:spChg chg="add mod">
          <ac:chgData name="Aldacher, Muhammad" userId="12bec936-7d77-4747-ae5c-755e57d88fa4" providerId="ADAL" clId="{7CEBB3C6-F5BD-4B2C-8CB1-5F7B16713D69}" dt="2024-11-28T03:29:10.951" v="57" actId="1076"/>
          <ac:spMkLst>
            <pc:docMk/>
            <pc:sldMk cId="329695368" sldId="271"/>
            <ac:spMk id="9" creationId="{F8E9A02D-AA7B-D63D-1D98-D39D8714AE2F}"/>
          </ac:spMkLst>
        </pc:spChg>
        <pc:spChg chg="add mod">
          <ac:chgData name="Aldacher, Muhammad" userId="12bec936-7d77-4747-ae5c-755e57d88fa4" providerId="ADAL" clId="{7CEBB3C6-F5BD-4B2C-8CB1-5F7B16713D69}" dt="2024-11-28T03:30:29.293" v="95" actId="1076"/>
          <ac:spMkLst>
            <pc:docMk/>
            <pc:sldMk cId="329695368" sldId="271"/>
            <ac:spMk id="10" creationId="{837E9E8A-E18D-6B89-56A0-C571457F3265}"/>
          </ac:spMkLst>
        </pc:spChg>
        <pc:spChg chg="add mod">
          <ac:chgData name="Aldacher, Muhammad" userId="12bec936-7d77-4747-ae5c-755e57d88fa4" providerId="ADAL" clId="{7CEBB3C6-F5BD-4B2C-8CB1-5F7B16713D69}" dt="2024-11-28T03:30:49.190" v="101" actId="20577"/>
          <ac:spMkLst>
            <pc:docMk/>
            <pc:sldMk cId="329695368" sldId="271"/>
            <ac:spMk id="11" creationId="{FFB21539-AB47-7177-F07C-0D4A8D5AD7DF}"/>
          </ac:spMkLst>
        </pc:spChg>
        <pc:spChg chg="add mod">
          <ac:chgData name="Aldacher, Muhammad" userId="12bec936-7d77-4747-ae5c-755e57d88fa4" providerId="ADAL" clId="{7CEBB3C6-F5BD-4B2C-8CB1-5F7B16713D69}" dt="2024-11-28T03:31:29.201" v="103"/>
          <ac:spMkLst>
            <pc:docMk/>
            <pc:sldMk cId="329695368" sldId="271"/>
            <ac:spMk id="12" creationId="{FA0F1D0B-7099-C13D-85C3-3E30967DD96C}"/>
          </ac:spMkLst>
        </pc:spChg>
        <pc:picChg chg="add mod">
          <ac:chgData name="Aldacher, Muhammad" userId="12bec936-7d77-4747-ae5c-755e57d88fa4" providerId="ADAL" clId="{7CEBB3C6-F5BD-4B2C-8CB1-5F7B16713D69}" dt="2024-11-28T03:27:28.563" v="49" actId="1076"/>
          <ac:picMkLst>
            <pc:docMk/>
            <pc:sldMk cId="329695368" sldId="271"/>
            <ac:picMk id="4" creationId="{0F22E79B-4252-DFCE-77BF-3EACF0198F13}"/>
          </ac:picMkLst>
        </pc:picChg>
        <pc:picChg chg="add mod">
          <ac:chgData name="Aldacher, Muhammad" userId="12bec936-7d77-4747-ae5c-755e57d88fa4" providerId="ADAL" clId="{7CEBB3C6-F5BD-4B2C-8CB1-5F7B16713D69}" dt="2024-11-28T03:27:28.563" v="49" actId="1076"/>
          <ac:picMkLst>
            <pc:docMk/>
            <pc:sldMk cId="329695368" sldId="271"/>
            <ac:picMk id="5" creationId="{507799C7-392F-5A35-81D9-7722BC48B62E}"/>
          </ac:picMkLst>
        </pc:picChg>
      </pc:sldChg>
      <pc:sldChg chg="addSp delSp modSp add mod">
        <pc:chgData name="Aldacher, Muhammad" userId="12bec936-7d77-4747-ae5c-755e57d88fa4" providerId="ADAL" clId="{7CEBB3C6-F5BD-4B2C-8CB1-5F7B16713D69}" dt="2024-11-28T03:47:30.938" v="314" actId="20577"/>
        <pc:sldMkLst>
          <pc:docMk/>
          <pc:sldMk cId="3253523339" sldId="272"/>
        </pc:sldMkLst>
        <pc:spChg chg="del">
          <ac:chgData name="Aldacher, Muhammad" userId="12bec936-7d77-4747-ae5c-755e57d88fa4" providerId="ADAL" clId="{7CEBB3C6-F5BD-4B2C-8CB1-5F7B16713D69}" dt="2024-11-28T03:31:38.715" v="105" actId="478"/>
          <ac:spMkLst>
            <pc:docMk/>
            <pc:sldMk cId="3253523339" sldId="272"/>
            <ac:spMk id="8" creationId="{D01FBE38-6999-E99D-C52F-A7DFE7E43BF1}"/>
          </ac:spMkLst>
        </pc:spChg>
        <pc:spChg chg="del">
          <ac:chgData name="Aldacher, Muhammad" userId="12bec936-7d77-4747-ae5c-755e57d88fa4" providerId="ADAL" clId="{7CEBB3C6-F5BD-4B2C-8CB1-5F7B16713D69}" dt="2024-11-28T03:31:38.715" v="105" actId="478"/>
          <ac:spMkLst>
            <pc:docMk/>
            <pc:sldMk cId="3253523339" sldId="272"/>
            <ac:spMk id="9" creationId="{F8E9A02D-AA7B-D63D-1D98-D39D8714AE2F}"/>
          </ac:spMkLst>
        </pc:spChg>
        <pc:spChg chg="del">
          <ac:chgData name="Aldacher, Muhammad" userId="12bec936-7d77-4747-ae5c-755e57d88fa4" providerId="ADAL" clId="{7CEBB3C6-F5BD-4B2C-8CB1-5F7B16713D69}" dt="2024-11-28T03:31:38.715" v="105" actId="478"/>
          <ac:spMkLst>
            <pc:docMk/>
            <pc:sldMk cId="3253523339" sldId="272"/>
            <ac:spMk id="10" creationId="{837E9E8A-E18D-6B89-56A0-C571457F3265}"/>
          </ac:spMkLst>
        </pc:spChg>
        <pc:spChg chg="del">
          <ac:chgData name="Aldacher, Muhammad" userId="12bec936-7d77-4747-ae5c-755e57d88fa4" providerId="ADAL" clId="{7CEBB3C6-F5BD-4B2C-8CB1-5F7B16713D69}" dt="2024-11-28T03:31:38.715" v="105" actId="478"/>
          <ac:spMkLst>
            <pc:docMk/>
            <pc:sldMk cId="3253523339" sldId="272"/>
            <ac:spMk id="11" creationId="{FFB21539-AB47-7177-F07C-0D4A8D5AD7DF}"/>
          </ac:spMkLst>
        </pc:spChg>
        <pc:spChg chg="add mod">
          <ac:chgData name="Aldacher, Muhammad" userId="12bec936-7d77-4747-ae5c-755e57d88fa4" providerId="ADAL" clId="{7CEBB3C6-F5BD-4B2C-8CB1-5F7B16713D69}" dt="2024-11-28T03:47:30.938" v="314" actId="20577"/>
          <ac:spMkLst>
            <pc:docMk/>
            <pc:sldMk cId="3253523339" sldId="272"/>
            <ac:spMk id="14" creationId="{864D6C87-1C80-2EB2-11D1-8F84A8F602D6}"/>
          </ac:spMkLst>
        </pc:spChg>
        <pc:spChg chg="add mod">
          <ac:chgData name="Aldacher, Muhammad" userId="12bec936-7d77-4747-ae5c-755e57d88fa4" providerId="ADAL" clId="{7CEBB3C6-F5BD-4B2C-8CB1-5F7B16713D69}" dt="2024-11-28T03:46:50.919" v="281" actId="20577"/>
          <ac:spMkLst>
            <pc:docMk/>
            <pc:sldMk cId="3253523339" sldId="272"/>
            <ac:spMk id="15" creationId="{1489B62E-0249-D682-A9C6-8F56ECC76994}"/>
          </ac:spMkLst>
        </pc:spChg>
        <pc:picChg chg="add mod">
          <ac:chgData name="Aldacher, Muhammad" userId="12bec936-7d77-4747-ae5c-755e57d88fa4" providerId="ADAL" clId="{7CEBB3C6-F5BD-4B2C-8CB1-5F7B16713D69}" dt="2024-11-28T03:43:36.584" v="119" actId="1076"/>
          <ac:picMkLst>
            <pc:docMk/>
            <pc:sldMk cId="3253523339" sldId="272"/>
            <ac:picMk id="3" creationId="{FD2B038A-ABED-16C0-D15B-F972EA43A18E}"/>
          </ac:picMkLst>
        </pc:picChg>
        <pc:picChg chg="del">
          <ac:chgData name="Aldacher, Muhammad" userId="12bec936-7d77-4747-ae5c-755e57d88fa4" providerId="ADAL" clId="{7CEBB3C6-F5BD-4B2C-8CB1-5F7B16713D69}" dt="2024-11-28T03:31:38.715" v="105" actId="478"/>
          <ac:picMkLst>
            <pc:docMk/>
            <pc:sldMk cId="3253523339" sldId="272"/>
            <ac:picMk id="4" creationId="{0F22E79B-4252-DFCE-77BF-3EACF0198F13}"/>
          </ac:picMkLst>
        </pc:picChg>
        <pc:picChg chg="del">
          <ac:chgData name="Aldacher, Muhammad" userId="12bec936-7d77-4747-ae5c-755e57d88fa4" providerId="ADAL" clId="{7CEBB3C6-F5BD-4B2C-8CB1-5F7B16713D69}" dt="2024-11-28T03:31:39.512" v="106" actId="478"/>
          <ac:picMkLst>
            <pc:docMk/>
            <pc:sldMk cId="3253523339" sldId="272"/>
            <ac:picMk id="5" creationId="{507799C7-392F-5A35-81D9-7722BC48B62E}"/>
          </ac:picMkLst>
        </pc:picChg>
        <pc:picChg chg="add mod">
          <ac:chgData name="Aldacher, Muhammad" userId="12bec936-7d77-4747-ae5c-755e57d88fa4" providerId="ADAL" clId="{7CEBB3C6-F5BD-4B2C-8CB1-5F7B16713D69}" dt="2024-11-28T03:43:36.584" v="119" actId="1076"/>
          <ac:picMkLst>
            <pc:docMk/>
            <pc:sldMk cId="3253523339" sldId="272"/>
            <ac:picMk id="13" creationId="{02C43C22-721E-C1A8-8150-B7421B8B120A}"/>
          </ac:picMkLst>
        </pc:picChg>
      </pc:sldChg>
      <pc:sldChg chg="addSp delSp modSp new mod">
        <pc:chgData name="Aldacher, Muhammad" userId="12bec936-7d77-4747-ae5c-755e57d88fa4" providerId="ADAL" clId="{7CEBB3C6-F5BD-4B2C-8CB1-5F7B16713D69}" dt="2024-11-28T03:54:22.056" v="470" actId="20577"/>
        <pc:sldMkLst>
          <pc:docMk/>
          <pc:sldMk cId="3402266941" sldId="273"/>
        </pc:sldMkLst>
        <pc:spChg chg="mod">
          <ac:chgData name="Aldacher, Muhammad" userId="12bec936-7d77-4747-ae5c-755e57d88fa4" providerId="ADAL" clId="{7CEBB3C6-F5BD-4B2C-8CB1-5F7B16713D69}" dt="2024-11-28T03:48:43.502" v="332" actId="20577"/>
          <ac:spMkLst>
            <pc:docMk/>
            <pc:sldMk cId="3402266941" sldId="273"/>
            <ac:spMk id="2" creationId="{9C4E86D7-6B7D-AABE-B85E-2BD3767B4D74}"/>
          </ac:spMkLst>
        </pc:spChg>
        <pc:spChg chg="del">
          <ac:chgData name="Aldacher, Muhammad" userId="12bec936-7d77-4747-ae5c-755e57d88fa4" providerId="ADAL" clId="{7CEBB3C6-F5BD-4B2C-8CB1-5F7B16713D69}" dt="2024-11-28T03:48:58.829" v="333" actId="3680"/>
          <ac:spMkLst>
            <pc:docMk/>
            <pc:sldMk cId="3402266941" sldId="273"/>
            <ac:spMk id="3" creationId="{0ECE37B8-679F-1554-DFB8-533F8AEBF38F}"/>
          </ac:spMkLst>
        </pc:spChg>
        <pc:graphicFrameChg chg="add mod ord modGraphic">
          <ac:chgData name="Aldacher, Muhammad" userId="12bec936-7d77-4747-ae5c-755e57d88fa4" providerId="ADAL" clId="{7CEBB3C6-F5BD-4B2C-8CB1-5F7B16713D69}" dt="2024-11-28T03:54:22.056" v="470" actId="20577"/>
          <ac:graphicFrameMkLst>
            <pc:docMk/>
            <pc:sldMk cId="3402266941" sldId="273"/>
            <ac:graphicFrameMk id="4" creationId="{8B07034C-9A27-9BCF-3274-16FED998FB7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D66A-C5D4-4379-BEBF-0A5FBD4DBC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3FCC-4A8A-45B7-8B30-91B05551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5E92-DC10-B364-30E5-4A1FF18A2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9799F-7EBA-5A11-DF89-DBEB49F7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AB77-2E52-2460-3CE7-EC677860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9749-0A6C-B5D8-F98E-9F0B11F0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92E9E-949F-53D9-18EA-69AEB9BE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621C-7EDD-0ADB-917A-29DD28D5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FB4AA-FC83-20D6-E414-6F851E50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207B-2CFA-5527-6959-9749BD9D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A125-BA6A-0DD2-4ACD-C73323BF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38173-FE71-7045-765E-25961B71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8D94F-D8CE-A1E0-5C29-3F7B66CE0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59687-0BA2-5AC4-CBB4-58433F1E5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DA07-9D56-6430-AD72-66273D11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048A-4BFF-5FE9-BE94-A630911B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9506B-EAF1-4201-8432-9F322E45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6AF3-5634-46B2-04F0-A6264B32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5E4E-9B72-8C9D-279B-2639D6D9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8C36-87DE-1DF7-7C43-C878316F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0E4C-2DC6-5CD6-5303-7213DB10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44E2-B2E3-2BDD-494A-082BA54C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3F1-6BC9-19C2-D495-09C83DC0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69C1-1BCE-89D9-BA92-7FD3E967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0813C-A4FF-B920-2E4F-3B17A31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99C4-E6C8-FDE5-9891-6C29A064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9023-F6F4-DCE1-6CA0-2452AE5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1271-E528-55E3-5BE8-31582C46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91A1-49FB-DA0E-3D69-D642FFFB9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DD901-5615-8385-B595-045F2648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8B7B-1B51-16AA-4F10-12D3D57A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9543-D252-361C-1BA6-4A1C8B99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7527-BFFF-BC2D-911C-17305F12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3F70-D685-4EEB-EFF5-632D5056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3D77-BA06-388B-2E30-76E87E6C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F7862-ED42-8C24-27AF-6633434A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91F10-ABDA-D9D2-DD3B-B18F9BF9D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99CC7-1370-7C79-6BB0-893159A3B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A97DC-9410-341A-1C7C-39F07F11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C60F7-0545-FF50-8765-6CDECBF6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391D2-5FC2-AF5C-306C-B8E2C658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F9E9-939E-F43F-C8C5-BE325F85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78365-B3DE-AAF6-6229-63ECCAFD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C531B-FED2-E8A9-CDE1-09CB16A6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BDB81-7EB8-01DB-0CE0-9D04BB88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9B74B-49B7-465E-C3AC-7792A067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C6920-8AEF-A764-252E-A18A7E8C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9A1D6-188F-5EB2-8A9B-3AF72220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20F1-59B2-063E-EDD9-5EE1426D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3469-EBE0-7B93-C3C4-283D6A29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6507-225E-2D04-BFFF-3FF8A9DB4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7C13A-F1BE-7529-B7F1-D8E07506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1AD8-E902-2357-CD6E-97D953DB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2C48-259E-1672-D769-71BA7F4F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100A-63C7-B69C-50C9-9719D52F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4530E-618A-7681-8C1C-9AE8ED7BB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A3221-B6F7-2C1B-9FB4-537535452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327D5-838E-57CB-A7B7-D0A92269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902F5-B33B-4240-976A-DE6A3386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684D-18B5-0A85-4EDD-18B97DA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9490C-37C2-2328-25E9-9AB5041D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1E60-82D8-D8A2-E7E7-B5915FF5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0263-4C4C-69A2-E1B1-B24FCB059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F80D7-7F2E-4CD2-A5D0-49B6E9BEAF6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F607-A6F7-6B7D-A7EA-3D24D6F41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6181-4298-EE11-1E11-B4E05D666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99852-3103-476E-961F-B7AA7070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4354-0B93-9A50-DDB4-408E2D577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Tx Driver </a:t>
            </a:r>
            <a:br>
              <a:rPr lang="en-US" dirty="0"/>
            </a:br>
            <a:r>
              <a:rPr lang="en-US" dirty="0"/>
              <a:t>CML Vs 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AE422-FE27-280F-768A-41FBE76BB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Gbps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6D4559-6892-EF78-5A90-5EF916AA9BF4}"/>
              </a:ext>
            </a:extLst>
          </p:cNvPr>
          <p:cNvSpPr txBox="1">
            <a:spLocks/>
          </p:cNvSpPr>
          <p:nvPr/>
        </p:nvSpPr>
        <p:spPr>
          <a:xfrm>
            <a:off x="1524000" y="44299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Muhammad Aldacher</a:t>
            </a:r>
          </a:p>
        </p:txBody>
      </p:sp>
    </p:spTree>
    <p:extLst>
      <p:ext uri="{BB962C8B-B14F-4D97-AF65-F5344CB8AC3E}">
        <p14:creationId xmlns:p14="http://schemas.microsoft.com/office/powerpoint/2010/main" val="398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2E79B-4252-DFCE-77BF-3EACF019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248857"/>
            <a:ext cx="5452179" cy="3225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799C7-392F-5A35-81D9-7722BC48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259" y="1043566"/>
            <a:ext cx="5546021" cy="3431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92009-8837-6D51-9A82-9C4DD29C5FC4}"/>
              </a:ext>
            </a:extLst>
          </p:cNvPr>
          <p:cNvSpPr txBox="1"/>
          <p:nvPr/>
        </p:nvSpPr>
        <p:spPr>
          <a:xfrm>
            <a:off x="1788160" y="528320"/>
            <a:ext cx="205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Current-Mode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8E4F7-178E-4175-BFFB-AEA9CC07FCB6}"/>
              </a:ext>
            </a:extLst>
          </p:cNvPr>
          <p:cNvSpPr txBox="1"/>
          <p:nvPr/>
        </p:nvSpPr>
        <p:spPr>
          <a:xfrm>
            <a:off x="8379440" y="528319"/>
            <a:ext cx="2024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Voltage-Mode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1FBE38-6999-E99D-C52F-A7DFE7E43BF1}"/>
                  </a:ext>
                </a:extLst>
              </p:cNvPr>
              <p:cNvSpPr txBox="1"/>
              <p:nvPr/>
            </p:nvSpPr>
            <p:spPr>
              <a:xfrm>
                <a:off x="7768492" y="4858226"/>
                <a:ext cx="2955553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𝐷𝑅𝑉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1FBE38-6999-E99D-C52F-A7DFE7E43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492" y="4858226"/>
                <a:ext cx="2955553" cy="424796"/>
              </a:xfrm>
              <a:prstGeom prst="rect">
                <a:avLst/>
              </a:prstGeom>
              <a:blipFill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E9A02D-AA7B-D63D-1D98-D39D8714AE2F}"/>
                  </a:ext>
                </a:extLst>
              </p:cNvPr>
              <p:cNvSpPr txBox="1"/>
              <p:nvPr/>
            </p:nvSpPr>
            <p:spPr>
              <a:xfrm>
                <a:off x="1595555" y="4858226"/>
                <a:ext cx="2827954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𝑆𝑤𝑖𝑛𝑔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E9A02D-AA7B-D63D-1D98-D39D8714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55" y="4858226"/>
                <a:ext cx="2827954" cy="424796"/>
              </a:xfrm>
              <a:prstGeom prst="rect">
                <a:avLst/>
              </a:prstGeom>
              <a:blipFill>
                <a:blip r:embed="rId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7E9E8A-E18D-6B89-56A0-C571457F3265}"/>
                  </a:ext>
                </a:extLst>
              </p:cNvPr>
              <p:cNvSpPr txBox="1"/>
              <p:nvPr/>
            </p:nvSpPr>
            <p:spPr>
              <a:xfrm>
                <a:off x="1595555" y="5504995"/>
                <a:ext cx="2206309" cy="70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𝐵𝐼𝐴𝑆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𝑆𝑤𝑖𝑛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𝑝𝑘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7E9E8A-E18D-6B89-56A0-C571457F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55" y="5504995"/>
                <a:ext cx="2206309" cy="7032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21539-AB47-7177-F07C-0D4A8D5AD7DF}"/>
                  </a:ext>
                </a:extLst>
              </p:cNvPr>
              <p:cNvSpPr txBox="1"/>
              <p:nvPr/>
            </p:nvSpPr>
            <p:spPr>
              <a:xfrm>
                <a:off x="7768492" y="5504995"/>
                <a:ext cx="2206309" cy="70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𝐵𝐼𝐴𝑆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𝑆𝑤𝑖𝑛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𝑝𝑘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 ∗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21539-AB47-7177-F07C-0D4A8D5AD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492" y="5504995"/>
                <a:ext cx="2206309" cy="7032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492009-8837-6D51-9A82-9C4DD29C5FC4}"/>
              </a:ext>
            </a:extLst>
          </p:cNvPr>
          <p:cNvSpPr txBox="1"/>
          <p:nvPr/>
        </p:nvSpPr>
        <p:spPr>
          <a:xfrm>
            <a:off x="1788160" y="528320"/>
            <a:ext cx="205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Current-Mode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8E4F7-178E-4175-BFFB-AEA9CC07FCB6}"/>
              </a:ext>
            </a:extLst>
          </p:cNvPr>
          <p:cNvSpPr txBox="1"/>
          <p:nvPr/>
        </p:nvSpPr>
        <p:spPr>
          <a:xfrm>
            <a:off x="8379440" y="528319"/>
            <a:ext cx="2024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Voltage-Mode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B038A-ABED-16C0-D15B-F972EA43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0" y="1127555"/>
            <a:ext cx="5386179" cy="3356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43C22-721E-C1A8-8150-B7421B8B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80" y="1127555"/>
            <a:ext cx="5386179" cy="33683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4D6C87-1C80-2EB2-11D1-8F84A8F602D6}"/>
              </a:ext>
            </a:extLst>
          </p:cNvPr>
          <p:cNvSpPr txBox="1"/>
          <p:nvPr/>
        </p:nvSpPr>
        <p:spPr>
          <a:xfrm>
            <a:off x="945595" y="4807115"/>
            <a:ext cx="4123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Replica provides slight improvement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Faster Rise &amp; Fall times</a:t>
            </a:r>
            <a:br>
              <a:rPr lang="en-US" dirty="0"/>
            </a:br>
            <a:r>
              <a:rPr lang="en-US" dirty="0"/>
              <a:t>(Better for higher data-rates)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Better impedance &amp; swing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9B62E-0249-D682-A9C6-8F56ECC76994}"/>
              </a:ext>
            </a:extLst>
          </p:cNvPr>
          <p:cNvSpPr txBox="1"/>
          <p:nvPr/>
        </p:nvSpPr>
        <p:spPr>
          <a:xfrm>
            <a:off x="7085399" y="4807115"/>
            <a:ext cx="456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Replica provides significant improvement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Less Power consumption </a:t>
            </a:r>
          </a:p>
        </p:txBody>
      </p:sp>
    </p:spTree>
    <p:extLst>
      <p:ext uri="{BB962C8B-B14F-4D97-AF65-F5344CB8AC3E}">
        <p14:creationId xmlns:p14="http://schemas.microsoft.com/office/powerpoint/2010/main" val="325352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86D7-6B7D-AABE-B85E-2BD3767B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From Simulations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07034C-9A27-9BCF-3274-16FED998F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538675"/>
              </p:ext>
            </p:extLst>
          </p:nvPr>
        </p:nvGraphicFramePr>
        <p:xfrm>
          <a:off x="2237742" y="2282825"/>
          <a:ext cx="771651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172">
                  <a:extLst>
                    <a:ext uri="{9D8B030D-6E8A-4147-A177-3AD203B41FA5}">
                      <a16:colId xmlns:a16="http://schemas.microsoft.com/office/drawing/2014/main" val="226727395"/>
                    </a:ext>
                  </a:extLst>
                </a:gridCol>
                <a:gridCol w="2572172">
                  <a:extLst>
                    <a:ext uri="{9D8B030D-6E8A-4147-A177-3AD203B41FA5}">
                      <a16:colId xmlns:a16="http://schemas.microsoft.com/office/drawing/2014/main" val="3557948580"/>
                    </a:ext>
                  </a:extLst>
                </a:gridCol>
                <a:gridCol w="2572172">
                  <a:extLst>
                    <a:ext uri="{9D8B030D-6E8A-4147-A177-3AD203B41FA5}">
                      <a16:colId xmlns:a16="http://schemas.microsoft.com/office/drawing/2014/main" val="1212074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Swing </a:t>
                      </a:r>
                      <a:br>
                        <a:rPr lang="en-US" dirty="0"/>
                      </a:br>
                      <a:r>
                        <a:rPr lang="en-US" dirty="0"/>
                        <a:t>of 500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 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 driver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92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Swing (without replica)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496.18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478.16 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39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Swing (with replica)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499.90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493.67 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14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59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26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94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Wingdings</vt:lpstr>
      <vt:lpstr>Office Theme</vt:lpstr>
      <vt:lpstr>Tx Driver  CML Vs VM</vt:lpstr>
      <vt:lpstr>PowerPoint Presentation</vt:lpstr>
      <vt:lpstr>PowerPoint Presentation</vt:lpstr>
      <vt:lpstr>From Simulations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1</cp:revision>
  <dcterms:created xsi:type="dcterms:W3CDTF">2024-11-23T16:26:13Z</dcterms:created>
  <dcterms:modified xsi:type="dcterms:W3CDTF">2024-11-28T03:54:24Z</dcterms:modified>
</cp:coreProperties>
</file>