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1" r:id="rId2"/>
    <p:sldId id="293" r:id="rId3"/>
    <p:sldId id="292" r:id="rId4"/>
    <p:sldId id="258" r:id="rId5"/>
    <p:sldId id="271" r:id="rId6"/>
    <p:sldId id="259" r:id="rId7"/>
    <p:sldId id="294" r:id="rId8"/>
    <p:sldId id="297" r:id="rId9"/>
    <p:sldId id="295" r:id="rId10"/>
    <p:sldId id="296" r:id="rId11"/>
    <p:sldId id="298" r:id="rId12"/>
    <p:sldId id="299" r:id="rId13"/>
    <p:sldId id="300" r:id="rId14"/>
    <p:sldId id="304" r:id="rId15"/>
    <p:sldId id="305" r:id="rId16"/>
    <p:sldId id="306" r:id="rId17"/>
    <p:sldId id="307" r:id="rId18"/>
    <p:sldId id="30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X FIR (pulse response)" id="{1C243471-1558-41B9-A1B7-F414E42CAD26}">
          <p14:sldIdLst>
            <p14:sldId id="291"/>
            <p14:sldId id="293"/>
            <p14:sldId id="292"/>
          </p14:sldIdLst>
        </p14:section>
        <p14:section name="1) Pulse Response (No Equalization)" id="{9FC6EC21-DFC8-43A0-9CCF-C9F93B3A3307}">
          <p14:sldIdLst>
            <p14:sldId id="258"/>
            <p14:sldId id="271"/>
            <p14:sldId id="259"/>
            <p14:sldId id="294"/>
            <p14:sldId id="297"/>
            <p14:sldId id="295"/>
            <p14:sldId id="296"/>
          </p14:sldIdLst>
        </p14:section>
        <p14:section name="1) Pulse Response (Wth Equalization)" id="{37F9A01B-0107-4FA0-9D78-59446E510110}">
          <p14:sldIdLst>
            <p14:sldId id="298"/>
            <p14:sldId id="299"/>
            <p14:sldId id="300"/>
            <p14:sldId id="304"/>
            <p14:sldId id="305"/>
            <p14:sldId id="306"/>
            <p14:sldId id="307"/>
            <p14:sldId id="30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24C2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26AB92-66FB-43CA-84F8-8A129E243004}" v="75" dt="2024-12-05T21:01:32.0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436" autoAdjust="0"/>
  </p:normalViewPr>
  <p:slideViewPr>
    <p:cSldViewPr snapToGrid="0">
      <p:cViewPr varScale="1">
        <p:scale>
          <a:sx n="96" d="100"/>
          <a:sy n="96" d="100"/>
        </p:scale>
        <p:origin x="103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dacher, Muhammad" userId="12bec936-7d77-4747-ae5c-755e57d88fa4" providerId="ADAL" clId="{6F26AB92-66FB-43CA-84F8-8A129E243004}"/>
    <pc:docChg chg="undo custSel addSld delSld modSld sldOrd addSection delSection modSection">
      <pc:chgData name="Aldacher, Muhammad" userId="12bec936-7d77-4747-ae5c-755e57d88fa4" providerId="ADAL" clId="{6F26AB92-66FB-43CA-84F8-8A129E243004}" dt="2024-12-05T21:01:32.014" v="1575"/>
      <pc:docMkLst>
        <pc:docMk/>
      </pc:docMkLst>
      <pc:sldChg chg="modSp del mod">
        <pc:chgData name="Aldacher, Muhammad" userId="12bec936-7d77-4747-ae5c-755e57d88fa4" providerId="ADAL" clId="{6F26AB92-66FB-43CA-84F8-8A129E243004}" dt="2024-12-03T17:52:18.658" v="86" actId="47"/>
        <pc:sldMkLst>
          <pc:docMk/>
          <pc:sldMk cId="2684805140" sldId="256"/>
        </pc:sldMkLst>
        <pc:spChg chg="mod">
          <ac:chgData name="Aldacher, Muhammad" userId="12bec936-7d77-4747-ae5c-755e57d88fa4" providerId="ADAL" clId="{6F26AB92-66FB-43CA-84F8-8A129E243004}" dt="2024-12-03T17:17:02.687" v="16" actId="20577"/>
          <ac:spMkLst>
            <pc:docMk/>
            <pc:sldMk cId="2684805140" sldId="256"/>
            <ac:spMk id="2" creationId="{BE286779-1EB4-D655-7ACD-13AE2EF30EBA}"/>
          </ac:spMkLst>
        </pc:spChg>
      </pc:sldChg>
      <pc:sldChg chg="del">
        <pc:chgData name="Aldacher, Muhammad" userId="12bec936-7d77-4747-ae5c-755e57d88fa4" providerId="ADAL" clId="{6F26AB92-66FB-43CA-84F8-8A129E243004}" dt="2024-12-03T18:19:51.180" v="523" actId="47"/>
        <pc:sldMkLst>
          <pc:docMk/>
          <pc:sldMk cId="373382831" sldId="257"/>
        </pc:sldMkLst>
      </pc:sldChg>
      <pc:sldChg chg="modSp mod">
        <pc:chgData name="Aldacher, Muhammad" userId="12bec936-7d77-4747-ae5c-755e57d88fa4" providerId="ADAL" clId="{6F26AB92-66FB-43CA-84F8-8A129E243004}" dt="2024-12-03T17:19:10.502" v="53" actId="20577"/>
        <pc:sldMkLst>
          <pc:docMk/>
          <pc:sldMk cId="1020486640" sldId="258"/>
        </pc:sldMkLst>
        <pc:spChg chg="mod">
          <ac:chgData name="Aldacher, Muhammad" userId="12bec936-7d77-4747-ae5c-755e57d88fa4" providerId="ADAL" clId="{6F26AB92-66FB-43CA-84F8-8A129E243004}" dt="2024-12-03T17:19:10.502" v="53" actId="20577"/>
          <ac:spMkLst>
            <pc:docMk/>
            <pc:sldMk cId="1020486640" sldId="258"/>
            <ac:spMk id="2" creationId="{49B2E954-1098-8EBB-840F-5B20C98BABDD}"/>
          </ac:spMkLst>
        </pc:spChg>
      </pc:sldChg>
      <pc:sldChg chg="addSp delSp modSp mod">
        <pc:chgData name="Aldacher, Muhammad" userId="12bec936-7d77-4747-ae5c-755e57d88fa4" providerId="ADAL" clId="{6F26AB92-66FB-43CA-84F8-8A129E243004}" dt="2024-12-03T18:25:47.912" v="538" actId="1076"/>
        <pc:sldMkLst>
          <pc:docMk/>
          <pc:sldMk cId="749012310" sldId="259"/>
        </pc:sldMkLst>
        <pc:spChg chg="del">
          <ac:chgData name="Aldacher, Muhammad" userId="12bec936-7d77-4747-ae5c-755e57d88fa4" providerId="ADAL" clId="{6F26AB92-66FB-43CA-84F8-8A129E243004}" dt="2024-12-03T18:22:56.455" v="531" actId="478"/>
          <ac:spMkLst>
            <pc:docMk/>
            <pc:sldMk cId="749012310" sldId="259"/>
            <ac:spMk id="17" creationId="{9B15D4BC-0330-35F6-03BD-DE43DF9DF0B1}"/>
          </ac:spMkLst>
        </pc:spChg>
        <pc:picChg chg="del">
          <ac:chgData name="Aldacher, Muhammad" userId="12bec936-7d77-4747-ae5c-755e57d88fa4" providerId="ADAL" clId="{6F26AB92-66FB-43CA-84F8-8A129E243004}" dt="2024-12-03T18:21:54.542" v="530" actId="478"/>
          <ac:picMkLst>
            <pc:docMk/>
            <pc:sldMk cId="749012310" sldId="259"/>
            <ac:picMk id="3" creationId="{5A51A84B-4FCF-2617-1E55-44305BCE00FE}"/>
          </ac:picMkLst>
        </pc:picChg>
        <pc:picChg chg="add mod">
          <ac:chgData name="Aldacher, Muhammad" userId="12bec936-7d77-4747-ae5c-755e57d88fa4" providerId="ADAL" clId="{6F26AB92-66FB-43CA-84F8-8A129E243004}" dt="2024-12-03T18:25:47.912" v="538" actId="1076"/>
          <ac:picMkLst>
            <pc:docMk/>
            <pc:sldMk cId="749012310" sldId="259"/>
            <ac:picMk id="4" creationId="{EA76BE89-C2F6-D109-6AB9-28AB621FE422}"/>
          </ac:picMkLst>
        </pc:picChg>
        <pc:picChg chg="add mod">
          <ac:chgData name="Aldacher, Muhammad" userId="12bec936-7d77-4747-ae5c-755e57d88fa4" providerId="ADAL" clId="{6F26AB92-66FB-43CA-84F8-8A129E243004}" dt="2024-12-03T18:23:40.365" v="537" actId="208"/>
          <ac:picMkLst>
            <pc:docMk/>
            <pc:sldMk cId="749012310" sldId="259"/>
            <ac:picMk id="6" creationId="{7263B5D9-6150-8BBF-3573-9D56A55CD384}"/>
          </ac:picMkLst>
        </pc:picChg>
        <pc:picChg chg="del">
          <ac:chgData name="Aldacher, Muhammad" userId="12bec936-7d77-4747-ae5c-755e57d88fa4" providerId="ADAL" clId="{6F26AB92-66FB-43CA-84F8-8A129E243004}" dt="2024-12-03T18:22:58.454" v="533" actId="478"/>
          <ac:picMkLst>
            <pc:docMk/>
            <pc:sldMk cId="749012310" sldId="259"/>
            <ac:picMk id="13" creationId="{5421B47F-7AC9-078B-69FF-2BE79C5F64B6}"/>
          </ac:picMkLst>
        </pc:picChg>
        <pc:picChg chg="del">
          <ac:chgData name="Aldacher, Muhammad" userId="12bec936-7d77-4747-ae5c-755e57d88fa4" providerId="ADAL" clId="{6F26AB92-66FB-43CA-84F8-8A129E243004}" dt="2024-12-03T18:22:56.455" v="531" actId="478"/>
          <ac:picMkLst>
            <pc:docMk/>
            <pc:sldMk cId="749012310" sldId="259"/>
            <ac:picMk id="16" creationId="{C6E2B0C3-ED20-EC6A-859E-C3E82120FE9E}"/>
          </ac:picMkLst>
        </pc:picChg>
        <pc:cxnChg chg="del mod">
          <ac:chgData name="Aldacher, Muhammad" userId="12bec936-7d77-4747-ae5c-755e57d88fa4" providerId="ADAL" clId="{6F26AB92-66FB-43CA-84F8-8A129E243004}" dt="2024-12-03T18:22:57.913" v="532" actId="478"/>
          <ac:cxnSpMkLst>
            <pc:docMk/>
            <pc:sldMk cId="749012310" sldId="259"/>
            <ac:cxnSpMk id="20" creationId="{71ACA650-DAB0-C820-EC11-97F2522154B6}"/>
          </ac:cxnSpMkLst>
        </pc:cxnChg>
      </pc:sldChg>
      <pc:sldChg chg="del">
        <pc:chgData name="Aldacher, Muhammad" userId="12bec936-7d77-4747-ae5c-755e57d88fa4" providerId="ADAL" clId="{6F26AB92-66FB-43CA-84F8-8A129E243004}" dt="2024-12-04T01:47:44.710" v="540" actId="47"/>
        <pc:sldMkLst>
          <pc:docMk/>
          <pc:sldMk cId="2925312479" sldId="261"/>
        </pc:sldMkLst>
      </pc:sldChg>
      <pc:sldChg chg="del">
        <pc:chgData name="Aldacher, Muhammad" userId="12bec936-7d77-4747-ae5c-755e57d88fa4" providerId="ADAL" clId="{6F26AB92-66FB-43CA-84F8-8A129E243004}" dt="2024-12-04T01:47:50.102" v="541" actId="47"/>
        <pc:sldMkLst>
          <pc:docMk/>
          <pc:sldMk cId="2590318548" sldId="262"/>
        </pc:sldMkLst>
      </pc:sldChg>
      <pc:sldChg chg="del">
        <pc:chgData name="Aldacher, Muhammad" userId="12bec936-7d77-4747-ae5c-755e57d88fa4" providerId="ADAL" clId="{6F26AB92-66FB-43CA-84F8-8A129E243004}" dt="2024-12-04T05:03:13.711" v="990" actId="47"/>
        <pc:sldMkLst>
          <pc:docMk/>
          <pc:sldMk cId="3288790030" sldId="263"/>
        </pc:sldMkLst>
      </pc:sldChg>
      <pc:sldChg chg="del">
        <pc:chgData name="Aldacher, Muhammad" userId="12bec936-7d77-4747-ae5c-755e57d88fa4" providerId="ADAL" clId="{6F26AB92-66FB-43CA-84F8-8A129E243004}" dt="2024-12-04T05:03:13.711" v="990" actId="47"/>
        <pc:sldMkLst>
          <pc:docMk/>
          <pc:sldMk cId="4063326286" sldId="265"/>
        </pc:sldMkLst>
      </pc:sldChg>
      <pc:sldChg chg="del">
        <pc:chgData name="Aldacher, Muhammad" userId="12bec936-7d77-4747-ae5c-755e57d88fa4" providerId="ADAL" clId="{6F26AB92-66FB-43CA-84F8-8A129E243004}" dt="2024-12-04T05:03:13.711" v="990" actId="47"/>
        <pc:sldMkLst>
          <pc:docMk/>
          <pc:sldMk cId="1498348890" sldId="266"/>
        </pc:sldMkLst>
      </pc:sldChg>
      <pc:sldChg chg="del">
        <pc:chgData name="Aldacher, Muhammad" userId="12bec936-7d77-4747-ae5c-755e57d88fa4" providerId="ADAL" clId="{6F26AB92-66FB-43CA-84F8-8A129E243004}" dt="2024-12-04T05:03:13.711" v="990" actId="47"/>
        <pc:sldMkLst>
          <pc:docMk/>
          <pc:sldMk cId="1550685156" sldId="267"/>
        </pc:sldMkLst>
      </pc:sldChg>
      <pc:sldChg chg="addSp delSp modSp mod">
        <pc:chgData name="Aldacher, Muhammad" userId="12bec936-7d77-4747-ae5c-755e57d88fa4" providerId="ADAL" clId="{6F26AB92-66FB-43CA-84F8-8A129E243004}" dt="2024-12-04T20:12:45.431" v="1566" actId="1076"/>
        <pc:sldMkLst>
          <pc:docMk/>
          <pc:sldMk cId="3397768168" sldId="271"/>
        </pc:sldMkLst>
        <pc:spChg chg="del">
          <ac:chgData name="Aldacher, Muhammad" userId="12bec936-7d77-4747-ae5c-755e57d88fa4" providerId="ADAL" clId="{6F26AB92-66FB-43CA-84F8-8A129E243004}" dt="2024-12-03T18:01:31.756" v="92" actId="21"/>
          <ac:spMkLst>
            <pc:docMk/>
            <pc:sldMk cId="3397768168" sldId="271"/>
            <ac:spMk id="3" creationId="{C4F28904-8BBF-5331-3C54-3A9A29FC5294}"/>
          </ac:spMkLst>
        </pc:spChg>
        <pc:spChg chg="add mod">
          <ac:chgData name="Aldacher, Muhammad" userId="12bec936-7d77-4747-ae5c-755e57d88fa4" providerId="ADAL" clId="{6F26AB92-66FB-43CA-84F8-8A129E243004}" dt="2024-12-04T20:12:45.431" v="1566" actId="1076"/>
          <ac:spMkLst>
            <pc:docMk/>
            <pc:sldMk cId="3397768168" sldId="271"/>
            <ac:spMk id="4" creationId="{12126470-2ABE-D52B-5C69-79C510929C92}"/>
          </ac:spMkLst>
        </pc:spChg>
        <pc:spChg chg="del">
          <ac:chgData name="Aldacher, Muhammad" userId="12bec936-7d77-4747-ae5c-755e57d88fa4" providerId="ADAL" clId="{6F26AB92-66FB-43CA-84F8-8A129E243004}" dt="2024-12-03T18:01:26.944" v="90" actId="21"/>
          <ac:spMkLst>
            <pc:docMk/>
            <pc:sldMk cId="3397768168" sldId="271"/>
            <ac:spMk id="6" creationId="{3172570D-17DC-BAE6-25F1-C786C0F41CA1}"/>
          </ac:spMkLst>
        </pc:spChg>
        <pc:spChg chg="add del mod">
          <ac:chgData name="Aldacher, Muhammad" userId="12bec936-7d77-4747-ae5c-755e57d88fa4" providerId="ADAL" clId="{6F26AB92-66FB-43CA-84F8-8A129E243004}" dt="2024-12-03T18:03:49.846" v="145" actId="478"/>
          <ac:spMkLst>
            <pc:docMk/>
            <pc:sldMk cId="3397768168" sldId="271"/>
            <ac:spMk id="9" creationId="{3172570D-17DC-BAE6-25F1-C786C0F41CA1}"/>
          </ac:spMkLst>
        </pc:spChg>
        <pc:spChg chg="add del mod">
          <ac:chgData name="Aldacher, Muhammad" userId="12bec936-7d77-4747-ae5c-755e57d88fa4" providerId="ADAL" clId="{6F26AB92-66FB-43CA-84F8-8A129E243004}" dt="2024-12-03T18:01:59.208" v="95" actId="21"/>
          <ac:spMkLst>
            <pc:docMk/>
            <pc:sldMk cId="3397768168" sldId="271"/>
            <ac:spMk id="11" creationId="{C4F28904-8BBF-5331-3C54-3A9A29FC5294}"/>
          </ac:spMkLst>
        </pc:spChg>
        <pc:spChg chg="add mod">
          <ac:chgData name="Aldacher, Muhammad" userId="12bec936-7d77-4747-ae5c-755e57d88fa4" providerId="ADAL" clId="{6F26AB92-66FB-43CA-84F8-8A129E243004}" dt="2024-12-03T18:10:10.568" v="331" actId="13926"/>
          <ac:spMkLst>
            <pc:docMk/>
            <pc:sldMk cId="3397768168" sldId="271"/>
            <ac:spMk id="13" creationId="{D79CC4A6-8162-203C-82FC-D614C5DD6060}"/>
          </ac:spMkLst>
        </pc:spChg>
        <pc:spChg chg="add mod">
          <ac:chgData name="Aldacher, Muhammad" userId="12bec936-7d77-4747-ae5c-755e57d88fa4" providerId="ADAL" clId="{6F26AB92-66FB-43CA-84F8-8A129E243004}" dt="2024-12-03T18:18:53.327" v="511" actId="207"/>
          <ac:spMkLst>
            <pc:docMk/>
            <pc:sldMk cId="3397768168" sldId="271"/>
            <ac:spMk id="19" creationId="{0DD813E4-6B11-1258-6326-72B390D2D2D5}"/>
          </ac:spMkLst>
        </pc:spChg>
        <pc:spChg chg="add mod">
          <ac:chgData name="Aldacher, Muhammad" userId="12bec936-7d77-4747-ae5c-755e57d88fa4" providerId="ADAL" clId="{6F26AB92-66FB-43CA-84F8-8A129E243004}" dt="2024-12-03T18:18:53.327" v="511" actId="207"/>
          <ac:spMkLst>
            <pc:docMk/>
            <pc:sldMk cId="3397768168" sldId="271"/>
            <ac:spMk id="20" creationId="{726DDDF7-5E40-88AD-4712-8BC8ABE94FAD}"/>
          </ac:spMkLst>
        </pc:spChg>
        <pc:spChg chg="add mod">
          <ac:chgData name="Aldacher, Muhammad" userId="12bec936-7d77-4747-ae5c-755e57d88fa4" providerId="ADAL" clId="{6F26AB92-66FB-43CA-84F8-8A129E243004}" dt="2024-12-03T18:19:24.381" v="522" actId="1076"/>
          <ac:spMkLst>
            <pc:docMk/>
            <pc:sldMk cId="3397768168" sldId="271"/>
            <ac:spMk id="21" creationId="{1DE58259-67E3-F221-CF86-617D4218213F}"/>
          </ac:spMkLst>
        </pc:spChg>
        <pc:spChg chg="add mod">
          <ac:chgData name="Aldacher, Muhammad" userId="12bec936-7d77-4747-ae5c-755e57d88fa4" providerId="ADAL" clId="{6F26AB92-66FB-43CA-84F8-8A129E243004}" dt="2024-12-03T18:19:10.477" v="519" actId="20577"/>
          <ac:spMkLst>
            <pc:docMk/>
            <pc:sldMk cId="3397768168" sldId="271"/>
            <ac:spMk id="22" creationId="{11FEA775-5EC7-2467-47E5-D4CA8844228C}"/>
          </ac:spMkLst>
        </pc:spChg>
        <pc:picChg chg="add mod">
          <ac:chgData name="Aldacher, Muhammad" userId="12bec936-7d77-4747-ae5c-755e57d88fa4" providerId="ADAL" clId="{6F26AB92-66FB-43CA-84F8-8A129E243004}" dt="2024-12-03T18:01:24.123" v="89" actId="14100"/>
          <ac:picMkLst>
            <pc:docMk/>
            <pc:sldMk cId="3397768168" sldId="271"/>
            <ac:picMk id="8" creationId="{723EC488-3DB3-C3F9-8D6F-ADA3F72FB256}"/>
          </ac:picMkLst>
        </pc:picChg>
        <pc:picChg chg="del">
          <ac:chgData name="Aldacher, Muhammad" userId="12bec936-7d77-4747-ae5c-755e57d88fa4" providerId="ADAL" clId="{6F26AB92-66FB-43CA-84F8-8A129E243004}" dt="2024-12-03T18:01:10.351" v="87" actId="478"/>
          <ac:picMkLst>
            <pc:docMk/>
            <pc:sldMk cId="3397768168" sldId="271"/>
            <ac:picMk id="14" creationId="{BBCC47F6-C1C0-7DA3-657B-CBD9F7AE3387}"/>
          </ac:picMkLst>
        </pc:picChg>
        <pc:cxnChg chg="add mod">
          <ac:chgData name="Aldacher, Muhammad" userId="12bec936-7d77-4747-ae5c-755e57d88fa4" providerId="ADAL" clId="{6F26AB92-66FB-43CA-84F8-8A129E243004}" dt="2024-12-04T20:12:45.431" v="1566" actId="1076"/>
          <ac:cxnSpMkLst>
            <pc:docMk/>
            <pc:sldMk cId="3397768168" sldId="271"/>
            <ac:cxnSpMk id="3" creationId="{72E96E34-7238-CF79-52C0-677AECB429D9}"/>
          </ac:cxnSpMkLst>
        </pc:cxnChg>
        <pc:cxnChg chg="del">
          <ac:chgData name="Aldacher, Muhammad" userId="12bec936-7d77-4747-ae5c-755e57d88fa4" providerId="ADAL" clId="{6F26AB92-66FB-43CA-84F8-8A129E243004}" dt="2024-12-03T18:01:31.756" v="92" actId="21"/>
          <ac:cxnSpMkLst>
            <pc:docMk/>
            <pc:sldMk cId="3397768168" sldId="271"/>
            <ac:cxnSpMk id="4" creationId="{6B090F42-47B1-FD19-8173-29DA1E99D8E0}"/>
          </ac:cxnSpMkLst>
        </pc:cxnChg>
        <pc:cxnChg chg="del">
          <ac:chgData name="Aldacher, Muhammad" userId="12bec936-7d77-4747-ae5c-755e57d88fa4" providerId="ADAL" clId="{6F26AB92-66FB-43CA-84F8-8A129E243004}" dt="2024-12-03T18:01:26.944" v="90" actId="21"/>
          <ac:cxnSpMkLst>
            <pc:docMk/>
            <pc:sldMk cId="3397768168" sldId="271"/>
            <ac:cxnSpMk id="7" creationId="{E6E78B08-884A-5798-6378-8E894CF4DD2D}"/>
          </ac:cxnSpMkLst>
        </pc:cxnChg>
        <pc:cxnChg chg="add del mod">
          <ac:chgData name="Aldacher, Muhammad" userId="12bec936-7d77-4747-ae5c-755e57d88fa4" providerId="ADAL" clId="{6F26AB92-66FB-43CA-84F8-8A129E243004}" dt="2024-12-03T18:03:49.846" v="145" actId="478"/>
          <ac:cxnSpMkLst>
            <pc:docMk/>
            <pc:sldMk cId="3397768168" sldId="271"/>
            <ac:cxnSpMk id="10" creationId="{E6E78B08-884A-5798-6378-8E894CF4DD2D}"/>
          </ac:cxnSpMkLst>
        </pc:cxnChg>
        <pc:cxnChg chg="add del mod">
          <ac:chgData name="Aldacher, Muhammad" userId="12bec936-7d77-4747-ae5c-755e57d88fa4" providerId="ADAL" clId="{6F26AB92-66FB-43CA-84F8-8A129E243004}" dt="2024-12-03T18:01:59.208" v="95" actId="21"/>
          <ac:cxnSpMkLst>
            <pc:docMk/>
            <pc:sldMk cId="3397768168" sldId="271"/>
            <ac:cxnSpMk id="12" creationId="{6B090F42-47B1-FD19-8173-29DA1E99D8E0}"/>
          </ac:cxnSpMkLst>
        </pc:cxnChg>
        <pc:cxnChg chg="add mod">
          <ac:chgData name="Aldacher, Muhammad" userId="12bec936-7d77-4747-ae5c-755e57d88fa4" providerId="ADAL" clId="{6F26AB92-66FB-43CA-84F8-8A129E243004}" dt="2024-12-03T18:09:51.240" v="302" actId="20577"/>
          <ac:cxnSpMkLst>
            <pc:docMk/>
            <pc:sldMk cId="3397768168" sldId="271"/>
            <ac:cxnSpMk id="15" creationId="{254C3A7D-8B88-95B7-F343-C71B78F5EC4C}"/>
          </ac:cxnSpMkLst>
        </pc:cxnChg>
        <pc:cxnChg chg="add mod">
          <ac:chgData name="Aldacher, Muhammad" userId="12bec936-7d77-4747-ae5c-755e57d88fa4" providerId="ADAL" clId="{6F26AB92-66FB-43CA-84F8-8A129E243004}" dt="2024-12-03T18:09:51.240" v="302" actId="20577"/>
          <ac:cxnSpMkLst>
            <pc:docMk/>
            <pc:sldMk cId="3397768168" sldId="271"/>
            <ac:cxnSpMk id="16" creationId="{A2ECF022-3225-5967-7F5D-26588E68B693}"/>
          </ac:cxnSpMkLst>
        </pc:cxnChg>
      </pc:sldChg>
      <pc:sldChg chg="addSp modSp del mod ord">
        <pc:chgData name="Aldacher, Muhammad" userId="12bec936-7d77-4747-ae5c-755e57d88fa4" providerId="ADAL" clId="{6F26AB92-66FB-43CA-84F8-8A129E243004}" dt="2024-12-04T19:34:43.469" v="1403" actId="47"/>
        <pc:sldMkLst>
          <pc:docMk/>
          <pc:sldMk cId="2429798051" sldId="272"/>
        </pc:sldMkLst>
        <pc:spChg chg="add mod">
          <ac:chgData name="Aldacher, Muhammad" userId="12bec936-7d77-4747-ae5c-755e57d88fa4" providerId="ADAL" clId="{6F26AB92-66FB-43CA-84F8-8A129E243004}" dt="2024-12-03T18:02:08.129" v="98" actId="1076"/>
          <ac:spMkLst>
            <pc:docMk/>
            <pc:sldMk cId="2429798051" sldId="272"/>
            <ac:spMk id="3" creationId="{C4F28904-8BBF-5331-3C54-3A9A29FC5294}"/>
          </ac:spMkLst>
        </pc:spChg>
        <pc:spChg chg="add mod">
          <ac:chgData name="Aldacher, Muhammad" userId="12bec936-7d77-4747-ae5c-755e57d88fa4" providerId="ADAL" clId="{6F26AB92-66FB-43CA-84F8-8A129E243004}" dt="2024-12-03T18:02:15.432" v="100" actId="1076"/>
          <ac:spMkLst>
            <pc:docMk/>
            <pc:sldMk cId="2429798051" sldId="272"/>
            <ac:spMk id="7" creationId="{2DDAB38D-8C25-A90A-36DA-CB0664948051}"/>
          </ac:spMkLst>
        </pc:spChg>
        <pc:cxnChg chg="add mod">
          <ac:chgData name="Aldacher, Muhammad" userId="12bec936-7d77-4747-ae5c-755e57d88fa4" providerId="ADAL" clId="{6F26AB92-66FB-43CA-84F8-8A129E243004}" dt="2024-12-03T18:02:15.432" v="100" actId="1076"/>
          <ac:cxnSpMkLst>
            <pc:docMk/>
            <pc:sldMk cId="2429798051" sldId="272"/>
            <ac:cxnSpMk id="10" creationId="{ABF3F4BD-0215-960A-DDD6-1FB80C8EFBFB}"/>
          </ac:cxnSpMkLst>
        </pc:cxnChg>
        <pc:cxnChg chg="add mod">
          <ac:chgData name="Aldacher, Muhammad" userId="12bec936-7d77-4747-ae5c-755e57d88fa4" providerId="ADAL" clId="{6F26AB92-66FB-43CA-84F8-8A129E243004}" dt="2024-12-03T18:02:08.129" v="98" actId="1076"/>
          <ac:cxnSpMkLst>
            <pc:docMk/>
            <pc:sldMk cId="2429798051" sldId="272"/>
            <ac:cxnSpMk id="12" creationId="{6B090F42-47B1-FD19-8173-29DA1E99D8E0}"/>
          </ac:cxnSpMkLst>
        </pc:cxnChg>
      </pc:sldChg>
      <pc:sldChg chg="del">
        <pc:chgData name="Aldacher, Muhammad" userId="12bec936-7d77-4747-ae5c-755e57d88fa4" providerId="ADAL" clId="{6F26AB92-66FB-43CA-84F8-8A129E243004}" dt="2024-12-04T01:47:50.102" v="541" actId="47"/>
        <pc:sldMkLst>
          <pc:docMk/>
          <pc:sldMk cId="1236661411" sldId="274"/>
        </pc:sldMkLst>
      </pc:sldChg>
      <pc:sldChg chg="del">
        <pc:chgData name="Aldacher, Muhammad" userId="12bec936-7d77-4747-ae5c-755e57d88fa4" providerId="ADAL" clId="{6F26AB92-66FB-43CA-84F8-8A129E243004}" dt="2024-12-04T01:47:50.102" v="541" actId="47"/>
        <pc:sldMkLst>
          <pc:docMk/>
          <pc:sldMk cId="781410038" sldId="275"/>
        </pc:sldMkLst>
      </pc:sldChg>
      <pc:sldChg chg="del">
        <pc:chgData name="Aldacher, Muhammad" userId="12bec936-7d77-4747-ae5c-755e57d88fa4" providerId="ADAL" clId="{6F26AB92-66FB-43CA-84F8-8A129E243004}" dt="2024-12-04T01:47:50.102" v="541" actId="47"/>
        <pc:sldMkLst>
          <pc:docMk/>
          <pc:sldMk cId="1588630066" sldId="276"/>
        </pc:sldMkLst>
      </pc:sldChg>
      <pc:sldChg chg="delSp del mod">
        <pc:chgData name="Aldacher, Muhammad" userId="12bec936-7d77-4747-ae5c-755e57d88fa4" providerId="ADAL" clId="{6F26AB92-66FB-43CA-84F8-8A129E243004}" dt="2024-12-04T05:03:13.711" v="990" actId="47"/>
        <pc:sldMkLst>
          <pc:docMk/>
          <pc:sldMk cId="1421536095" sldId="277"/>
        </pc:sldMkLst>
        <pc:picChg chg="del">
          <ac:chgData name="Aldacher, Muhammad" userId="12bec936-7d77-4747-ae5c-755e57d88fa4" providerId="ADAL" clId="{6F26AB92-66FB-43CA-84F8-8A129E243004}" dt="2024-12-03T18:02:27.155" v="101" actId="21"/>
          <ac:picMkLst>
            <pc:docMk/>
            <pc:sldMk cId="1421536095" sldId="277"/>
            <ac:picMk id="27" creationId="{095D1722-4FE9-EAA1-5548-695D214BF6F7}"/>
          </ac:picMkLst>
        </pc:picChg>
      </pc:sldChg>
      <pc:sldChg chg="del">
        <pc:chgData name="Aldacher, Muhammad" userId="12bec936-7d77-4747-ae5c-755e57d88fa4" providerId="ADAL" clId="{6F26AB92-66FB-43CA-84F8-8A129E243004}" dt="2024-12-04T05:03:13.711" v="990" actId="47"/>
        <pc:sldMkLst>
          <pc:docMk/>
          <pc:sldMk cId="3801918260" sldId="278"/>
        </pc:sldMkLst>
      </pc:sldChg>
      <pc:sldChg chg="del">
        <pc:chgData name="Aldacher, Muhammad" userId="12bec936-7d77-4747-ae5c-755e57d88fa4" providerId="ADAL" clId="{6F26AB92-66FB-43CA-84F8-8A129E243004}" dt="2024-12-04T05:03:13.711" v="990" actId="47"/>
        <pc:sldMkLst>
          <pc:docMk/>
          <pc:sldMk cId="2238822910" sldId="279"/>
        </pc:sldMkLst>
      </pc:sldChg>
      <pc:sldChg chg="del">
        <pc:chgData name="Aldacher, Muhammad" userId="12bec936-7d77-4747-ae5c-755e57d88fa4" providerId="ADAL" clId="{6F26AB92-66FB-43CA-84F8-8A129E243004}" dt="2024-12-04T05:03:13.711" v="990" actId="47"/>
        <pc:sldMkLst>
          <pc:docMk/>
          <pc:sldMk cId="3746797509" sldId="280"/>
        </pc:sldMkLst>
      </pc:sldChg>
      <pc:sldChg chg="del">
        <pc:chgData name="Aldacher, Muhammad" userId="12bec936-7d77-4747-ae5c-755e57d88fa4" providerId="ADAL" clId="{6F26AB92-66FB-43CA-84F8-8A129E243004}" dt="2024-12-04T05:03:13.711" v="990" actId="47"/>
        <pc:sldMkLst>
          <pc:docMk/>
          <pc:sldMk cId="1686562763" sldId="281"/>
        </pc:sldMkLst>
      </pc:sldChg>
      <pc:sldChg chg="del">
        <pc:chgData name="Aldacher, Muhammad" userId="12bec936-7d77-4747-ae5c-755e57d88fa4" providerId="ADAL" clId="{6F26AB92-66FB-43CA-84F8-8A129E243004}" dt="2024-12-04T05:03:13.711" v="990" actId="47"/>
        <pc:sldMkLst>
          <pc:docMk/>
          <pc:sldMk cId="4093515747" sldId="282"/>
        </pc:sldMkLst>
      </pc:sldChg>
      <pc:sldChg chg="del">
        <pc:chgData name="Aldacher, Muhammad" userId="12bec936-7d77-4747-ae5c-755e57d88fa4" providerId="ADAL" clId="{6F26AB92-66FB-43CA-84F8-8A129E243004}" dt="2024-12-04T05:03:13.711" v="990" actId="47"/>
        <pc:sldMkLst>
          <pc:docMk/>
          <pc:sldMk cId="3972536106" sldId="283"/>
        </pc:sldMkLst>
      </pc:sldChg>
      <pc:sldChg chg="del">
        <pc:chgData name="Aldacher, Muhammad" userId="12bec936-7d77-4747-ae5c-755e57d88fa4" providerId="ADAL" clId="{6F26AB92-66FB-43CA-84F8-8A129E243004}" dt="2024-12-04T05:03:13.711" v="990" actId="47"/>
        <pc:sldMkLst>
          <pc:docMk/>
          <pc:sldMk cId="380700186" sldId="284"/>
        </pc:sldMkLst>
      </pc:sldChg>
      <pc:sldChg chg="del">
        <pc:chgData name="Aldacher, Muhammad" userId="12bec936-7d77-4747-ae5c-755e57d88fa4" providerId="ADAL" clId="{6F26AB92-66FB-43CA-84F8-8A129E243004}" dt="2024-12-04T05:03:13.711" v="990" actId="47"/>
        <pc:sldMkLst>
          <pc:docMk/>
          <pc:sldMk cId="223939821" sldId="285"/>
        </pc:sldMkLst>
      </pc:sldChg>
      <pc:sldChg chg="del">
        <pc:chgData name="Aldacher, Muhammad" userId="12bec936-7d77-4747-ae5c-755e57d88fa4" providerId="ADAL" clId="{6F26AB92-66FB-43CA-84F8-8A129E243004}" dt="2024-12-04T05:03:13.711" v="990" actId="47"/>
        <pc:sldMkLst>
          <pc:docMk/>
          <pc:sldMk cId="290856827" sldId="286"/>
        </pc:sldMkLst>
      </pc:sldChg>
      <pc:sldChg chg="del">
        <pc:chgData name="Aldacher, Muhammad" userId="12bec936-7d77-4747-ae5c-755e57d88fa4" providerId="ADAL" clId="{6F26AB92-66FB-43CA-84F8-8A129E243004}" dt="2024-12-04T05:03:13.711" v="990" actId="47"/>
        <pc:sldMkLst>
          <pc:docMk/>
          <pc:sldMk cId="588693892" sldId="287"/>
        </pc:sldMkLst>
      </pc:sldChg>
      <pc:sldChg chg="del">
        <pc:chgData name="Aldacher, Muhammad" userId="12bec936-7d77-4747-ae5c-755e57d88fa4" providerId="ADAL" clId="{6F26AB92-66FB-43CA-84F8-8A129E243004}" dt="2024-12-04T05:03:13.711" v="990" actId="47"/>
        <pc:sldMkLst>
          <pc:docMk/>
          <pc:sldMk cId="1613368768" sldId="288"/>
        </pc:sldMkLst>
      </pc:sldChg>
      <pc:sldChg chg="del">
        <pc:chgData name="Aldacher, Muhammad" userId="12bec936-7d77-4747-ae5c-755e57d88fa4" providerId="ADAL" clId="{6F26AB92-66FB-43CA-84F8-8A129E243004}" dt="2024-12-04T05:03:13.711" v="990" actId="47"/>
        <pc:sldMkLst>
          <pc:docMk/>
          <pc:sldMk cId="133703560" sldId="289"/>
        </pc:sldMkLst>
      </pc:sldChg>
      <pc:sldChg chg="del">
        <pc:chgData name="Aldacher, Muhammad" userId="12bec936-7d77-4747-ae5c-755e57d88fa4" providerId="ADAL" clId="{6F26AB92-66FB-43CA-84F8-8A129E243004}" dt="2024-12-04T05:03:13.711" v="990" actId="47"/>
        <pc:sldMkLst>
          <pc:docMk/>
          <pc:sldMk cId="1194825933" sldId="290"/>
        </pc:sldMkLst>
      </pc:sldChg>
      <pc:sldChg chg="addSp modSp new mod">
        <pc:chgData name="Aldacher, Muhammad" userId="12bec936-7d77-4747-ae5c-755e57d88fa4" providerId="ADAL" clId="{6F26AB92-66FB-43CA-84F8-8A129E243004}" dt="2024-12-04T19:34:36.499" v="1402" actId="113"/>
        <pc:sldMkLst>
          <pc:docMk/>
          <pc:sldMk cId="1179155014" sldId="291"/>
        </pc:sldMkLst>
        <pc:spChg chg="mod">
          <ac:chgData name="Aldacher, Muhammad" userId="12bec936-7d77-4747-ae5c-755e57d88fa4" providerId="ADAL" clId="{6F26AB92-66FB-43CA-84F8-8A129E243004}" dt="2024-12-03T17:51:54.899" v="57"/>
          <ac:spMkLst>
            <pc:docMk/>
            <pc:sldMk cId="1179155014" sldId="291"/>
            <ac:spMk id="2" creationId="{CC81AEDD-0F50-6E96-AE20-BB42A5B9FB72}"/>
          </ac:spMkLst>
        </pc:spChg>
        <pc:spChg chg="mod">
          <ac:chgData name="Aldacher, Muhammad" userId="12bec936-7d77-4747-ae5c-755e57d88fa4" providerId="ADAL" clId="{6F26AB92-66FB-43CA-84F8-8A129E243004}" dt="2024-12-04T19:34:36.499" v="1402" actId="113"/>
          <ac:spMkLst>
            <pc:docMk/>
            <pc:sldMk cId="1179155014" sldId="291"/>
            <ac:spMk id="3" creationId="{AD011FDC-BE47-C323-8565-4E7DE9E89D5D}"/>
          </ac:spMkLst>
        </pc:spChg>
        <pc:spChg chg="add mod">
          <ac:chgData name="Aldacher, Muhammad" userId="12bec936-7d77-4747-ae5c-755e57d88fa4" providerId="ADAL" clId="{6F26AB92-66FB-43CA-84F8-8A129E243004}" dt="2024-12-04T19:34:25.839" v="1383" actId="14100"/>
          <ac:spMkLst>
            <pc:docMk/>
            <pc:sldMk cId="1179155014" sldId="291"/>
            <ac:spMk id="4" creationId="{B0F565B8-21F9-875E-C834-4D3DA2654690}"/>
          </ac:spMkLst>
        </pc:spChg>
      </pc:sldChg>
      <pc:sldChg chg="new del">
        <pc:chgData name="Aldacher, Muhammad" userId="12bec936-7d77-4747-ae5c-755e57d88fa4" providerId="ADAL" clId="{6F26AB92-66FB-43CA-84F8-8A129E243004}" dt="2024-12-03T17:51:41.293" v="55" actId="47"/>
        <pc:sldMkLst>
          <pc:docMk/>
          <pc:sldMk cId="1418625280" sldId="291"/>
        </pc:sldMkLst>
      </pc:sldChg>
      <pc:sldChg chg="addSp delSp modSp new mod ord">
        <pc:chgData name="Aldacher, Muhammad" userId="12bec936-7d77-4747-ae5c-755e57d88fa4" providerId="ADAL" clId="{6F26AB92-66FB-43CA-84F8-8A129E243004}" dt="2024-12-03T18:03:39.117" v="144" actId="1076"/>
        <pc:sldMkLst>
          <pc:docMk/>
          <pc:sldMk cId="3199788705" sldId="292"/>
        </pc:sldMkLst>
        <pc:spChg chg="mod">
          <ac:chgData name="Aldacher, Muhammad" userId="12bec936-7d77-4747-ae5c-755e57d88fa4" providerId="ADAL" clId="{6F26AB92-66FB-43CA-84F8-8A129E243004}" dt="2024-12-03T18:03:11.403" v="137" actId="20577"/>
          <ac:spMkLst>
            <pc:docMk/>
            <pc:sldMk cId="3199788705" sldId="292"/>
            <ac:spMk id="2" creationId="{3C469E47-5F8C-9733-A9F6-0FD51E979B0A}"/>
          </ac:spMkLst>
        </pc:spChg>
        <pc:spChg chg="del">
          <ac:chgData name="Aldacher, Muhammad" userId="12bec936-7d77-4747-ae5c-755e57d88fa4" providerId="ADAL" clId="{6F26AB92-66FB-43CA-84F8-8A129E243004}" dt="2024-12-03T18:02:37.356" v="103"/>
          <ac:spMkLst>
            <pc:docMk/>
            <pc:sldMk cId="3199788705" sldId="292"/>
            <ac:spMk id="3" creationId="{EAF6371B-7A12-6E23-89B9-9ADCBB001F65}"/>
          </ac:spMkLst>
        </pc:spChg>
        <pc:spChg chg="add mod">
          <ac:chgData name="Aldacher, Muhammad" userId="12bec936-7d77-4747-ae5c-755e57d88fa4" providerId="ADAL" clId="{6F26AB92-66FB-43CA-84F8-8A129E243004}" dt="2024-12-03T18:03:39.117" v="144" actId="1076"/>
          <ac:spMkLst>
            <pc:docMk/>
            <pc:sldMk cId="3199788705" sldId="292"/>
            <ac:spMk id="5" creationId="{7BA68837-5D43-6F7F-FBC4-A42DA8526FF5}"/>
          </ac:spMkLst>
        </pc:spChg>
        <pc:picChg chg="add mod">
          <ac:chgData name="Aldacher, Muhammad" userId="12bec936-7d77-4747-ae5c-755e57d88fa4" providerId="ADAL" clId="{6F26AB92-66FB-43CA-84F8-8A129E243004}" dt="2024-12-03T18:02:37.356" v="103"/>
          <ac:picMkLst>
            <pc:docMk/>
            <pc:sldMk cId="3199788705" sldId="292"/>
            <ac:picMk id="27" creationId="{095D1722-4FE9-EAA1-5548-695D214BF6F7}"/>
          </ac:picMkLst>
        </pc:picChg>
      </pc:sldChg>
      <pc:sldChg chg="addSp delSp modSp new mod ord">
        <pc:chgData name="Aldacher, Muhammad" userId="12bec936-7d77-4747-ae5c-755e57d88fa4" providerId="ADAL" clId="{6F26AB92-66FB-43CA-84F8-8A129E243004}" dt="2024-12-03T18:15:47.327" v="477" actId="20577"/>
        <pc:sldMkLst>
          <pc:docMk/>
          <pc:sldMk cId="595622980" sldId="293"/>
        </pc:sldMkLst>
        <pc:spChg chg="mod">
          <ac:chgData name="Aldacher, Muhammad" userId="12bec936-7d77-4747-ae5c-755e57d88fa4" providerId="ADAL" clId="{6F26AB92-66FB-43CA-84F8-8A129E243004}" dt="2024-12-03T18:14:43.830" v="419" actId="20577"/>
          <ac:spMkLst>
            <pc:docMk/>
            <pc:sldMk cId="595622980" sldId="293"/>
            <ac:spMk id="2" creationId="{C627F993-8EA5-FA2B-F512-03D75F114BD6}"/>
          </ac:spMkLst>
        </pc:spChg>
        <pc:spChg chg="del">
          <ac:chgData name="Aldacher, Muhammad" userId="12bec936-7d77-4747-ae5c-755e57d88fa4" providerId="ADAL" clId="{6F26AB92-66FB-43CA-84F8-8A129E243004}" dt="2024-12-03T18:10:57.577" v="332" actId="3680"/>
          <ac:spMkLst>
            <pc:docMk/>
            <pc:sldMk cId="595622980" sldId="293"/>
            <ac:spMk id="3" creationId="{2D0338EE-CAA6-1A0D-81FD-2ACC5E88F7BE}"/>
          </ac:spMkLst>
        </pc:spChg>
        <pc:graphicFrameChg chg="add mod ord modGraphic">
          <ac:chgData name="Aldacher, Muhammad" userId="12bec936-7d77-4747-ae5c-755e57d88fa4" providerId="ADAL" clId="{6F26AB92-66FB-43CA-84F8-8A129E243004}" dt="2024-12-03T18:15:47.327" v="477" actId="20577"/>
          <ac:graphicFrameMkLst>
            <pc:docMk/>
            <pc:sldMk cId="595622980" sldId="293"/>
            <ac:graphicFrameMk id="4" creationId="{ECE18A20-94E0-BEB5-5BAB-BA701F707BD6}"/>
          </ac:graphicFrameMkLst>
        </pc:graphicFrameChg>
      </pc:sldChg>
      <pc:sldChg chg="add">
        <pc:chgData name="Aldacher, Muhammad" userId="12bec936-7d77-4747-ae5c-755e57d88fa4" providerId="ADAL" clId="{6F26AB92-66FB-43CA-84F8-8A129E243004}" dt="2024-12-04T01:47:39.036" v="539"/>
        <pc:sldMkLst>
          <pc:docMk/>
          <pc:sldMk cId="125154021" sldId="294"/>
        </pc:sldMkLst>
      </pc:sldChg>
      <pc:sldChg chg="addSp delSp modSp add mod">
        <pc:chgData name="Aldacher, Muhammad" userId="12bec936-7d77-4747-ae5c-755e57d88fa4" providerId="ADAL" clId="{6F26AB92-66FB-43CA-84F8-8A129E243004}" dt="2024-12-04T01:51:26.914" v="553" actId="22"/>
        <pc:sldMkLst>
          <pc:docMk/>
          <pc:sldMk cId="347727780" sldId="295"/>
        </pc:sldMkLst>
        <pc:spChg chg="add del">
          <ac:chgData name="Aldacher, Muhammad" userId="12bec936-7d77-4747-ae5c-755e57d88fa4" providerId="ADAL" clId="{6F26AB92-66FB-43CA-84F8-8A129E243004}" dt="2024-12-04T01:51:26.914" v="553" actId="22"/>
          <ac:spMkLst>
            <pc:docMk/>
            <pc:sldMk cId="347727780" sldId="295"/>
            <ac:spMk id="4" creationId="{CAAB55AF-8A31-5C38-B1AB-402EEB1211A4}"/>
          </ac:spMkLst>
        </pc:spChg>
        <pc:spChg chg="mod">
          <ac:chgData name="Aldacher, Muhammad" userId="12bec936-7d77-4747-ae5c-755e57d88fa4" providerId="ADAL" clId="{6F26AB92-66FB-43CA-84F8-8A129E243004}" dt="2024-12-04T01:49:15.774" v="551" actId="207"/>
          <ac:spMkLst>
            <pc:docMk/>
            <pc:sldMk cId="347727780" sldId="295"/>
            <ac:spMk id="8" creationId="{C86FC1FD-2AFD-BF8A-64CC-9833547F300A}"/>
          </ac:spMkLst>
        </pc:spChg>
      </pc:sldChg>
      <pc:sldChg chg="addSp delSp modSp add mod">
        <pc:chgData name="Aldacher, Muhammad" userId="12bec936-7d77-4747-ae5c-755e57d88fa4" providerId="ADAL" clId="{6F26AB92-66FB-43CA-84F8-8A129E243004}" dt="2024-12-04T05:08:14.063" v="992" actId="20577"/>
        <pc:sldMkLst>
          <pc:docMk/>
          <pc:sldMk cId="886390911" sldId="296"/>
        </pc:sldMkLst>
        <pc:spChg chg="add del mod">
          <ac:chgData name="Aldacher, Muhammad" userId="12bec936-7d77-4747-ae5c-755e57d88fa4" providerId="ADAL" clId="{6F26AB92-66FB-43CA-84F8-8A129E243004}" dt="2024-12-04T01:52:17.607" v="556" actId="22"/>
          <ac:spMkLst>
            <pc:docMk/>
            <pc:sldMk cId="886390911" sldId="296"/>
            <ac:spMk id="4" creationId="{7AE2DE7D-8EE8-7C05-F5E2-9E995DB166DB}"/>
          </ac:spMkLst>
        </pc:spChg>
        <pc:spChg chg="del">
          <ac:chgData name="Aldacher, Muhammad" userId="12bec936-7d77-4747-ae5c-755e57d88fa4" providerId="ADAL" clId="{6F26AB92-66FB-43CA-84F8-8A129E243004}" dt="2024-12-04T01:52:22.595" v="557" actId="478"/>
          <ac:spMkLst>
            <pc:docMk/>
            <pc:sldMk cId="886390911" sldId="296"/>
            <ac:spMk id="6" creationId="{26AD8CA8-0113-4483-9B38-0D2B9C34F845}"/>
          </ac:spMkLst>
        </pc:spChg>
        <pc:spChg chg="del">
          <ac:chgData name="Aldacher, Muhammad" userId="12bec936-7d77-4747-ae5c-755e57d88fa4" providerId="ADAL" clId="{6F26AB92-66FB-43CA-84F8-8A129E243004}" dt="2024-12-04T01:52:22.595" v="557" actId="478"/>
          <ac:spMkLst>
            <pc:docMk/>
            <pc:sldMk cId="886390911" sldId="296"/>
            <ac:spMk id="7" creationId="{AF44DE38-5BF0-EF15-CAFF-64D180A0FE00}"/>
          </ac:spMkLst>
        </pc:spChg>
        <pc:spChg chg="del">
          <ac:chgData name="Aldacher, Muhammad" userId="12bec936-7d77-4747-ae5c-755e57d88fa4" providerId="ADAL" clId="{6F26AB92-66FB-43CA-84F8-8A129E243004}" dt="2024-12-04T01:52:22.595" v="557" actId="478"/>
          <ac:spMkLst>
            <pc:docMk/>
            <pc:sldMk cId="886390911" sldId="296"/>
            <ac:spMk id="8" creationId="{C86FC1FD-2AFD-BF8A-64CC-9833547F300A}"/>
          </ac:spMkLst>
        </pc:spChg>
        <pc:spChg chg="add mod">
          <ac:chgData name="Aldacher, Muhammad" userId="12bec936-7d77-4747-ae5c-755e57d88fa4" providerId="ADAL" clId="{6F26AB92-66FB-43CA-84F8-8A129E243004}" dt="2024-12-04T01:57:58.120" v="630" actId="20577"/>
          <ac:spMkLst>
            <pc:docMk/>
            <pc:sldMk cId="886390911" sldId="296"/>
            <ac:spMk id="19" creationId="{23974C16-78BA-CF81-3CB6-4EA2D9E61724}"/>
          </ac:spMkLst>
        </pc:spChg>
        <pc:spChg chg="add mod">
          <ac:chgData name="Aldacher, Muhammad" userId="12bec936-7d77-4747-ae5c-755e57d88fa4" providerId="ADAL" clId="{6F26AB92-66FB-43CA-84F8-8A129E243004}" dt="2024-12-04T01:56:58.236" v="611" actId="20577"/>
          <ac:spMkLst>
            <pc:docMk/>
            <pc:sldMk cId="886390911" sldId="296"/>
            <ac:spMk id="20" creationId="{825E0903-123D-CBCB-D5D4-5B7DFF8FC698}"/>
          </ac:spMkLst>
        </pc:spChg>
        <pc:spChg chg="add mod">
          <ac:chgData name="Aldacher, Muhammad" userId="12bec936-7d77-4747-ae5c-755e57d88fa4" providerId="ADAL" clId="{6F26AB92-66FB-43CA-84F8-8A129E243004}" dt="2024-12-04T01:57:31.004" v="621" actId="20577"/>
          <ac:spMkLst>
            <pc:docMk/>
            <pc:sldMk cId="886390911" sldId="296"/>
            <ac:spMk id="21" creationId="{F918B890-5348-804E-C092-BCB4B8355D38}"/>
          </ac:spMkLst>
        </pc:spChg>
        <pc:spChg chg="add mod">
          <ac:chgData name="Aldacher, Muhammad" userId="12bec936-7d77-4747-ae5c-755e57d88fa4" providerId="ADAL" clId="{6F26AB92-66FB-43CA-84F8-8A129E243004}" dt="2024-12-04T01:57:51.199" v="627" actId="20577"/>
          <ac:spMkLst>
            <pc:docMk/>
            <pc:sldMk cId="886390911" sldId="296"/>
            <ac:spMk id="22" creationId="{319A56B9-FD31-1AEA-78AA-9845AC207D58}"/>
          </ac:spMkLst>
        </pc:spChg>
        <pc:graphicFrameChg chg="add mod modGraphic">
          <ac:chgData name="Aldacher, Muhammad" userId="12bec936-7d77-4747-ae5c-755e57d88fa4" providerId="ADAL" clId="{6F26AB92-66FB-43CA-84F8-8A129E243004}" dt="2024-12-04T05:08:14.063" v="992" actId="20577"/>
          <ac:graphicFrameMkLst>
            <pc:docMk/>
            <pc:sldMk cId="886390911" sldId="296"/>
            <ac:graphicFrameMk id="23" creationId="{E4E1C0E9-1499-C32C-F519-33CB881877D7}"/>
          </ac:graphicFrameMkLst>
        </pc:graphicFrameChg>
        <pc:picChg chg="del">
          <ac:chgData name="Aldacher, Muhammad" userId="12bec936-7d77-4747-ae5c-755e57d88fa4" providerId="ADAL" clId="{6F26AB92-66FB-43CA-84F8-8A129E243004}" dt="2024-12-04T01:52:16.018" v="555" actId="478"/>
          <ac:picMkLst>
            <pc:docMk/>
            <pc:sldMk cId="886390911" sldId="296"/>
            <ac:picMk id="5" creationId="{31D91794-8C33-8E33-60CF-13BFBC7FCFE1}"/>
          </ac:picMkLst>
        </pc:picChg>
        <pc:picChg chg="add mod ord">
          <ac:chgData name="Aldacher, Muhammad" userId="12bec936-7d77-4747-ae5c-755e57d88fa4" providerId="ADAL" clId="{6F26AB92-66FB-43CA-84F8-8A129E243004}" dt="2024-12-04T01:52:17.607" v="556" actId="22"/>
          <ac:picMkLst>
            <pc:docMk/>
            <pc:sldMk cId="886390911" sldId="296"/>
            <ac:picMk id="10" creationId="{FCA5C24A-65CD-BF9E-7C7C-06AAAE22731A}"/>
          </ac:picMkLst>
        </pc:picChg>
        <pc:cxnChg chg="add mod">
          <ac:chgData name="Aldacher, Muhammad" userId="12bec936-7d77-4747-ae5c-755e57d88fa4" providerId="ADAL" clId="{6F26AB92-66FB-43CA-84F8-8A129E243004}" dt="2024-12-04T01:54:23.197" v="570" actId="693"/>
          <ac:cxnSpMkLst>
            <pc:docMk/>
            <pc:sldMk cId="886390911" sldId="296"/>
            <ac:cxnSpMk id="12" creationId="{D506382C-38D9-0F15-E4A7-AC418D6B79A4}"/>
          </ac:cxnSpMkLst>
        </pc:cxnChg>
        <pc:cxnChg chg="add mod">
          <ac:chgData name="Aldacher, Muhammad" userId="12bec936-7d77-4747-ae5c-755e57d88fa4" providerId="ADAL" clId="{6F26AB92-66FB-43CA-84F8-8A129E243004}" dt="2024-12-04T01:54:23.197" v="570" actId="693"/>
          <ac:cxnSpMkLst>
            <pc:docMk/>
            <pc:sldMk cId="886390911" sldId="296"/>
            <ac:cxnSpMk id="13" creationId="{C7B57ADF-6966-C0F6-622B-C9273BC94A30}"/>
          </ac:cxnSpMkLst>
        </pc:cxnChg>
        <pc:cxnChg chg="add mod">
          <ac:chgData name="Aldacher, Muhammad" userId="12bec936-7d77-4747-ae5c-755e57d88fa4" providerId="ADAL" clId="{6F26AB92-66FB-43CA-84F8-8A129E243004}" dt="2024-12-04T01:54:23.197" v="570" actId="693"/>
          <ac:cxnSpMkLst>
            <pc:docMk/>
            <pc:sldMk cId="886390911" sldId="296"/>
            <ac:cxnSpMk id="15" creationId="{8C4DF3A4-6791-50EE-1A23-3BBFD0B060F7}"/>
          </ac:cxnSpMkLst>
        </pc:cxnChg>
        <pc:cxnChg chg="add mod">
          <ac:chgData name="Aldacher, Muhammad" userId="12bec936-7d77-4747-ae5c-755e57d88fa4" providerId="ADAL" clId="{6F26AB92-66FB-43CA-84F8-8A129E243004}" dt="2024-12-04T01:54:23.197" v="570" actId="693"/>
          <ac:cxnSpMkLst>
            <pc:docMk/>
            <pc:sldMk cId="886390911" sldId="296"/>
            <ac:cxnSpMk id="17" creationId="{2972B4BA-609A-7239-AD90-006E6FEC0281}"/>
          </ac:cxnSpMkLst>
        </pc:cxnChg>
      </pc:sldChg>
      <pc:sldChg chg="addSp delSp modSp new mod ord">
        <pc:chgData name="Aldacher, Muhammad" userId="12bec936-7d77-4747-ae5c-755e57d88fa4" providerId="ADAL" clId="{6F26AB92-66FB-43CA-84F8-8A129E243004}" dt="2024-12-04T04:56:24.854" v="989" actId="20577"/>
        <pc:sldMkLst>
          <pc:docMk/>
          <pc:sldMk cId="2385219877" sldId="297"/>
        </pc:sldMkLst>
        <pc:spChg chg="mod">
          <ac:chgData name="Aldacher, Muhammad" userId="12bec936-7d77-4747-ae5c-755e57d88fa4" providerId="ADAL" clId="{6F26AB92-66FB-43CA-84F8-8A129E243004}" dt="2024-12-04T04:54:11.844" v="935"/>
          <ac:spMkLst>
            <pc:docMk/>
            <pc:sldMk cId="2385219877" sldId="297"/>
            <ac:spMk id="2" creationId="{D098D6C4-5CF7-0506-9764-C1B279BC4596}"/>
          </ac:spMkLst>
        </pc:spChg>
        <pc:spChg chg="del">
          <ac:chgData name="Aldacher, Muhammad" userId="12bec936-7d77-4747-ae5c-755e57d88fa4" providerId="ADAL" clId="{6F26AB92-66FB-43CA-84F8-8A129E243004}" dt="2024-12-04T04:54:41.936" v="936" actId="22"/>
          <ac:spMkLst>
            <pc:docMk/>
            <pc:sldMk cId="2385219877" sldId="297"/>
            <ac:spMk id="3" creationId="{C4BEB2CB-1915-D154-7415-F45837F2B3DF}"/>
          </ac:spMkLst>
        </pc:spChg>
        <pc:spChg chg="add mod">
          <ac:chgData name="Aldacher, Muhammad" userId="12bec936-7d77-4747-ae5c-755e57d88fa4" providerId="ADAL" clId="{6F26AB92-66FB-43CA-84F8-8A129E243004}" dt="2024-12-04T04:55:45.764" v="962" actId="1076"/>
          <ac:spMkLst>
            <pc:docMk/>
            <pc:sldMk cId="2385219877" sldId="297"/>
            <ac:spMk id="6" creationId="{9AFEB264-7EDB-5115-09C3-FD55E955C5C8}"/>
          </ac:spMkLst>
        </pc:spChg>
        <pc:spChg chg="add mod">
          <ac:chgData name="Aldacher, Muhammad" userId="12bec936-7d77-4747-ae5c-755e57d88fa4" providerId="ADAL" clId="{6F26AB92-66FB-43CA-84F8-8A129E243004}" dt="2024-12-04T04:56:24.854" v="989" actId="20577"/>
          <ac:spMkLst>
            <pc:docMk/>
            <pc:sldMk cId="2385219877" sldId="297"/>
            <ac:spMk id="7" creationId="{1D4A083A-DCAD-68FB-CB17-7380A60C9318}"/>
          </ac:spMkLst>
        </pc:spChg>
        <pc:picChg chg="add mod ord">
          <ac:chgData name="Aldacher, Muhammad" userId="12bec936-7d77-4747-ae5c-755e57d88fa4" providerId="ADAL" clId="{6F26AB92-66FB-43CA-84F8-8A129E243004}" dt="2024-12-04T04:54:41.936" v="936" actId="22"/>
          <ac:picMkLst>
            <pc:docMk/>
            <pc:sldMk cId="2385219877" sldId="297"/>
            <ac:picMk id="5" creationId="{E57B9506-AC2A-7174-C672-9D4A0E53AB9B}"/>
          </ac:picMkLst>
        </pc:picChg>
      </pc:sldChg>
      <pc:sldChg chg="modSp add mod">
        <pc:chgData name="Aldacher, Muhammad" userId="12bec936-7d77-4747-ae5c-755e57d88fa4" providerId="ADAL" clId="{6F26AB92-66FB-43CA-84F8-8A129E243004}" dt="2024-12-04T05:54:59.229" v="999" actId="20577"/>
        <pc:sldMkLst>
          <pc:docMk/>
          <pc:sldMk cId="2586888075" sldId="298"/>
        </pc:sldMkLst>
        <pc:spChg chg="mod">
          <ac:chgData name="Aldacher, Muhammad" userId="12bec936-7d77-4747-ae5c-755e57d88fa4" providerId="ADAL" clId="{6F26AB92-66FB-43CA-84F8-8A129E243004}" dt="2024-12-04T05:54:59.229" v="999" actId="20577"/>
          <ac:spMkLst>
            <pc:docMk/>
            <pc:sldMk cId="2586888075" sldId="298"/>
            <ac:spMk id="2" creationId="{49B2E954-1098-8EBB-840F-5B20C98BABDD}"/>
          </ac:spMkLst>
        </pc:spChg>
      </pc:sldChg>
      <pc:sldChg chg="addSp delSp modSp add mod">
        <pc:chgData name="Aldacher, Muhammad" userId="12bec936-7d77-4747-ae5c-755e57d88fa4" providerId="ADAL" clId="{6F26AB92-66FB-43CA-84F8-8A129E243004}" dt="2024-12-05T21:01:32.014" v="1575"/>
        <pc:sldMkLst>
          <pc:docMk/>
          <pc:sldMk cId="3878040907" sldId="299"/>
        </pc:sldMkLst>
        <pc:spChg chg="add mod">
          <ac:chgData name="Aldacher, Muhammad" userId="12bec936-7d77-4747-ae5c-755e57d88fa4" providerId="ADAL" clId="{6F26AB92-66FB-43CA-84F8-8A129E243004}" dt="2024-12-04T19:56:57.896" v="1561" actId="1076"/>
          <ac:spMkLst>
            <pc:docMk/>
            <pc:sldMk cId="3878040907" sldId="299"/>
            <ac:spMk id="3" creationId="{0D3A939A-3CF0-D25F-0B96-B6A83E442EDA}"/>
          </ac:spMkLst>
        </pc:spChg>
        <pc:spChg chg="add mod">
          <ac:chgData name="Aldacher, Muhammad" userId="12bec936-7d77-4747-ae5c-755e57d88fa4" providerId="ADAL" clId="{6F26AB92-66FB-43CA-84F8-8A129E243004}" dt="2024-12-04T20:12:32.282" v="1564" actId="1076"/>
          <ac:spMkLst>
            <pc:docMk/>
            <pc:sldMk cId="3878040907" sldId="299"/>
            <ac:spMk id="5" creationId="{88A6A2BC-2016-0017-E24D-A9FD0EF324E3}"/>
          </ac:spMkLst>
        </pc:spChg>
        <pc:spChg chg="add mod">
          <ac:chgData name="Aldacher, Muhammad" userId="12bec936-7d77-4747-ae5c-755e57d88fa4" providerId="ADAL" clId="{6F26AB92-66FB-43CA-84F8-8A129E243004}" dt="2024-12-05T06:31:11.873" v="1573" actId="1036"/>
          <ac:spMkLst>
            <pc:docMk/>
            <pc:sldMk cId="3878040907" sldId="299"/>
            <ac:spMk id="6" creationId="{31601B28-1AB9-9BEB-5C98-F3B8472D8538}"/>
          </ac:spMkLst>
        </pc:spChg>
        <pc:spChg chg="add del mod">
          <ac:chgData name="Aldacher, Muhammad" userId="12bec936-7d77-4747-ae5c-755e57d88fa4" providerId="ADAL" clId="{6F26AB92-66FB-43CA-84F8-8A129E243004}" dt="2024-12-04T06:06:00.501" v="1024" actId="21"/>
          <ac:spMkLst>
            <pc:docMk/>
            <pc:sldMk cId="3878040907" sldId="299"/>
            <ac:spMk id="6" creationId="{D79CC4A6-8162-203C-82FC-D614C5DD6060}"/>
          </ac:spMkLst>
        </pc:spChg>
        <pc:spChg chg="add mod">
          <ac:chgData name="Aldacher, Muhammad" userId="12bec936-7d77-4747-ae5c-755e57d88fa4" providerId="ADAL" clId="{6F26AB92-66FB-43CA-84F8-8A129E243004}" dt="2024-12-05T06:31:11.873" v="1573" actId="1036"/>
          <ac:spMkLst>
            <pc:docMk/>
            <pc:sldMk cId="3878040907" sldId="299"/>
            <ac:spMk id="7" creationId="{AA45C3D8-2C40-9BA0-8C12-B1A78B679188}"/>
          </ac:spMkLst>
        </pc:spChg>
        <pc:spChg chg="add mod">
          <ac:chgData name="Aldacher, Muhammad" userId="12bec936-7d77-4747-ae5c-755e57d88fa4" providerId="ADAL" clId="{6F26AB92-66FB-43CA-84F8-8A129E243004}" dt="2024-12-05T06:31:11.873" v="1573" actId="1036"/>
          <ac:spMkLst>
            <pc:docMk/>
            <pc:sldMk cId="3878040907" sldId="299"/>
            <ac:spMk id="8" creationId="{6E55FC7D-B722-069D-524D-11754CDB293A}"/>
          </ac:spMkLst>
        </pc:spChg>
        <pc:spChg chg="add mod">
          <ac:chgData name="Aldacher, Muhammad" userId="12bec936-7d77-4747-ae5c-755e57d88fa4" providerId="ADAL" clId="{6F26AB92-66FB-43CA-84F8-8A129E243004}" dt="2024-12-05T06:31:11.873" v="1573" actId="1036"/>
          <ac:spMkLst>
            <pc:docMk/>
            <pc:sldMk cId="3878040907" sldId="299"/>
            <ac:spMk id="9" creationId="{3F17D08E-0329-AC7E-3DCE-4F2365FC1304}"/>
          </ac:spMkLst>
        </pc:spChg>
        <pc:spChg chg="add del mod">
          <ac:chgData name="Aldacher, Muhammad" userId="12bec936-7d77-4747-ae5c-755e57d88fa4" providerId="ADAL" clId="{6F26AB92-66FB-43CA-84F8-8A129E243004}" dt="2024-12-04T06:07:07.539" v="1034" actId="21"/>
          <ac:spMkLst>
            <pc:docMk/>
            <pc:sldMk cId="3878040907" sldId="299"/>
            <ac:spMk id="10" creationId="{0DD813E4-6B11-1258-6326-72B390D2D2D5}"/>
          </ac:spMkLst>
        </pc:spChg>
        <pc:spChg chg="add mod">
          <ac:chgData name="Aldacher, Muhammad" userId="12bec936-7d77-4747-ae5c-755e57d88fa4" providerId="ADAL" clId="{6F26AB92-66FB-43CA-84F8-8A129E243004}" dt="2024-12-05T21:01:32.014" v="1575"/>
          <ac:spMkLst>
            <pc:docMk/>
            <pc:sldMk cId="3878040907" sldId="299"/>
            <ac:spMk id="10" creationId="{90655402-3D68-75EC-B29C-1049C37123F9}"/>
          </ac:spMkLst>
        </pc:spChg>
        <pc:spChg chg="add del mod">
          <ac:chgData name="Aldacher, Muhammad" userId="12bec936-7d77-4747-ae5c-755e57d88fa4" providerId="ADAL" clId="{6F26AB92-66FB-43CA-84F8-8A129E243004}" dt="2024-12-04T06:07:07.539" v="1034" actId="21"/>
          <ac:spMkLst>
            <pc:docMk/>
            <pc:sldMk cId="3878040907" sldId="299"/>
            <ac:spMk id="11" creationId="{726DDDF7-5E40-88AD-4712-8BC8ABE94FAD}"/>
          </ac:spMkLst>
        </pc:spChg>
        <pc:spChg chg="add del mod">
          <ac:chgData name="Aldacher, Muhammad" userId="12bec936-7d77-4747-ae5c-755e57d88fa4" providerId="ADAL" clId="{6F26AB92-66FB-43CA-84F8-8A129E243004}" dt="2024-12-04T06:07:07.539" v="1034" actId="21"/>
          <ac:spMkLst>
            <pc:docMk/>
            <pc:sldMk cId="3878040907" sldId="299"/>
            <ac:spMk id="12" creationId="{1DE58259-67E3-F221-CF86-617D4218213F}"/>
          </ac:spMkLst>
        </pc:spChg>
        <pc:spChg chg="add mod">
          <ac:chgData name="Aldacher, Muhammad" userId="12bec936-7d77-4747-ae5c-755e57d88fa4" providerId="ADAL" clId="{6F26AB92-66FB-43CA-84F8-8A129E243004}" dt="2024-12-05T21:01:32.014" v="1575"/>
          <ac:spMkLst>
            <pc:docMk/>
            <pc:sldMk cId="3878040907" sldId="299"/>
            <ac:spMk id="12" creationId="{C219F287-22D0-B447-A712-7E9E9129EBC2}"/>
          </ac:spMkLst>
        </pc:spChg>
        <pc:spChg chg="del">
          <ac:chgData name="Aldacher, Muhammad" userId="12bec936-7d77-4747-ae5c-755e57d88fa4" providerId="ADAL" clId="{6F26AB92-66FB-43CA-84F8-8A129E243004}" dt="2024-12-04T05:59:08.513" v="1010" actId="21"/>
          <ac:spMkLst>
            <pc:docMk/>
            <pc:sldMk cId="3878040907" sldId="299"/>
            <ac:spMk id="13" creationId="{D79CC4A6-8162-203C-82FC-D614C5DD6060}"/>
          </ac:spMkLst>
        </pc:spChg>
        <pc:spChg chg="add del mod">
          <ac:chgData name="Aldacher, Muhammad" userId="12bec936-7d77-4747-ae5c-755e57d88fa4" providerId="ADAL" clId="{6F26AB92-66FB-43CA-84F8-8A129E243004}" dt="2024-12-04T06:07:07.539" v="1034" actId="21"/>
          <ac:spMkLst>
            <pc:docMk/>
            <pc:sldMk cId="3878040907" sldId="299"/>
            <ac:spMk id="14" creationId="{11FEA775-5EC7-2467-47E5-D4CA8844228C}"/>
          </ac:spMkLst>
        </pc:spChg>
        <pc:spChg chg="add mod">
          <ac:chgData name="Aldacher, Muhammad" userId="12bec936-7d77-4747-ae5c-755e57d88fa4" providerId="ADAL" clId="{6F26AB92-66FB-43CA-84F8-8A129E243004}" dt="2024-12-05T21:01:32.014" v="1575"/>
          <ac:spMkLst>
            <pc:docMk/>
            <pc:sldMk cId="3878040907" sldId="299"/>
            <ac:spMk id="14" creationId="{19E9EA4B-7E07-F3A7-45B5-9BBCE60C9B0C}"/>
          </ac:spMkLst>
        </pc:spChg>
        <pc:spChg chg="add mod">
          <ac:chgData name="Aldacher, Muhammad" userId="12bec936-7d77-4747-ae5c-755e57d88fa4" providerId="ADAL" clId="{6F26AB92-66FB-43CA-84F8-8A129E243004}" dt="2024-12-05T21:01:32.014" v="1575"/>
          <ac:spMkLst>
            <pc:docMk/>
            <pc:sldMk cId="3878040907" sldId="299"/>
            <ac:spMk id="16" creationId="{7F88CE1C-F0BD-EA8F-321E-E52983CA0106}"/>
          </ac:spMkLst>
        </pc:spChg>
        <pc:spChg chg="del">
          <ac:chgData name="Aldacher, Muhammad" userId="12bec936-7d77-4747-ae5c-755e57d88fa4" providerId="ADAL" clId="{6F26AB92-66FB-43CA-84F8-8A129E243004}" dt="2024-12-04T05:59:08.513" v="1010" actId="21"/>
          <ac:spMkLst>
            <pc:docMk/>
            <pc:sldMk cId="3878040907" sldId="299"/>
            <ac:spMk id="19" creationId="{0DD813E4-6B11-1258-6326-72B390D2D2D5}"/>
          </ac:spMkLst>
        </pc:spChg>
        <pc:spChg chg="del">
          <ac:chgData name="Aldacher, Muhammad" userId="12bec936-7d77-4747-ae5c-755e57d88fa4" providerId="ADAL" clId="{6F26AB92-66FB-43CA-84F8-8A129E243004}" dt="2024-12-04T05:59:08.513" v="1010" actId="21"/>
          <ac:spMkLst>
            <pc:docMk/>
            <pc:sldMk cId="3878040907" sldId="299"/>
            <ac:spMk id="20" creationId="{726DDDF7-5E40-88AD-4712-8BC8ABE94FAD}"/>
          </ac:spMkLst>
        </pc:spChg>
        <pc:spChg chg="del">
          <ac:chgData name="Aldacher, Muhammad" userId="12bec936-7d77-4747-ae5c-755e57d88fa4" providerId="ADAL" clId="{6F26AB92-66FB-43CA-84F8-8A129E243004}" dt="2024-12-04T05:59:08.513" v="1010" actId="21"/>
          <ac:spMkLst>
            <pc:docMk/>
            <pc:sldMk cId="3878040907" sldId="299"/>
            <ac:spMk id="21" creationId="{1DE58259-67E3-F221-CF86-617D4218213F}"/>
          </ac:spMkLst>
        </pc:spChg>
        <pc:spChg chg="del">
          <ac:chgData name="Aldacher, Muhammad" userId="12bec936-7d77-4747-ae5c-755e57d88fa4" providerId="ADAL" clId="{6F26AB92-66FB-43CA-84F8-8A129E243004}" dt="2024-12-04T05:59:08.513" v="1010" actId="21"/>
          <ac:spMkLst>
            <pc:docMk/>
            <pc:sldMk cId="3878040907" sldId="299"/>
            <ac:spMk id="22" creationId="{11FEA775-5EC7-2467-47E5-D4CA8844228C}"/>
          </ac:spMkLst>
        </pc:spChg>
        <pc:spChg chg="add mod">
          <ac:chgData name="Aldacher, Muhammad" userId="12bec936-7d77-4747-ae5c-755e57d88fa4" providerId="ADAL" clId="{6F26AB92-66FB-43CA-84F8-8A129E243004}" dt="2024-12-04T06:15:57.613" v="1156" actId="113"/>
          <ac:spMkLst>
            <pc:docMk/>
            <pc:sldMk cId="3878040907" sldId="299"/>
            <ac:spMk id="26" creationId="{D79CC4A6-8162-203C-82FC-D614C5DD6060}"/>
          </ac:spMkLst>
        </pc:spChg>
        <pc:spChg chg="add mod">
          <ac:chgData name="Aldacher, Muhammad" userId="12bec936-7d77-4747-ae5c-755e57d88fa4" providerId="ADAL" clId="{6F26AB92-66FB-43CA-84F8-8A129E243004}" dt="2024-12-04T06:07:28.572" v="1039" actId="1076"/>
          <ac:spMkLst>
            <pc:docMk/>
            <pc:sldMk cId="3878040907" sldId="299"/>
            <ac:spMk id="37" creationId="{0DD813E4-6B11-1258-6326-72B390D2D2D5}"/>
          </ac:spMkLst>
        </pc:spChg>
        <pc:spChg chg="add del mod">
          <ac:chgData name="Aldacher, Muhammad" userId="12bec936-7d77-4747-ae5c-755e57d88fa4" providerId="ADAL" clId="{6F26AB92-66FB-43CA-84F8-8A129E243004}" dt="2024-12-04T06:07:13.037" v="1036" actId="478"/>
          <ac:spMkLst>
            <pc:docMk/>
            <pc:sldMk cId="3878040907" sldId="299"/>
            <ac:spMk id="38" creationId="{726DDDF7-5E40-88AD-4712-8BC8ABE94FAD}"/>
          </ac:spMkLst>
        </pc:spChg>
        <pc:spChg chg="add del mod">
          <ac:chgData name="Aldacher, Muhammad" userId="12bec936-7d77-4747-ae5c-755e57d88fa4" providerId="ADAL" clId="{6F26AB92-66FB-43CA-84F8-8A129E243004}" dt="2024-12-04T06:07:17.134" v="1037" actId="478"/>
          <ac:spMkLst>
            <pc:docMk/>
            <pc:sldMk cId="3878040907" sldId="299"/>
            <ac:spMk id="39" creationId="{1DE58259-67E3-F221-CF86-617D4218213F}"/>
          </ac:spMkLst>
        </pc:spChg>
        <pc:spChg chg="add del mod">
          <ac:chgData name="Aldacher, Muhammad" userId="12bec936-7d77-4747-ae5c-755e57d88fa4" providerId="ADAL" clId="{6F26AB92-66FB-43CA-84F8-8A129E243004}" dt="2024-12-04T06:07:20.215" v="1038" actId="478"/>
          <ac:spMkLst>
            <pc:docMk/>
            <pc:sldMk cId="3878040907" sldId="299"/>
            <ac:spMk id="40" creationId="{11FEA775-5EC7-2467-47E5-D4CA8844228C}"/>
          </ac:spMkLst>
        </pc:spChg>
        <pc:spChg chg="add mod">
          <ac:chgData name="Aldacher, Muhammad" userId="12bec936-7d77-4747-ae5c-755e57d88fa4" providerId="ADAL" clId="{6F26AB92-66FB-43CA-84F8-8A129E243004}" dt="2024-12-04T06:10:16.086" v="1090" actId="1038"/>
          <ac:spMkLst>
            <pc:docMk/>
            <pc:sldMk cId="3878040907" sldId="299"/>
            <ac:spMk id="41" creationId="{DF31D204-C8BE-DAD1-C71C-F479232E60F0}"/>
          </ac:spMkLst>
        </pc:spChg>
        <pc:spChg chg="add mod">
          <ac:chgData name="Aldacher, Muhammad" userId="12bec936-7d77-4747-ae5c-755e57d88fa4" providerId="ADAL" clId="{6F26AB92-66FB-43CA-84F8-8A129E243004}" dt="2024-12-04T06:10:16.086" v="1090" actId="1038"/>
          <ac:spMkLst>
            <pc:docMk/>
            <pc:sldMk cId="3878040907" sldId="299"/>
            <ac:spMk id="42" creationId="{640E1760-FDF5-49E5-5F79-4D8DF9650D4E}"/>
          </ac:spMkLst>
        </pc:spChg>
        <pc:spChg chg="add mod">
          <ac:chgData name="Aldacher, Muhammad" userId="12bec936-7d77-4747-ae5c-755e57d88fa4" providerId="ADAL" clId="{6F26AB92-66FB-43CA-84F8-8A129E243004}" dt="2024-12-04T06:10:16.086" v="1090" actId="1038"/>
          <ac:spMkLst>
            <pc:docMk/>
            <pc:sldMk cId="3878040907" sldId="299"/>
            <ac:spMk id="43" creationId="{4735097B-4150-F941-BA75-3FD6FD3DA845}"/>
          </ac:spMkLst>
        </pc:spChg>
        <pc:spChg chg="add mod">
          <ac:chgData name="Aldacher, Muhammad" userId="12bec936-7d77-4747-ae5c-755e57d88fa4" providerId="ADAL" clId="{6F26AB92-66FB-43CA-84F8-8A129E243004}" dt="2024-12-04T06:10:16.086" v="1090" actId="1038"/>
          <ac:spMkLst>
            <pc:docMk/>
            <pc:sldMk cId="3878040907" sldId="299"/>
            <ac:spMk id="44" creationId="{80940491-E6C0-8F6C-1680-9C725F2E39C4}"/>
          </ac:spMkLst>
        </pc:spChg>
        <pc:spChg chg="add del mod">
          <ac:chgData name="Aldacher, Muhammad" userId="12bec936-7d77-4747-ae5c-755e57d88fa4" providerId="ADAL" clId="{6F26AB92-66FB-43CA-84F8-8A129E243004}" dt="2024-12-05T21:01:31.228" v="1574" actId="478"/>
          <ac:spMkLst>
            <pc:docMk/>
            <pc:sldMk cId="3878040907" sldId="299"/>
            <ac:spMk id="48" creationId="{1F4E0115-5B12-F65B-0AEF-306EA89473BB}"/>
          </ac:spMkLst>
        </pc:spChg>
        <pc:spChg chg="add del mod">
          <ac:chgData name="Aldacher, Muhammad" userId="12bec936-7d77-4747-ae5c-755e57d88fa4" providerId="ADAL" clId="{6F26AB92-66FB-43CA-84F8-8A129E243004}" dt="2024-12-05T21:01:31.228" v="1574" actId="478"/>
          <ac:spMkLst>
            <pc:docMk/>
            <pc:sldMk cId="3878040907" sldId="299"/>
            <ac:spMk id="50" creationId="{6C3690CB-D059-62D7-4113-DB98F3504431}"/>
          </ac:spMkLst>
        </pc:spChg>
        <pc:spChg chg="add del mod">
          <ac:chgData name="Aldacher, Muhammad" userId="12bec936-7d77-4747-ae5c-755e57d88fa4" providerId="ADAL" clId="{6F26AB92-66FB-43CA-84F8-8A129E243004}" dt="2024-12-05T21:01:31.228" v="1574" actId="478"/>
          <ac:spMkLst>
            <pc:docMk/>
            <pc:sldMk cId="3878040907" sldId="299"/>
            <ac:spMk id="52" creationId="{55A7E14E-7C28-CBDF-30A6-86B88D00C92C}"/>
          </ac:spMkLst>
        </pc:spChg>
        <pc:spChg chg="add del mod">
          <ac:chgData name="Aldacher, Muhammad" userId="12bec936-7d77-4747-ae5c-755e57d88fa4" providerId="ADAL" clId="{6F26AB92-66FB-43CA-84F8-8A129E243004}" dt="2024-12-05T21:01:31.228" v="1574" actId="478"/>
          <ac:spMkLst>
            <pc:docMk/>
            <pc:sldMk cId="3878040907" sldId="299"/>
            <ac:spMk id="54" creationId="{023FDCCE-7850-5637-8B32-8F3207E71DD1}"/>
          </ac:spMkLst>
        </pc:spChg>
        <pc:picChg chg="add del mod">
          <ac:chgData name="Aldacher, Muhammad" userId="12bec936-7d77-4747-ae5c-755e57d88fa4" providerId="ADAL" clId="{6F26AB92-66FB-43CA-84F8-8A129E243004}" dt="2024-12-04T05:59:01.108" v="1007" actId="21"/>
          <ac:picMkLst>
            <pc:docMk/>
            <pc:sldMk cId="3878040907" sldId="299"/>
            <ac:picMk id="4" creationId="{4B3E5A67-A583-8586-5624-7A3875AA4B8F}"/>
          </ac:picMkLst>
        </pc:picChg>
        <pc:picChg chg="add del mod">
          <ac:chgData name="Aldacher, Muhammad" userId="12bec936-7d77-4747-ae5c-755e57d88fa4" providerId="ADAL" clId="{6F26AB92-66FB-43CA-84F8-8A129E243004}" dt="2024-12-04T06:05:56.752" v="1022" actId="478"/>
          <ac:picMkLst>
            <pc:docMk/>
            <pc:sldMk cId="3878040907" sldId="299"/>
            <ac:picMk id="5" creationId="{4B3E5A67-A583-8586-5624-7A3875AA4B8F}"/>
          </ac:picMkLst>
        </pc:picChg>
        <pc:picChg chg="add del">
          <ac:chgData name="Aldacher, Muhammad" userId="12bec936-7d77-4747-ae5c-755e57d88fa4" providerId="ADAL" clId="{6F26AB92-66FB-43CA-84F8-8A129E243004}" dt="2024-12-04T05:59:02.942" v="1008" actId="478"/>
          <ac:picMkLst>
            <pc:docMk/>
            <pc:sldMk cId="3878040907" sldId="299"/>
            <ac:picMk id="8" creationId="{723EC488-3DB3-C3F9-8D6F-ADA3F72FB256}"/>
          </ac:picMkLst>
        </pc:picChg>
        <pc:picChg chg="add del mod">
          <ac:chgData name="Aldacher, Muhammad" userId="12bec936-7d77-4747-ae5c-755e57d88fa4" providerId="ADAL" clId="{6F26AB92-66FB-43CA-84F8-8A129E243004}" dt="2024-12-04T06:05:54.568" v="1021" actId="21"/>
          <ac:picMkLst>
            <pc:docMk/>
            <pc:sldMk cId="3878040907" sldId="299"/>
            <ac:picMk id="24" creationId="{8A2C1B51-EA44-5556-38D3-C0020C9F64B7}"/>
          </ac:picMkLst>
        </pc:picChg>
        <pc:picChg chg="add mod">
          <ac:chgData name="Aldacher, Muhammad" userId="12bec936-7d77-4747-ae5c-755e57d88fa4" providerId="ADAL" clId="{6F26AB92-66FB-43CA-84F8-8A129E243004}" dt="2024-12-04T06:05:57.319" v="1023"/>
          <ac:picMkLst>
            <pc:docMk/>
            <pc:sldMk cId="3878040907" sldId="299"/>
            <ac:picMk id="25" creationId="{8A2C1B51-EA44-5556-38D3-C0020C9F64B7}"/>
          </ac:picMkLst>
        </pc:picChg>
        <pc:cxnChg chg="add mod">
          <ac:chgData name="Aldacher, Muhammad" userId="12bec936-7d77-4747-ae5c-755e57d88fa4" providerId="ADAL" clId="{6F26AB92-66FB-43CA-84F8-8A129E243004}" dt="2024-12-04T20:12:32.282" v="1564" actId="1076"/>
          <ac:cxnSpMkLst>
            <pc:docMk/>
            <pc:sldMk cId="3878040907" sldId="299"/>
            <ac:cxnSpMk id="4" creationId="{111D912A-149E-37A7-B88B-F005D435461B}"/>
          </ac:cxnSpMkLst>
        </pc:cxnChg>
        <pc:cxnChg chg="add del mod">
          <ac:chgData name="Aldacher, Muhammad" userId="12bec936-7d77-4747-ae5c-755e57d88fa4" providerId="ADAL" clId="{6F26AB92-66FB-43CA-84F8-8A129E243004}" dt="2024-12-04T06:06:00.501" v="1024" actId="21"/>
          <ac:cxnSpMkLst>
            <pc:docMk/>
            <pc:sldMk cId="3878040907" sldId="299"/>
            <ac:cxnSpMk id="7" creationId="{254C3A7D-8B88-95B7-F343-C71B78F5EC4C}"/>
          </ac:cxnSpMkLst>
        </pc:cxnChg>
        <pc:cxnChg chg="add del mod">
          <ac:chgData name="Aldacher, Muhammad" userId="12bec936-7d77-4747-ae5c-755e57d88fa4" providerId="ADAL" clId="{6F26AB92-66FB-43CA-84F8-8A129E243004}" dt="2024-12-04T06:06:00.501" v="1024" actId="21"/>
          <ac:cxnSpMkLst>
            <pc:docMk/>
            <pc:sldMk cId="3878040907" sldId="299"/>
            <ac:cxnSpMk id="9" creationId="{A2ECF022-3225-5967-7F5D-26588E68B693}"/>
          </ac:cxnSpMkLst>
        </pc:cxnChg>
        <pc:cxnChg chg="add mod">
          <ac:chgData name="Aldacher, Muhammad" userId="12bec936-7d77-4747-ae5c-755e57d88fa4" providerId="ADAL" clId="{6F26AB92-66FB-43CA-84F8-8A129E243004}" dt="2024-12-05T21:01:32.014" v="1575"/>
          <ac:cxnSpMkLst>
            <pc:docMk/>
            <pc:sldMk cId="3878040907" sldId="299"/>
            <ac:cxnSpMk id="11" creationId="{208297C0-2988-212E-3D10-D20425584B43}"/>
          </ac:cxnSpMkLst>
        </pc:cxnChg>
        <pc:cxnChg chg="add mod">
          <ac:chgData name="Aldacher, Muhammad" userId="12bec936-7d77-4747-ae5c-755e57d88fa4" providerId="ADAL" clId="{6F26AB92-66FB-43CA-84F8-8A129E243004}" dt="2024-12-05T21:01:32.014" v="1575"/>
          <ac:cxnSpMkLst>
            <pc:docMk/>
            <pc:sldMk cId="3878040907" sldId="299"/>
            <ac:cxnSpMk id="13" creationId="{825910AC-0321-5707-96D8-538818834894}"/>
          </ac:cxnSpMkLst>
        </pc:cxnChg>
        <pc:cxnChg chg="del mod">
          <ac:chgData name="Aldacher, Muhammad" userId="12bec936-7d77-4747-ae5c-755e57d88fa4" providerId="ADAL" clId="{6F26AB92-66FB-43CA-84F8-8A129E243004}" dt="2024-12-04T05:59:08.513" v="1010" actId="21"/>
          <ac:cxnSpMkLst>
            <pc:docMk/>
            <pc:sldMk cId="3878040907" sldId="299"/>
            <ac:cxnSpMk id="15" creationId="{254C3A7D-8B88-95B7-F343-C71B78F5EC4C}"/>
          </ac:cxnSpMkLst>
        </pc:cxnChg>
        <pc:cxnChg chg="add mod">
          <ac:chgData name="Aldacher, Muhammad" userId="12bec936-7d77-4747-ae5c-755e57d88fa4" providerId="ADAL" clId="{6F26AB92-66FB-43CA-84F8-8A129E243004}" dt="2024-12-05T21:01:32.014" v="1575"/>
          <ac:cxnSpMkLst>
            <pc:docMk/>
            <pc:sldMk cId="3878040907" sldId="299"/>
            <ac:cxnSpMk id="15" creationId="{6A8B6145-350E-E5D5-35F3-6B8053B19EF4}"/>
          </ac:cxnSpMkLst>
        </pc:cxnChg>
        <pc:cxnChg chg="del mod">
          <ac:chgData name="Aldacher, Muhammad" userId="12bec936-7d77-4747-ae5c-755e57d88fa4" providerId="ADAL" clId="{6F26AB92-66FB-43CA-84F8-8A129E243004}" dt="2024-12-04T05:59:08.513" v="1010" actId="21"/>
          <ac:cxnSpMkLst>
            <pc:docMk/>
            <pc:sldMk cId="3878040907" sldId="299"/>
            <ac:cxnSpMk id="16" creationId="{A2ECF022-3225-5967-7F5D-26588E68B693}"/>
          </ac:cxnSpMkLst>
        </pc:cxnChg>
        <pc:cxnChg chg="add mod">
          <ac:chgData name="Aldacher, Muhammad" userId="12bec936-7d77-4747-ae5c-755e57d88fa4" providerId="ADAL" clId="{6F26AB92-66FB-43CA-84F8-8A129E243004}" dt="2024-12-05T21:01:32.014" v="1575"/>
          <ac:cxnSpMkLst>
            <pc:docMk/>
            <pc:sldMk cId="3878040907" sldId="299"/>
            <ac:cxnSpMk id="17" creationId="{460B7A2F-6668-5B40-B270-947BB3F9301C}"/>
          </ac:cxnSpMkLst>
        </pc:cxnChg>
        <pc:cxnChg chg="add mod">
          <ac:chgData name="Aldacher, Muhammad" userId="12bec936-7d77-4747-ae5c-755e57d88fa4" providerId="ADAL" clId="{6F26AB92-66FB-43CA-84F8-8A129E243004}" dt="2024-12-04T06:06:33.561" v="1033" actId="14100"/>
          <ac:cxnSpMkLst>
            <pc:docMk/>
            <pc:sldMk cId="3878040907" sldId="299"/>
            <ac:cxnSpMk id="27" creationId="{254C3A7D-8B88-95B7-F343-C71B78F5EC4C}"/>
          </ac:cxnSpMkLst>
        </pc:cxnChg>
        <pc:cxnChg chg="add mod">
          <ac:chgData name="Aldacher, Muhammad" userId="12bec936-7d77-4747-ae5c-755e57d88fa4" providerId="ADAL" clId="{6F26AB92-66FB-43CA-84F8-8A129E243004}" dt="2024-12-04T06:06:30.551" v="1032" actId="14100"/>
          <ac:cxnSpMkLst>
            <pc:docMk/>
            <pc:sldMk cId="3878040907" sldId="299"/>
            <ac:cxnSpMk id="28" creationId="{A2ECF022-3225-5967-7F5D-26588E68B693}"/>
          </ac:cxnSpMkLst>
        </pc:cxnChg>
        <pc:cxnChg chg="add del mod">
          <ac:chgData name="Aldacher, Muhammad" userId="12bec936-7d77-4747-ae5c-755e57d88fa4" providerId="ADAL" clId="{6F26AB92-66FB-43CA-84F8-8A129E243004}" dt="2024-12-05T21:01:31.228" v="1574" actId="478"/>
          <ac:cxnSpMkLst>
            <pc:docMk/>
            <pc:sldMk cId="3878040907" sldId="299"/>
            <ac:cxnSpMk id="46" creationId="{1D6F0B48-CC29-3EE7-4619-AA8653DCA70A}"/>
          </ac:cxnSpMkLst>
        </pc:cxnChg>
        <pc:cxnChg chg="add del mod">
          <ac:chgData name="Aldacher, Muhammad" userId="12bec936-7d77-4747-ae5c-755e57d88fa4" providerId="ADAL" clId="{6F26AB92-66FB-43CA-84F8-8A129E243004}" dt="2024-12-05T21:01:31.228" v="1574" actId="478"/>
          <ac:cxnSpMkLst>
            <pc:docMk/>
            <pc:sldMk cId="3878040907" sldId="299"/>
            <ac:cxnSpMk id="49" creationId="{90F2CDE5-8892-1010-BF27-48C06EAE6CA9}"/>
          </ac:cxnSpMkLst>
        </pc:cxnChg>
        <pc:cxnChg chg="add del mod">
          <ac:chgData name="Aldacher, Muhammad" userId="12bec936-7d77-4747-ae5c-755e57d88fa4" providerId="ADAL" clId="{6F26AB92-66FB-43CA-84F8-8A129E243004}" dt="2024-12-05T21:01:31.228" v="1574" actId="478"/>
          <ac:cxnSpMkLst>
            <pc:docMk/>
            <pc:sldMk cId="3878040907" sldId="299"/>
            <ac:cxnSpMk id="51" creationId="{5877975E-8BC2-6D24-CAEC-8DE713700441}"/>
          </ac:cxnSpMkLst>
        </pc:cxnChg>
        <pc:cxnChg chg="add del mod">
          <ac:chgData name="Aldacher, Muhammad" userId="12bec936-7d77-4747-ae5c-755e57d88fa4" providerId="ADAL" clId="{6F26AB92-66FB-43CA-84F8-8A129E243004}" dt="2024-12-05T21:01:31.228" v="1574" actId="478"/>
          <ac:cxnSpMkLst>
            <pc:docMk/>
            <pc:sldMk cId="3878040907" sldId="299"/>
            <ac:cxnSpMk id="53" creationId="{9C2D16F3-5268-A921-A357-D848CA61D6A5}"/>
          </ac:cxnSpMkLst>
        </pc:cxnChg>
      </pc:sldChg>
      <pc:sldChg chg="addSp delSp modSp add mod">
        <pc:chgData name="Aldacher, Muhammad" userId="12bec936-7d77-4747-ae5c-755e57d88fa4" providerId="ADAL" clId="{6F26AB92-66FB-43CA-84F8-8A129E243004}" dt="2024-12-04T06:17:32.501" v="1163"/>
        <pc:sldMkLst>
          <pc:docMk/>
          <pc:sldMk cId="2991352205" sldId="300"/>
        </pc:sldMkLst>
        <pc:picChg chg="add del mod">
          <ac:chgData name="Aldacher, Muhammad" userId="12bec936-7d77-4747-ae5c-755e57d88fa4" providerId="ADAL" clId="{6F26AB92-66FB-43CA-84F8-8A129E243004}" dt="2024-12-04T06:17:29.807" v="1161" actId="21"/>
          <ac:picMkLst>
            <pc:docMk/>
            <pc:sldMk cId="2991352205" sldId="300"/>
            <ac:picMk id="3" creationId="{8E482C13-6658-3D32-D63A-7A9F99F02FF8}"/>
          </ac:picMkLst>
        </pc:picChg>
        <pc:picChg chg="del">
          <ac:chgData name="Aldacher, Muhammad" userId="12bec936-7d77-4747-ae5c-755e57d88fa4" providerId="ADAL" clId="{6F26AB92-66FB-43CA-84F8-8A129E243004}" dt="2024-12-04T06:17:31.409" v="1162" actId="478"/>
          <ac:picMkLst>
            <pc:docMk/>
            <pc:sldMk cId="2991352205" sldId="300"/>
            <ac:picMk id="4" creationId="{EA76BE89-C2F6-D109-6AB9-28AB621FE422}"/>
          </ac:picMkLst>
        </pc:picChg>
        <pc:picChg chg="add mod">
          <ac:chgData name="Aldacher, Muhammad" userId="12bec936-7d77-4747-ae5c-755e57d88fa4" providerId="ADAL" clId="{6F26AB92-66FB-43CA-84F8-8A129E243004}" dt="2024-12-04T06:17:32.501" v="1163"/>
          <ac:picMkLst>
            <pc:docMk/>
            <pc:sldMk cId="2991352205" sldId="300"/>
            <ac:picMk id="5" creationId="{8E482C13-6658-3D32-D63A-7A9F99F02FF8}"/>
          </ac:picMkLst>
        </pc:picChg>
      </pc:sldChg>
      <pc:sldChg chg="add del">
        <pc:chgData name="Aldacher, Muhammad" userId="12bec936-7d77-4747-ae5c-755e57d88fa4" providerId="ADAL" clId="{6F26AB92-66FB-43CA-84F8-8A129E243004}" dt="2024-12-04T06:17:41.563" v="1164" actId="47"/>
        <pc:sldMkLst>
          <pc:docMk/>
          <pc:sldMk cId="3104599386" sldId="301"/>
        </pc:sldMkLst>
      </pc:sldChg>
      <pc:sldChg chg="add del">
        <pc:chgData name="Aldacher, Muhammad" userId="12bec936-7d77-4747-ae5c-755e57d88fa4" providerId="ADAL" clId="{6F26AB92-66FB-43CA-84F8-8A129E243004}" dt="2024-12-04T06:17:44.973" v="1165" actId="47"/>
        <pc:sldMkLst>
          <pc:docMk/>
          <pc:sldMk cId="1516457939" sldId="302"/>
        </pc:sldMkLst>
      </pc:sldChg>
      <pc:sldChg chg="add del">
        <pc:chgData name="Aldacher, Muhammad" userId="12bec936-7d77-4747-ae5c-755e57d88fa4" providerId="ADAL" clId="{6F26AB92-66FB-43CA-84F8-8A129E243004}" dt="2024-12-04T06:17:47.912" v="1166" actId="47"/>
        <pc:sldMkLst>
          <pc:docMk/>
          <pc:sldMk cId="2582021441" sldId="303"/>
        </pc:sldMkLst>
      </pc:sldChg>
      <pc:sldChg chg="addSp delSp modSp add mod">
        <pc:chgData name="Aldacher, Muhammad" userId="12bec936-7d77-4747-ae5c-755e57d88fa4" providerId="ADAL" clId="{6F26AB92-66FB-43CA-84F8-8A129E243004}" dt="2024-12-04T18:48:32.778" v="1334" actId="1038"/>
        <pc:sldMkLst>
          <pc:docMk/>
          <pc:sldMk cId="884448369" sldId="304"/>
        </pc:sldMkLst>
        <pc:spChg chg="add del mod">
          <ac:chgData name="Aldacher, Muhammad" userId="12bec936-7d77-4747-ae5c-755e57d88fa4" providerId="ADAL" clId="{6F26AB92-66FB-43CA-84F8-8A129E243004}" dt="2024-12-04T06:18:26.561" v="1170" actId="22"/>
          <ac:spMkLst>
            <pc:docMk/>
            <pc:sldMk cId="884448369" sldId="304"/>
            <ac:spMk id="4" creationId="{8C98F633-84CE-C846-8F03-CD6D5B64E0A8}"/>
          </ac:spMkLst>
        </pc:spChg>
        <pc:spChg chg="add del mod">
          <ac:chgData name="Aldacher, Muhammad" userId="12bec936-7d77-4747-ae5c-755e57d88fa4" providerId="ADAL" clId="{6F26AB92-66FB-43CA-84F8-8A129E243004}" dt="2024-12-04T18:47:32.346" v="1319" actId="21"/>
          <ac:spMkLst>
            <pc:docMk/>
            <pc:sldMk cId="884448369" sldId="304"/>
            <ac:spMk id="9" creationId="{CB5DC249-2CF8-430E-6826-17A5DD64823C}"/>
          </ac:spMkLst>
        </pc:spChg>
        <pc:spChg chg="del">
          <ac:chgData name="Aldacher, Muhammad" userId="12bec936-7d77-4747-ae5c-755e57d88fa4" providerId="ADAL" clId="{6F26AB92-66FB-43CA-84F8-8A129E243004}" dt="2024-12-04T06:17:56.585" v="1168" actId="478"/>
          <ac:spMkLst>
            <pc:docMk/>
            <pc:sldMk cId="884448369" sldId="304"/>
            <ac:spMk id="19" creationId="{23974C16-78BA-CF81-3CB6-4EA2D9E61724}"/>
          </ac:spMkLst>
        </pc:spChg>
        <pc:spChg chg="del">
          <ac:chgData name="Aldacher, Muhammad" userId="12bec936-7d77-4747-ae5c-755e57d88fa4" providerId="ADAL" clId="{6F26AB92-66FB-43CA-84F8-8A129E243004}" dt="2024-12-04T06:17:56.585" v="1168" actId="478"/>
          <ac:spMkLst>
            <pc:docMk/>
            <pc:sldMk cId="884448369" sldId="304"/>
            <ac:spMk id="20" creationId="{825E0903-123D-CBCB-D5D4-5B7DFF8FC698}"/>
          </ac:spMkLst>
        </pc:spChg>
        <pc:spChg chg="del">
          <ac:chgData name="Aldacher, Muhammad" userId="12bec936-7d77-4747-ae5c-755e57d88fa4" providerId="ADAL" clId="{6F26AB92-66FB-43CA-84F8-8A129E243004}" dt="2024-12-04T06:17:56.585" v="1168" actId="478"/>
          <ac:spMkLst>
            <pc:docMk/>
            <pc:sldMk cId="884448369" sldId="304"/>
            <ac:spMk id="21" creationId="{F918B890-5348-804E-C092-BCB4B8355D38}"/>
          </ac:spMkLst>
        </pc:spChg>
        <pc:spChg chg="del">
          <ac:chgData name="Aldacher, Muhammad" userId="12bec936-7d77-4747-ae5c-755e57d88fa4" providerId="ADAL" clId="{6F26AB92-66FB-43CA-84F8-8A129E243004}" dt="2024-12-04T06:17:56.585" v="1168" actId="478"/>
          <ac:spMkLst>
            <pc:docMk/>
            <pc:sldMk cId="884448369" sldId="304"/>
            <ac:spMk id="22" creationId="{319A56B9-FD31-1AEA-78AA-9845AC207D58}"/>
          </ac:spMkLst>
        </pc:spChg>
        <pc:spChg chg="add del mod">
          <ac:chgData name="Aldacher, Muhammad" userId="12bec936-7d77-4747-ae5c-755e57d88fa4" providerId="ADAL" clId="{6F26AB92-66FB-43CA-84F8-8A129E243004}" dt="2024-12-04T18:47:32.346" v="1319" actId="21"/>
          <ac:spMkLst>
            <pc:docMk/>
            <pc:sldMk cId="884448369" sldId="304"/>
            <ac:spMk id="26" creationId="{CC82FA77-2C04-F973-50D6-FC545A27790C}"/>
          </ac:spMkLst>
        </pc:spChg>
        <pc:spChg chg="add del mod">
          <ac:chgData name="Aldacher, Muhammad" userId="12bec936-7d77-4747-ae5c-755e57d88fa4" providerId="ADAL" clId="{6F26AB92-66FB-43CA-84F8-8A129E243004}" dt="2024-12-04T18:47:32.346" v="1319" actId="21"/>
          <ac:spMkLst>
            <pc:docMk/>
            <pc:sldMk cId="884448369" sldId="304"/>
            <ac:spMk id="28" creationId="{44F6C3BF-E7E4-890A-77EE-3DD3CBFF2A56}"/>
          </ac:spMkLst>
        </pc:spChg>
        <pc:spChg chg="add del mod">
          <ac:chgData name="Aldacher, Muhammad" userId="12bec936-7d77-4747-ae5c-755e57d88fa4" providerId="ADAL" clId="{6F26AB92-66FB-43CA-84F8-8A129E243004}" dt="2024-12-04T18:47:32.346" v="1319" actId="21"/>
          <ac:spMkLst>
            <pc:docMk/>
            <pc:sldMk cId="884448369" sldId="304"/>
            <ac:spMk id="30" creationId="{E9593DB5-DD2D-2A2C-5E21-364E52516992}"/>
          </ac:spMkLst>
        </pc:spChg>
        <pc:spChg chg="add del mod">
          <ac:chgData name="Aldacher, Muhammad" userId="12bec936-7d77-4747-ae5c-755e57d88fa4" providerId="ADAL" clId="{6F26AB92-66FB-43CA-84F8-8A129E243004}" dt="2024-12-04T18:47:32.346" v="1319" actId="21"/>
          <ac:spMkLst>
            <pc:docMk/>
            <pc:sldMk cId="884448369" sldId="304"/>
            <ac:spMk id="32" creationId="{6D74B2F9-BBE4-0087-26B6-143DB3F333DC}"/>
          </ac:spMkLst>
        </pc:spChg>
        <pc:spChg chg="add del mod">
          <ac:chgData name="Aldacher, Muhammad" userId="12bec936-7d77-4747-ae5c-755e57d88fa4" providerId="ADAL" clId="{6F26AB92-66FB-43CA-84F8-8A129E243004}" dt="2024-12-04T18:47:29.171" v="1317" actId="478"/>
          <ac:spMkLst>
            <pc:docMk/>
            <pc:sldMk cId="884448369" sldId="304"/>
            <ac:spMk id="36" creationId="{10777D8C-43C6-FC77-CBAE-0F312E361B82}"/>
          </ac:spMkLst>
        </pc:spChg>
        <pc:spChg chg="add mod">
          <ac:chgData name="Aldacher, Muhammad" userId="12bec936-7d77-4747-ae5c-755e57d88fa4" providerId="ADAL" clId="{6F26AB92-66FB-43CA-84F8-8A129E243004}" dt="2024-12-04T18:48:32.778" v="1334" actId="1038"/>
          <ac:spMkLst>
            <pc:docMk/>
            <pc:sldMk cId="884448369" sldId="304"/>
            <ac:spMk id="39" creationId="{CB5DC249-2CF8-430E-6826-17A5DD64823C}"/>
          </ac:spMkLst>
        </pc:spChg>
        <pc:spChg chg="add mod">
          <ac:chgData name="Aldacher, Muhammad" userId="12bec936-7d77-4747-ae5c-755e57d88fa4" providerId="ADAL" clId="{6F26AB92-66FB-43CA-84F8-8A129E243004}" dt="2024-12-04T18:48:32.778" v="1334" actId="1038"/>
          <ac:spMkLst>
            <pc:docMk/>
            <pc:sldMk cId="884448369" sldId="304"/>
            <ac:spMk id="41" creationId="{CC82FA77-2C04-F973-50D6-FC545A27790C}"/>
          </ac:spMkLst>
        </pc:spChg>
        <pc:spChg chg="add mod">
          <ac:chgData name="Aldacher, Muhammad" userId="12bec936-7d77-4747-ae5c-755e57d88fa4" providerId="ADAL" clId="{6F26AB92-66FB-43CA-84F8-8A129E243004}" dt="2024-12-04T18:48:32.778" v="1334" actId="1038"/>
          <ac:spMkLst>
            <pc:docMk/>
            <pc:sldMk cId="884448369" sldId="304"/>
            <ac:spMk id="43" creationId="{44F6C3BF-E7E4-890A-77EE-3DD3CBFF2A56}"/>
          </ac:spMkLst>
        </pc:spChg>
        <pc:spChg chg="add mod">
          <ac:chgData name="Aldacher, Muhammad" userId="12bec936-7d77-4747-ae5c-755e57d88fa4" providerId="ADAL" clId="{6F26AB92-66FB-43CA-84F8-8A129E243004}" dt="2024-12-04T18:48:32.778" v="1334" actId="1038"/>
          <ac:spMkLst>
            <pc:docMk/>
            <pc:sldMk cId="884448369" sldId="304"/>
            <ac:spMk id="45" creationId="{E9593DB5-DD2D-2A2C-5E21-364E52516992}"/>
          </ac:spMkLst>
        </pc:spChg>
        <pc:spChg chg="add mod">
          <ac:chgData name="Aldacher, Muhammad" userId="12bec936-7d77-4747-ae5c-755e57d88fa4" providerId="ADAL" clId="{6F26AB92-66FB-43CA-84F8-8A129E243004}" dt="2024-12-04T18:48:32.778" v="1334" actId="1038"/>
          <ac:spMkLst>
            <pc:docMk/>
            <pc:sldMk cId="884448369" sldId="304"/>
            <ac:spMk id="47" creationId="{6D74B2F9-BBE4-0087-26B6-143DB3F333DC}"/>
          </ac:spMkLst>
        </pc:spChg>
        <pc:graphicFrameChg chg="del">
          <ac:chgData name="Aldacher, Muhammad" userId="12bec936-7d77-4747-ae5c-755e57d88fa4" providerId="ADAL" clId="{6F26AB92-66FB-43CA-84F8-8A129E243004}" dt="2024-12-04T06:17:52.013" v="1167" actId="478"/>
          <ac:graphicFrameMkLst>
            <pc:docMk/>
            <pc:sldMk cId="884448369" sldId="304"/>
            <ac:graphicFrameMk id="23" creationId="{E4E1C0E9-1499-C32C-F519-33CB881877D7}"/>
          </ac:graphicFrameMkLst>
        </pc:graphicFrameChg>
        <pc:picChg chg="add del mod ord">
          <ac:chgData name="Aldacher, Muhammad" userId="12bec936-7d77-4747-ae5c-755e57d88fa4" providerId="ADAL" clId="{6F26AB92-66FB-43CA-84F8-8A129E243004}" dt="2024-12-04T18:47:25.919" v="1316" actId="478"/>
          <ac:picMkLst>
            <pc:docMk/>
            <pc:sldMk cId="884448369" sldId="304"/>
            <ac:picMk id="6" creationId="{0401632D-62B7-BF63-68AD-51279918F5D0}"/>
          </ac:picMkLst>
        </pc:picChg>
        <pc:picChg chg="del">
          <ac:chgData name="Aldacher, Muhammad" userId="12bec936-7d77-4747-ae5c-755e57d88fa4" providerId="ADAL" clId="{6F26AB92-66FB-43CA-84F8-8A129E243004}" dt="2024-12-04T06:17:57.861" v="1169" actId="478"/>
          <ac:picMkLst>
            <pc:docMk/>
            <pc:sldMk cId="884448369" sldId="304"/>
            <ac:picMk id="10" creationId="{FCA5C24A-65CD-BF9E-7C7C-06AAAE22731A}"/>
          </ac:picMkLst>
        </pc:picChg>
        <pc:picChg chg="add del mod">
          <ac:chgData name="Aldacher, Muhammad" userId="12bec936-7d77-4747-ae5c-755e57d88fa4" providerId="ADAL" clId="{6F26AB92-66FB-43CA-84F8-8A129E243004}" dt="2024-12-04T18:47:24.454" v="1315" actId="21"/>
          <ac:picMkLst>
            <pc:docMk/>
            <pc:sldMk cId="884448369" sldId="304"/>
            <ac:picMk id="34" creationId="{53C0F955-DE11-38C4-9CB9-84503300D013}"/>
          </ac:picMkLst>
        </pc:picChg>
        <pc:picChg chg="add mod">
          <ac:chgData name="Aldacher, Muhammad" userId="12bec936-7d77-4747-ae5c-755e57d88fa4" providerId="ADAL" clId="{6F26AB92-66FB-43CA-84F8-8A129E243004}" dt="2024-12-04T18:47:29.632" v="1318"/>
          <ac:picMkLst>
            <pc:docMk/>
            <pc:sldMk cId="884448369" sldId="304"/>
            <ac:picMk id="37" creationId="{53C0F955-DE11-38C4-9CB9-84503300D013}"/>
          </ac:picMkLst>
        </pc:picChg>
        <pc:cxnChg chg="add del mod">
          <ac:chgData name="Aldacher, Muhammad" userId="12bec936-7d77-4747-ae5c-755e57d88fa4" providerId="ADAL" clId="{6F26AB92-66FB-43CA-84F8-8A129E243004}" dt="2024-12-04T18:47:32.346" v="1319" actId="21"/>
          <ac:cxnSpMkLst>
            <pc:docMk/>
            <pc:sldMk cId="884448369" sldId="304"/>
            <ac:cxnSpMk id="8" creationId="{B24226F1-C601-39A3-7EF3-5BE30FBC5A14}"/>
          </ac:cxnSpMkLst>
        </pc:cxnChg>
        <pc:cxnChg chg="del">
          <ac:chgData name="Aldacher, Muhammad" userId="12bec936-7d77-4747-ae5c-755e57d88fa4" providerId="ADAL" clId="{6F26AB92-66FB-43CA-84F8-8A129E243004}" dt="2024-12-04T06:17:56.585" v="1168" actId="478"/>
          <ac:cxnSpMkLst>
            <pc:docMk/>
            <pc:sldMk cId="884448369" sldId="304"/>
            <ac:cxnSpMk id="12" creationId="{D506382C-38D9-0F15-E4A7-AC418D6B79A4}"/>
          </ac:cxnSpMkLst>
        </pc:cxnChg>
        <pc:cxnChg chg="del">
          <ac:chgData name="Aldacher, Muhammad" userId="12bec936-7d77-4747-ae5c-755e57d88fa4" providerId="ADAL" clId="{6F26AB92-66FB-43CA-84F8-8A129E243004}" dt="2024-12-04T06:17:56.585" v="1168" actId="478"/>
          <ac:cxnSpMkLst>
            <pc:docMk/>
            <pc:sldMk cId="884448369" sldId="304"/>
            <ac:cxnSpMk id="13" creationId="{C7B57ADF-6966-C0F6-622B-C9273BC94A30}"/>
          </ac:cxnSpMkLst>
        </pc:cxnChg>
        <pc:cxnChg chg="del">
          <ac:chgData name="Aldacher, Muhammad" userId="12bec936-7d77-4747-ae5c-755e57d88fa4" providerId="ADAL" clId="{6F26AB92-66FB-43CA-84F8-8A129E243004}" dt="2024-12-04T06:17:56.585" v="1168" actId="478"/>
          <ac:cxnSpMkLst>
            <pc:docMk/>
            <pc:sldMk cId="884448369" sldId="304"/>
            <ac:cxnSpMk id="15" creationId="{8C4DF3A4-6791-50EE-1A23-3BBFD0B060F7}"/>
          </ac:cxnSpMkLst>
        </pc:cxnChg>
        <pc:cxnChg chg="del">
          <ac:chgData name="Aldacher, Muhammad" userId="12bec936-7d77-4747-ae5c-755e57d88fa4" providerId="ADAL" clId="{6F26AB92-66FB-43CA-84F8-8A129E243004}" dt="2024-12-04T06:17:56.585" v="1168" actId="478"/>
          <ac:cxnSpMkLst>
            <pc:docMk/>
            <pc:sldMk cId="884448369" sldId="304"/>
            <ac:cxnSpMk id="17" creationId="{2972B4BA-609A-7239-AD90-006E6FEC0281}"/>
          </ac:cxnSpMkLst>
        </pc:cxnChg>
        <pc:cxnChg chg="add del mod">
          <ac:chgData name="Aldacher, Muhammad" userId="12bec936-7d77-4747-ae5c-755e57d88fa4" providerId="ADAL" clId="{6F26AB92-66FB-43CA-84F8-8A129E243004}" dt="2024-12-04T18:47:32.346" v="1319" actId="21"/>
          <ac:cxnSpMkLst>
            <pc:docMk/>
            <pc:sldMk cId="884448369" sldId="304"/>
            <ac:cxnSpMk id="25" creationId="{F1C0DC5A-66C6-F5E2-E514-D9B0C26649CF}"/>
          </ac:cxnSpMkLst>
        </pc:cxnChg>
        <pc:cxnChg chg="add del mod">
          <ac:chgData name="Aldacher, Muhammad" userId="12bec936-7d77-4747-ae5c-755e57d88fa4" providerId="ADAL" clId="{6F26AB92-66FB-43CA-84F8-8A129E243004}" dt="2024-12-04T18:47:32.346" v="1319" actId="21"/>
          <ac:cxnSpMkLst>
            <pc:docMk/>
            <pc:sldMk cId="884448369" sldId="304"/>
            <ac:cxnSpMk id="27" creationId="{E83D9920-B286-D340-6547-A00AFFB96838}"/>
          </ac:cxnSpMkLst>
        </pc:cxnChg>
        <pc:cxnChg chg="add del mod">
          <ac:chgData name="Aldacher, Muhammad" userId="12bec936-7d77-4747-ae5c-755e57d88fa4" providerId="ADAL" clId="{6F26AB92-66FB-43CA-84F8-8A129E243004}" dt="2024-12-04T18:47:32.346" v="1319" actId="21"/>
          <ac:cxnSpMkLst>
            <pc:docMk/>
            <pc:sldMk cId="884448369" sldId="304"/>
            <ac:cxnSpMk id="29" creationId="{5B0C448E-0354-6991-BACC-492C8B681653}"/>
          </ac:cxnSpMkLst>
        </pc:cxnChg>
        <pc:cxnChg chg="add del mod">
          <ac:chgData name="Aldacher, Muhammad" userId="12bec936-7d77-4747-ae5c-755e57d88fa4" providerId="ADAL" clId="{6F26AB92-66FB-43CA-84F8-8A129E243004}" dt="2024-12-04T18:47:32.346" v="1319" actId="21"/>
          <ac:cxnSpMkLst>
            <pc:docMk/>
            <pc:sldMk cId="884448369" sldId="304"/>
            <ac:cxnSpMk id="31" creationId="{3A59F9A2-D5EE-0CC4-7579-54204C530B15}"/>
          </ac:cxnSpMkLst>
        </pc:cxnChg>
        <pc:cxnChg chg="add mod">
          <ac:chgData name="Aldacher, Muhammad" userId="12bec936-7d77-4747-ae5c-755e57d88fa4" providerId="ADAL" clId="{6F26AB92-66FB-43CA-84F8-8A129E243004}" dt="2024-12-04T18:48:32.778" v="1334" actId="1038"/>
          <ac:cxnSpMkLst>
            <pc:docMk/>
            <pc:sldMk cId="884448369" sldId="304"/>
            <ac:cxnSpMk id="38" creationId="{B24226F1-C601-39A3-7EF3-5BE30FBC5A14}"/>
          </ac:cxnSpMkLst>
        </pc:cxnChg>
        <pc:cxnChg chg="add mod">
          <ac:chgData name="Aldacher, Muhammad" userId="12bec936-7d77-4747-ae5c-755e57d88fa4" providerId="ADAL" clId="{6F26AB92-66FB-43CA-84F8-8A129E243004}" dt="2024-12-04T18:48:32.778" v="1334" actId="1038"/>
          <ac:cxnSpMkLst>
            <pc:docMk/>
            <pc:sldMk cId="884448369" sldId="304"/>
            <ac:cxnSpMk id="40" creationId="{F1C0DC5A-66C6-F5E2-E514-D9B0C26649CF}"/>
          </ac:cxnSpMkLst>
        </pc:cxnChg>
        <pc:cxnChg chg="add mod">
          <ac:chgData name="Aldacher, Muhammad" userId="12bec936-7d77-4747-ae5c-755e57d88fa4" providerId="ADAL" clId="{6F26AB92-66FB-43CA-84F8-8A129E243004}" dt="2024-12-04T18:48:32.778" v="1334" actId="1038"/>
          <ac:cxnSpMkLst>
            <pc:docMk/>
            <pc:sldMk cId="884448369" sldId="304"/>
            <ac:cxnSpMk id="42" creationId="{E83D9920-B286-D340-6547-A00AFFB96838}"/>
          </ac:cxnSpMkLst>
        </pc:cxnChg>
        <pc:cxnChg chg="add mod">
          <ac:chgData name="Aldacher, Muhammad" userId="12bec936-7d77-4747-ae5c-755e57d88fa4" providerId="ADAL" clId="{6F26AB92-66FB-43CA-84F8-8A129E243004}" dt="2024-12-04T18:48:32.778" v="1334" actId="1038"/>
          <ac:cxnSpMkLst>
            <pc:docMk/>
            <pc:sldMk cId="884448369" sldId="304"/>
            <ac:cxnSpMk id="44" creationId="{5B0C448E-0354-6991-BACC-492C8B681653}"/>
          </ac:cxnSpMkLst>
        </pc:cxnChg>
        <pc:cxnChg chg="add mod">
          <ac:chgData name="Aldacher, Muhammad" userId="12bec936-7d77-4747-ae5c-755e57d88fa4" providerId="ADAL" clId="{6F26AB92-66FB-43CA-84F8-8A129E243004}" dt="2024-12-04T18:48:32.778" v="1334" actId="1038"/>
          <ac:cxnSpMkLst>
            <pc:docMk/>
            <pc:sldMk cId="884448369" sldId="304"/>
            <ac:cxnSpMk id="46" creationId="{3A59F9A2-D5EE-0CC4-7579-54204C530B15}"/>
          </ac:cxnSpMkLst>
        </pc:cxnChg>
      </pc:sldChg>
      <pc:sldChg chg="addSp delSp modSp add mod">
        <pc:chgData name="Aldacher, Muhammad" userId="12bec936-7d77-4747-ae5c-755e57d88fa4" providerId="ADAL" clId="{6F26AB92-66FB-43CA-84F8-8A129E243004}" dt="2024-12-04T19:43:21.674" v="1434" actId="693"/>
        <pc:sldMkLst>
          <pc:docMk/>
          <pc:sldMk cId="2872341658" sldId="305"/>
        </pc:sldMkLst>
        <pc:spChg chg="add mod">
          <ac:chgData name="Aldacher, Muhammad" userId="12bec936-7d77-4747-ae5c-755e57d88fa4" providerId="ADAL" clId="{6F26AB92-66FB-43CA-84F8-8A129E243004}" dt="2024-12-04T18:50:41.914" v="1343"/>
          <ac:spMkLst>
            <pc:docMk/>
            <pc:sldMk cId="2872341658" sldId="305"/>
            <ac:spMk id="7" creationId="{CB5DC249-2CF8-430E-6826-17A5DD64823C}"/>
          </ac:spMkLst>
        </pc:spChg>
        <pc:spChg chg="add mod">
          <ac:chgData name="Aldacher, Muhammad" userId="12bec936-7d77-4747-ae5c-755e57d88fa4" providerId="ADAL" clId="{6F26AB92-66FB-43CA-84F8-8A129E243004}" dt="2024-12-04T18:50:41.914" v="1343"/>
          <ac:spMkLst>
            <pc:docMk/>
            <pc:sldMk cId="2872341658" sldId="305"/>
            <ac:spMk id="9" creationId="{CC82FA77-2C04-F973-50D6-FC545A27790C}"/>
          </ac:spMkLst>
        </pc:spChg>
        <pc:spChg chg="add del mod">
          <ac:chgData name="Aldacher, Muhammad" userId="12bec936-7d77-4747-ae5c-755e57d88fa4" providerId="ADAL" clId="{6F26AB92-66FB-43CA-84F8-8A129E243004}" dt="2024-12-04T18:50:50.833" v="1345" actId="478"/>
          <ac:spMkLst>
            <pc:docMk/>
            <pc:sldMk cId="2872341658" sldId="305"/>
            <ac:spMk id="11" creationId="{44F6C3BF-E7E4-890A-77EE-3DD3CBFF2A56}"/>
          </ac:spMkLst>
        </pc:spChg>
        <pc:spChg chg="add del mod">
          <ac:chgData name="Aldacher, Muhammad" userId="12bec936-7d77-4747-ae5c-755e57d88fa4" providerId="ADAL" clId="{6F26AB92-66FB-43CA-84F8-8A129E243004}" dt="2024-12-04T18:50:48.387" v="1344" actId="478"/>
          <ac:spMkLst>
            <pc:docMk/>
            <pc:sldMk cId="2872341658" sldId="305"/>
            <ac:spMk id="13" creationId="{E9593DB5-DD2D-2A2C-5E21-364E52516992}"/>
          </ac:spMkLst>
        </pc:spChg>
        <pc:spChg chg="add del mod">
          <ac:chgData name="Aldacher, Muhammad" userId="12bec936-7d77-4747-ae5c-755e57d88fa4" providerId="ADAL" clId="{6F26AB92-66FB-43CA-84F8-8A129E243004}" dt="2024-12-04T18:50:48.387" v="1344" actId="478"/>
          <ac:spMkLst>
            <pc:docMk/>
            <pc:sldMk cId="2872341658" sldId="305"/>
            <ac:spMk id="15" creationId="{6D74B2F9-BBE4-0087-26B6-143DB3F333DC}"/>
          </ac:spMkLst>
        </pc:spChg>
        <pc:spChg chg="del">
          <ac:chgData name="Aldacher, Muhammad" userId="12bec936-7d77-4747-ae5c-755e57d88fa4" providerId="ADAL" clId="{6F26AB92-66FB-43CA-84F8-8A129E243004}" dt="2024-12-04T18:50:41.515" v="1342" actId="21"/>
          <ac:spMkLst>
            <pc:docMk/>
            <pc:sldMk cId="2872341658" sldId="305"/>
            <ac:spMk id="39" creationId="{CB5DC249-2CF8-430E-6826-17A5DD64823C}"/>
          </ac:spMkLst>
        </pc:spChg>
        <pc:spChg chg="del">
          <ac:chgData name="Aldacher, Muhammad" userId="12bec936-7d77-4747-ae5c-755e57d88fa4" providerId="ADAL" clId="{6F26AB92-66FB-43CA-84F8-8A129E243004}" dt="2024-12-04T18:50:41.515" v="1342" actId="21"/>
          <ac:spMkLst>
            <pc:docMk/>
            <pc:sldMk cId="2872341658" sldId="305"/>
            <ac:spMk id="41" creationId="{CC82FA77-2C04-F973-50D6-FC545A27790C}"/>
          </ac:spMkLst>
        </pc:spChg>
        <pc:spChg chg="del">
          <ac:chgData name="Aldacher, Muhammad" userId="12bec936-7d77-4747-ae5c-755e57d88fa4" providerId="ADAL" clId="{6F26AB92-66FB-43CA-84F8-8A129E243004}" dt="2024-12-04T18:50:41.515" v="1342" actId="21"/>
          <ac:spMkLst>
            <pc:docMk/>
            <pc:sldMk cId="2872341658" sldId="305"/>
            <ac:spMk id="43" creationId="{44F6C3BF-E7E4-890A-77EE-3DD3CBFF2A56}"/>
          </ac:spMkLst>
        </pc:spChg>
        <pc:spChg chg="del">
          <ac:chgData name="Aldacher, Muhammad" userId="12bec936-7d77-4747-ae5c-755e57d88fa4" providerId="ADAL" clId="{6F26AB92-66FB-43CA-84F8-8A129E243004}" dt="2024-12-04T18:50:41.515" v="1342" actId="21"/>
          <ac:spMkLst>
            <pc:docMk/>
            <pc:sldMk cId="2872341658" sldId="305"/>
            <ac:spMk id="45" creationId="{E9593DB5-DD2D-2A2C-5E21-364E52516992}"/>
          </ac:spMkLst>
        </pc:spChg>
        <pc:spChg chg="del">
          <ac:chgData name="Aldacher, Muhammad" userId="12bec936-7d77-4747-ae5c-755e57d88fa4" providerId="ADAL" clId="{6F26AB92-66FB-43CA-84F8-8A129E243004}" dt="2024-12-04T18:50:41.515" v="1342" actId="21"/>
          <ac:spMkLst>
            <pc:docMk/>
            <pc:sldMk cId="2872341658" sldId="305"/>
            <ac:spMk id="47" creationId="{6D74B2F9-BBE4-0087-26B6-143DB3F333DC}"/>
          </ac:spMkLst>
        </pc:spChg>
        <pc:picChg chg="add del mod">
          <ac:chgData name="Aldacher, Muhammad" userId="12bec936-7d77-4747-ae5c-755e57d88fa4" providerId="ADAL" clId="{6F26AB92-66FB-43CA-84F8-8A129E243004}" dt="2024-12-04T18:50:36.291" v="1339" actId="21"/>
          <ac:picMkLst>
            <pc:docMk/>
            <pc:sldMk cId="2872341658" sldId="305"/>
            <ac:picMk id="4" creationId="{21E98724-A161-05DF-74E8-09C1F67D0839}"/>
          </ac:picMkLst>
        </pc:picChg>
        <pc:picChg chg="add mod">
          <ac:chgData name="Aldacher, Muhammad" userId="12bec936-7d77-4747-ae5c-755e57d88fa4" providerId="ADAL" clId="{6F26AB92-66FB-43CA-84F8-8A129E243004}" dt="2024-12-04T18:50:38.774" v="1341"/>
          <ac:picMkLst>
            <pc:docMk/>
            <pc:sldMk cId="2872341658" sldId="305"/>
            <ac:picMk id="5" creationId="{21E98724-A161-05DF-74E8-09C1F67D0839}"/>
          </ac:picMkLst>
        </pc:picChg>
        <pc:picChg chg="del">
          <ac:chgData name="Aldacher, Muhammad" userId="12bec936-7d77-4747-ae5c-755e57d88fa4" providerId="ADAL" clId="{6F26AB92-66FB-43CA-84F8-8A129E243004}" dt="2024-12-04T18:50:38.294" v="1340" actId="478"/>
          <ac:picMkLst>
            <pc:docMk/>
            <pc:sldMk cId="2872341658" sldId="305"/>
            <ac:picMk id="37" creationId="{53C0F955-DE11-38C4-9CB9-84503300D013}"/>
          </ac:picMkLst>
        </pc:picChg>
        <pc:cxnChg chg="add mod">
          <ac:chgData name="Aldacher, Muhammad" userId="12bec936-7d77-4747-ae5c-755e57d88fa4" providerId="ADAL" clId="{6F26AB92-66FB-43CA-84F8-8A129E243004}" dt="2024-12-04T18:50:41.914" v="1343"/>
          <ac:cxnSpMkLst>
            <pc:docMk/>
            <pc:sldMk cId="2872341658" sldId="305"/>
            <ac:cxnSpMk id="6" creationId="{B24226F1-C601-39A3-7EF3-5BE30FBC5A14}"/>
          </ac:cxnSpMkLst>
        </pc:cxnChg>
        <pc:cxnChg chg="add mod">
          <ac:chgData name="Aldacher, Muhammad" userId="12bec936-7d77-4747-ae5c-755e57d88fa4" providerId="ADAL" clId="{6F26AB92-66FB-43CA-84F8-8A129E243004}" dt="2024-12-04T18:50:41.914" v="1343"/>
          <ac:cxnSpMkLst>
            <pc:docMk/>
            <pc:sldMk cId="2872341658" sldId="305"/>
            <ac:cxnSpMk id="8" creationId="{F1C0DC5A-66C6-F5E2-E514-D9B0C26649CF}"/>
          </ac:cxnSpMkLst>
        </pc:cxnChg>
        <pc:cxnChg chg="add del mod">
          <ac:chgData name="Aldacher, Muhammad" userId="12bec936-7d77-4747-ae5c-755e57d88fa4" providerId="ADAL" clId="{6F26AB92-66FB-43CA-84F8-8A129E243004}" dt="2024-12-04T18:50:48.387" v="1344" actId="478"/>
          <ac:cxnSpMkLst>
            <pc:docMk/>
            <pc:sldMk cId="2872341658" sldId="305"/>
            <ac:cxnSpMk id="10" creationId="{E83D9920-B286-D340-6547-A00AFFB96838}"/>
          </ac:cxnSpMkLst>
        </pc:cxnChg>
        <pc:cxnChg chg="add del mod">
          <ac:chgData name="Aldacher, Muhammad" userId="12bec936-7d77-4747-ae5c-755e57d88fa4" providerId="ADAL" clId="{6F26AB92-66FB-43CA-84F8-8A129E243004}" dt="2024-12-04T18:50:48.387" v="1344" actId="478"/>
          <ac:cxnSpMkLst>
            <pc:docMk/>
            <pc:sldMk cId="2872341658" sldId="305"/>
            <ac:cxnSpMk id="12" creationId="{5B0C448E-0354-6991-BACC-492C8B681653}"/>
          </ac:cxnSpMkLst>
        </pc:cxnChg>
        <pc:cxnChg chg="add del mod">
          <ac:chgData name="Aldacher, Muhammad" userId="12bec936-7d77-4747-ae5c-755e57d88fa4" providerId="ADAL" clId="{6F26AB92-66FB-43CA-84F8-8A129E243004}" dt="2024-12-04T18:50:48.387" v="1344" actId="478"/>
          <ac:cxnSpMkLst>
            <pc:docMk/>
            <pc:sldMk cId="2872341658" sldId="305"/>
            <ac:cxnSpMk id="14" creationId="{3A59F9A2-D5EE-0CC4-7579-54204C530B15}"/>
          </ac:cxnSpMkLst>
        </pc:cxnChg>
        <pc:cxnChg chg="add mod">
          <ac:chgData name="Aldacher, Muhammad" userId="12bec936-7d77-4747-ae5c-755e57d88fa4" providerId="ADAL" clId="{6F26AB92-66FB-43CA-84F8-8A129E243004}" dt="2024-12-04T19:43:21.674" v="1434" actId="693"/>
          <ac:cxnSpMkLst>
            <pc:docMk/>
            <pc:sldMk cId="2872341658" sldId="305"/>
            <ac:cxnSpMk id="16" creationId="{7BFBB809-8738-72FE-E635-295AF4A1D82B}"/>
          </ac:cxnSpMkLst>
        </pc:cxnChg>
        <pc:cxnChg chg="del">
          <ac:chgData name="Aldacher, Muhammad" userId="12bec936-7d77-4747-ae5c-755e57d88fa4" providerId="ADAL" clId="{6F26AB92-66FB-43CA-84F8-8A129E243004}" dt="2024-12-04T18:50:41.515" v="1342" actId="21"/>
          <ac:cxnSpMkLst>
            <pc:docMk/>
            <pc:sldMk cId="2872341658" sldId="305"/>
            <ac:cxnSpMk id="38" creationId="{B24226F1-C601-39A3-7EF3-5BE30FBC5A14}"/>
          </ac:cxnSpMkLst>
        </pc:cxnChg>
        <pc:cxnChg chg="del">
          <ac:chgData name="Aldacher, Muhammad" userId="12bec936-7d77-4747-ae5c-755e57d88fa4" providerId="ADAL" clId="{6F26AB92-66FB-43CA-84F8-8A129E243004}" dt="2024-12-04T18:50:41.515" v="1342" actId="21"/>
          <ac:cxnSpMkLst>
            <pc:docMk/>
            <pc:sldMk cId="2872341658" sldId="305"/>
            <ac:cxnSpMk id="40" creationId="{F1C0DC5A-66C6-F5E2-E514-D9B0C26649CF}"/>
          </ac:cxnSpMkLst>
        </pc:cxnChg>
        <pc:cxnChg chg="del">
          <ac:chgData name="Aldacher, Muhammad" userId="12bec936-7d77-4747-ae5c-755e57d88fa4" providerId="ADAL" clId="{6F26AB92-66FB-43CA-84F8-8A129E243004}" dt="2024-12-04T18:50:41.515" v="1342" actId="21"/>
          <ac:cxnSpMkLst>
            <pc:docMk/>
            <pc:sldMk cId="2872341658" sldId="305"/>
            <ac:cxnSpMk id="42" creationId="{E83D9920-B286-D340-6547-A00AFFB96838}"/>
          </ac:cxnSpMkLst>
        </pc:cxnChg>
        <pc:cxnChg chg="del">
          <ac:chgData name="Aldacher, Muhammad" userId="12bec936-7d77-4747-ae5c-755e57d88fa4" providerId="ADAL" clId="{6F26AB92-66FB-43CA-84F8-8A129E243004}" dt="2024-12-04T18:50:41.515" v="1342" actId="21"/>
          <ac:cxnSpMkLst>
            <pc:docMk/>
            <pc:sldMk cId="2872341658" sldId="305"/>
            <ac:cxnSpMk id="44" creationId="{5B0C448E-0354-6991-BACC-492C8B681653}"/>
          </ac:cxnSpMkLst>
        </pc:cxnChg>
        <pc:cxnChg chg="del">
          <ac:chgData name="Aldacher, Muhammad" userId="12bec936-7d77-4747-ae5c-755e57d88fa4" providerId="ADAL" clId="{6F26AB92-66FB-43CA-84F8-8A129E243004}" dt="2024-12-04T18:50:41.515" v="1342" actId="21"/>
          <ac:cxnSpMkLst>
            <pc:docMk/>
            <pc:sldMk cId="2872341658" sldId="305"/>
            <ac:cxnSpMk id="46" creationId="{3A59F9A2-D5EE-0CC4-7579-54204C530B15}"/>
          </ac:cxnSpMkLst>
        </pc:cxnChg>
      </pc:sldChg>
      <pc:sldChg chg="addSp delSp modSp add mod">
        <pc:chgData name="Aldacher, Muhammad" userId="12bec936-7d77-4747-ae5c-755e57d88fa4" providerId="ADAL" clId="{6F26AB92-66FB-43CA-84F8-8A129E243004}" dt="2024-12-04T19:43:28.940" v="1436" actId="1076"/>
        <pc:sldMkLst>
          <pc:docMk/>
          <pc:sldMk cId="3450684990" sldId="306"/>
        </pc:sldMkLst>
        <pc:spChg chg="del">
          <ac:chgData name="Aldacher, Muhammad" userId="12bec936-7d77-4747-ae5c-755e57d88fa4" providerId="ADAL" clId="{6F26AB92-66FB-43CA-84F8-8A129E243004}" dt="2024-12-04T19:29:59.813" v="1353" actId="21"/>
          <ac:spMkLst>
            <pc:docMk/>
            <pc:sldMk cId="3450684990" sldId="306"/>
            <ac:spMk id="7" creationId="{CB5DC249-2CF8-430E-6826-17A5DD64823C}"/>
          </ac:spMkLst>
        </pc:spChg>
        <pc:spChg chg="del">
          <ac:chgData name="Aldacher, Muhammad" userId="12bec936-7d77-4747-ae5c-755e57d88fa4" providerId="ADAL" clId="{6F26AB92-66FB-43CA-84F8-8A129E243004}" dt="2024-12-04T19:29:59.813" v="1353" actId="21"/>
          <ac:spMkLst>
            <pc:docMk/>
            <pc:sldMk cId="3450684990" sldId="306"/>
            <ac:spMk id="9" creationId="{CC82FA77-2C04-F973-50D6-FC545A27790C}"/>
          </ac:spMkLst>
        </pc:spChg>
        <pc:spChg chg="add mod">
          <ac:chgData name="Aldacher, Muhammad" userId="12bec936-7d77-4747-ae5c-755e57d88fa4" providerId="ADAL" clId="{6F26AB92-66FB-43CA-84F8-8A129E243004}" dt="2024-12-04T19:30:00.192" v="1354"/>
          <ac:spMkLst>
            <pc:docMk/>
            <pc:sldMk cId="3450684990" sldId="306"/>
            <ac:spMk id="12" creationId="{CB5DC249-2CF8-430E-6826-17A5DD64823C}"/>
          </ac:spMkLst>
        </pc:spChg>
        <pc:spChg chg="add del mod">
          <ac:chgData name="Aldacher, Muhammad" userId="12bec936-7d77-4747-ae5c-755e57d88fa4" providerId="ADAL" clId="{6F26AB92-66FB-43CA-84F8-8A129E243004}" dt="2024-12-04T19:30:07.322" v="1356" actId="478"/>
          <ac:spMkLst>
            <pc:docMk/>
            <pc:sldMk cId="3450684990" sldId="306"/>
            <ac:spMk id="14" creationId="{CC82FA77-2C04-F973-50D6-FC545A27790C}"/>
          </ac:spMkLst>
        </pc:spChg>
        <pc:spChg chg="add mod">
          <ac:chgData name="Aldacher, Muhammad" userId="12bec936-7d77-4747-ae5c-755e57d88fa4" providerId="ADAL" clId="{6F26AB92-66FB-43CA-84F8-8A129E243004}" dt="2024-12-04T19:30:18.913" v="1357"/>
          <ac:spMkLst>
            <pc:docMk/>
            <pc:sldMk cId="3450684990" sldId="306"/>
            <ac:spMk id="16" creationId="{B4EFDC11-1E80-4AD9-5879-54E28CD04061}"/>
          </ac:spMkLst>
        </pc:spChg>
        <pc:picChg chg="add del mod">
          <ac:chgData name="Aldacher, Muhammad" userId="12bec936-7d77-4747-ae5c-755e57d88fa4" providerId="ADAL" clId="{6F26AB92-66FB-43CA-84F8-8A129E243004}" dt="2024-12-04T19:29:54.642" v="1350" actId="21"/>
          <ac:picMkLst>
            <pc:docMk/>
            <pc:sldMk cId="3450684990" sldId="306"/>
            <ac:picMk id="4" creationId="{4EEC8171-2E08-E227-FA62-C39BBBF867A4}"/>
          </ac:picMkLst>
        </pc:picChg>
        <pc:picChg chg="del">
          <ac:chgData name="Aldacher, Muhammad" userId="12bec936-7d77-4747-ae5c-755e57d88fa4" providerId="ADAL" clId="{6F26AB92-66FB-43CA-84F8-8A129E243004}" dt="2024-12-04T19:29:56.548" v="1351" actId="478"/>
          <ac:picMkLst>
            <pc:docMk/>
            <pc:sldMk cId="3450684990" sldId="306"/>
            <ac:picMk id="5" creationId="{21E98724-A161-05DF-74E8-09C1F67D0839}"/>
          </ac:picMkLst>
        </pc:picChg>
        <pc:picChg chg="add mod">
          <ac:chgData name="Aldacher, Muhammad" userId="12bec936-7d77-4747-ae5c-755e57d88fa4" providerId="ADAL" clId="{6F26AB92-66FB-43CA-84F8-8A129E243004}" dt="2024-12-04T19:29:56.949" v="1352"/>
          <ac:picMkLst>
            <pc:docMk/>
            <pc:sldMk cId="3450684990" sldId="306"/>
            <ac:picMk id="10" creationId="{4EEC8171-2E08-E227-FA62-C39BBBF867A4}"/>
          </ac:picMkLst>
        </pc:picChg>
        <pc:cxnChg chg="del">
          <ac:chgData name="Aldacher, Muhammad" userId="12bec936-7d77-4747-ae5c-755e57d88fa4" providerId="ADAL" clId="{6F26AB92-66FB-43CA-84F8-8A129E243004}" dt="2024-12-04T19:29:59.813" v="1353" actId="21"/>
          <ac:cxnSpMkLst>
            <pc:docMk/>
            <pc:sldMk cId="3450684990" sldId="306"/>
            <ac:cxnSpMk id="6" creationId="{B24226F1-C601-39A3-7EF3-5BE30FBC5A14}"/>
          </ac:cxnSpMkLst>
        </pc:cxnChg>
        <pc:cxnChg chg="del">
          <ac:chgData name="Aldacher, Muhammad" userId="12bec936-7d77-4747-ae5c-755e57d88fa4" providerId="ADAL" clId="{6F26AB92-66FB-43CA-84F8-8A129E243004}" dt="2024-12-04T19:29:59.813" v="1353" actId="21"/>
          <ac:cxnSpMkLst>
            <pc:docMk/>
            <pc:sldMk cId="3450684990" sldId="306"/>
            <ac:cxnSpMk id="8" creationId="{F1C0DC5A-66C6-F5E2-E514-D9B0C26649CF}"/>
          </ac:cxnSpMkLst>
        </pc:cxnChg>
        <pc:cxnChg chg="add mod">
          <ac:chgData name="Aldacher, Muhammad" userId="12bec936-7d77-4747-ae5c-755e57d88fa4" providerId="ADAL" clId="{6F26AB92-66FB-43CA-84F8-8A129E243004}" dt="2024-12-04T19:30:00.192" v="1354"/>
          <ac:cxnSpMkLst>
            <pc:docMk/>
            <pc:sldMk cId="3450684990" sldId="306"/>
            <ac:cxnSpMk id="11" creationId="{B24226F1-C601-39A3-7EF3-5BE30FBC5A14}"/>
          </ac:cxnSpMkLst>
        </pc:cxnChg>
        <pc:cxnChg chg="add del mod">
          <ac:chgData name="Aldacher, Muhammad" userId="12bec936-7d77-4747-ae5c-755e57d88fa4" providerId="ADAL" clId="{6F26AB92-66FB-43CA-84F8-8A129E243004}" dt="2024-12-04T19:30:04.356" v="1355" actId="478"/>
          <ac:cxnSpMkLst>
            <pc:docMk/>
            <pc:sldMk cId="3450684990" sldId="306"/>
            <ac:cxnSpMk id="13" creationId="{F1C0DC5A-66C6-F5E2-E514-D9B0C26649CF}"/>
          </ac:cxnSpMkLst>
        </pc:cxnChg>
        <pc:cxnChg chg="add mod">
          <ac:chgData name="Aldacher, Muhammad" userId="12bec936-7d77-4747-ae5c-755e57d88fa4" providerId="ADAL" clId="{6F26AB92-66FB-43CA-84F8-8A129E243004}" dt="2024-12-04T19:30:18.913" v="1357"/>
          <ac:cxnSpMkLst>
            <pc:docMk/>
            <pc:sldMk cId="3450684990" sldId="306"/>
            <ac:cxnSpMk id="15" creationId="{655B1E45-340D-A493-E27E-0EDD001392F6}"/>
          </ac:cxnSpMkLst>
        </pc:cxnChg>
        <pc:cxnChg chg="add mod">
          <ac:chgData name="Aldacher, Muhammad" userId="12bec936-7d77-4747-ae5c-755e57d88fa4" providerId="ADAL" clId="{6F26AB92-66FB-43CA-84F8-8A129E243004}" dt="2024-12-04T19:43:28.940" v="1436" actId="1076"/>
          <ac:cxnSpMkLst>
            <pc:docMk/>
            <pc:sldMk cId="3450684990" sldId="306"/>
            <ac:cxnSpMk id="17" creationId="{67F4EADA-D639-B8D2-52D7-549C8999004F}"/>
          </ac:cxnSpMkLst>
        </pc:cxnChg>
      </pc:sldChg>
      <pc:sldChg chg="addSp delSp modSp add mod">
        <pc:chgData name="Aldacher, Muhammad" userId="12bec936-7d77-4747-ae5c-755e57d88fa4" providerId="ADAL" clId="{6F26AB92-66FB-43CA-84F8-8A129E243004}" dt="2024-12-04T19:43:35.110" v="1438" actId="1076"/>
        <pc:sldMkLst>
          <pc:docMk/>
          <pc:sldMk cId="1022708604" sldId="307"/>
        </pc:sldMkLst>
        <pc:spChg chg="add mod">
          <ac:chgData name="Aldacher, Muhammad" userId="12bec936-7d77-4747-ae5c-755e57d88fa4" providerId="ADAL" clId="{6F26AB92-66FB-43CA-84F8-8A129E243004}" dt="2024-12-04T19:32:06.611" v="1366"/>
          <ac:spMkLst>
            <pc:docMk/>
            <pc:sldMk cId="1022708604" sldId="307"/>
            <ac:spMk id="7" creationId="{CB5DC249-2CF8-430E-6826-17A5DD64823C}"/>
          </ac:spMkLst>
        </pc:spChg>
        <pc:spChg chg="add del mod">
          <ac:chgData name="Aldacher, Muhammad" userId="12bec936-7d77-4747-ae5c-755e57d88fa4" providerId="ADAL" clId="{6F26AB92-66FB-43CA-84F8-8A129E243004}" dt="2024-12-04T19:32:11.599" v="1367" actId="478"/>
          <ac:spMkLst>
            <pc:docMk/>
            <pc:sldMk cId="1022708604" sldId="307"/>
            <ac:spMk id="9" creationId="{B4EFDC11-1E80-4AD9-5879-54E28CD04061}"/>
          </ac:spMkLst>
        </pc:spChg>
        <pc:spChg chg="del">
          <ac:chgData name="Aldacher, Muhammad" userId="12bec936-7d77-4747-ae5c-755e57d88fa4" providerId="ADAL" clId="{6F26AB92-66FB-43CA-84F8-8A129E243004}" dt="2024-12-04T19:32:06.121" v="1365" actId="21"/>
          <ac:spMkLst>
            <pc:docMk/>
            <pc:sldMk cId="1022708604" sldId="307"/>
            <ac:spMk id="12" creationId="{CB5DC249-2CF8-430E-6826-17A5DD64823C}"/>
          </ac:spMkLst>
        </pc:spChg>
        <pc:spChg chg="add mod">
          <ac:chgData name="Aldacher, Muhammad" userId="12bec936-7d77-4747-ae5c-755e57d88fa4" providerId="ADAL" clId="{6F26AB92-66FB-43CA-84F8-8A129E243004}" dt="2024-12-04T19:32:24.475" v="1368"/>
          <ac:spMkLst>
            <pc:docMk/>
            <pc:sldMk cId="1022708604" sldId="307"/>
            <ac:spMk id="14" creationId="{9709E7A0-E32D-019D-3CE2-030E78A1922F}"/>
          </ac:spMkLst>
        </pc:spChg>
        <pc:spChg chg="del">
          <ac:chgData name="Aldacher, Muhammad" userId="12bec936-7d77-4747-ae5c-755e57d88fa4" providerId="ADAL" clId="{6F26AB92-66FB-43CA-84F8-8A129E243004}" dt="2024-12-04T19:32:06.121" v="1365" actId="21"/>
          <ac:spMkLst>
            <pc:docMk/>
            <pc:sldMk cId="1022708604" sldId="307"/>
            <ac:spMk id="16" creationId="{B4EFDC11-1E80-4AD9-5879-54E28CD04061}"/>
          </ac:spMkLst>
        </pc:spChg>
        <pc:picChg chg="add del mod">
          <ac:chgData name="Aldacher, Muhammad" userId="12bec936-7d77-4747-ae5c-755e57d88fa4" providerId="ADAL" clId="{6F26AB92-66FB-43CA-84F8-8A129E243004}" dt="2024-12-04T19:32:00.330" v="1362" actId="21"/>
          <ac:picMkLst>
            <pc:docMk/>
            <pc:sldMk cId="1022708604" sldId="307"/>
            <ac:picMk id="4" creationId="{5BAA4DBC-B830-2EE7-80C6-7F824150CA89}"/>
          </ac:picMkLst>
        </pc:picChg>
        <pc:picChg chg="add mod">
          <ac:chgData name="Aldacher, Muhammad" userId="12bec936-7d77-4747-ae5c-755e57d88fa4" providerId="ADAL" clId="{6F26AB92-66FB-43CA-84F8-8A129E243004}" dt="2024-12-04T19:32:03.149" v="1364"/>
          <ac:picMkLst>
            <pc:docMk/>
            <pc:sldMk cId="1022708604" sldId="307"/>
            <ac:picMk id="5" creationId="{5BAA4DBC-B830-2EE7-80C6-7F824150CA89}"/>
          </ac:picMkLst>
        </pc:picChg>
        <pc:picChg chg="del">
          <ac:chgData name="Aldacher, Muhammad" userId="12bec936-7d77-4747-ae5c-755e57d88fa4" providerId="ADAL" clId="{6F26AB92-66FB-43CA-84F8-8A129E243004}" dt="2024-12-04T19:32:02.155" v="1363" actId="478"/>
          <ac:picMkLst>
            <pc:docMk/>
            <pc:sldMk cId="1022708604" sldId="307"/>
            <ac:picMk id="10" creationId="{4EEC8171-2E08-E227-FA62-C39BBBF867A4}"/>
          </ac:picMkLst>
        </pc:picChg>
        <pc:cxnChg chg="add mod">
          <ac:chgData name="Aldacher, Muhammad" userId="12bec936-7d77-4747-ae5c-755e57d88fa4" providerId="ADAL" clId="{6F26AB92-66FB-43CA-84F8-8A129E243004}" dt="2024-12-04T19:32:06.611" v="1366"/>
          <ac:cxnSpMkLst>
            <pc:docMk/>
            <pc:sldMk cId="1022708604" sldId="307"/>
            <ac:cxnSpMk id="6" creationId="{B24226F1-C601-39A3-7EF3-5BE30FBC5A14}"/>
          </ac:cxnSpMkLst>
        </pc:cxnChg>
        <pc:cxnChg chg="add del mod">
          <ac:chgData name="Aldacher, Muhammad" userId="12bec936-7d77-4747-ae5c-755e57d88fa4" providerId="ADAL" clId="{6F26AB92-66FB-43CA-84F8-8A129E243004}" dt="2024-12-04T19:32:11.599" v="1367" actId="478"/>
          <ac:cxnSpMkLst>
            <pc:docMk/>
            <pc:sldMk cId="1022708604" sldId="307"/>
            <ac:cxnSpMk id="8" creationId="{655B1E45-340D-A493-E27E-0EDD001392F6}"/>
          </ac:cxnSpMkLst>
        </pc:cxnChg>
        <pc:cxnChg chg="del">
          <ac:chgData name="Aldacher, Muhammad" userId="12bec936-7d77-4747-ae5c-755e57d88fa4" providerId="ADAL" clId="{6F26AB92-66FB-43CA-84F8-8A129E243004}" dt="2024-12-04T19:32:06.121" v="1365" actId="21"/>
          <ac:cxnSpMkLst>
            <pc:docMk/>
            <pc:sldMk cId="1022708604" sldId="307"/>
            <ac:cxnSpMk id="11" creationId="{B24226F1-C601-39A3-7EF3-5BE30FBC5A14}"/>
          </ac:cxnSpMkLst>
        </pc:cxnChg>
        <pc:cxnChg chg="add mod">
          <ac:chgData name="Aldacher, Muhammad" userId="12bec936-7d77-4747-ae5c-755e57d88fa4" providerId="ADAL" clId="{6F26AB92-66FB-43CA-84F8-8A129E243004}" dt="2024-12-04T19:32:24.475" v="1368"/>
          <ac:cxnSpMkLst>
            <pc:docMk/>
            <pc:sldMk cId="1022708604" sldId="307"/>
            <ac:cxnSpMk id="13" creationId="{EE9B787E-B615-8377-2DFA-29388EA1A01E}"/>
          </ac:cxnSpMkLst>
        </pc:cxnChg>
        <pc:cxnChg chg="del">
          <ac:chgData name="Aldacher, Muhammad" userId="12bec936-7d77-4747-ae5c-755e57d88fa4" providerId="ADAL" clId="{6F26AB92-66FB-43CA-84F8-8A129E243004}" dt="2024-12-04T19:32:06.121" v="1365" actId="21"/>
          <ac:cxnSpMkLst>
            <pc:docMk/>
            <pc:sldMk cId="1022708604" sldId="307"/>
            <ac:cxnSpMk id="15" creationId="{655B1E45-340D-A493-E27E-0EDD001392F6}"/>
          </ac:cxnSpMkLst>
        </pc:cxnChg>
        <pc:cxnChg chg="add mod">
          <ac:chgData name="Aldacher, Muhammad" userId="12bec936-7d77-4747-ae5c-755e57d88fa4" providerId="ADAL" clId="{6F26AB92-66FB-43CA-84F8-8A129E243004}" dt="2024-12-04T19:43:35.110" v="1438" actId="1076"/>
          <ac:cxnSpMkLst>
            <pc:docMk/>
            <pc:sldMk cId="1022708604" sldId="307"/>
            <ac:cxnSpMk id="17" creationId="{7BD9CA53-A305-AE90-4523-FD2C98699D7D}"/>
          </ac:cxnSpMkLst>
        </pc:cxnChg>
      </pc:sldChg>
      <pc:sldChg chg="addSp delSp modSp add mod">
        <pc:chgData name="Aldacher, Muhammad" userId="12bec936-7d77-4747-ae5c-755e57d88fa4" providerId="ADAL" clId="{6F26AB92-66FB-43CA-84F8-8A129E243004}" dt="2024-12-04T19:37:28.499" v="1428" actId="20577"/>
        <pc:sldMkLst>
          <pc:docMk/>
          <pc:sldMk cId="1767816975" sldId="308"/>
        </pc:sldMkLst>
        <pc:spChg chg="mod">
          <ac:chgData name="Aldacher, Muhammad" userId="12bec936-7d77-4747-ae5c-755e57d88fa4" providerId="ADAL" clId="{6F26AB92-66FB-43CA-84F8-8A129E243004}" dt="2024-12-04T19:37:28.499" v="1428" actId="20577"/>
          <ac:spMkLst>
            <pc:docMk/>
            <pc:sldMk cId="1767816975" sldId="308"/>
            <ac:spMk id="2" creationId="{E7826597-7569-7F39-7E3C-E888F30C8705}"/>
          </ac:spMkLst>
        </pc:spChg>
        <pc:spChg chg="del">
          <ac:chgData name="Aldacher, Muhammad" userId="12bec936-7d77-4747-ae5c-755e57d88fa4" providerId="ADAL" clId="{6F26AB92-66FB-43CA-84F8-8A129E243004}" dt="2024-12-04T19:33:43.282" v="1379" actId="21"/>
          <ac:spMkLst>
            <pc:docMk/>
            <pc:sldMk cId="1767816975" sldId="308"/>
            <ac:spMk id="7" creationId="{CB5DC249-2CF8-430E-6826-17A5DD64823C}"/>
          </ac:spMkLst>
        </pc:spChg>
        <pc:spChg chg="add mod">
          <ac:chgData name="Aldacher, Muhammad" userId="12bec936-7d77-4747-ae5c-755e57d88fa4" providerId="ADAL" clId="{6F26AB92-66FB-43CA-84F8-8A129E243004}" dt="2024-12-04T19:33:43.560" v="1380"/>
          <ac:spMkLst>
            <pc:docMk/>
            <pc:sldMk cId="1767816975" sldId="308"/>
            <ac:spMk id="11" creationId="{CB5DC249-2CF8-430E-6826-17A5DD64823C}"/>
          </ac:spMkLst>
        </pc:spChg>
        <pc:spChg chg="del">
          <ac:chgData name="Aldacher, Muhammad" userId="12bec936-7d77-4747-ae5c-755e57d88fa4" providerId="ADAL" clId="{6F26AB92-66FB-43CA-84F8-8A129E243004}" dt="2024-12-04T19:33:43.282" v="1379" actId="21"/>
          <ac:spMkLst>
            <pc:docMk/>
            <pc:sldMk cId="1767816975" sldId="308"/>
            <ac:spMk id="14" creationId="{9709E7A0-E32D-019D-3CE2-030E78A1922F}"/>
          </ac:spMkLst>
        </pc:spChg>
        <pc:spChg chg="add del mod">
          <ac:chgData name="Aldacher, Muhammad" userId="12bec936-7d77-4747-ae5c-755e57d88fa4" providerId="ADAL" clId="{6F26AB92-66FB-43CA-84F8-8A129E243004}" dt="2024-12-04T19:33:46.529" v="1381" actId="478"/>
          <ac:spMkLst>
            <pc:docMk/>
            <pc:sldMk cId="1767816975" sldId="308"/>
            <ac:spMk id="15" creationId="{9709E7A0-E32D-019D-3CE2-030E78A1922F}"/>
          </ac:spMkLst>
        </pc:spChg>
        <pc:spChg chg="add mod">
          <ac:chgData name="Aldacher, Muhammad" userId="12bec936-7d77-4747-ae5c-755e57d88fa4" providerId="ADAL" clId="{6F26AB92-66FB-43CA-84F8-8A129E243004}" dt="2024-12-04T19:33:54.126" v="1382"/>
          <ac:spMkLst>
            <pc:docMk/>
            <pc:sldMk cId="1767816975" sldId="308"/>
            <ac:spMk id="17" creationId="{521281DA-D374-AAF6-01BF-892777AAA07A}"/>
          </ac:spMkLst>
        </pc:spChg>
        <pc:picChg chg="add del mod">
          <ac:chgData name="Aldacher, Muhammad" userId="12bec936-7d77-4747-ae5c-755e57d88fa4" providerId="ADAL" clId="{6F26AB92-66FB-43CA-84F8-8A129E243004}" dt="2024-12-04T19:33:30.368" v="1373" actId="21"/>
          <ac:picMkLst>
            <pc:docMk/>
            <pc:sldMk cId="1767816975" sldId="308"/>
            <ac:picMk id="4" creationId="{22EEE2E5-DD83-1109-1CC8-8B05CA9FB72D}"/>
          </ac:picMkLst>
        </pc:picChg>
        <pc:picChg chg="del">
          <ac:chgData name="Aldacher, Muhammad" userId="12bec936-7d77-4747-ae5c-755e57d88fa4" providerId="ADAL" clId="{6F26AB92-66FB-43CA-84F8-8A129E243004}" dt="2024-12-04T19:33:39.198" v="1377" actId="478"/>
          <ac:picMkLst>
            <pc:docMk/>
            <pc:sldMk cId="1767816975" sldId="308"/>
            <ac:picMk id="5" creationId="{5BAA4DBC-B830-2EE7-80C6-7F824150CA89}"/>
          </ac:picMkLst>
        </pc:picChg>
        <pc:picChg chg="add del mod">
          <ac:chgData name="Aldacher, Muhammad" userId="12bec936-7d77-4747-ae5c-755e57d88fa4" providerId="ADAL" clId="{6F26AB92-66FB-43CA-84F8-8A129E243004}" dt="2024-12-04T19:33:37.554" v="1376" actId="21"/>
          <ac:picMkLst>
            <pc:docMk/>
            <pc:sldMk cId="1767816975" sldId="308"/>
            <ac:picMk id="8" creationId="{22EEE2E5-DD83-1109-1CC8-8B05CA9FB72D}"/>
          </ac:picMkLst>
        </pc:picChg>
        <pc:picChg chg="add mod">
          <ac:chgData name="Aldacher, Muhammad" userId="12bec936-7d77-4747-ae5c-755e57d88fa4" providerId="ADAL" clId="{6F26AB92-66FB-43CA-84F8-8A129E243004}" dt="2024-12-04T19:33:39.994" v="1378"/>
          <ac:picMkLst>
            <pc:docMk/>
            <pc:sldMk cId="1767816975" sldId="308"/>
            <ac:picMk id="9" creationId="{22EEE2E5-DD83-1109-1CC8-8B05CA9FB72D}"/>
          </ac:picMkLst>
        </pc:picChg>
        <pc:cxnChg chg="del">
          <ac:chgData name="Aldacher, Muhammad" userId="12bec936-7d77-4747-ae5c-755e57d88fa4" providerId="ADAL" clId="{6F26AB92-66FB-43CA-84F8-8A129E243004}" dt="2024-12-04T19:33:43.282" v="1379" actId="21"/>
          <ac:cxnSpMkLst>
            <pc:docMk/>
            <pc:sldMk cId="1767816975" sldId="308"/>
            <ac:cxnSpMk id="6" creationId="{B24226F1-C601-39A3-7EF3-5BE30FBC5A14}"/>
          </ac:cxnSpMkLst>
        </pc:cxnChg>
        <pc:cxnChg chg="add mod">
          <ac:chgData name="Aldacher, Muhammad" userId="12bec936-7d77-4747-ae5c-755e57d88fa4" providerId="ADAL" clId="{6F26AB92-66FB-43CA-84F8-8A129E243004}" dt="2024-12-04T19:33:43.560" v="1380"/>
          <ac:cxnSpMkLst>
            <pc:docMk/>
            <pc:sldMk cId="1767816975" sldId="308"/>
            <ac:cxnSpMk id="10" creationId="{B24226F1-C601-39A3-7EF3-5BE30FBC5A14}"/>
          </ac:cxnSpMkLst>
        </pc:cxnChg>
        <pc:cxnChg chg="add del mod">
          <ac:chgData name="Aldacher, Muhammad" userId="12bec936-7d77-4747-ae5c-755e57d88fa4" providerId="ADAL" clId="{6F26AB92-66FB-43CA-84F8-8A129E243004}" dt="2024-12-04T19:33:46.529" v="1381" actId="478"/>
          <ac:cxnSpMkLst>
            <pc:docMk/>
            <pc:sldMk cId="1767816975" sldId="308"/>
            <ac:cxnSpMk id="12" creationId="{EE9B787E-B615-8377-2DFA-29388EA1A01E}"/>
          </ac:cxnSpMkLst>
        </pc:cxnChg>
        <pc:cxnChg chg="del">
          <ac:chgData name="Aldacher, Muhammad" userId="12bec936-7d77-4747-ae5c-755e57d88fa4" providerId="ADAL" clId="{6F26AB92-66FB-43CA-84F8-8A129E243004}" dt="2024-12-04T19:33:43.282" v="1379" actId="21"/>
          <ac:cxnSpMkLst>
            <pc:docMk/>
            <pc:sldMk cId="1767816975" sldId="308"/>
            <ac:cxnSpMk id="13" creationId="{EE9B787E-B615-8377-2DFA-29388EA1A01E}"/>
          </ac:cxnSpMkLst>
        </pc:cxnChg>
        <pc:cxnChg chg="add mod">
          <ac:chgData name="Aldacher, Muhammad" userId="12bec936-7d77-4747-ae5c-755e57d88fa4" providerId="ADAL" clId="{6F26AB92-66FB-43CA-84F8-8A129E243004}" dt="2024-12-04T19:33:54.126" v="1382"/>
          <ac:cxnSpMkLst>
            <pc:docMk/>
            <pc:sldMk cId="1767816975" sldId="308"/>
            <ac:cxnSpMk id="16" creationId="{E3EC3BB8-F954-893A-EC97-705E9A7C97B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73568-304E-6560-6DEA-E6C7FE3B3D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EBCB48-65A8-E561-EB6C-8E67793C4F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968DC-CBA0-6890-8176-86C887419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7134-0CFF-4E9B-BAED-E9F4C639BA69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64AC73-1049-B66D-F794-5E0A3363B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73A0BB-5A6A-C102-D611-584C5C1CF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3EE71-133C-47CF-9D16-07951AE84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68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3B516-32B2-2886-FFDA-99685C0A2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780113-B7AB-F55C-7805-2C60CA9E80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9A20C-C9FF-3983-62F2-30B32E6FF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7134-0CFF-4E9B-BAED-E9F4C639BA69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1C87D6-4879-8A18-71B9-AE9D8A9E2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7967C3-270F-ABD2-5676-3508D73E6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3EE71-133C-47CF-9D16-07951AE84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962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EF2FBD-00CC-D13E-BADE-2F4EE68230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8481F2-76FB-D961-EF3E-A0A08163AB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6870E3-37C8-17D8-8570-3473F085C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7134-0CFF-4E9B-BAED-E9F4C639BA69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B4DF8-1F18-8E42-8001-BA8DFC0B4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B71A9-FA25-8F0C-0269-E6206A23B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3EE71-133C-47CF-9D16-07951AE84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820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02F34-59F2-4E15-EE74-1ABCAEA9D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EDA1A-C397-F420-E4D5-ADC945A51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0A9919-58A1-CD85-5972-C1AD9A16A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7134-0CFF-4E9B-BAED-E9F4C639BA69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965C8-8AD0-E01E-0C44-EE40CB4C5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2E851-1B8C-7F85-F6F2-B756D7403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3EE71-133C-47CF-9D16-07951AE84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30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3BEDD-6FDA-5071-F0A0-33A91C471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95D8D9-7088-3BB0-7306-33260E32D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2DFF3-9E7F-5A32-FDE5-EDE70CEE5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7134-0CFF-4E9B-BAED-E9F4C639BA69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A70C21-BC18-5023-C648-B363AEC86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5804A-0260-69E0-6860-E3F83C13C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3EE71-133C-47CF-9D16-07951AE84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839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4F4F0-6964-BD6F-63AD-3C08BFAE1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1BCB9-889A-37C8-F173-6AFBC5D491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96C3A9-4BCA-D35B-0A2D-AABC2045D9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5B0E6C-4331-E9C3-A43A-E5611DC24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7134-0CFF-4E9B-BAED-E9F4C639BA69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11646E-8C17-D3FC-68EC-42D3D992F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7C57BB-2017-746E-E2D1-607F7CAFD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3EE71-133C-47CF-9D16-07951AE84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713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E5A85-4A4B-0ADA-E10F-2B31FFF75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2A0EBD-BAC9-987B-C224-3F4861A3E7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BA4BA2-777C-D346-CED2-0FDD07F3D9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406D05-F5D2-9F0B-6634-120684820A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1EA00D-6E79-EF02-882E-4F18AD9528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8E5AEB-3E1C-B7D4-6F08-F1D584A3B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7134-0CFF-4E9B-BAED-E9F4C639BA69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973FBC-DC93-965A-0331-0D1542313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F0C965-874E-27CE-055D-1CD7AD1E0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3EE71-133C-47CF-9D16-07951AE84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862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8D7E8-F31F-BAE7-5E85-EE859ABB3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2B7858-76F2-F5D5-74AE-ABDFC1F60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7134-0CFF-4E9B-BAED-E9F4C639BA69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2ED149-5D98-CCEB-A1C9-0F147F359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22F4E6-BF1A-9D2D-216C-BA29F7C7E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3EE71-133C-47CF-9D16-07951AE84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311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E53E0A-0340-1017-A56C-D2B85D394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7134-0CFF-4E9B-BAED-E9F4C639BA69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1D196E-C982-E6AB-6B28-17D18E028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C2B1CA-3882-F687-CCAE-EF21BF048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3EE71-133C-47CF-9D16-07951AE84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285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BB66A-5A89-9476-8FA4-5B19C87F5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4C321-F814-7647-A4EF-8A1960F9B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C6FEF3-28FD-D46A-6F8B-2100991379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D753FA-A8B3-EEFE-1848-8FC0A2090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7134-0CFF-4E9B-BAED-E9F4C639BA69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8A47B-1CD7-5D97-826A-ADA78728A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64767C-A11E-0860-3202-547070596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3EE71-133C-47CF-9D16-07951AE84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715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7A816-CF7C-CCA8-391D-83BAE836C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50D68F-AFC0-7F8B-E2EB-53991E78DB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7289F5-F56A-75DE-B353-2FBC1ABB7F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87D1A6-1BB5-AE91-61C1-70C2199EC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7134-0CFF-4E9B-BAED-E9F4C639BA69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2DB63B-D67E-6DA4-D8EB-E0EF25C2E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DCB29C-9D0A-B785-A333-DC0180760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3EE71-133C-47CF-9D16-07951AE84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00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4B5800-3E91-4281-C978-8D1FB5534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63BB36-2214-D05D-3D9F-33901CC6D7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10EAA7-DCEA-C8F4-B303-CC8FF8B0BC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9F7134-0CFF-4E9B-BAED-E9F4C639BA69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85323-63AE-729F-FB20-C1CB92744E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399AC6-777A-A9F7-B578-F7176DB8B0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DA3EE71-133C-47CF-9D16-07951AE84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359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1AEDD-0F50-6E96-AE20-BB42A5B9FB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TX FIR Equalizer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011FDC-BE47-C323-8565-4E7DE9E89D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12 Gbps</a:t>
            </a:r>
          </a:p>
          <a:p>
            <a:endParaRPr lang="en-US" dirty="0"/>
          </a:p>
          <a:p>
            <a:r>
              <a:rPr lang="en-US" b="1" dirty="0"/>
              <a:t>(Pulse Response)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0F565B8-21F9-875E-C834-4D3DA2654690}"/>
              </a:ext>
            </a:extLst>
          </p:cNvPr>
          <p:cNvSpPr txBox="1">
            <a:spLocks/>
          </p:cNvSpPr>
          <p:nvPr/>
        </p:nvSpPr>
        <p:spPr>
          <a:xfrm>
            <a:off x="1524000" y="5943600"/>
            <a:ext cx="9144000" cy="6199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Muhammad Aldacher</a:t>
            </a:r>
          </a:p>
        </p:txBody>
      </p:sp>
    </p:spTree>
    <p:extLst>
      <p:ext uri="{BB962C8B-B14F-4D97-AF65-F5344CB8AC3E}">
        <p14:creationId xmlns:p14="http://schemas.microsoft.com/office/powerpoint/2010/main" val="1179155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26597-7569-7F39-7E3C-E888F30C8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Waveforms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CA5C24A-65CD-BF9E-7C7C-06AAAE2273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6271" y="1825625"/>
            <a:ext cx="10219458" cy="4351338"/>
          </a:xfr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506382C-38D9-0F15-E4A7-AC418D6B79A4}"/>
              </a:ext>
            </a:extLst>
          </p:cNvPr>
          <p:cNvCxnSpPr/>
          <p:nvPr/>
        </p:nvCxnSpPr>
        <p:spPr>
          <a:xfrm>
            <a:off x="5207000" y="2520950"/>
            <a:ext cx="0" cy="2571750"/>
          </a:xfrm>
          <a:prstGeom prst="straightConnector1">
            <a:avLst/>
          </a:prstGeom>
          <a:ln w="12700">
            <a:solidFill>
              <a:srgbClr val="FFC000"/>
            </a:solidFill>
            <a:prstDash val="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7B57ADF-6966-C0F6-622B-C9273BC94A30}"/>
              </a:ext>
            </a:extLst>
          </p:cNvPr>
          <p:cNvCxnSpPr>
            <a:cxnSpLocks/>
          </p:cNvCxnSpPr>
          <p:nvPr/>
        </p:nvCxnSpPr>
        <p:spPr>
          <a:xfrm>
            <a:off x="4502150" y="4889500"/>
            <a:ext cx="0" cy="203200"/>
          </a:xfrm>
          <a:prstGeom prst="straightConnector1">
            <a:avLst/>
          </a:prstGeom>
          <a:ln w="12700">
            <a:solidFill>
              <a:srgbClr val="FFC000"/>
            </a:solidFill>
            <a:prstDash val="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C4DF3A4-6791-50EE-1A23-3BBFD0B060F7}"/>
              </a:ext>
            </a:extLst>
          </p:cNvPr>
          <p:cNvCxnSpPr>
            <a:cxnSpLocks/>
          </p:cNvCxnSpPr>
          <p:nvPr/>
        </p:nvCxnSpPr>
        <p:spPr>
          <a:xfrm>
            <a:off x="5899150" y="4337050"/>
            <a:ext cx="0" cy="755650"/>
          </a:xfrm>
          <a:prstGeom prst="straightConnector1">
            <a:avLst/>
          </a:prstGeom>
          <a:ln w="12700">
            <a:solidFill>
              <a:srgbClr val="FFC000"/>
            </a:solidFill>
            <a:prstDash val="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972B4BA-609A-7239-AD90-006E6FEC0281}"/>
              </a:ext>
            </a:extLst>
          </p:cNvPr>
          <p:cNvCxnSpPr>
            <a:cxnSpLocks/>
          </p:cNvCxnSpPr>
          <p:nvPr/>
        </p:nvCxnSpPr>
        <p:spPr>
          <a:xfrm>
            <a:off x="6597650" y="4730750"/>
            <a:ext cx="0" cy="361950"/>
          </a:xfrm>
          <a:prstGeom prst="straightConnector1">
            <a:avLst/>
          </a:prstGeom>
          <a:ln w="12700">
            <a:solidFill>
              <a:srgbClr val="FFC000"/>
            </a:solidFill>
            <a:prstDash val="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3974C16-78BA-CF81-3CB6-4EA2D9E61724}"/>
              </a:ext>
            </a:extLst>
          </p:cNvPr>
          <p:cNvSpPr txBox="1"/>
          <p:nvPr/>
        </p:nvSpPr>
        <p:spPr>
          <a:xfrm>
            <a:off x="4502150" y="4867989"/>
            <a:ext cx="5196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>
                <a:solidFill>
                  <a:srgbClr val="FFC000"/>
                </a:solidFill>
              </a:rPr>
              <a:t>Pre-Cursor1</a:t>
            </a:r>
            <a:br>
              <a:rPr lang="en-US" sz="500" dirty="0">
                <a:solidFill>
                  <a:srgbClr val="FFC000"/>
                </a:solidFill>
              </a:rPr>
            </a:br>
            <a:r>
              <a:rPr lang="en-US" sz="500" dirty="0">
                <a:solidFill>
                  <a:srgbClr val="FFC000"/>
                </a:solidFill>
              </a:rPr>
              <a:t>= 18mV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25E0903-123D-CBCB-D5D4-5B7DFF8FC698}"/>
              </a:ext>
            </a:extLst>
          </p:cNvPr>
          <p:cNvSpPr txBox="1"/>
          <p:nvPr/>
        </p:nvSpPr>
        <p:spPr>
          <a:xfrm>
            <a:off x="5207000" y="4867989"/>
            <a:ext cx="5309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>
                <a:solidFill>
                  <a:srgbClr val="FFC000"/>
                </a:solidFill>
              </a:rPr>
              <a:t>Main-Cursor</a:t>
            </a:r>
            <a:br>
              <a:rPr lang="en-US" sz="500" dirty="0">
                <a:solidFill>
                  <a:srgbClr val="FFC000"/>
                </a:solidFill>
              </a:rPr>
            </a:br>
            <a:r>
              <a:rPr lang="en-US" sz="500" dirty="0">
                <a:solidFill>
                  <a:srgbClr val="FFC000"/>
                </a:solidFill>
              </a:rPr>
              <a:t>= 303mV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18B890-5348-804E-C092-BCB4B8355D38}"/>
              </a:ext>
            </a:extLst>
          </p:cNvPr>
          <p:cNvSpPr txBox="1"/>
          <p:nvPr/>
        </p:nvSpPr>
        <p:spPr>
          <a:xfrm>
            <a:off x="5905500" y="4867989"/>
            <a:ext cx="5517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>
                <a:solidFill>
                  <a:srgbClr val="FFC000"/>
                </a:solidFill>
              </a:rPr>
              <a:t>Post-Cursor1</a:t>
            </a:r>
            <a:br>
              <a:rPr lang="en-US" sz="500" dirty="0">
                <a:solidFill>
                  <a:srgbClr val="FFC000"/>
                </a:solidFill>
              </a:rPr>
            </a:br>
            <a:r>
              <a:rPr lang="en-US" sz="500" dirty="0">
                <a:solidFill>
                  <a:srgbClr val="FFC000"/>
                </a:solidFill>
              </a:rPr>
              <a:t>= 88mV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19A56B9-FD31-1AEA-78AA-9845AC207D58}"/>
              </a:ext>
            </a:extLst>
          </p:cNvPr>
          <p:cNvSpPr txBox="1"/>
          <p:nvPr/>
        </p:nvSpPr>
        <p:spPr>
          <a:xfrm>
            <a:off x="6597650" y="4867989"/>
            <a:ext cx="5517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>
                <a:solidFill>
                  <a:srgbClr val="FFC000"/>
                </a:solidFill>
              </a:rPr>
              <a:t>Post-Cursor2</a:t>
            </a:r>
            <a:br>
              <a:rPr lang="en-US" sz="500" dirty="0">
                <a:solidFill>
                  <a:srgbClr val="FFC000"/>
                </a:solidFill>
              </a:rPr>
            </a:br>
            <a:r>
              <a:rPr lang="en-US" sz="500" dirty="0">
                <a:solidFill>
                  <a:srgbClr val="FFC000"/>
                </a:solidFill>
              </a:rPr>
              <a:t>= 42mV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E4E1C0E9-1499-C32C-F519-33CB881877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3683316"/>
              </p:ext>
            </p:extLst>
          </p:nvPr>
        </p:nvGraphicFramePr>
        <p:xfrm>
          <a:off x="6095999" y="406996"/>
          <a:ext cx="5109734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1526">
                  <a:extLst>
                    <a:ext uri="{9D8B030D-6E8A-4147-A177-3AD203B41FA5}">
                      <a16:colId xmlns:a16="http://schemas.microsoft.com/office/drawing/2014/main" val="479946795"/>
                    </a:ext>
                  </a:extLst>
                </a:gridCol>
                <a:gridCol w="1084552">
                  <a:extLst>
                    <a:ext uri="{9D8B030D-6E8A-4147-A177-3AD203B41FA5}">
                      <a16:colId xmlns:a16="http://schemas.microsoft.com/office/drawing/2014/main" val="2722740663"/>
                    </a:ext>
                  </a:extLst>
                </a:gridCol>
                <a:gridCol w="1084552">
                  <a:extLst>
                    <a:ext uri="{9D8B030D-6E8A-4147-A177-3AD203B41FA5}">
                      <a16:colId xmlns:a16="http://schemas.microsoft.com/office/drawing/2014/main" val="1750560932"/>
                    </a:ext>
                  </a:extLst>
                </a:gridCol>
                <a:gridCol w="1084552">
                  <a:extLst>
                    <a:ext uri="{9D8B030D-6E8A-4147-A177-3AD203B41FA5}">
                      <a16:colId xmlns:a16="http://schemas.microsoft.com/office/drawing/2014/main" val="4060541850"/>
                    </a:ext>
                  </a:extLst>
                </a:gridCol>
                <a:gridCol w="1084552">
                  <a:extLst>
                    <a:ext uri="{9D8B030D-6E8A-4147-A177-3AD203B41FA5}">
                      <a16:colId xmlns:a16="http://schemas.microsoft.com/office/drawing/2014/main" val="2997313547"/>
                    </a:ext>
                  </a:extLst>
                </a:gridCol>
              </a:tblGrid>
              <a:tr h="233188"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Pre-</a:t>
                      </a:r>
                      <a:br>
                        <a:rPr lang="en-US" sz="1050" dirty="0"/>
                      </a:br>
                      <a:r>
                        <a:rPr lang="en-US" sz="1050" dirty="0"/>
                        <a:t>Cursor1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Main-</a:t>
                      </a:r>
                      <a:br>
                        <a:rPr lang="en-US" sz="1050" dirty="0"/>
                      </a:br>
                      <a:r>
                        <a:rPr lang="en-US" sz="1050" dirty="0"/>
                        <a:t>Cursor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Post-</a:t>
                      </a:r>
                      <a:br>
                        <a:rPr lang="en-US" sz="1050" dirty="0"/>
                      </a:br>
                      <a:r>
                        <a:rPr lang="en-US" sz="1050" dirty="0"/>
                        <a:t>Cursor1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Post-</a:t>
                      </a:r>
                      <a:br>
                        <a:rPr lang="en-US" sz="1050" dirty="0"/>
                      </a:br>
                      <a:r>
                        <a:rPr lang="en-US" sz="1050" dirty="0"/>
                        <a:t>Cursor2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5291846"/>
                  </a:ext>
                </a:extLst>
              </a:tr>
              <a:tr h="190005">
                <a:tc>
                  <a:txBody>
                    <a:bodyPr/>
                    <a:lstStyle/>
                    <a:p>
                      <a:r>
                        <a:rPr lang="en-US" sz="800" dirty="0"/>
                        <a:t>Adjusted</a:t>
                      </a:r>
                      <a:br>
                        <a:rPr lang="en-US" sz="800" dirty="0"/>
                      </a:br>
                      <a:r>
                        <a:rPr lang="en-US" sz="800" b="1" dirty="0"/>
                        <a:t>V</a:t>
                      </a:r>
                      <a:r>
                        <a:rPr lang="en-US" sz="600" b="1" dirty="0"/>
                        <a:t>SWING(PK2PK)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(18 / 303) * 500 mV</a:t>
                      </a:r>
                    </a:p>
                    <a:p>
                      <a:r>
                        <a:rPr lang="en-US" sz="800" dirty="0"/>
                        <a:t>= </a:t>
                      </a:r>
                      <a:r>
                        <a:rPr lang="en-US" sz="800" b="1" dirty="0"/>
                        <a:t>29.7 mV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(303 / 303) * 500 mV</a:t>
                      </a:r>
                    </a:p>
                    <a:p>
                      <a:r>
                        <a:rPr lang="en-US" sz="800" dirty="0"/>
                        <a:t>= </a:t>
                      </a:r>
                      <a:r>
                        <a:rPr lang="en-US" sz="800" b="1" dirty="0">
                          <a:solidFill>
                            <a:srgbClr val="C00000"/>
                          </a:solidFill>
                        </a:rPr>
                        <a:t>500 mV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(88 / 303) * 500 mV</a:t>
                      </a:r>
                    </a:p>
                    <a:p>
                      <a:r>
                        <a:rPr lang="en-US" sz="800" dirty="0"/>
                        <a:t>= </a:t>
                      </a:r>
                      <a:r>
                        <a:rPr lang="en-US" sz="800" b="1" dirty="0"/>
                        <a:t>145.2 mV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(42 / 303) * 500 mV</a:t>
                      </a:r>
                    </a:p>
                    <a:p>
                      <a:r>
                        <a:rPr lang="en-US" sz="800" dirty="0"/>
                        <a:t>= </a:t>
                      </a:r>
                      <a:r>
                        <a:rPr lang="en-US" sz="800" b="1" dirty="0"/>
                        <a:t>69.3 mV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933666"/>
                  </a:ext>
                </a:extLst>
              </a:tr>
              <a:tr h="259098">
                <a:tc>
                  <a:txBody>
                    <a:bodyPr/>
                    <a:lstStyle/>
                    <a:p>
                      <a:r>
                        <a:rPr lang="en-US" sz="800" dirty="0"/>
                        <a:t>Equivalent</a:t>
                      </a:r>
                      <a:br>
                        <a:rPr lang="en-US" sz="800" dirty="0"/>
                      </a:br>
                      <a:r>
                        <a:rPr lang="en-US" sz="800" b="1" dirty="0"/>
                        <a:t>I</a:t>
                      </a:r>
                      <a:r>
                        <a:rPr lang="en-US" sz="600" b="1" dirty="0"/>
                        <a:t>BIAS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29.7 mV / 50 Ohms</a:t>
                      </a:r>
                      <a:br>
                        <a:rPr lang="en-US" sz="800" dirty="0"/>
                      </a:br>
                      <a:r>
                        <a:rPr lang="en-US" sz="800" dirty="0"/>
                        <a:t>= </a:t>
                      </a:r>
                      <a:r>
                        <a:rPr lang="en-US" sz="800" b="1" dirty="0"/>
                        <a:t>0.6 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500 mV / 50 Ohms</a:t>
                      </a:r>
                      <a:br>
                        <a:rPr lang="en-US" sz="800" dirty="0"/>
                      </a:br>
                      <a:r>
                        <a:rPr lang="en-US" sz="800" dirty="0"/>
                        <a:t>= </a:t>
                      </a:r>
                      <a:r>
                        <a:rPr lang="en-US" sz="800" b="1" dirty="0">
                          <a:solidFill>
                            <a:srgbClr val="C00000"/>
                          </a:solidFill>
                        </a:rPr>
                        <a:t>10 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145.2 mV / 50 Ohms</a:t>
                      </a:r>
                      <a:br>
                        <a:rPr lang="en-US" sz="800" dirty="0"/>
                      </a:br>
                      <a:r>
                        <a:rPr lang="en-US" sz="800" dirty="0"/>
                        <a:t>= </a:t>
                      </a:r>
                      <a:r>
                        <a:rPr lang="en-US" sz="800" b="1" dirty="0"/>
                        <a:t>2.9 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69.3 mV / 50 Ohms</a:t>
                      </a:r>
                      <a:br>
                        <a:rPr lang="en-US" sz="800" dirty="0"/>
                      </a:br>
                      <a:r>
                        <a:rPr lang="en-US" sz="800" dirty="0"/>
                        <a:t>= </a:t>
                      </a:r>
                      <a:r>
                        <a:rPr lang="en-US" sz="800" b="1" dirty="0"/>
                        <a:t>1.4 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4239258"/>
                  </a:ext>
                </a:extLst>
              </a:tr>
              <a:tr h="129912">
                <a:tc>
                  <a:txBody>
                    <a:bodyPr/>
                    <a:lstStyle/>
                    <a:p>
                      <a:r>
                        <a:rPr lang="en-US" sz="800" dirty="0"/>
                        <a:t># of fingers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(m = 12)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(</a:t>
                      </a:r>
                      <a:r>
                        <a:rPr lang="en-US" sz="800" b="1" dirty="0">
                          <a:solidFill>
                            <a:srgbClr val="C00000"/>
                          </a:solidFill>
                        </a:rPr>
                        <a:t>m = 200</a:t>
                      </a:r>
                      <a:r>
                        <a:rPr lang="en-US" sz="800" b="1" dirty="0"/>
                        <a:t>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(m = 58)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(m = 28)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711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6390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2E954-1098-8EBB-840F-5B20C98BA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61355"/>
          </a:xfrm>
        </p:spPr>
        <p:txBody>
          <a:bodyPr/>
          <a:lstStyle/>
          <a:p>
            <a:pPr algn="ctr"/>
            <a:r>
              <a:rPr lang="en-US" dirty="0"/>
              <a:t>2) Pulse Response</a:t>
            </a:r>
            <a:br>
              <a:rPr lang="en-US" dirty="0"/>
            </a:br>
            <a:r>
              <a:rPr lang="en-US" dirty="0"/>
              <a:t>(with Equalization)</a:t>
            </a:r>
          </a:p>
        </p:txBody>
      </p:sp>
    </p:spTree>
    <p:extLst>
      <p:ext uri="{BB962C8B-B14F-4D97-AF65-F5344CB8AC3E}">
        <p14:creationId xmlns:p14="http://schemas.microsoft.com/office/powerpoint/2010/main" val="2586888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2E954-1098-8EBB-840F-5B20C98BA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4875"/>
          </a:xfrm>
        </p:spPr>
        <p:txBody>
          <a:bodyPr/>
          <a:lstStyle/>
          <a:p>
            <a:r>
              <a:rPr lang="en-US" dirty="0"/>
              <a:t>TB Schematics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A2C1B51-EA44-5556-38D3-C0020C9F6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531" y="1805885"/>
            <a:ext cx="10393678" cy="381524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D79CC4A6-8162-203C-82FC-D614C5DD6060}"/>
              </a:ext>
            </a:extLst>
          </p:cNvPr>
          <p:cNvSpPr txBox="1"/>
          <p:nvPr/>
        </p:nvSpPr>
        <p:spPr>
          <a:xfrm>
            <a:off x="132718" y="2113677"/>
            <a:ext cx="1410964" cy="163121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LIB: </a:t>
            </a:r>
            <a:r>
              <a:rPr lang="en-US" sz="1000" b="1" dirty="0" err="1"/>
              <a:t>analogLib</a:t>
            </a:r>
            <a:endParaRPr lang="en-US" sz="1000" b="1" dirty="0"/>
          </a:p>
          <a:p>
            <a:r>
              <a:rPr lang="en-US" sz="1000" dirty="0"/>
              <a:t>CELL: </a:t>
            </a:r>
            <a:r>
              <a:rPr lang="en-US" sz="1000" b="1" dirty="0" err="1"/>
              <a:t>vpulse</a:t>
            </a:r>
            <a:br>
              <a:rPr lang="en-US" sz="1000" dirty="0"/>
            </a:br>
            <a:endParaRPr lang="en-US" sz="1000" dirty="0"/>
          </a:p>
          <a:p>
            <a:r>
              <a:rPr lang="en-US" sz="1000" dirty="0"/>
              <a:t>Voltage1: </a:t>
            </a:r>
            <a:r>
              <a:rPr lang="en-US" sz="1000" b="1" dirty="0"/>
              <a:t>0 V</a:t>
            </a:r>
            <a:r>
              <a:rPr lang="en-US" sz="1000" dirty="0"/>
              <a:t> </a:t>
            </a:r>
            <a:r>
              <a:rPr lang="en-US" sz="1000" dirty="0">
                <a:solidFill>
                  <a:srgbClr val="FF0000"/>
                </a:solidFill>
              </a:rPr>
              <a:t>/ 1 V</a:t>
            </a:r>
          </a:p>
          <a:p>
            <a:r>
              <a:rPr lang="en-US" sz="1000" dirty="0"/>
              <a:t>Voltage2: </a:t>
            </a:r>
            <a:r>
              <a:rPr lang="en-US" sz="1000" b="1" dirty="0"/>
              <a:t>1 V </a:t>
            </a:r>
            <a:r>
              <a:rPr lang="en-US" sz="1000" dirty="0">
                <a:solidFill>
                  <a:srgbClr val="FF0000"/>
                </a:solidFill>
              </a:rPr>
              <a:t>/ 0 V</a:t>
            </a:r>
          </a:p>
          <a:p>
            <a:r>
              <a:rPr lang="en-US" sz="1000" dirty="0"/>
              <a:t>Period: </a:t>
            </a:r>
            <a:r>
              <a:rPr lang="en-US" sz="1000" b="1" dirty="0"/>
              <a:t>10u</a:t>
            </a:r>
          </a:p>
          <a:p>
            <a:r>
              <a:rPr lang="en-US" sz="1000" dirty="0"/>
              <a:t>Delay time: </a:t>
            </a:r>
            <a:r>
              <a:rPr lang="en-US" sz="1000" b="1" dirty="0"/>
              <a:t>11 ns</a:t>
            </a:r>
          </a:p>
          <a:p>
            <a:r>
              <a:rPr lang="en-US" sz="1000" dirty="0"/>
              <a:t>Rise/Fall times: </a:t>
            </a:r>
            <a:r>
              <a:rPr lang="en-US" sz="1000" b="1" dirty="0"/>
              <a:t>2.5 </a:t>
            </a:r>
            <a:r>
              <a:rPr lang="en-US" sz="1000" b="1" dirty="0" err="1"/>
              <a:t>ps</a:t>
            </a:r>
            <a:endParaRPr lang="en-US" sz="1000" b="1" dirty="0"/>
          </a:p>
          <a:p>
            <a:r>
              <a:rPr lang="en-US" sz="1000" dirty="0"/>
              <a:t>Pulse width: </a:t>
            </a:r>
            <a:r>
              <a:rPr lang="en-US" sz="1000" b="1" dirty="0">
                <a:highlight>
                  <a:srgbClr val="FFFF00"/>
                </a:highlight>
              </a:rPr>
              <a:t>83.33ps</a:t>
            </a:r>
            <a:r>
              <a:rPr lang="en-US" sz="1000" b="1" dirty="0"/>
              <a:t> </a:t>
            </a:r>
            <a:br>
              <a:rPr lang="en-US" sz="1000" b="1" dirty="0"/>
            </a:br>
            <a:r>
              <a:rPr lang="en-US" sz="1000" b="1" dirty="0"/>
              <a:t>                           </a:t>
            </a:r>
            <a:r>
              <a:rPr lang="en-US" sz="1000" b="1" dirty="0">
                <a:highlight>
                  <a:srgbClr val="FFFF00"/>
                </a:highlight>
              </a:rPr>
              <a:t>(1/12G) 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54C3A7D-8B88-95B7-F343-C71B78F5EC4C}"/>
              </a:ext>
            </a:extLst>
          </p:cNvPr>
          <p:cNvCxnSpPr>
            <a:cxnSpLocks/>
            <a:endCxn id="26" idx="3"/>
          </p:cNvCxnSpPr>
          <p:nvPr/>
        </p:nvCxnSpPr>
        <p:spPr>
          <a:xfrm flipH="1">
            <a:off x="1543682" y="2724150"/>
            <a:ext cx="361318" cy="205135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2ECF022-3225-5967-7F5D-26588E68B693}"/>
              </a:ext>
            </a:extLst>
          </p:cNvPr>
          <p:cNvCxnSpPr>
            <a:cxnSpLocks/>
            <a:endCxn id="26" idx="3"/>
          </p:cNvCxnSpPr>
          <p:nvPr/>
        </p:nvCxnSpPr>
        <p:spPr>
          <a:xfrm flipH="1" flipV="1">
            <a:off x="1543682" y="2929285"/>
            <a:ext cx="361318" cy="20444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DD813E4-6B11-1258-6326-72B390D2D2D5}"/>
              </a:ext>
            </a:extLst>
          </p:cNvPr>
          <p:cNvSpPr txBox="1"/>
          <p:nvPr/>
        </p:nvSpPr>
        <p:spPr>
          <a:xfrm>
            <a:off x="6029207" y="5251801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FFC000"/>
                </a:solidFill>
              </a:rPr>
              <a:t>m=200</a:t>
            </a:r>
            <a:br>
              <a:rPr lang="en-US" sz="900" dirty="0">
                <a:solidFill>
                  <a:srgbClr val="FFC000"/>
                </a:solidFill>
              </a:rPr>
            </a:br>
            <a:r>
              <a:rPr lang="en-US" sz="900" dirty="0">
                <a:solidFill>
                  <a:srgbClr val="FFC000"/>
                </a:solidFill>
              </a:rPr>
              <a:t>L=4*L</a:t>
            </a:r>
            <a:r>
              <a:rPr lang="en-US" sz="600" dirty="0">
                <a:solidFill>
                  <a:srgbClr val="FFC000"/>
                </a:solidFill>
              </a:rPr>
              <a:t>MIN</a:t>
            </a:r>
            <a:endParaRPr lang="en-US" sz="400" dirty="0">
              <a:solidFill>
                <a:srgbClr val="FFC00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F31D204-C8BE-DAD1-C71C-F479232E60F0}"/>
              </a:ext>
            </a:extLst>
          </p:cNvPr>
          <p:cNvSpPr txBox="1"/>
          <p:nvPr/>
        </p:nvSpPr>
        <p:spPr>
          <a:xfrm>
            <a:off x="7038857" y="4451701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FFC000"/>
                </a:solidFill>
              </a:rPr>
              <a:t>m=</a:t>
            </a:r>
            <a:r>
              <a:rPr lang="en-US" sz="900" b="1" dirty="0">
                <a:solidFill>
                  <a:schemeClr val="accent2"/>
                </a:solidFill>
              </a:rPr>
              <a:t>12</a:t>
            </a:r>
            <a:br>
              <a:rPr lang="en-US" sz="900" dirty="0">
                <a:solidFill>
                  <a:srgbClr val="FFC000"/>
                </a:solidFill>
              </a:rPr>
            </a:br>
            <a:r>
              <a:rPr lang="en-US" sz="900" dirty="0">
                <a:solidFill>
                  <a:srgbClr val="FFC000"/>
                </a:solidFill>
              </a:rPr>
              <a:t>L=4*L</a:t>
            </a:r>
            <a:r>
              <a:rPr lang="en-US" sz="600" dirty="0">
                <a:solidFill>
                  <a:srgbClr val="FFC000"/>
                </a:solidFill>
              </a:rPr>
              <a:t>MIN</a:t>
            </a:r>
            <a:endParaRPr lang="en-US" sz="400" dirty="0">
              <a:solidFill>
                <a:srgbClr val="FFC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40E1760-FDF5-49E5-5F79-4D8DF9650D4E}"/>
              </a:ext>
            </a:extLst>
          </p:cNvPr>
          <p:cNvSpPr txBox="1"/>
          <p:nvPr/>
        </p:nvSpPr>
        <p:spPr>
          <a:xfrm>
            <a:off x="8486657" y="4451701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FFC000"/>
                </a:solidFill>
              </a:rPr>
              <a:t>m=</a:t>
            </a:r>
            <a:r>
              <a:rPr lang="en-US" sz="900" b="1" dirty="0">
                <a:solidFill>
                  <a:srgbClr val="FFC000"/>
                </a:solidFill>
              </a:rPr>
              <a:t>200</a:t>
            </a:r>
            <a:br>
              <a:rPr lang="en-US" sz="900" dirty="0">
                <a:solidFill>
                  <a:srgbClr val="FFC000"/>
                </a:solidFill>
              </a:rPr>
            </a:br>
            <a:r>
              <a:rPr lang="en-US" sz="900" dirty="0">
                <a:solidFill>
                  <a:srgbClr val="FFC000"/>
                </a:solidFill>
              </a:rPr>
              <a:t>L=4*L</a:t>
            </a:r>
            <a:r>
              <a:rPr lang="en-US" sz="600" dirty="0">
                <a:solidFill>
                  <a:srgbClr val="FFC000"/>
                </a:solidFill>
              </a:rPr>
              <a:t>MIN</a:t>
            </a:r>
            <a:endParaRPr lang="en-US" sz="400" dirty="0">
              <a:solidFill>
                <a:srgbClr val="FFC0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735097B-4150-F941-BA75-3FD6FD3DA845}"/>
              </a:ext>
            </a:extLst>
          </p:cNvPr>
          <p:cNvSpPr txBox="1"/>
          <p:nvPr/>
        </p:nvSpPr>
        <p:spPr>
          <a:xfrm>
            <a:off x="9934457" y="4451701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FFC000"/>
                </a:solidFill>
              </a:rPr>
              <a:t>m=</a:t>
            </a:r>
            <a:r>
              <a:rPr lang="en-US" sz="900" b="1" dirty="0">
                <a:solidFill>
                  <a:schemeClr val="accent2"/>
                </a:solidFill>
              </a:rPr>
              <a:t>58</a:t>
            </a:r>
            <a:br>
              <a:rPr lang="en-US" sz="900" dirty="0">
                <a:solidFill>
                  <a:srgbClr val="FFC000"/>
                </a:solidFill>
              </a:rPr>
            </a:br>
            <a:r>
              <a:rPr lang="en-US" sz="900" dirty="0">
                <a:solidFill>
                  <a:srgbClr val="FFC000"/>
                </a:solidFill>
              </a:rPr>
              <a:t>L=4*L</a:t>
            </a:r>
            <a:r>
              <a:rPr lang="en-US" sz="600" dirty="0">
                <a:solidFill>
                  <a:srgbClr val="FFC000"/>
                </a:solidFill>
              </a:rPr>
              <a:t>MIN</a:t>
            </a:r>
            <a:endParaRPr lang="en-US" sz="400" dirty="0">
              <a:solidFill>
                <a:srgbClr val="FFC00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0940491-E6C0-8F6C-1680-9C725F2E39C4}"/>
              </a:ext>
            </a:extLst>
          </p:cNvPr>
          <p:cNvSpPr txBox="1"/>
          <p:nvPr/>
        </p:nvSpPr>
        <p:spPr>
          <a:xfrm>
            <a:off x="11382257" y="4451701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FFC000"/>
                </a:solidFill>
              </a:rPr>
              <a:t>m=</a:t>
            </a:r>
            <a:r>
              <a:rPr lang="en-US" sz="900" b="1" dirty="0">
                <a:solidFill>
                  <a:schemeClr val="accent2"/>
                </a:solidFill>
              </a:rPr>
              <a:t>28</a:t>
            </a:r>
            <a:br>
              <a:rPr lang="en-US" sz="900" dirty="0">
                <a:solidFill>
                  <a:srgbClr val="FFC000"/>
                </a:solidFill>
              </a:rPr>
            </a:br>
            <a:r>
              <a:rPr lang="en-US" sz="900" dirty="0">
                <a:solidFill>
                  <a:srgbClr val="FFC000"/>
                </a:solidFill>
              </a:rPr>
              <a:t>L=4*L</a:t>
            </a:r>
            <a:r>
              <a:rPr lang="en-US" sz="600" dirty="0">
                <a:solidFill>
                  <a:srgbClr val="FFC000"/>
                </a:solidFill>
              </a:rPr>
              <a:t>MIN</a:t>
            </a:r>
            <a:endParaRPr lang="en-US" sz="400" dirty="0">
              <a:solidFill>
                <a:srgbClr val="FFC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3A939A-3CF0-D25F-0B96-B6A83E442EDA}"/>
              </a:ext>
            </a:extLst>
          </p:cNvPr>
          <p:cNvSpPr txBox="1"/>
          <p:nvPr/>
        </p:nvSpPr>
        <p:spPr>
          <a:xfrm>
            <a:off x="132718" y="4085041"/>
            <a:ext cx="1587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FF0000"/>
                </a:solidFill>
              </a:rPr>
              <a:t>* Delay time is increased to make sure that we start the pulse response measurements with steady-state levels.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11D912A-149E-37A7-B88B-F005D435461B}"/>
              </a:ext>
            </a:extLst>
          </p:cNvPr>
          <p:cNvCxnSpPr>
            <a:cxnSpLocks/>
          </p:cNvCxnSpPr>
          <p:nvPr/>
        </p:nvCxnSpPr>
        <p:spPr>
          <a:xfrm>
            <a:off x="6067307" y="4707461"/>
            <a:ext cx="0" cy="20990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8A6A2BC-2016-0017-E24D-A9FD0EF324E3}"/>
              </a:ext>
            </a:extLst>
          </p:cNvPr>
          <p:cNvSpPr txBox="1"/>
          <p:nvPr/>
        </p:nvSpPr>
        <p:spPr>
          <a:xfrm>
            <a:off x="6029207" y="4637611"/>
            <a:ext cx="71365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I</a:t>
            </a:r>
            <a:r>
              <a:rPr lang="en-US" sz="500" dirty="0">
                <a:solidFill>
                  <a:srgbClr val="FF0000"/>
                </a:solidFill>
              </a:rPr>
              <a:t>MAIN</a:t>
            </a:r>
            <a:r>
              <a:rPr lang="en-US" sz="900" dirty="0">
                <a:solidFill>
                  <a:srgbClr val="FF0000"/>
                </a:solidFill>
              </a:rPr>
              <a:t>=10mA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601B28-1AB9-9BEB-5C98-F3B8472D8538}"/>
              </a:ext>
            </a:extLst>
          </p:cNvPr>
          <p:cNvSpPr txBox="1"/>
          <p:nvPr/>
        </p:nvSpPr>
        <p:spPr>
          <a:xfrm>
            <a:off x="6796835" y="3434236"/>
            <a:ext cx="484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Pre1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45C3D8-2C40-9BA0-8C12-B1A78B679188}"/>
              </a:ext>
            </a:extLst>
          </p:cNvPr>
          <p:cNvSpPr txBox="1"/>
          <p:nvPr/>
        </p:nvSpPr>
        <p:spPr>
          <a:xfrm>
            <a:off x="8201802" y="3434236"/>
            <a:ext cx="5100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Main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55FC7D-B722-069D-524D-11754CDB293A}"/>
              </a:ext>
            </a:extLst>
          </p:cNvPr>
          <p:cNvSpPr txBox="1"/>
          <p:nvPr/>
        </p:nvSpPr>
        <p:spPr>
          <a:xfrm>
            <a:off x="9613578" y="3434236"/>
            <a:ext cx="557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Post1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17D08E-0329-AC7E-3DCE-4F2365FC1304}"/>
              </a:ext>
            </a:extLst>
          </p:cNvPr>
          <p:cNvSpPr txBox="1"/>
          <p:nvPr/>
        </p:nvSpPr>
        <p:spPr>
          <a:xfrm>
            <a:off x="11103302" y="3434236"/>
            <a:ext cx="557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Post2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655402-3D68-75EC-B29C-1049C37123F9}"/>
              </a:ext>
            </a:extLst>
          </p:cNvPr>
          <p:cNvSpPr txBox="1"/>
          <p:nvPr/>
        </p:nvSpPr>
        <p:spPr>
          <a:xfrm>
            <a:off x="7124700" y="4171950"/>
            <a:ext cx="7409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I</a:t>
            </a:r>
            <a:r>
              <a:rPr lang="en-US" sz="500" dirty="0">
                <a:solidFill>
                  <a:srgbClr val="FF0000"/>
                </a:solidFill>
              </a:rPr>
              <a:t>PRE1</a:t>
            </a:r>
            <a:r>
              <a:rPr lang="en-US" sz="900" dirty="0">
                <a:solidFill>
                  <a:srgbClr val="FF0000"/>
                </a:solidFill>
              </a:rPr>
              <a:t>=0.6mA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08297C0-2988-212E-3D10-D20425584B43}"/>
              </a:ext>
            </a:extLst>
          </p:cNvPr>
          <p:cNvCxnSpPr>
            <a:cxnSpLocks/>
          </p:cNvCxnSpPr>
          <p:nvPr/>
        </p:nvCxnSpPr>
        <p:spPr>
          <a:xfrm>
            <a:off x="8594725" y="4241800"/>
            <a:ext cx="0" cy="20990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219F287-22D0-B447-A712-7E9E9129EBC2}"/>
              </a:ext>
            </a:extLst>
          </p:cNvPr>
          <p:cNvSpPr txBox="1"/>
          <p:nvPr/>
        </p:nvSpPr>
        <p:spPr>
          <a:xfrm>
            <a:off x="8556625" y="4171950"/>
            <a:ext cx="71365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I</a:t>
            </a:r>
            <a:r>
              <a:rPr lang="en-US" sz="500" dirty="0">
                <a:solidFill>
                  <a:srgbClr val="FF0000"/>
                </a:solidFill>
              </a:rPr>
              <a:t>MAIN</a:t>
            </a:r>
            <a:r>
              <a:rPr lang="en-US" sz="900" dirty="0">
                <a:solidFill>
                  <a:srgbClr val="FF0000"/>
                </a:solidFill>
              </a:rPr>
              <a:t>=10mA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25910AC-0321-5707-96D8-538818834894}"/>
              </a:ext>
            </a:extLst>
          </p:cNvPr>
          <p:cNvCxnSpPr>
            <a:cxnSpLocks/>
          </p:cNvCxnSpPr>
          <p:nvPr/>
        </p:nvCxnSpPr>
        <p:spPr>
          <a:xfrm>
            <a:off x="10035739" y="4241800"/>
            <a:ext cx="0" cy="20990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9E9EA4B-7E07-F3A7-45B5-9BBCE60C9B0C}"/>
              </a:ext>
            </a:extLst>
          </p:cNvPr>
          <p:cNvSpPr txBox="1"/>
          <p:nvPr/>
        </p:nvSpPr>
        <p:spPr>
          <a:xfrm>
            <a:off x="9997639" y="4171950"/>
            <a:ext cx="78098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I</a:t>
            </a:r>
            <a:r>
              <a:rPr lang="en-US" sz="500" dirty="0">
                <a:solidFill>
                  <a:srgbClr val="FF0000"/>
                </a:solidFill>
              </a:rPr>
              <a:t>POST1</a:t>
            </a:r>
            <a:r>
              <a:rPr lang="en-US" sz="900" dirty="0">
                <a:solidFill>
                  <a:srgbClr val="FF0000"/>
                </a:solidFill>
              </a:rPr>
              <a:t>=2.9mA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A8B6145-350E-E5D5-35F3-6B8053B19EF4}"/>
              </a:ext>
            </a:extLst>
          </p:cNvPr>
          <p:cNvCxnSpPr>
            <a:cxnSpLocks/>
          </p:cNvCxnSpPr>
          <p:nvPr/>
        </p:nvCxnSpPr>
        <p:spPr>
          <a:xfrm>
            <a:off x="11476752" y="4235801"/>
            <a:ext cx="0" cy="20990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F88CE1C-F0BD-EA8F-321E-E52983CA0106}"/>
              </a:ext>
            </a:extLst>
          </p:cNvPr>
          <p:cNvSpPr txBox="1"/>
          <p:nvPr/>
        </p:nvSpPr>
        <p:spPr>
          <a:xfrm>
            <a:off x="11438652" y="4165951"/>
            <a:ext cx="78098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I</a:t>
            </a:r>
            <a:r>
              <a:rPr lang="en-US" sz="500" dirty="0">
                <a:solidFill>
                  <a:srgbClr val="FF0000"/>
                </a:solidFill>
              </a:rPr>
              <a:t>POST2</a:t>
            </a:r>
            <a:r>
              <a:rPr lang="en-US" sz="900" dirty="0">
                <a:solidFill>
                  <a:srgbClr val="FF0000"/>
                </a:solidFill>
              </a:rPr>
              <a:t>=1.4mA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60B7A2F-6668-5B40-B270-947BB3F9301C}"/>
              </a:ext>
            </a:extLst>
          </p:cNvPr>
          <p:cNvCxnSpPr>
            <a:cxnSpLocks/>
          </p:cNvCxnSpPr>
          <p:nvPr/>
        </p:nvCxnSpPr>
        <p:spPr>
          <a:xfrm>
            <a:off x="7162800" y="4241800"/>
            <a:ext cx="0" cy="20990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80409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FA585AB6-9911-F088-34B2-2A11D8EEB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4875"/>
          </a:xfrm>
        </p:spPr>
        <p:txBody>
          <a:bodyPr/>
          <a:lstStyle/>
          <a:p>
            <a:r>
              <a:rPr lang="en-US" dirty="0"/>
              <a:t>Analysis Setup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63B5D9-6150-8BBF-3573-9D56A55CD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4296" y="424603"/>
            <a:ext cx="6477904" cy="606827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E482C13-6658-3D32-D63A-7A9F99F02F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558" y="1706880"/>
            <a:ext cx="1945641" cy="280926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91352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26597-7569-7F39-7E3C-E888F30C8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Waveforms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53C0F955-DE11-38C4-9CB9-84503300D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695" y="1825436"/>
            <a:ext cx="10228609" cy="4349045"/>
          </a:xfrm>
          <a:prstGeom prst="rect">
            <a:avLst/>
          </a:prstGeom>
        </p:spPr>
      </p:pic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24226F1-C601-39A3-7EF3-5BE30FBC5A14}"/>
              </a:ext>
            </a:extLst>
          </p:cNvPr>
          <p:cNvCxnSpPr>
            <a:cxnSpLocks/>
          </p:cNvCxnSpPr>
          <p:nvPr/>
        </p:nvCxnSpPr>
        <p:spPr>
          <a:xfrm>
            <a:off x="2538197" y="2434051"/>
            <a:ext cx="65722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B5DC249-2CF8-430E-6826-17A5DD64823C}"/>
              </a:ext>
            </a:extLst>
          </p:cNvPr>
          <p:cNvSpPr txBox="1"/>
          <p:nvPr/>
        </p:nvSpPr>
        <p:spPr>
          <a:xfrm>
            <a:off x="3123986" y="2334023"/>
            <a:ext cx="82398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No Equalization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1C0DC5A-66C6-F5E2-E514-D9B0C26649CF}"/>
              </a:ext>
            </a:extLst>
          </p:cNvPr>
          <p:cNvCxnSpPr>
            <a:cxnSpLocks/>
          </p:cNvCxnSpPr>
          <p:nvPr/>
        </p:nvCxnSpPr>
        <p:spPr>
          <a:xfrm>
            <a:off x="2538197" y="2568988"/>
            <a:ext cx="657225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C82FA77-2C04-F973-50D6-FC545A27790C}"/>
              </a:ext>
            </a:extLst>
          </p:cNvPr>
          <p:cNvSpPr txBox="1"/>
          <p:nvPr/>
        </p:nvSpPr>
        <p:spPr>
          <a:xfrm>
            <a:off x="3123986" y="2468960"/>
            <a:ext cx="95250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FFFF00"/>
                </a:solidFill>
              </a:rPr>
              <a:t>Pre-Cursor1 Eq only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83D9920-B286-D340-6547-A00AFFB96838}"/>
              </a:ext>
            </a:extLst>
          </p:cNvPr>
          <p:cNvCxnSpPr>
            <a:cxnSpLocks/>
          </p:cNvCxnSpPr>
          <p:nvPr/>
        </p:nvCxnSpPr>
        <p:spPr>
          <a:xfrm>
            <a:off x="2538197" y="2703923"/>
            <a:ext cx="657225" cy="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44F6C3BF-E7E4-890A-77EE-3DD3CBFF2A56}"/>
              </a:ext>
            </a:extLst>
          </p:cNvPr>
          <p:cNvSpPr txBox="1"/>
          <p:nvPr/>
        </p:nvSpPr>
        <p:spPr>
          <a:xfrm>
            <a:off x="3123985" y="2603895"/>
            <a:ext cx="100013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Post-Cursor1 Eq only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B0C448E-0354-6991-BACC-492C8B681653}"/>
              </a:ext>
            </a:extLst>
          </p:cNvPr>
          <p:cNvCxnSpPr>
            <a:cxnSpLocks/>
          </p:cNvCxnSpPr>
          <p:nvPr/>
        </p:nvCxnSpPr>
        <p:spPr>
          <a:xfrm>
            <a:off x="2538197" y="2838856"/>
            <a:ext cx="657225" cy="0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9593DB5-DD2D-2A2C-5E21-364E52516992}"/>
              </a:ext>
            </a:extLst>
          </p:cNvPr>
          <p:cNvSpPr txBox="1"/>
          <p:nvPr/>
        </p:nvSpPr>
        <p:spPr>
          <a:xfrm>
            <a:off x="3123986" y="2738828"/>
            <a:ext cx="100013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Post-Cursor2 Eq only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A59F9A2-D5EE-0CC4-7579-54204C530B15}"/>
              </a:ext>
            </a:extLst>
          </p:cNvPr>
          <p:cNvCxnSpPr>
            <a:cxnSpLocks/>
          </p:cNvCxnSpPr>
          <p:nvPr/>
        </p:nvCxnSpPr>
        <p:spPr>
          <a:xfrm>
            <a:off x="2538197" y="2973787"/>
            <a:ext cx="657225" cy="0"/>
          </a:xfrm>
          <a:prstGeom prst="straightConnector1">
            <a:avLst/>
          </a:prstGeom>
          <a:ln>
            <a:solidFill>
              <a:srgbClr val="C224C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D74B2F9-BBE4-0087-26B6-143DB3F333DC}"/>
              </a:ext>
            </a:extLst>
          </p:cNvPr>
          <p:cNvSpPr txBox="1"/>
          <p:nvPr/>
        </p:nvSpPr>
        <p:spPr>
          <a:xfrm>
            <a:off x="3123986" y="2873759"/>
            <a:ext cx="9525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C224C2"/>
                </a:solidFill>
              </a:rPr>
              <a:t>4-tap Eq </a:t>
            </a:r>
            <a:br>
              <a:rPr lang="en-US" sz="700" dirty="0">
                <a:solidFill>
                  <a:srgbClr val="C224C2"/>
                </a:solidFill>
              </a:rPr>
            </a:br>
            <a:r>
              <a:rPr lang="en-US" sz="700" dirty="0">
                <a:solidFill>
                  <a:srgbClr val="C224C2"/>
                </a:solidFill>
              </a:rPr>
              <a:t>(1pre, main, 2post)</a:t>
            </a:r>
          </a:p>
        </p:txBody>
      </p:sp>
    </p:spTree>
    <p:extLst>
      <p:ext uri="{BB962C8B-B14F-4D97-AF65-F5344CB8AC3E}">
        <p14:creationId xmlns:p14="http://schemas.microsoft.com/office/powerpoint/2010/main" val="8844483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26597-7569-7F39-7E3C-E888F30C8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Waveforms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E98724-A161-05DF-74E8-09C1F67D0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695" y="1825437"/>
            <a:ext cx="10228609" cy="4351338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24226F1-C601-39A3-7EF3-5BE30FBC5A14}"/>
              </a:ext>
            </a:extLst>
          </p:cNvPr>
          <p:cNvCxnSpPr>
            <a:cxnSpLocks/>
          </p:cNvCxnSpPr>
          <p:nvPr/>
        </p:nvCxnSpPr>
        <p:spPr>
          <a:xfrm>
            <a:off x="2538197" y="2434051"/>
            <a:ext cx="65722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B5DC249-2CF8-430E-6826-17A5DD64823C}"/>
              </a:ext>
            </a:extLst>
          </p:cNvPr>
          <p:cNvSpPr txBox="1"/>
          <p:nvPr/>
        </p:nvSpPr>
        <p:spPr>
          <a:xfrm>
            <a:off x="3123986" y="2334023"/>
            <a:ext cx="82398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No Equalization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1C0DC5A-66C6-F5E2-E514-D9B0C26649CF}"/>
              </a:ext>
            </a:extLst>
          </p:cNvPr>
          <p:cNvCxnSpPr>
            <a:cxnSpLocks/>
          </p:cNvCxnSpPr>
          <p:nvPr/>
        </p:nvCxnSpPr>
        <p:spPr>
          <a:xfrm>
            <a:off x="2538197" y="2568988"/>
            <a:ext cx="657225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C82FA77-2C04-F973-50D6-FC545A27790C}"/>
              </a:ext>
            </a:extLst>
          </p:cNvPr>
          <p:cNvSpPr txBox="1"/>
          <p:nvPr/>
        </p:nvSpPr>
        <p:spPr>
          <a:xfrm>
            <a:off x="3123986" y="2468960"/>
            <a:ext cx="95250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FFFF00"/>
                </a:solidFill>
              </a:rPr>
              <a:t>Pre-Cursor1 Eq only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BFBB809-8738-72FE-E635-295AF4A1D82B}"/>
              </a:ext>
            </a:extLst>
          </p:cNvPr>
          <p:cNvCxnSpPr>
            <a:cxnSpLocks/>
          </p:cNvCxnSpPr>
          <p:nvPr/>
        </p:nvCxnSpPr>
        <p:spPr>
          <a:xfrm>
            <a:off x="5077231" y="4880113"/>
            <a:ext cx="0" cy="419721"/>
          </a:xfrm>
          <a:prstGeom prst="straightConnector1">
            <a:avLst/>
          </a:prstGeom>
          <a:ln>
            <a:solidFill>
              <a:srgbClr val="FFC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23416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26597-7569-7F39-7E3C-E888F30C8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Waveforms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EEC8171-2E08-E227-FA62-C39BBBF86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695" y="1825437"/>
            <a:ext cx="10228609" cy="4354434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24226F1-C601-39A3-7EF3-5BE30FBC5A14}"/>
              </a:ext>
            </a:extLst>
          </p:cNvPr>
          <p:cNvCxnSpPr>
            <a:cxnSpLocks/>
          </p:cNvCxnSpPr>
          <p:nvPr/>
        </p:nvCxnSpPr>
        <p:spPr>
          <a:xfrm>
            <a:off x="2538197" y="2434051"/>
            <a:ext cx="65722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B5DC249-2CF8-430E-6826-17A5DD64823C}"/>
              </a:ext>
            </a:extLst>
          </p:cNvPr>
          <p:cNvSpPr txBox="1"/>
          <p:nvPr/>
        </p:nvSpPr>
        <p:spPr>
          <a:xfrm>
            <a:off x="3123986" y="2334023"/>
            <a:ext cx="82398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No Equalization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55B1E45-340D-A493-E27E-0EDD001392F6}"/>
              </a:ext>
            </a:extLst>
          </p:cNvPr>
          <p:cNvCxnSpPr>
            <a:cxnSpLocks/>
          </p:cNvCxnSpPr>
          <p:nvPr/>
        </p:nvCxnSpPr>
        <p:spPr>
          <a:xfrm>
            <a:off x="2538197" y="2703923"/>
            <a:ext cx="657225" cy="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4EFDC11-1E80-4AD9-5879-54E28CD04061}"/>
              </a:ext>
            </a:extLst>
          </p:cNvPr>
          <p:cNvSpPr txBox="1"/>
          <p:nvPr/>
        </p:nvSpPr>
        <p:spPr>
          <a:xfrm>
            <a:off x="3123985" y="2603895"/>
            <a:ext cx="100013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Post-Cursor1 Eq only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7F4EADA-D639-B8D2-52D7-549C8999004F}"/>
              </a:ext>
            </a:extLst>
          </p:cNvPr>
          <p:cNvCxnSpPr>
            <a:cxnSpLocks/>
          </p:cNvCxnSpPr>
          <p:nvPr/>
        </p:nvCxnSpPr>
        <p:spPr>
          <a:xfrm>
            <a:off x="7283717" y="4482548"/>
            <a:ext cx="0" cy="419721"/>
          </a:xfrm>
          <a:prstGeom prst="straightConnector1">
            <a:avLst/>
          </a:prstGeom>
          <a:ln>
            <a:solidFill>
              <a:srgbClr val="FFC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06849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26597-7569-7F39-7E3C-E888F30C8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Waveforms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AA4DBC-B830-2EE7-80C6-7F824150CA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695" y="1825437"/>
            <a:ext cx="10228609" cy="4354434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24226F1-C601-39A3-7EF3-5BE30FBC5A14}"/>
              </a:ext>
            </a:extLst>
          </p:cNvPr>
          <p:cNvCxnSpPr>
            <a:cxnSpLocks/>
          </p:cNvCxnSpPr>
          <p:nvPr/>
        </p:nvCxnSpPr>
        <p:spPr>
          <a:xfrm>
            <a:off x="2538197" y="2434051"/>
            <a:ext cx="65722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B5DC249-2CF8-430E-6826-17A5DD64823C}"/>
              </a:ext>
            </a:extLst>
          </p:cNvPr>
          <p:cNvSpPr txBox="1"/>
          <p:nvPr/>
        </p:nvSpPr>
        <p:spPr>
          <a:xfrm>
            <a:off x="3123986" y="2334023"/>
            <a:ext cx="82398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No Equalization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E9B787E-B615-8377-2DFA-29388EA1A01E}"/>
              </a:ext>
            </a:extLst>
          </p:cNvPr>
          <p:cNvCxnSpPr>
            <a:cxnSpLocks/>
          </p:cNvCxnSpPr>
          <p:nvPr/>
        </p:nvCxnSpPr>
        <p:spPr>
          <a:xfrm>
            <a:off x="2538197" y="2838856"/>
            <a:ext cx="657225" cy="0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709E7A0-E32D-019D-3CE2-030E78A1922F}"/>
              </a:ext>
            </a:extLst>
          </p:cNvPr>
          <p:cNvSpPr txBox="1"/>
          <p:nvPr/>
        </p:nvSpPr>
        <p:spPr>
          <a:xfrm>
            <a:off x="3123986" y="2738828"/>
            <a:ext cx="100013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Post-Cursor2 Eq only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BD9CA53-A305-AE90-4523-FD2C98699D7D}"/>
              </a:ext>
            </a:extLst>
          </p:cNvPr>
          <p:cNvCxnSpPr>
            <a:cxnSpLocks/>
          </p:cNvCxnSpPr>
          <p:nvPr/>
        </p:nvCxnSpPr>
        <p:spPr>
          <a:xfrm>
            <a:off x="8377022" y="4840356"/>
            <a:ext cx="0" cy="419721"/>
          </a:xfrm>
          <a:prstGeom prst="straightConnector1">
            <a:avLst/>
          </a:prstGeom>
          <a:ln>
            <a:solidFill>
              <a:srgbClr val="FFC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27086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26597-7569-7F39-7E3C-E888F30C8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Waveforms			(with all taps)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EEE2E5-DD83-1109-1CC8-8B05CA9FB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695" y="1825437"/>
            <a:ext cx="10228609" cy="4349045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24226F1-C601-39A3-7EF3-5BE30FBC5A14}"/>
              </a:ext>
            </a:extLst>
          </p:cNvPr>
          <p:cNvCxnSpPr>
            <a:cxnSpLocks/>
          </p:cNvCxnSpPr>
          <p:nvPr/>
        </p:nvCxnSpPr>
        <p:spPr>
          <a:xfrm>
            <a:off x="2538197" y="2434051"/>
            <a:ext cx="65722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B5DC249-2CF8-430E-6826-17A5DD64823C}"/>
              </a:ext>
            </a:extLst>
          </p:cNvPr>
          <p:cNvSpPr txBox="1"/>
          <p:nvPr/>
        </p:nvSpPr>
        <p:spPr>
          <a:xfrm>
            <a:off x="3123986" y="2334023"/>
            <a:ext cx="82398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No Equalization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3EC3BB8-F954-893A-EC97-705E9A7C97B0}"/>
              </a:ext>
            </a:extLst>
          </p:cNvPr>
          <p:cNvCxnSpPr>
            <a:cxnSpLocks/>
          </p:cNvCxnSpPr>
          <p:nvPr/>
        </p:nvCxnSpPr>
        <p:spPr>
          <a:xfrm>
            <a:off x="2538197" y="2973787"/>
            <a:ext cx="657225" cy="0"/>
          </a:xfrm>
          <a:prstGeom prst="straightConnector1">
            <a:avLst/>
          </a:prstGeom>
          <a:ln>
            <a:solidFill>
              <a:srgbClr val="C224C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21281DA-D374-AAF6-01BF-892777AAA07A}"/>
              </a:ext>
            </a:extLst>
          </p:cNvPr>
          <p:cNvSpPr txBox="1"/>
          <p:nvPr/>
        </p:nvSpPr>
        <p:spPr>
          <a:xfrm>
            <a:off x="3123986" y="2873759"/>
            <a:ext cx="9525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C224C2"/>
                </a:solidFill>
              </a:rPr>
              <a:t>4-tap Eq </a:t>
            </a:r>
            <a:br>
              <a:rPr lang="en-US" sz="700" dirty="0">
                <a:solidFill>
                  <a:srgbClr val="C224C2"/>
                </a:solidFill>
              </a:rPr>
            </a:br>
            <a:r>
              <a:rPr lang="en-US" sz="700" dirty="0">
                <a:solidFill>
                  <a:srgbClr val="C224C2"/>
                </a:solidFill>
              </a:rPr>
              <a:t>(1pre, main, 2post)</a:t>
            </a:r>
          </a:p>
        </p:txBody>
      </p:sp>
    </p:spTree>
    <p:extLst>
      <p:ext uri="{BB962C8B-B14F-4D97-AF65-F5344CB8AC3E}">
        <p14:creationId xmlns:p14="http://schemas.microsoft.com/office/powerpoint/2010/main" val="1767816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7F993-8EA5-FA2B-F512-03D75F114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Parameters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CE18A20-94E0-BEB5-5BAB-BA701F707B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4340496"/>
              </p:ext>
            </p:extLst>
          </p:nvPr>
        </p:nvGraphicFramePr>
        <p:xfrm>
          <a:off x="2522220" y="1917065"/>
          <a:ext cx="714756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3780">
                  <a:extLst>
                    <a:ext uri="{9D8B030D-6E8A-4147-A177-3AD203B41FA5}">
                      <a16:colId xmlns:a16="http://schemas.microsoft.com/office/drawing/2014/main" val="1458787076"/>
                    </a:ext>
                  </a:extLst>
                </a:gridCol>
                <a:gridCol w="3573780">
                  <a:extLst>
                    <a:ext uri="{9D8B030D-6E8A-4147-A177-3AD203B41FA5}">
                      <a16:colId xmlns:a16="http://schemas.microsoft.com/office/drawing/2014/main" val="23979467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94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 Gb/s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407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390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Tx-Driver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Current Mode (CML)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87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</a:t>
                      </a:r>
                      <a:r>
                        <a:rPr lang="en-US" sz="1100" dirty="0"/>
                        <a:t>SWING (PK2PK)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 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5112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  <a:r>
                        <a:rPr lang="en-US" sz="1100" dirty="0"/>
                        <a:t>BIAS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8709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Channel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12-inch FR4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223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5622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69E47-5F8C-9733-A9F6-0FD51E979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Channel = 12 x 1-inch FR4 section </a:t>
            </a:r>
          </a:p>
        </p:txBody>
      </p:sp>
      <p:pic>
        <p:nvPicPr>
          <p:cNvPr id="27" name="Content Placeholder 26">
            <a:extLst>
              <a:ext uri="{FF2B5EF4-FFF2-40B4-BE49-F238E27FC236}">
                <a16:creationId xmlns:a16="http://schemas.microsoft.com/office/drawing/2014/main" id="{095D1722-4FE9-EAA1-5548-695D214BF6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7594" y="1825625"/>
            <a:ext cx="9496812" cy="4351338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BA68837-5D43-6F7F-FBC4-A42DA8526FF5}"/>
              </a:ext>
            </a:extLst>
          </p:cNvPr>
          <p:cNvSpPr txBox="1"/>
          <p:nvPr/>
        </p:nvSpPr>
        <p:spPr>
          <a:xfrm>
            <a:off x="7284720" y="2218174"/>
            <a:ext cx="203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1-inch FR4 section </a:t>
            </a:r>
          </a:p>
        </p:txBody>
      </p:sp>
    </p:spTree>
    <p:extLst>
      <p:ext uri="{BB962C8B-B14F-4D97-AF65-F5344CB8AC3E}">
        <p14:creationId xmlns:p14="http://schemas.microsoft.com/office/powerpoint/2010/main" val="3199788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2E954-1098-8EBB-840F-5B20C98BA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61355"/>
          </a:xfrm>
        </p:spPr>
        <p:txBody>
          <a:bodyPr/>
          <a:lstStyle/>
          <a:p>
            <a:pPr algn="ctr"/>
            <a:r>
              <a:rPr lang="en-US" dirty="0"/>
              <a:t>1) Pulse Response</a:t>
            </a:r>
            <a:br>
              <a:rPr lang="en-US" dirty="0"/>
            </a:br>
            <a:r>
              <a:rPr lang="en-US" dirty="0"/>
              <a:t>(without Equalization)</a:t>
            </a:r>
          </a:p>
        </p:txBody>
      </p:sp>
    </p:spTree>
    <p:extLst>
      <p:ext uri="{BB962C8B-B14F-4D97-AF65-F5344CB8AC3E}">
        <p14:creationId xmlns:p14="http://schemas.microsoft.com/office/powerpoint/2010/main" val="1020486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2E954-1098-8EBB-840F-5B20C98BA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4875"/>
          </a:xfrm>
        </p:spPr>
        <p:txBody>
          <a:bodyPr/>
          <a:lstStyle/>
          <a:p>
            <a:r>
              <a:rPr lang="en-US" dirty="0"/>
              <a:t>TB Schematics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3EC488-3DB3-C3F9-8D6F-ADA3F72FB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322" y="1452990"/>
            <a:ext cx="9982690" cy="458989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79CC4A6-8162-203C-82FC-D614C5DD6060}"/>
              </a:ext>
            </a:extLst>
          </p:cNvPr>
          <p:cNvSpPr txBox="1"/>
          <p:nvPr/>
        </p:nvSpPr>
        <p:spPr>
          <a:xfrm>
            <a:off x="155160" y="3858657"/>
            <a:ext cx="1410964" cy="163121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LIB: </a:t>
            </a:r>
            <a:r>
              <a:rPr lang="en-US" sz="1000" b="1" dirty="0" err="1"/>
              <a:t>analogLib</a:t>
            </a:r>
            <a:endParaRPr lang="en-US" sz="1000" b="1" dirty="0"/>
          </a:p>
          <a:p>
            <a:r>
              <a:rPr lang="en-US" sz="1000" dirty="0"/>
              <a:t>CELL: </a:t>
            </a:r>
            <a:r>
              <a:rPr lang="en-US" sz="1000" b="1" dirty="0" err="1"/>
              <a:t>vpulse</a:t>
            </a:r>
            <a:br>
              <a:rPr lang="en-US" sz="1000" dirty="0"/>
            </a:br>
            <a:endParaRPr lang="en-US" sz="1000" dirty="0"/>
          </a:p>
          <a:p>
            <a:r>
              <a:rPr lang="en-US" sz="1000" dirty="0"/>
              <a:t>Voltage1: </a:t>
            </a:r>
            <a:r>
              <a:rPr lang="en-US" sz="1000" b="1" dirty="0"/>
              <a:t>0 V</a:t>
            </a:r>
            <a:r>
              <a:rPr lang="en-US" sz="1000" dirty="0"/>
              <a:t> </a:t>
            </a:r>
            <a:r>
              <a:rPr lang="en-US" sz="1000" dirty="0">
                <a:solidFill>
                  <a:srgbClr val="FF0000"/>
                </a:solidFill>
              </a:rPr>
              <a:t>/ 1 V</a:t>
            </a:r>
          </a:p>
          <a:p>
            <a:r>
              <a:rPr lang="en-US" sz="1000" dirty="0"/>
              <a:t>Voltage2: </a:t>
            </a:r>
            <a:r>
              <a:rPr lang="en-US" sz="1000" b="1" dirty="0"/>
              <a:t>1 V </a:t>
            </a:r>
            <a:r>
              <a:rPr lang="en-US" sz="1000" dirty="0">
                <a:solidFill>
                  <a:srgbClr val="FF0000"/>
                </a:solidFill>
              </a:rPr>
              <a:t>/ 0 V</a:t>
            </a:r>
          </a:p>
          <a:p>
            <a:r>
              <a:rPr lang="en-US" sz="1000" dirty="0"/>
              <a:t>Period: </a:t>
            </a:r>
            <a:r>
              <a:rPr lang="en-US" sz="1000" b="1" dirty="0"/>
              <a:t>10u</a:t>
            </a:r>
          </a:p>
          <a:p>
            <a:r>
              <a:rPr lang="en-US" sz="1000" dirty="0"/>
              <a:t>Delay time: </a:t>
            </a:r>
            <a:r>
              <a:rPr lang="en-US" sz="1000" b="1" dirty="0"/>
              <a:t>1 ns</a:t>
            </a:r>
          </a:p>
          <a:p>
            <a:r>
              <a:rPr lang="en-US" sz="1000" dirty="0"/>
              <a:t>Rise/Fall times: </a:t>
            </a:r>
            <a:r>
              <a:rPr lang="en-US" sz="1000" b="1" dirty="0"/>
              <a:t>2.5 </a:t>
            </a:r>
            <a:r>
              <a:rPr lang="en-US" sz="1000" b="1" dirty="0" err="1"/>
              <a:t>ps</a:t>
            </a:r>
            <a:endParaRPr lang="en-US" sz="1000" b="1" dirty="0"/>
          </a:p>
          <a:p>
            <a:r>
              <a:rPr lang="en-US" sz="1000" dirty="0"/>
              <a:t>Pulse width: </a:t>
            </a:r>
            <a:r>
              <a:rPr lang="en-US" sz="1000" b="1" dirty="0">
                <a:highlight>
                  <a:srgbClr val="FFFF00"/>
                </a:highlight>
              </a:rPr>
              <a:t>83.33ps</a:t>
            </a:r>
            <a:r>
              <a:rPr lang="en-US" sz="1000" b="1" dirty="0"/>
              <a:t> </a:t>
            </a:r>
            <a:br>
              <a:rPr lang="en-US" sz="1000" b="1" dirty="0"/>
            </a:br>
            <a:r>
              <a:rPr lang="en-US" sz="1000" b="1" dirty="0"/>
              <a:t>                           </a:t>
            </a:r>
            <a:r>
              <a:rPr lang="en-US" sz="1000" b="1" dirty="0">
                <a:highlight>
                  <a:srgbClr val="FFFF00"/>
                </a:highlight>
              </a:rPr>
              <a:t>(1/12G)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54C3A7D-8B88-95B7-F343-C71B78F5EC4C}"/>
              </a:ext>
            </a:extLst>
          </p:cNvPr>
          <p:cNvCxnSpPr>
            <a:cxnSpLocks/>
            <a:endCxn id="13" idx="3"/>
          </p:cNvCxnSpPr>
          <p:nvPr/>
        </p:nvCxnSpPr>
        <p:spPr>
          <a:xfrm flipH="1">
            <a:off x="1566124" y="4257040"/>
            <a:ext cx="496356" cy="417225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2ECF022-3225-5967-7F5D-26588E68B693}"/>
              </a:ext>
            </a:extLst>
          </p:cNvPr>
          <p:cNvCxnSpPr>
            <a:cxnSpLocks/>
            <a:endCxn id="13" idx="3"/>
          </p:cNvCxnSpPr>
          <p:nvPr/>
        </p:nvCxnSpPr>
        <p:spPr>
          <a:xfrm flipH="1" flipV="1">
            <a:off x="1566124" y="4674265"/>
            <a:ext cx="496356" cy="527655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DD813E4-6B11-1258-6326-72B390D2D2D5}"/>
              </a:ext>
            </a:extLst>
          </p:cNvPr>
          <p:cNvSpPr txBox="1"/>
          <p:nvPr/>
        </p:nvSpPr>
        <p:spPr>
          <a:xfrm>
            <a:off x="5427227" y="5289818"/>
            <a:ext cx="668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C000"/>
                </a:solidFill>
              </a:rPr>
              <a:t>m=200</a:t>
            </a:r>
            <a:br>
              <a:rPr lang="en-US" sz="1000" dirty="0">
                <a:solidFill>
                  <a:srgbClr val="FFC000"/>
                </a:solidFill>
              </a:rPr>
            </a:br>
            <a:r>
              <a:rPr lang="en-US" sz="1000" dirty="0">
                <a:solidFill>
                  <a:srgbClr val="FFC000"/>
                </a:solidFill>
              </a:rPr>
              <a:t>L=4*L</a:t>
            </a:r>
            <a:r>
              <a:rPr lang="en-US" sz="700" dirty="0">
                <a:solidFill>
                  <a:srgbClr val="FFC000"/>
                </a:solidFill>
              </a:rPr>
              <a:t>MIN</a:t>
            </a:r>
            <a:endParaRPr lang="en-US" sz="500" dirty="0">
              <a:solidFill>
                <a:srgbClr val="FFC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6DDDF7-5E40-88AD-4712-8BC8ABE94FAD}"/>
              </a:ext>
            </a:extLst>
          </p:cNvPr>
          <p:cNvSpPr txBox="1"/>
          <p:nvPr/>
        </p:nvSpPr>
        <p:spPr>
          <a:xfrm>
            <a:off x="2704347" y="5289818"/>
            <a:ext cx="668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C000"/>
                </a:solidFill>
              </a:rPr>
              <a:t>m=200</a:t>
            </a:r>
            <a:br>
              <a:rPr lang="en-US" sz="1000" dirty="0">
                <a:solidFill>
                  <a:srgbClr val="FFC000"/>
                </a:solidFill>
              </a:rPr>
            </a:br>
            <a:r>
              <a:rPr lang="en-US" sz="1000" dirty="0">
                <a:solidFill>
                  <a:srgbClr val="FFC000"/>
                </a:solidFill>
              </a:rPr>
              <a:t>L=4*L</a:t>
            </a:r>
            <a:r>
              <a:rPr lang="en-US" sz="700" dirty="0">
                <a:solidFill>
                  <a:srgbClr val="FFC000"/>
                </a:solidFill>
              </a:rPr>
              <a:t>MIN</a:t>
            </a:r>
            <a:endParaRPr lang="en-US" sz="500" dirty="0">
              <a:solidFill>
                <a:srgbClr val="FFC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DE58259-67E3-F221-CF86-617D4218213F}"/>
              </a:ext>
            </a:extLst>
          </p:cNvPr>
          <p:cNvSpPr txBox="1"/>
          <p:nvPr/>
        </p:nvSpPr>
        <p:spPr>
          <a:xfrm>
            <a:off x="5476919" y="4346843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C000"/>
                </a:solidFill>
              </a:rPr>
              <a:t>m=100</a:t>
            </a:r>
            <a:br>
              <a:rPr lang="en-US" sz="1000" dirty="0">
                <a:solidFill>
                  <a:srgbClr val="FFC000"/>
                </a:solidFill>
              </a:rPr>
            </a:br>
            <a:r>
              <a:rPr lang="en-US" sz="1000" dirty="0">
                <a:solidFill>
                  <a:srgbClr val="FFC000"/>
                </a:solidFill>
              </a:rPr>
              <a:t>L=L</a:t>
            </a:r>
            <a:r>
              <a:rPr lang="en-US" sz="700" dirty="0">
                <a:solidFill>
                  <a:srgbClr val="FFC000"/>
                </a:solidFill>
              </a:rPr>
              <a:t>MIN</a:t>
            </a:r>
            <a:endParaRPr lang="en-US" sz="500" dirty="0">
              <a:solidFill>
                <a:srgbClr val="FFC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1FEA775-5EC7-2467-47E5-D4CA8844228C}"/>
              </a:ext>
            </a:extLst>
          </p:cNvPr>
          <p:cNvSpPr txBox="1"/>
          <p:nvPr/>
        </p:nvSpPr>
        <p:spPr>
          <a:xfrm>
            <a:off x="4790322" y="4346843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C000"/>
                </a:solidFill>
              </a:rPr>
              <a:t>m=100</a:t>
            </a:r>
            <a:br>
              <a:rPr lang="en-US" sz="1000" dirty="0">
                <a:solidFill>
                  <a:srgbClr val="FFC000"/>
                </a:solidFill>
              </a:rPr>
            </a:br>
            <a:r>
              <a:rPr lang="en-US" sz="1000" dirty="0">
                <a:solidFill>
                  <a:srgbClr val="FFC000"/>
                </a:solidFill>
              </a:rPr>
              <a:t>L=L</a:t>
            </a:r>
            <a:r>
              <a:rPr lang="en-US" sz="700" dirty="0">
                <a:solidFill>
                  <a:srgbClr val="FFC000"/>
                </a:solidFill>
              </a:rPr>
              <a:t>MIN</a:t>
            </a:r>
            <a:endParaRPr lang="en-US" sz="500" dirty="0">
              <a:solidFill>
                <a:srgbClr val="FFC000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2E96E34-7238-CF79-52C0-677AECB429D9}"/>
              </a:ext>
            </a:extLst>
          </p:cNvPr>
          <p:cNvCxnSpPr>
            <a:cxnSpLocks/>
          </p:cNvCxnSpPr>
          <p:nvPr/>
        </p:nvCxnSpPr>
        <p:spPr>
          <a:xfrm>
            <a:off x="3450971" y="4369520"/>
            <a:ext cx="0" cy="20990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2126470-2ABE-D52B-5C69-79C510929C92}"/>
              </a:ext>
            </a:extLst>
          </p:cNvPr>
          <p:cNvSpPr txBox="1"/>
          <p:nvPr/>
        </p:nvSpPr>
        <p:spPr>
          <a:xfrm>
            <a:off x="3412871" y="4299670"/>
            <a:ext cx="71365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I</a:t>
            </a:r>
            <a:r>
              <a:rPr lang="en-US" sz="500" dirty="0">
                <a:solidFill>
                  <a:srgbClr val="FF0000"/>
                </a:solidFill>
              </a:rPr>
              <a:t>MAIN</a:t>
            </a:r>
            <a:r>
              <a:rPr lang="en-US" sz="900" dirty="0">
                <a:solidFill>
                  <a:srgbClr val="FF0000"/>
                </a:solidFill>
              </a:rPr>
              <a:t>=10mA</a:t>
            </a:r>
          </a:p>
        </p:txBody>
      </p:sp>
    </p:spTree>
    <p:extLst>
      <p:ext uri="{BB962C8B-B14F-4D97-AF65-F5344CB8AC3E}">
        <p14:creationId xmlns:p14="http://schemas.microsoft.com/office/powerpoint/2010/main" val="3397768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FA585AB6-9911-F088-34B2-2A11D8EEB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4875"/>
          </a:xfrm>
        </p:spPr>
        <p:txBody>
          <a:bodyPr/>
          <a:lstStyle/>
          <a:p>
            <a:r>
              <a:rPr lang="en-US" dirty="0"/>
              <a:t>Analysis Setup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76BE89-C2F6-D109-6AB9-28AB621FE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558" y="1706880"/>
            <a:ext cx="1945641" cy="266403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263B5D9-6150-8BBF-3573-9D56A55CD3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4296" y="424603"/>
            <a:ext cx="6477904" cy="606827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49012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3EF6EA8-4786-D727-CEDE-A17ADAA88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4875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C325656-1CA1-618B-EDA1-F60007509D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75760" y="476015"/>
            <a:ext cx="3535680" cy="6016860"/>
          </a:xfrm>
        </p:spPr>
      </p:pic>
    </p:spTree>
    <p:extLst>
      <p:ext uri="{BB962C8B-B14F-4D97-AF65-F5344CB8AC3E}">
        <p14:creationId xmlns:p14="http://schemas.microsoft.com/office/powerpoint/2010/main" val="125154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8D6C4-5CF7-0506-9764-C1B279BC4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Waveforms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7B9506-AC2A-7174-C672-9D4A0E53AB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2579" y="1825625"/>
            <a:ext cx="10206842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AFEB264-7EDB-5115-09C3-FD55E955C5C8}"/>
              </a:ext>
            </a:extLst>
          </p:cNvPr>
          <p:cNvSpPr txBox="1"/>
          <p:nvPr/>
        </p:nvSpPr>
        <p:spPr>
          <a:xfrm>
            <a:off x="8875359" y="4154805"/>
            <a:ext cx="20746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“</a:t>
            </a:r>
            <a:r>
              <a:rPr lang="en-US" sz="1000" dirty="0" err="1">
                <a:solidFill>
                  <a:srgbClr val="FF0000"/>
                </a:solidFill>
              </a:rPr>
              <a:t>out_diff</a:t>
            </a:r>
            <a:r>
              <a:rPr lang="en-US" sz="1000" dirty="0">
                <a:solidFill>
                  <a:srgbClr val="FF0000"/>
                </a:solidFill>
              </a:rPr>
              <a:t>” = </a:t>
            </a:r>
            <a:r>
              <a:rPr lang="en-US" sz="1000" dirty="0" err="1">
                <a:solidFill>
                  <a:srgbClr val="FF0000"/>
                </a:solidFill>
              </a:rPr>
              <a:t>outp_load</a:t>
            </a:r>
            <a:r>
              <a:rPr lang="en-US" sz="1000" dirty="0">
                <a:solidFill>
                  <a:srgbClr val="FF0000"/>
                </a:solidFill>
              </a:rPr>
              <a:t> – </a:t>
            </a:r>
            <a:r>
              <a:rPr lang="en-US" sz="1000" dirty="0" err="1">
                <a:solidFill>
                  <a:srgbClr val="FF0000"/>
                </a:solidFill>
              </a:rPr>
              <a:t>outn_load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4A083A-DCAD-68FB-CB17-7380A60C9318}"/>
              </a:ext>
            </a:extLst>
          </p:cNvPr>
          <p:cNvSpPr txBox="1"/>
          <p:nvPr/>
        </p:nvSpPr>
        <p:spPr>
          <a:xfrm>
            <a:off x="8875359" y="5262245"/>
            <a:ext cx="12153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“</a:t>
            </a:r>
            <a:r>
              <a:rPr lang="en-US" sz="10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in_diff</a:t>
            </a: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” = </a:t>
            </a:r>
            <a:r>
              <a:rPr lang="en-US" sz="10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inp</a:t>
            </a: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– inn</a:t>
            </a:r>
          </a:p>
        </p:txBody>
      </p:sp>
    </p:spTree>
    <p:extLst>
      <p:ext uri="{BB962C8B-B14F-4D97-AF65-F5344CB8AC3E}">
        <p14:creationId xmlns:p14="http://schemas.microsoft.com/office/powerpoint/2010/main" val="2385219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26597-7569-7F39-7E3C-E888F30C8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Waveforms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D91794-8C33-8E33-60CF-13BFBC7FCF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9718" y="1825625"/>
            <a:ext cx="10192564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AD8CA8-0113-4483-9B38-0D2B9C34F845}"/>
              </a:ext>
            </a:extLst>
          </p:cNvPr>
          <p:cNvSpPr txBox="1"/>
          <p:nvPr/>
        </p:nvSpPr>
        <p:spPr>
          <a:xfrm>
            <a:off x="8159079" y="4619625"/>
            <a:ext cx="30332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“</a:t>
            </a:r>
            <a:r>
              <a:rPr lang="en-US" sz="1000" dirty="0" err="1">
                <a:solidFill>
                  <a:srgbClr val="FF0000"/>
                </a:solidFill>
              </a:rPr>
              <a:t>out_diff</a:t>
            </a:r>
            <a:r>
              <a:rPr lang="en-US" sz="1000" dirty="0">
                <a:solidFill>
                  <a:srgbClr val="FF0000"/>
                </a:solidFill>
              </a:rPr>
              <a:t>” is the Voltage across the 100-Ohm </a:t>
            </a:r>
            <a:r>
              <a:rPr lang="en-US" sz="1000" dirty="0" err="1">
                <a:solidFill>
                  <a:srgbClr val="FF0000"/>
                </a:solidFill>
              </a:rPr>
              <a:t>Rload</a:t>
            </a:r>
            <a:r>
              <a:rPr lang="en-US" sz="1000" dirty="0">
                <a:solidFill>
                  <a:srgbClr val="FF0000"/>
                </a:solidFill>
              </a:rPr>
              <a:t>.</a:t>
            </a:r>
            <a:br>
              <a:rPr lang="en-US" sz="1000" dirty="0">
                <a:solidFill>
                  <a:srgbClr val="FF0000"/>
                </a:solidFill>
              </a:rPr>
            </a:br>
            <a:r>
              <a:rPr lang="en-US" sz="1000" dirty="0">
                <a:solidFill>
                  <a:srgbClr val="FF0000"/>
                </a:solidFill>
              </a:rPr>
              <a:t>Ideally, it would go from -250mV to +250mV.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F44DE38-5BF0-EF15-CAFF-64D180A0FE00}"/>
              </a:ext>
            </a:extLst>
          </p:cNvPr>
          <p:cNvSpPr/>
          <p:nvPr/>
        </p:nvSpPr>
        <p:spPr>
          <a:xfrm>
            <a:off x="10582275" y="3695700"/>
            <a:ext cx="1089689" cy="1190625"/>
          </a:xfrm>
          <a:custGeom>
            <a:avLst/>
            <a:gdLst>
              <a:gd name="connsiteX0" fmla="*/ 504825 w 1089689"/>
              <a:gd name="connsiteY0" fmla="*/ 1190625 h 1190625"/>
              <a:gd name="connsiteX1" fmla="*/ 1076325 w 1089689"/>
              <a:gd name="connsiteY1" fmla="*/ 647700 h 1190625"/>
              <a:gd name="connsiteX2" fmla="*/ 0 w 1089689"/>
              <a:gd name="connsiteY2" fmla="*/ 0 h 1190625"/>
              <a:gd name="connsiteX3" fmla="*/ 0 w 1089689"/>
              <a:gd name="connsiteY3" fmla="*/ 0 h 1190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9689" h="1190625">
                <a:moveTo>
                  <a:pt x="504825" y="1190625"/>
                </a:moveTo>
                <a:cubicBezTo>
                  <a:pt x="832644" y="1018381"/>
                  <a:pt x="1160463" y="846137"/>
                  <a:pt x="1076325" y="647700"/>
                </a:cubicBezTo>
                <a:cubicBezTo>
                  <a:pt x="992188" y="449262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6FC1FD-2AFD-BF8A-64CC-9833547F300A}"/>
              </a:ext>
            </a:extLst>
          </p:cNvPr>
          <p:cNvSpPr txBox="1"/>
          <p:nvPr/>
        </p:nvSpPr>
        <p:spPr>
          <a:xfrm>
            <a:off x="7001711" y="3295590"/>
            <a:ext cx="41905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FF00"/>
                </a:solidFill>
              </a:rPr>
              <a:t>The waveform is shifted up to zero (+250mV), so we could find the cursor </a:t>
            </a:r>
            <a:br>
              <a:rPr lang="en-US" sz="1000" dirty="0">
                <a:solidFill>
                  <a:srgbClr val="FFFF00"/>
                </a:solidFill>
              </a:rPr>
            </a:br>
            <a:r>
              <a:rPr lang="en-US" sz="1000" dirty="0">
                <a:solidFill>
                  <a:srgbClr val="FFFF00"/>
                </a:solidFill>
              </a:rPr>
              <a:t>values in terms of V</a:t>
            </a:r>
            <a:r>
              <a:rPr lang="en-US" sz="800" dirty="0">
                <a:solidFill>
                  <a:srgbClr val="FFFF00"/>
                </a:solidFill>
              </a:rPr>
              <a:t>SWING(PK2PK)</a:t>
            </a:r>
            <a:r>
              <a:rPr lang="en-US" sz="1000" dirty="0">
                <a:solidFill>
                  <a:srgbClr val="FFFF00"/>
                </a:solidFill>
              </a:rPr>
              <a:t> = I</a:t>
            </a:r>
            <a:r>
              <a:rPr lang="en-US" sz="800" dirty="0">
                <a:solidFill>
                  <a:srgbClr val="FFFF00"/>
                </a:solidFill>
              </a:rPr>
              <a:t>BIAS</a:t>
            </a:r>
            <a:r>
              <a:rPr lang="en-US" sz="1000" dirty="0">
                <a:solidFill>
                  <a:srgbClr val="FFFF00"/>
                </a:solidFill>
              </a:rPr>
              <a:t> * R</a:t>
            </a:r>
            <a:r>
              <a:rPr lang="en-US" sz="800" dirty="0">
                <a:solidFill>
                  <a:srgbClr val="FFFF00"/>
                </a:solidFill>
              </a:rPr>
              <a:t>LOAD</a:t>
            </a:r>
          </a:p>
        </p:txBody>
      </p:sp>
    </p:spTree>
    <p:extLst>
      <p:ext uri="{BB962C8B-B14F-4D97-AF65-F5344CB8AC3E}">
        <p14:creationId xmlns:p14="http://schemas.microsoft.com/office/powerpoint/2010/main" val="347727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46c98d88-e344-4ed4-8496-4ed7712e255d}" enabled="0" method="" siteId="{46c98d88-e344-4ed4-8496-4ed7712e255d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15437</TotalTime>
  <Words>561</Words>
  <Application>Microsoft Office PowerPoint</Application>
  <PresentationFormat>Widescreen</PresentationFormat>
  <Paragraphs>117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Aptos</vt:lpstr>
      <vt:lpstr>Aptos Display</vt:lpstr>
      <vt:lpstr>Arial</vt:lpstr>
      <vt:lpstr>Office Theme</vt:lpstr>
      <vt:lpstr>TX FIR Equalizer</vt:lpstr>
      <vt:lpstr>Design Parameters</vt:lpstr>
      <vt:lpstr>Channel = 12 x 1-inch FR4 section </vt:lpstr>
      <vt:lpstr>1) Pulse Response (without Equalization)</vt:lpstr>
      <vt:lpstr>TB Schematics</vt:lpstr>
      <vt:lpstr>Analysis Setup</vt:lpstr>
      <vt:lpstr>Results</vt:lpstr>
      <vt:lpstr>Waveforms</vt:lpstr>
      <vt:lpstr>Waveforms</vt:lpstr>
      <vt:lpstr>Waveforms</vt:lpstr>
      <vt:lpstr>2) Pulse Response (with Equalization)</vt:lpstr>
      <vt:lpstr>TB Schematics</vt:lpstr>
      <vt:lpstr>Analysis Setup</vt:lpstr>
      <vt:lpstr>Waveforms</vt:lpstr>
      <vt:lpstr>Waveforms</vt:lpstr>
      <vt:lpstr>Waveforms</vt:lpstr>
      <vt:lpstr>Waveforms</vt:lpstr>
      <vt:lpstr>Waveforms   (with all taps)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Aldacher, Muhammad</dc:creator>
  <cp:lastModifiedBy>Aldacher, Muhammad</cp:lastModifiedBy>
  <cp:revision>2</cp:revision>
  <dcterms:created xsi:type="dcterms:W3CDTF">2024-09-23T23:43:54Z</dcterms:created>
  <dcterms:modified xsi:type="dcterms:W3CDTF">2024-12-05T21:01:32Z</dcterms:modified>
</cp:coreProperties>
</file>