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3" r:id="rId3"/>
    <p:sldId id="292" r:id="rId4"/>
    <p:sldId id="258" r:id="rId5"/>
    <p:sldId id="271" r:id="rId6"/>
    <p:sldId id="259" r:id="rId7"/>
    <p:sldId id="297" r:id="rId8"/>
    <p:sldId id="298" r:id="rId9"/>
    <p:sldId id="299" r:id="rId10"/>
    <p:sldId id="304" r:id="rId11"/>
    <p:sldId id="300" r:id="rId12"/>
    <p:sldId id="301" r:id="rId13"/>
    <p:sldId id="302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X FIR (Eye Diagram)" id="{1C243471-1558-41B9-A1B7-F414E42CAD26}">
          <p14:sldIdLst>
            <p14:sldId id="291"/>
            <p14:sldId id="293"/>
            <p14:sldId id="292"/>
          </p14:sldIdLst>
        </p14:section>
        <p14:section name="1) Eye Diagram (No Equalization)" id="{9FC6EC21-DFC8-43A0-9CCF-C9F93B3A3307}">
          <p14:sldIdLst>
            <p14:sldId id="258"/>
            <p14:sldId id="271"/>
            <p14:sldId id="259"/>
            <p14:sldId id="297"/>
          </p14:sldIdLst>
        </p14:section>
        <p14:section name="2) Eye Diagram (With Equalization)" id="{37F9A01B-0107-4FA0-9D78-59446E510110}">
          <p14:sldIdLst>
            <p14:sldId id="298"/>
            <p14:sldId id="299"/>
            <p14:sldId id="304"/>
            <p14:sldId id="300"/>
            <p14:sldId id="301"/>
          </p14:sldIdLst>
        </p14:section>
        <p14:section name="Comparison" id="{7E41B1EC-FEC2-4EA9-A067-34D981416074}">
          <p14:sldIdLst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FBF23B"/>
    <a:srgbClr val="FFFF66"/>
    <a:srgbClr val="869404"/>
    <a:srgbClr val="C224C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3FF55B-B9D8-4B21-B776-4B1603E32140}" v="79" dt="2024-12-05T21:01:03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36" autoAdjust="0"/>
  </p:normalViewPr>
  <p:slideViewPr>
    <p:cSldViewPr snapToGrid="0">
      <p:cViewPr varScale="1">
        <p:scale>
          <a:sx n="96" d="100"/>
          <a:sy n="96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acher, Muhammad" userId="12bec936-7d77-4747-ae5c-755e57d88fa4" providerId="ADAL" clId="{983FF55B-B9D8-4B21-B776-4B1603E32140}"/>
    <pc:docChg chg="undo custSel addSld delSld modSld addSection modSection">
      <pc:chgData name="Aldacher, Muhammad" userId="12bec936-7d77-4747-ae5c-755e57d88fa4" providerId="ADAL" clId="{983FF55B-B9D8-4B21-B776-4B1603E32140}" dt="2024-12-05T21:01:03.631" v="1589"/>
      <pc:docMkLst>
        <pc:docMk/>
      </pc:docMkLst>
      <pc:sldChg chg="modSp mod">
        <pc:chgData name="Aldacher, Muhammad" userId="12bec936-7d77-4747-ae5c-755e57d88fa4" providerId="ADAL" clId="{983FF55B-B9D8-4B21-B776-4B1603E32140}" dt="2024-12-04T19:58:25.111" v="23" actId="20577"/>
        <pc:sldMkLst>
          <pc:docMk/>
          <pc:sldMk cId="1020486640" sldId="258"/>
        </pc:sldMkLst>
        <pc:spChg chg="mod">
          <ac:chgData name="Aldacher, Muhammad" userId="12bec936-7d77-4747-ae5c-755e57d88fa4" providerId="ADAL" clId="{983FF55B-B9D8-4B21-B776-4B1603E32140}" dt="2024-12-04T19:58:25.111" v="23" actId="20577"/>
          <ac:spMkLst>
            <pc:docMk/>
            <pc:sldMk cId="1020486640" sldId="258"/>
            <ac:spMk id="2" creationId="{49B2E954-1098-8EBB-840F-5B20C98BABDD}"/>
          </ac:spMkLst>
        </pc:spChg>
      </pc:sldChg>
      <pc:sldChg chg="addSp delSp modSp mod">
        <pc:chgData name="Aldacher, Muhammad" userId="12bec936-7d77-4747-ae5c-755e57d88fa4" providerId="ADAL" clId="{983FF55B-B9D8-4B21-B776-4B1603E32140}" dt="2024-12-04T20:25:09.734" v="138" actId="1076"/>
        <pc:sldMkLst>
          <pc:docMk/>
          <pc:sldMk cId="749012310" sldId="259"/>
        </pc:sldMkLst>
        <pc:spChg chg="add mod">
          <ac:chgData name="Aldacher, Muhammad" userId="12bec936-7d77-4747-ae5c-755e57d88fa4" providerId="ADAL" clId="{983FF55B-B9D8-4B21-B776-4B1603E32140}" dt="2024-12-04T20:23:33.268" v="101" actId="207"/>
          <ac:spMkLst>
            <pc:docMk/>
            <pc:sldMk cId="749012310" sldId="259"/>
            <ac:spMk id="9" creationId="{ED8B790D-D498-5E1B-3DDF-24380B5AC9EF}"/>
          </ac:spMkLst>
        </pc:spChg>
        <pc:spChg chg="add mod">
          <ac:chgData name="Aldacher, Muhammad" userId="12bec936-7d77-4747-ae5c-755e57d88fa4" providerId="ADAL" clId="{983FF55B-B9D8-4B21-B776-4B1603E32140}" dt="2024-12-04T20:23:59.722" v="110" actId="1037"/>
          <ac:spMkLst>
            <pc:docMk/>
            <pc:sldMk cId="749012310" sldId="259"/>
            <ac:spMk id="11" creationId="{1A63281B-4D7A-F902-F78A-9C74F8961229}"/>
          </ac:spMkLst>
        </pc:spChg>
        <pc:spChg chg="add mod">
          <ac:chgData name="Aldacher, Muhammad" userId="12bec936-7d77-4747-ae5c-755e57d88fa4" providerId="ADAL" clId="{983FF55B-B9D8-4B21-B776-4B1603E32140}" dt="2024-12-04T20:24:42.234" v="120" actId="14100"/>
          <ac:spMkLst>
            <pc:docMk/>
            <pc:sldMk cId="749012310" sldId="259"/>
            <ac:spMk id="12" creationId="{37A50734-C9DB-C1F4-9B31-3866B2F5BE80}"/>
          </ac:spMkLst>
        </pc:spChg>
        <pc:spChg chg="add mod">
          <ac:chgData name="Aldacher, Muhammad" userId="12bec936-7d77-4747-ae5c-755e57d88fa4" providerId="ADAL" clId="{983FF55B-B9D8-4B21-B776-4B1603E32140}" dt="2024-12-04T20:25:09.734" v="138" actId="1076"/>
          <ac:spMkLst>
            <pc:docMk/>
            <pc:sldMk cId="749012310" sldId="259"/>
            <ac:spMk id="13" creationId="{4E55813F-AB01-FE25-BE1B-CBBF8B471FA9}"/>
          </ac:spMkLst>
        </pc:spChg>
        <pc:picChg chg="add del mod">
          <ac:chgData name="Aldacher, Muhammad" userId="12bec936-7d77-4747-ae5c-755e57d88fa4" providerId="ADAL" clId="{983FF55B-B9D8-4B21-B776-4B1603E32140}" dt="2024-12-04T20:19:19.624" v="85" actId="21"/>
          <ac:picMkLst>
            <pc:docMk/>
            <pc:sldMk cId="749012310" sldId="259"/>
            <ac:picMk id="3" creationId="{DFCE883D-3EA1-AC59-A519-2406A4D931BA}"/>
          </ac:picMkLst>
        </pc:picChg>
        <pc:picChg chg="del">
          <ac:chgData name="Aldacher, Muhammad" userId="12bec936-7d77-4747-ae5c-755e57d88fa4" providerId="ADAL" clId="{983FF55B-B9D8-4B21-B776-4B1603E32140}" dt="2024-12-04T20:19:21.700" v="86" actId="478"/>
          <ac:picMkLst>
            <pc:docMk/>
            <pc:sldMk cId="749012310" sldId="259"/>
            <ac:picMk id="4" creationId="{EA76BE89-C2F6-D109-6AB9-28AB621FE422}"/>
          </ac:picMkLst>
        </pc:picChg>
        <pc:picChg chg="add mod">
          <ac:chgData name="Aldacher, Muhammad" userId="12bec936-7d77-4747-ae5c-755e57d88fa4" providerId="ADAL" clId="{983FF55B-B9D8-4B21-B776-4B1603E32140}" dt="2024-12-04T20:22:34.109" v="91" actId="1076"/>
          <ac:picMkLst>
            <pc:docMk/>
            <pc:sldMk cId="749012310" sldId="259"/>
            <ac:picMk id="5" creationId="{DFCE883D-3EA1-AC59-A519-2406A4D931BA}"/>
          </ac:picMkLst>
        </pc:picChg>
        <pc:picChg chg="del">
          <ac:chgData name="Aldacher, Muhammad" userId="12bec936-7d77-4747-ae5c-755e57d88fa4" providerId="ADAL" clId="{983FF55B-B9D8-4B21-B776-4B1603E32140}" dt="2024-12-04T20:22:47.054" v="96" actId="478"/>
          <ac:picMkLst>
            <pc:docMk/>
            <pc:sldMk cId="749012310" sldId="259"/>
            <ac:picMk id="6" creationId="{7263B5D9-6150-8BBF-3573-9D56A55CD384}"/>
          </ac:picMkLst>
        </pc:picChg>
        <pc:picChg chg="add mod">
          <ac:chgData name="Aldacher, Muhammad" userId="12bec936-7d77-4747-ae5c-755e57d88fa4" providerId="ADAL" clId="{983FF55B-B9D8-4B21-B776-4B1603E32140}" dt="2024-12-04T20:22:44.904" v="95" actId="208"/>
          <ac:picMkLst>
            <pc:docMk/>
            <pc:sldMk cId="749012310" sldId="259"/>
            <ac:picMk id="8" creationId="{A9905CE8-760E-C9EB-6058-C75A7ACEC1B8}"/>
          </ac:picMkLst>
        </pc:picChg>
      </pc:sldChg>
      <pc:sldChg chg="addSp delSp modSp mod">
        <pc:chgData name="Aldacher, Muhammad" userId="12bec936-7d77-4747-ae5c-755e57d88fa4" providerId="ADAL" clId="{983FF55B-B9D8-4B21-B776-4B1603E32140}" dt="2024-12-04T20:16:57.704" v="80" actId="478"/>
        <pc:sldMkLst>
          <pc:docMk/>
          <pc:sldMk cId="3397768168" sldId="271"/>
        </pc:sldMkLst>
        <pc:spChg chg="add del mod">
          <ac:chgData name="Aldacher, Muhammad" userId="12bec936-7d77-4747-ae5c-755e57d88fa4" providerId="ADAL" clId="{983FF55B-B9D8-4B21-B776-4B1603E32140}" dt="2024-12-04T20:15:21.855" v="64" actId="21"/>
          <ac:spMkLst>
            <pc:docMk/>
            <pc:sldMk cId="3397768168" sldId="271"/>
            <ac:spMk id="7" creationId="{D79CC4A6-8162-203C-82FC-D614C5DD6060}"/>
          </ac:spMkLst>
        </pc:spChg>
        <pc:spChg chg="add mod">
          <ac:chgData name="Aldacher, Muhammad" userId="12bec936-7d77-4747-ae5c-755e57d88fa4" providerId="ADAL" clId="{983FF55B-B9D8-4B21-B776-4B1603E32140}" dt="2024-12-04T20:10:59.953" v="42"/>
          <ac:spMkLst>
            <pc:docMk/>
            <pc:sldMk cId="3397768168" sldId="271"/>
            <ac:spMk id="11" creationId="{0DD813E4-6B11-1258-6326-72B390D2D2D5}"/>
          </ac:spMkLst>
        </pc:spChg>
        <pc:spChg chg="add mod">
          <ac:chgData name="Aldacher, Muhammad" userId="12bec936-7d77-4747-ae5c-755e57d88fa4" providerId="ADAL" clId="{983FF55B-B9D8-4B21-B776-4B1603E32140}" dt="2024-12-04T20:10:59.953" v="42"/>
          <ac:spMkLst>
            <pc:docMk/>
            <pc:sldMk cId="3397768168" sldId="271"/>
            <ac:spMk id="12" creationId="{726DDDF7-5E40-88AD-4712-8BC8ABE94FAD}"/>
          </ac:spMkLst>
        </pc:spChg>
        <pc:spChg chg="del">
          <ac:chgData name="Aldacher, Muhammad" userId="12bec936-7d77-4747-ae5c-755e57d88fa4" providerId="ADAL" clId="{983FF55B-B9D8-4B21-B776-4B1603E32140}" dt="2024-12-04T20:10:59.418" v="41" actId="21"/>
          <ac:spMkLst>
            <pc:docMk/>
            <pc:sldMk cId="3397768168" sldId="271"/>
            <ac:spMk id="13" creationId="{D79CC4A6-8162-203C-82FC-D614C5DD6060}"/>
          </ac:spMkLst>
        </pc:spChg>
        <pc:spChg chg="add mod">
          <ac:chgData name="Aldacher, Muhammad" userId="12bec936-7d77-4747-ae5c-755e57d88fa4" providerId="ADAL" clId="{983FF55B-B9D8-4B21-B776-4B1603E32140}" dt="2024-12-04T20:10:59.953" v="42"/>
          <ac:spMkLst>
            <pc:docMk/>
            <pc:sldMk cId="3397768168" sldId="271"/>
            <ac:spMk id="14" creationId="{1DE58259-67E3-F221-CF86-617D4218213F}"/>
          </ac:spMkLst>
        </pc:spChg>
        <pc:spChg chg="add mod">
          <ac:chgData name="Aldacher, Muhammad" userId="12bec936-7d77-4747-ae5c-755e57d88fa4" providerId="ADAL" clId="{983FF55B-B9D8-4B21-B776-4B1603E32140}" dt="2024-12-04T20:10:59.953" v="42"/>
          <ac:spMkLst>
            <pc:docMk/>
            <pc:sldMk cId="3397768168" sldId="271"/>
            <ac:spMk id="17" creationId="{11FEA775-5EC7-2467-47E5-D4CA8844228C}"/>
          </ac:spMkLst>
        </pc:spChg>
        <pc:spChg chg="del">
          <ac:chgData name="Aldacher, Muhammad" userId="12bec936-7d77-4747-ae5c-755e57d88fa4" providerId="ADAL" clId="{983FF55B-B9D8-4B21-B776-4B1603E32140}" dt="2024-12-04T20:10:59.418" v="41" actId="21"/>
          <ac:spMkLst>
            <pc:docMk/>
            <pc:sldMk cId="3397768168" sldId="271"/>
            <ac:spMk id="19" creationId="{0DD813E4-6B11-1258-6326-72B390D2D2D5}"/>
          </ac:spMkLst>
        </pc:spChg>
        <pc:spChg chg="del">
          <ac:chgData name="Aldacher, Muhammad" userId="12bec936-7d77-4747-ae5c-755e57d88fa4" providerId="ADAL" clId="{983FF55B-B9D8-4B21-B776-4B1603E32140}" dt="2024-12-04T20:10:59.418" v="41" actId="21"/>
          <ac:spMkLst>
            <pc:docMk/>
            <pc:sldMk cId="3397768168" sldId="271"/>
            <ac:spMk id="20" creationId="{726DDDF7-5E40-88AD-4712-8BC8ABE94FAD}"/>
          </ac:spMkLst>
        </pc:spChg>
        <pc:spChg chg="del">
          <ac:chgData name="Aldacher, Muhammad" userId="12bec936-7d77-4747-ae5c-755e57d88fa4" providerId="ADAL" clId="{983FF55B-B9D8-4B21-B776-4B1603E32140}" dt="2024-12-04T20:10:59.418" v="41" actId="21"/>
          <ac:spMkLst>
            <pc:docMk/>
            <pc:sldMk cId="3397768168" sldId="271"/>
            <ac:spMk id="21" creationId="{1DE58259-67E3-F221-CF86-617D4218213F}"/>
          </ac:spMkLst>
        </pc:spChg>
        <pc:spChg chg="del">
          <ac:chgData name="Aldacher, Muhammad" userId="12bec936-7d77-4747-ae5c-755e57d88fa4" providerId="ADAL" clId="{983FF55B-B9D8-4B21-B776-4B1603E32140}" dt="2024-12-04T20:10:59.418" v="41" actId="21"/>
          <ac:spMkLst>
            <pc:docMk/>
            <pc:sldMk cId="3397768168" sldId="271"/>
            <ac:spMk id="22" creationId="{11FEA775-5EC7-2467-47E5-D4CA8844228C}"/>
          </ac:spMkLst>
        </pc:spChg>
        <pc:spChg chg="add mod">
          <ac:chgData name="Aldacher, Muhammad" userId="12bec936-7d77-4747-ae5c-755e57d88fa4" providerId="ADAL" clId="{983FF55B-B9D8-4B21-B776-4B1603E32140}" dt="2024-12-04T20:13:21.655" v="54" actId="1076"/>
          <ac:spMkLst>
            <pc:docMk/>
            <pc:sldMk cId="3397768168" sldId="271"/>
            <ac:spMk id="25" creationId="{CCD768E5-C65F-07BB-9BB4-AF34426AB277}"/>
          </ac:spMkLst>
        </pc:spChg>
        <pc:spChg chg="add del mod">
          <ac:chgData name="Aldacher, Muhammad" userId="12bec936-7d77-4747-ae5c-755e57d88fa4" providerId="ADAL" clId="{983FF55B-B9D8-4B21-B776-4B1603E32140}" dt="2024-12-04T20:14:59.456" v="60" actId="21"/>
          <ac:spMkLst>
            <pc:docMk/>
            <pc:sldMk cId="3397768168" sldId="271"/>
            <ac:spMk id="26" creationId="{81F4AB7D-524B-BCC5-E21F-DA63CCAD6922}"/>
          </ac:spMkLst>
        </pc:spChg>
        <pc:spChg chg="add mod">
          <ac:chgData name="Aldacher, Muhammad" userId="12bec936-7d77-4747-ae5c-755e57d88fa4" providerId="ADAL" clId="{983FF55B-B9D8-4B21-B776-4B1603E32140}" dt="2024-12-04T20:16:45.112" v="79" actId="1076"/>
          <ac:spMkLst>
            <pc:docMk/>
            <pc:sldMk cId="3397768168" sldId="271"/>
            <ac:spMk id="27" creationId="{81F4AB7D-524B-BCC5-E21F-DA63CCAD6922}"/>
          </ac:spMkLst>
        </pc:spChg>
        <pc:spChg chg="add del mod">
          <ac:chgData name="Aldacher, Muhammad" userId="12bec936-7d77-4747-ae5c-755e57d88fa4" providerId="ADAL" clId="{983FF55B-B9D8-4B21-B776-4B1603E32140}" dt="2024-12-04T20:16:57.704" v="80" actId="478"/>
          <ac:spMkLst>
            <pc:docMk/>
            <pc:sldMk cId="3397768168" sldId="271"/>
            <ac:spMk id="28" creationId="{D79CC4A6-8162-203C-82FC-D614C5DD6060}"/>
          </ac:spMkLst>
        </pc:spChg>
        <pc:picChg chg="add del mod">
          <ac:chgData name="Aldacher, Muhammad" userId="12bec936-7d77-4747-ae5c-755e57d88fa4" providerId="ADAL" clId="{983FF55B-B9D8-4B21-B776-4B1603E32140}" dt="2024-12-04T20:10:40.776" v="35" actId="21"/>
          <ac:picMkLst>
            <pc:docMk/>
            <pc:sldMk cId="3397768168" sldId="271"/>
            <ac:picMk id="4" creationId="{B0AB9F32-73E5-30FE-85DC-2EEB643AF836}"/>
          </ac:picMkLst>
        </pc:picChg>
        <pc:picChg chg="add del mod">
          <ac:chgData name="Aldacher, Muhammad" userId="12bec936-7d77-4747-ae5c-755e57d88fa4" providerId="ADAL" clId="{983FF55B-B9D8-4B21-B776-4B1603E32140}" dt="2024-12-04T20:10:51.904" v="38" actId="21"/>
          <ac:picMkLst>
            <pc:docMk/>
            <pc:sldMk cId="3397768168" sldId="271"/>
            <ac:picMk id="5" creationId="{B0AB9F32-73E5-30FE-85DC-2EEB643AF836}"/>
          </ac:picMkLst>
        </pc:picChg>
        <pc:picChg chg="add mod">
          <ac:chgData name="Aldacher, Muhammad" userId="12bec936-7d77-4747-ae5c-755e57d88fa4" providerId="ADAL" clId="{983FF55B-B9D8-4B21-B776-4B1603E32140}" dt="2024-12-04T20:10:55.917" v="40"/>
          <ac:picMkLst>
            <pc:docMk/>
            <pc:sldMk cId="3397768168" sldId="271"/>
            <ac:picMk id="6" creationId="{B0AB9F32-73E5-30FE-85DC-2EEB643AF836}"/>
          </ac:picMkLst>
        </pc:picChg>
        <pc:picChg chg="del">
          <ac:chgData name="Aldacher, Muhammad" userId="12bec936-7d77-4747-ae5c-755e57d88fa4" providerId="ADAL" clId="{983FF55B-B9D8-4B21-B776-4B1603E32140}" dt="2024-12-04T20:10:53.559" v="39" actId="478"/>
          <ac:picMkLst>
            <pc:docMk/>
            <pc:sldMk cId="3397768168" sldId="271"/>
            <ac:picMk id="8" creationId="{723EC488-3DB3-C3F9-8D6F-ADA3F72FB256}"/>
          </ac:picMkLst>
        </pc:picChg>
        <pc:cxnChg chg="add mod">
          <ac:chgData name="Aldacher, Muhammad" userId="12bec936-7d77-4747-ae5c-755e57d88fa4" providerId="ADAL" clId="{983FF55B-B9D8-4B21-B776-4B1603E32140}" dt="2024-12-04T20:15:21.855" v="64" actId="21"/>
          <ac:cxnSpMkLst>
            <pc:docMk/>
            <pc:sldMk cId="3397768168" sldId="271"/>
            <ac:cxnSpMk id="9" creationId="{254C3A7D-8B88-95B7-F343-C71B78F5EC4C}"/>
          </ac:cxnSpMkLst>
        </pc:cxnChg>
        <pc:cxnChg chg="add mod">
          <ac:chgData name="Aldacher, Muhammad" userId="12bec936-7d77-4747-ae5c-755e57d88fa4" providerId="ADAL" clId="{983FF55B-B9D8-4B21-B776-4B1603E32140}" dt="2024-12-04T20:15:21.855" v="64" actId="21"/>
          <ac:cxnSpMkLst>
            <pc:docMk/>
            <pc:sldMk cId="3397768168" sldId="271"/>
            <ac:cxnSpMk id="10" creationId="{A2ECF022-3225-5967-7F5D-26588E68B693}"/>
          </ac:cxnSpMkLst>
        </pc:cxnChg>
        <pc:cxnChg chg="del mod">
          <ac:chgData name="Aldacher, Muhammad" userId="12bec936-7d77-4747-ae5c-755e57d88fa4" providerId="ADAL" clId="{983FF55B-B9D8-4B21-B776-4B1603E32140}" dt="2024-12-04T20:10:59.418" v="41" actId="21"/>
          <ac:cxnSpMkLst>
            <pc:docMk/>
            <pc:sldMk cId="3397768168" sldId="271"/>
            <ac:cxnSpMk id="15" creationId="{254C3A7D-8B88-95B7-F343-C71B78F5EC4C}"/>
          </ac:cxnSpMkLst>
        </pc:cxnChg>
        <pc:cxnChg chg="del mod">
          <ac:chgData name="Aldacher, Muhammad" userId="12bec936-7d77-4747-ae5c-755e57d88fa4" providerId="ADAL" clId="{983FF55B-B9D8-4B21-B776-4B1603E32140}" dt="2024-12-04T20:10:59.418" v="41" actId="21"/>
          <ac:cxnSpMkLst>
            <pc:docMk/>
            <pc:sldMk cId="3397768168" sldId="271"/>
            <ac:cxnSpMk id="16" creationId="{A2ECF022-3225-5967-7F5D-26588E68B693}"/>
          </ac:cxnSpMkLst>
        </pc:cxnChg>
        <pc:cxnChg chg="add mod">
          <ac:chgData name="Aldacher, Muhammad" userId="12bec936-7d77-4747-ae5c-755e57d88fa4" providerId="ADAL" clId="{983FF55B-B9D8-4B21-B776-4B1603E32140}" dt="2024-12-04T20:13:21.655" v="54" actId="1076"/>
          <ac:cxnSpMkLst>
            <pc:docMk/>
            <pc:sldMk cId="3397768168" sldId="271"/>
            <ac:cxnSpMk id="24" creationId="{3342603A-D548-07FC-4940-1D85333EA62A}"/>
          </ac:cxnSpMkLst>
        </pc:cxnChg>
      </pc:sldChg>
      <pc:sldChg chg="modSp mod">
        <pc:chgData name="Aldacher, Muhammad" userId="12bec936-7d77-4747-ae5c-755e57d88fa4" providerId="ADAL" clId="{983FF55B-B9D8-4B21-B776-4B1603E32140}" dt="2024-12-04T19:58:14.060" v="12" actId="20577"/>
        <pc:sldMkLst>
          <pc:docMk/>
          <pc:sldMk cId="1179155014" sldId="291"/>
        </pc:sldMkLst>
        <pc:spChg chg="mod">
          <ac:chgData name="Aldacher, Muhammad" userId="12bec936-7d77-4747-ae5c-755e57d88fa4" providerId="ADAL" clId="{983FF55B-B9D8-4B21-B776-4B1603E32140}" dt="2024-12-04T19:58:14.060" v="12" actId="20577"/>
          <ac:spMkLst>
            <pc:docMk/>
            <pc:sldMk cId="1179155014" sldId="291"/>
            <ac:spMk id="3" creationId="{AD011FDC-BE47-C323-8565-4E7DE9E89D5D}"/>
          </ac:spMkLst>
        </pc:spChg>
      </pc:sldChg>
      <pc:sldChg chg="del">
        <pc:chgData name="Aldacher, Muhammad" userId="12bec936-7d77-4747-ae5c-755e57d88fa4" providerId="ADAL" clId="{983FF55B-B9D8-4B21-B776-4B1603E32140}" dt="2024-12-04T20:25:25.480" v="139" actId="47"/>
        <pc:sldMkLst>
          <pc:docMk/>
          <pc:sldMk cId="125154021" sldId="294"/>
        </pc:sldMkLst>
      </pc:sldChg>
      <pc:sldChg chg="del">
        <pc:chgData name="Aldacher, Muhammad" userId="12bec936-7d77-4747-ae5c-755e57d88fa4" providerId="ADAL" clId="{983FF55B-B9D8-4B21-B776-4B1603E32140}" dt="2024-12-04T20:30:55.890" v="234" actId="47"/>
        <pc:sldMkLst>
          <pc:docMk/>
          <pc:sldMk cId="347727780" sldId="295"/>
        </pc:sldMkLst>
      </pc:sldChg>
      <pc:sldChg chg="del">
        <pc:chgData name="Aldacher, Muhammad" userId="12bec936-7d77-4747-ae5c-755e57d88fa4" providerId="ADAL" clId="{983FF55B-B9D8-4B21-B776-4B1603E32140}" dt="2024-12-04T20:30:59.937" v="235" actId="47"/>
        <pc:sldMkLst>
          <pc:docMk/>
          <pc:sldMk cId="886390911" sldId="296"/>
        </pc:sldMkLst>
      </pc:sldChg>
      <pc:sldChg chg="addSp delSp modSp mod">
        <pc:chgData name="Aldacher, Muhammad" userId="12bec936-7d77-4747-ae5c-755e57d88fa4" providerId="ADAL" clId="{983FF55B-B9D8-4B21-B776-4B1603E32140}" dt="2024-12-04T20:30:48.923" v="233" actId="20577"/>
        <pc:sldMkLst>
          <pc:docMk/>
          <pc:sldMk cId="2385219877" sldId="297"/>
        </pc:sldMkLst>
        <pc:spChg chg="mod">
          <ac:chgData name="Aldacher, Muhammad" userId="12bec936-7d77-4747-ae5c-755e57d88fa4" providerId="ADAL" clId="{983FF55B-B9D8-4B21-B776-4B1603E32140}" dt="2024-12-04T20:30:48.923" v="233" actId="20577"/>
          <ac:spMkLst>
            <pc:docMk/>
            <pc:sldMk cId="2385219877" sldId="297"/>
            <ac:spMk id="2" creationId="{D098D6C4-5CF7-0506-9764-C1B279BC4596}"/>
          </ac:spMkLst>
        </pc:spChg>
        <pc:spChg chg="del">
          <ac:chgData name="Aldacher, Muhammad" userId="12bec936-7d77-4747-ae5c-755e57d88fa4" providerId="ADAL" clId="{983FF55B-B9D8-4B21-B776-4B1603E32140}" dt="2024-12-04T20:27:51.218" v="146" actId="478"/>
          <ac:spMkLst>
            <pc:docMk/>
            <pc:sldMk cId="2385219877" sldId="297"/>
            <ac:spMk id="6" creationId="{9AFEB264-7EDB-5115-09C3-FD55E955C5C8}"/>
          </ac:spMkLst>
        </pc:spChg>
        <pc:spChg chg="del">
          <ac:chgData name="Aldacher, Muhammad" userId="12bec936-7d77-4747-ae5c-755e57d88fa4" providerId="ADAL" clId="{983FF55B-B9D8-4B21-B776-4B1603E32140}" dt="2024-12-04T20:27:51.218" v="146" actId="478"/>
          <ac:spMkLst>
            <pc:docMk/>
            <pc:sldMk cId="2385219877" sldId="297"/>
            <ac:spMk id="7" creationId="{1D4A083A-DCAD-68FB-CB17-7380A60C9318}"/>
          </ac:spMkLst>
        </pc:spChg>
        <pc:spChg chg="add del mod">
          <ac:chgData name="Aldacher, Muhammad" userId="12bec936-7d77-4747-ae5c-755e57d88fa4" providerId="ADAL" clId="{983FF55B-B9D8-4B21-B776-4B1603E32140}" dt="2024-12-04T20:27:54.268" v="147" actId="478"/>
          <ac:spMkLst>
            <pc:docMk/>
            <pc:sldMk cId="2385219877" sldId="297"/>
            <ac:spMk id="9" creationId="{76846E86-B2B6-5463-A2DC-9BA2944A931D}"/>
          </ac:spMkLst>
        </pc:spChg>
        <pc:spChg chg="add mod">
          <ac:chgData name="Aldacher, Muhammad" userId="12bec936-7d77-4747-ae5c-755e57d88fa4" providerId="ADAL" clId="{983FF55B-B9D8-4B21-B776-4B1603E32140}" dt="2024-12-04T20:28:42.284" v="181" actId="1076"/>
          <ac:spMkLst>
            <pc:docMk/>
            <pc:sldMk cId="2385219877" sldId="297"/>
            <ac:spMk id="11" creationId="{B29D86FA-08CB-6699-90F9-105724334CCA}"/>
          </ac:spMkLst>
        </pc:spChg>
        <pc:spChg chg="add mod">
          <ac:chgData name="Aldacher, Muhammad" userId="12bec936-7d77-4747-ae5c-755e57d88fa4" providerId="ADAL" clId="{983FF55B-B9D8-4B21-B776-4B1603E32140}" dt="2024-12-04T20:30:17.385" v="208" actId="1076"/>
          <ac:spMkLst>
            <pc:docMk/>
            <pc:sldMk cId="2385219877" sldId="297"/>
            <ac:spMk id="18" creationId="{335C899B-5501-A60F-DB87-F7643A1C90BE}"/>
          </ac:spMkLst>
        </pc:spChg>
        <pc:spChg chg="add mod">
          <ac:chgData name="Aldacher, Muhammad" userId="12bec936-7d77-4747-ae5c-755e57d88fa4" providerId="ADAL" clId="{983FF55B-B9D8-4B21-B776-4B1603E32140}" dt="2024-12-04T20:30:40.107" v="222" actId="20577"/>
          <ac:spMkLst>
            <pc:docMk/>
            <pc:sldMk cId="2385219877" sldId="297"/>
            <ac:spMk id="19" creationId="{E686ACD4-15E3-912E-9BBF-399C80DA39F4}"/>
          </ac:spMkLst>
        </pc:spChg>
        <pc:picChg chg="add del mod">
          <ac:chgData name="Aldacher, Muhammad" userId="12bec936-7d77-4747-ae5c-755e57d88fa4" providerId="ADAL" clId="{983FF55B-B9D8-4B21-B776-4B1603E32140}" dt="2024-12-04T20:26:50.299" v="144" actId="21"/>
          <ac:picMkLst>
            <pc:docMk/>
            <pc:sldMk cId="2385219877" sldId="297"/>
            <ac:picMk id="4" creationId="{B29CF569-112F-3D57-79A1-64B27DA23F12}"/>
          </ac:picMkLst>
        </pc:picChg>
        <pc:picChg chg="del">
          <ac:chgData name="Aldacher, Muhammad" userId="12bec936-7d77-4747-ae5c-755e57d88fa4" providerId="ADAL" clId="{983FF55B-B9D8-4B21-B776-4B1603E32140}" dt="2024-12-04T20:26:51.748" v="145" actId="478"/>
          <ac:picMkLst>
            <pc:docMk/>
            <pc:sldMk cId="2385219877" sldId="297"/>
            <ac:picMk id="5" creationId="{E57B9506-AC2A-7174-C672-9D4A0E53AB9B}"/>
          </ac:picMkLst>
        </pc:picChg>
        <pc:picChg chg="add mod">
          <ac:chgData name="Aldacher, Muhammad" userId="12bec936-7d77-4747-ae5c-755e57d88fa4" providerId="ADAL" clId="{983FF55B-B9D8-4B21-B776-4B1603E32140}" dt="2024-12-04T20:27:55.465" v="148"/>
          <ac:picMkLst>
            <pc:docMk/>
            <pc:sldMk cId="2385219877" sldId="297"/>
            <ac:picMk id="10" creationId="{B29CF569-112F-3D57-79A1-64B27DA23F12}"/>
          </ac:picMkLst>
        </pc:picChg>
        <pc:cxnChg chg="add mod">
          <ac:chgData name="Aldacher, Muhammad" userId="12bec936-7d77-4747-ae5c-755e57d88fa4" providerId="ADAL" clId="{983FF55B-B9D8-4B21-B776-4B1603E32140}" dt="2024-12-04T20:29:39.353" v="195" actId="208"/>
          <ac:cxnSpMkLst>
            <pc:docMk/>
            <pc:sldMk cId="2385219877" sldId="297"/>
            <ac:cxnSpMk id="13" creationId="{125FEB9E-C09E-7232-53C4-05791A3DE17D}"/>
          </ac:cxnSpMkLst>
        </pc:cxnChg>
        <pc:cxnChg chg="add mod">
          <ac:chgData name="Aldacher, Muhammad" userId="12bec936-7d77-4747-ae5c-755e57d88fa4" providerId="ADAL" clId="{983FF55B-B9D8-4B21-B776-4B1603E32140}" dt="2024-12-04T20:29:36.734" v="194" actId="208"/>
          <ac:cxnSpMkLst>
            <pc:docMk/>
            <pc:sldMk cId="2385219877" sldId="297"/>
            <ac:cxnSpMk id="15" creationId="{EC70D0BE-55A8-6463-DC74-8CCF8A63CB66}"/>
          </ac:cxnSpMkLst>
        </pc:cxnChg>
      </pc:sldChg>
      <pc:sldChg chg="modSp mod">
        <pc:chgData name="Aldacher, Muhammad" userId="12bec936-7d77-4747-ae5c-755e57d88fa4" providerId="ADAL" clId="{983FF55B-B9D8-4B21-B776-4B1603E32140}" dt="2024-12-05T05:57:05.865" v="1080" actId="20577"/>
        <pc:sldMkLst>
          <pc:docMk/>
          <pc:sldMk cId="2586888075" sldId="298"/>
        </pc:sldMkLst>
        <pc:spChg chg="mod">
          <ac:chgData name="Aldacher, Muhammad" userId="12bec936-7d77-4747-ae5c-755e57d88fa4" providerId="ADAL" clId="{983FF55B-B9D8-4B21-B776-4B1603E32140}" dt="2024-12-05T05:57:05.865" v="1080" actId="20577"/>
          <ac:spMkLst>
            <pc:docMk/>
            <pc:sldMk cId="2586888075" sldId="298"/>
            <ac:spMk id="2" creationId="{49B2E954-1098-8EBB-840F-5B20C98BABDD}"/>
          </ac:spMkLst>
        </pc:spChg>
      </pc:sldChg>
      <pc:sldChg chg="addSp delSp modSp mod">
        <pc:chgData name="Aldacher, Muhammad" userId="12bec936-7d77-4747-ae5c-755e57d88fa4" providerId="ADAL" clId="{983FF55B-B9D8-4B21-B776-4B1603E32140}" dt="2024-12-05T21:00:45.663" v="1587" actId="20577"/>
        <pc:sldMkLst>
          <pc:docMk/>
          <pc:sldMk cId="3878040907" sldId="299"/>
        </pc:sldMkLst>
        <pc:spChg chg="add del mod">
          <ac:chgData name="Aldacher, Muhammad" userId="12bec936-7d77-4747-ae5c-755e57d88fa4" providerId="ADAL" clId="{983FF55B-B9D8-4B21-B776-4B1603E32140}" dt="2024-12-05T05:04:37.863" v="246" actId="478"/>
          <ac:spMkLst>
            <pc:docMk/>
            <pc:sldMk cId="3878040907" sldId="299"/>
            <ac:spMk id="6" creationId="{D79CC4A6-8162-203C-82FC-D614C5DD6060}"/>
          </ac:spMkLst>
        </pc:spChg>
        <pc:spChg chg="add del mod">
          <ac:chgData name="Aldacher, Muhammad" userId="12bec936-7d77-4747-ae5c-755e57d88fa4" providerId="ADAL" clId="{983FF55B-B9D8-4B21-B776-4B1603E32140}" dt="2024-12-05T05:15:55.283" v="541" actId="21"/>
          <ac:spMkLst>
            <pc:docMk/>
            <pc:sldMk cId="3878040907" sldId="299"/>
            <ac:spMk id="9" creationId="{0DD813E4-6B11-1258-6326-72B390D2D2D5}"/>
          </ac:spMkLst>
        </pc:spChg>
        <pc:spChg chg="add del mod">
          <ac:chgData name="Aldacher, Muhammad" userId="12bec936-7d77-4747-ae5c-755e57d88fa4" providerId="ADAL" clId="{983FF55B-B9D8-4B21-B776-4B1603E32140}" dt="2024-12-05T05:15:59.054" v="543" actId="21"/>
          <ac:spMkLst>
            <pc:docMk/>
            <pc:sldMk cId="3878040907" sldId="299"/>
            <ac:spMk id="10" creationId="{DF31D204-C8BE-DAD1-C71C-F479232E60F0}"/>
          </ac:spMkLst>
        </pc:spChg>
        <pc:spChg chg="add del mod">
          <ac:chgData name="Aldacher, Muhammad" userId="12bec936-7d77-4747-ae5c-755e57d88fa4" providerId="ADAL" clId="{983FF55B-B9D8-4B21-B776-4B1603E32140}" dt="2024-12-05T05:15:59.054" v="543" actId="21"/>
          <ac:spMkLst>
            <pc:docMk/>
            <pc:sldMk cId="3878040907" sldId="299"/>
            <ac:spMk id="11" creationId="{640E1760-FDF5-49E5-5F79-4D8DF9650D4E}"/>
          </ac:spMkLst>
        </pc:spChg>
        <pc:spChg chg="add del mod">
          <ac:chgData name="Aldacher, Muhammad" userId="12bec936-7d77-4747-ae5c-755e57d88fa4" providerId="ADAL" clId="{983FF55B-B9D8-4B21-B776-4B1603E32140}" dt="2024-12-05T05:15:59.054" v="543" actId="21"/>
          <ac:spMkLst>
            <pc:docMk/>
            <pc:sldMk cId="3878040907" sldId="299"/>
            <ac:spMk id="12" creationId="{4735097B-4150-F941-BA75-3FD6FD3DA845}"/>
          </ac:spMkLst>
        </pc:spChg>
        <pc:spChg chg="add del mod">
          <ac:chgData name="Aldacher, Muhammad" userId="12bec936-7d77-4747-ae5c-755e57d88fa4" providerId="ADAL" clId="{983FF55B-B9D8-4B21-B776-4B1603E32140}" dt="2024-12-05T05:15:59.054" v="543" actId="21"/>
          <ac:spMkLst>
            <pc:docMk/>
            <pc:sldMk cId="3878040907" sldId="299"/>
            <ac:spMk id="13" creationId="{80940491-E6C0-8F6C-1680-9C725F2E39C4}"/>
          </ac:spMkLst>
        </pc:spChg>
        <pc:spChg chg="add del mod">
          <ac:chgData name="Aldacher, Muhammad" userId="12bec936-7d77-4747-ae5c-755e57d88fa4" providerId="ADAL" clId="{983FF55B-B9D8-4B21-B776-4B1603E32140}" dt="2024-12-05T05:15:59.054" v="543" actId="21"/>
          <ac:spMkLst>
            <pc:docMk/>
            <pc:sldMk cId="3878040907" sldId="299"/>
            <ac:spMk id="15" creationId="{1F4E0115-5B12-F65B-0AEF-306EA89473BB}"/>
          </ac:spMkLst>
        </pc:spChg>
        <pc:spChg chg="add del mod">
          <ac:chgData name="Aldacher, Muhammad" userId="12bec936-7d77-4747-ae5c-755e57d88fa4" providerId="ADAL" clId="{983FF55B-B9D8-4B21-B776-4B1603E32140}" dt="2024-12-05T05:15:59.054" v="543" actId="21"/>
          <ac:spMkLst>
            <pc:docMk/>
            <pc:sldMk cId="3878040907" sldId="299"/>
            <ac:spMk id="17" creationId="{6C3690CB-D059-62D7-4113-DB98F3504431}"/>
          </ac:spMkLst>
        </pc:spChg>
        <pc:spChg chg="add del mod">
          <ac:chgData name="Aldacher, Muhammad" userId="12bec936-7d77-4747-ae5c-755e57d88fa4" providerId="ADAL" clId="{983FF55B-B9D8-4B21-B776-4B1603E32140}" dt="2024-12-05T05:15:59.054" v="543" actId="21"/>
          <ac:spMkLst>
            <pc:docMk/>
            <pc:sldMk cId="3878040907" sldId="299"/>
            <ac:spMk id="19" creationId="{55A7E14E-7C28-CBDF-30A6-86B88D00C92C}"/>
          </ac:spMkLst>
        </pc:spChg>
        <pc:spChg chg="add del mod">
          <ac:chgData name="Aldacher, Muhammad" userId="12bec936-7d77-4747-ae5c-755e57d88fa4" providerId="ADAL" clId="{983FF55B-B9D8-4B21-B776-4B1603E32140}" dt="2024-12-05T05:15:59.054" v="543" actId="21"/>
          <ac:spMkLst>
            <pc:docMk/>
            <pc:sldMk cId="3878040907" sldId="299"/>
            <ac:spMk id="21" creationId="{023FDCCE-7850-5637-8B32-8F3207E71DD1}"/>
          </ac:spMkLst>
        </pc:spChg>
        <pc:spChg chg="add del mod">
          <ac:chgData name="Aldacher, Muhammad" userId="12bec936-7d77-4747-ae5c-755e57d88fa4" providerId="ADAL" clId="{983FF55B-B9D8-4B21-B776-4B1603E32140}" dt="2024-12-05T05:15:55.283" v="541" actId="21"/>
          <ac:spMkLst>
            <pc:docMk/>
            <pc:sldMk cId="3878040907" sldId="299"/>
            <ac:spMk id="22" creationId="{8F33520B-0E8A-B733-AAD1-B941C0E5F1D8}"/>
          </ac:spMkLst>
        </pc:spChg>
        <pc:spChg chg="add del mod">
          <ac:chgData name="Aldacher, Muhammad" userId="12bec936-7d77-4747-ae5c-755e57d88fa4" providerId="ADAL" clId="{983FF55B-B9D8-4B21-B776-4B1603E32140}" dt="2024-12-05T05:09:14.890" v="404" actId="478"/>
          <ac:spMkLst>
            <pc:docMk/>
            <pc:sldMk cId="3878040907" sldId="299"/>
            <ac:spMk id="23" creationId="{609B9E62-1E30-598C-B750-D58E76B654C5}"/>
          </ac:spMkLst>
        </pc:spChg>
        <pc:spChg chg="add del mod">
          <ac:chgData name="Aldacher, Muhammad" userId="12bec936-7d77-4747-ae5c-755e57d88fa4" providerId="ADAL" clId="{983FF55B-B9D8-4B21-B776-4B1603E32140}" dt="2024-12-05T05:15:55.283" v="541" actId="21"/>
          <ac:spMkLst>
            <pc:docMk/>
            <pc:sldMk cId="3878040907" sldId="299"/>
            <ac:spMk id="24" creationId="{B63C7770-AABA-200E-E316-7B15ACB2B4F8}"/>
          </ac:spMkLst>
        </pc:spChg>
        <pc:spChg chg="del">
          <ac:chgData name="Aldacher, Muhammad" userId="12bec936-7d77-4747-ae5c-755e57d88fa4" providerId="ADAL" clId="{983FF55B-B9D8-4B21-B776-4B1603E32140}" dt="2024-12-05T05:03:57.970" v="243" actId="21"/>
          <ac:spMkLst>
            <pc:docMk/>
            <pc:sldMk cId="3878040907" sldId="299"/>
            <ac:spMk id="26" creationId="{D79CC4A6-8162-203C-82FC-D614C5DD6060}"/>
          </ac:spMkLst>
        </pc:spChg>
        <pc:spChg chg="add del mod">
          <ac:chgData name="Aldacher, Muhammad" userId="12bec936-7d77-4747-ae5c-755e57d88fa4" providerId="ADAL" clId="{983FF55B-B9D8-4B21-B776-4B1603E32140}" dt="2024-12-05T05:15:55.283" v="541" actId="21"/>
          <ac:spMkLst>
            <pc:docMk/>
            <pc:sldMk cId="3878040907" sldId="299"/>
            <ac:spMk id="35" creationId="{206D413A-4132-4931-10E3-5070C25FBD78}"/>
          </ac:spMkLst>
        </pc:spChg>
        <pc:spChg chg="del">
          <ac:chgData name="Aldacher, Muhammad" userId="12bec936-7d77-4747-ae5c-755e57d88fa4" providerId="ADAL" clId="{983FF55B-B9D8-4B21-B776-4B1603E32140}" dt="2024-12-05T05:03:57.970" v="243" actId="21"/>
          <ac:spMkLst>
            <pc:docMk/>
            <pc:sldMk cId="3878040907" sldId="299"/>
            <ac:spMk id="37" creationId="{0DD813E4-6B11-1258-6326-72B390D2D2D5}"/>
          </ac:spMkLst>
        </pc:spChg>
        <pc:spChg chg="add del mod">
          <ac:chgData name="Aldacher, Muhammad" userId="12bec936-7d77-4747-ae5c-755e57d88fa4" providerId="ADAL" clId="{983FF55B-B9D8-4B21-B776-4B1603E32140}" dt="2024-12-05T05:15:55.283" v="541" actId="21"/>
          <ac:spMkLst>
            <pc:docMk/>
            <pc:sldMk cId="3878040907" sldId="299"/>
            <ac:spMk id="39" creationId="{7D32966A-CE95-ED6F-85B7-9F72D6FA66B6}"/>
          </ac:spMkLst>
        </pc:spChg>
        <pc:spChg chg="del">
          <ac:chgData name="Aldacher, Muhammad" userId="12bec936-7d77-4747-ae5c-755e57d88fa4" providerId="ADAL" clId="{983FF55B-B9D8-4B21-B776-4B1603E32140}" dt="2024-12-05T05:03:57.970" v="243" actId="21"/>
          <ac:spMkLst>
            <pc:docMk/>
            <pc:sldMk cId="3878040907" sldId="299"/>
            <ac:spMk id="41" creationId="{DF31D204-C8BE-DAD1-C71C-F479232E60F0}"/>
          </ac:spMkLst>
        </pc:spChg>
        <pc:spChg chg="del">
          <ac:chgData name="Aldacher, Muhammad" userId="12bec936-7d77-4747-ae5c-755e57d88fa4" providerId="ADAL" clId="{983FF55B-B9D8-4B21-B776-4B1603E32140}" dt="2024-12-05T05:03:57.970" v="243" actId="21"/>
          <ac:spMkLst>
            <pc:docMk/>
            <pc:sldMk cId="3878040907" sldId="299"/>
            <ac:spMk id="42" creationId="{640E1760-FDF5-49E5-5F79-4D8DF9650D4E}"/>
          </ac:spMkLst>
        </pc:spChg>
        <pc:spChg chg="del">
          <ac:chgData name="Aldacher, Muhammad" userId="12bec936-7d77-4747-ae5c-755e57d88fa4" providerId="ADAL" clId="{983FF55B-B9D8-4B21-B776-4B1603E32140}" dt="2024-12-05T05:03:57.970" v="243" actId="21"/>
          <ac:spMkLst>
            <pc:docMk/>
            <pc:sldMk cId="3878040907" sldId="299"/>
            <ac:spMk id="43" creationId="{4735097B-4150-F941-BA75-3FD6FD3DA845}"/>
          </ac:spMkLst>
        </pc:spChg>
        <pc:spChg chg="del">
          <ac:chgData name="Aldacher, Muhammad" userId="12bec936-7d77-4747-ae5c-755e57d88fa4" providerId="ADAL" clId="{983FF55B-B9D8-4B21-B776-4B1603E32140}" dt="2024-12-05T05:03:57.970" v="243" actId="21"/>
          <ac:spMkLst>
            <pc:docMk/>
            <pc:sldMk cId="3878040907" sldId="299"/>
            <ac:spMk id="44" creationId="{80940491-E6C0-8F6C-1680-9C725F2E39C4}"/>
          </ac:spMkLst>
        </pc:spChg>
        <pc:spChg chg="del">
          <ac:chgData name="Aldacher, Muhammad" userId="12bec936-7d77-4747-ae5c-755e57d88fa4" providerId="ADAL" clId="{983FF55B-B9D8-4B21-B776-4B1603E32140}" dt="2024-12-05T05:03:57.970" v="243" actId="21"/>
          <ac:spMkLst>
            <pc:docMk/>
            <pc:sldMk cId="3878040907" sldId="299"/>
            <ac:spMk id="48" creationId="{1F4E0115-5B12-F65B-0AEF-306EA89473BB}"/>
          </ac:spMkLst>
        </pc:spChg>
        <pc:spChg chg="del">
          <ac:chgData name="Aldacher, Muhammad" userId="12bec936-7d77-4747-ae5c-755e57d88fa4" providerId="ADAL" clId="{983FF55B-B9D8-4B21-B776-4B1603E32140}" dt="2024-12-05T05:03:57.970" v="243" actId="21"/>
          <ac:spMkLst>
            <pc:docMk/>
            <pc:sldMk cId="3878040907" sldId="299"/>
            <ac:spMk id="50" creationId="{6C3690CB-D059-62D7-4113-DB98F3504431}"/>
          </ac:spMkLst>
        </pc:spChg>
        <pc:spChg chg="del">
          <ac:chgData name="Aldacher, Muhammad" userId="12bec936-7d77-4747-ae5c-755e57d88fa4" providerId="ADAL" clId="{983FF55B-B9D8-4B21-B776-4B1603E32140}" dt="2024-12-05T05:03:57.970" v="243" actId="21"/>
          <ac:spMkLst>
            <pc:docMk/>
            <pc:sldMk cId="3878040907" sldId="299"/>
            <ac:spMk id="52" creationId="{55A7E14E-7C28-CBDF-30A6-86B88D00C92C}"/>
          </ac:spMkLst>
        </pc:spChg>
        <pc:spChg chg="del">
          <ac:chgData name="Aldacher, Muhammad" userId="12bec936-7d77-4747-ae5c-755e57d88fa4" providerId="ADAL" clId="{983FF55B-B9D8-4B21-B776-4B1603E32140}" dt="2024-12-05T05:03:57.970" v="243" actId="21"/>
          <ac:spMkLst>
            <pc:docMk/>
            <pc:sldMk cId="3878040907" sldId="299"/>
            <ac:spMk id="54" creationId="{023FDCCE-7850-5637-8B32-8F3207E71DD1}"/>
          </ac:spMkLst>
        </pc:spChg>
        <pc:spChg chg="add del mod">
          <ac:chgData name="Aldacher, Muhammad" userId="12bec936-7d77-4747-ae5c-755e57d88fa4" providerId="ADAL" clId="{983FF55B-B9D8-4B21-B776-4B1603E32140}" dt="2024-12-05T05:15:59.054" v="543" actId="21"/>
          <ac:spMkLst>
            <pc:docMk/>
            <pc:sldMk cId="3878040907" sldId="299"/>
            <ac:spMk id="59" creationId="{0DD813E4-6B11-1258-6326-72B390D2D2D5}"/>
          </ac:spMkLst>
        </pc:spChg>
        <pc:spChg chg="add del mod">
          <ac:chgData name="Aldacher, Muhammad" userId="12bec936-7d77-4747-ae5c-755e57d88fa4" providerId="ADAL" clId="{983FF55B-B9D8-4B21-B776-4B1603E32140}" dt="2024-12-05T05:58:48.776" v="1117" actId="478"/>
          <ac:spMkLst>
            <pc:docMk/>
            <pc:sldMk cId="3878040907" sldId="299"/>
            <ac:spMk id="61" creationId="{8F33520B-0E8A-B733-AAD1-B941C0E5F1D8}"/>
          </ac:spMkLst>
        </pc:spChg>
        <pc:spChg chg="add del mod">
          <ac:chgData name="Aldacher, Muhammad" userId="12bec936-7d77-4747-ae5c-755e57d88fa4" providerId="ADAL" clId="{983FF55B-B9D8-4B21-B776-4B1603E32140}" dt="2024-12-05T05:58:48.776" v="1117" actId="478"/>
          <ac:spMkLst>
            <pc:docMk/>
            <pc:sldMk cId="3878040907" sldId="299"/>
            <ac:spMk id="62" creationId="{B63C7770-AABA-200E-E316-7B15ACB2B4F8}"/>
          </ac:spMkLst>
        </pc:spChg>
        <pc:spChg chg="add del mod">
          <ac:chgData name="Aldacher, Muhammad" userId="12bec936-7d77-4747-ae5c-755e57d88fa4" providerId="ADAL" clId="{983FF55B-B9D8-4B21-B776-4B1603E32140}" dt="2024-12-05T05:58:50.194" v="1118" actId="478"/>
          <ac:spMkLst>
            <pc:docMk/>
            <pc:sldMk cId="3878040907" sldId="299"/>
            <ac:spMk id="64" creationId="{206D413A-4132-4931-10E3-5070C25FBD78}"/>
          </ac:spMkLst>
        </pc:spChg>
        <pc:spChg chg="add del mod">
          <ac:chgData name="Aldacher, Muhammad" userId="12bec936-7d77-4747-ae5c-755e57d88fa4" providerId="ADAL" clId="{983FF55B-B9D8-4B21-B776-4B1603E32140}" dt="2024-12-05T05:58:48.776" v="1117" actId="478"/>
          <ac:spMkLst>
            <pc:docMk/>
            <pc:sldMk cId="3878040907" sldId="299"/>
            <ac:spMk id="66" creationId="{7D32966A-CE95-ED6F-85B7-9F72D6FA66B6}"/>
          </ac:spMkLst>
        </pc:spChg>
        <pc:spChg chg="add mod">
          <ac:chgData name="Aldacher, Muhammad" userId="12bec936-7d77-4747-ae5c-755e57d88fa4" providerId="ADAL" clId="{983FF55B-B9D8-4B21-B776-4B1603E32140}" dt="2024-12-05T05:15:59.502" v="544"/>
          <ac:spMkLst>
            <pc:docMk/>
            <pc:sldMk cId="3878040907" sldId="299"/>
            <ac:spMk id="68" creationId="{DF31D204-C8BE-DAD1-C71C-F479232E60F0}"/>
          </ac:spMkLst>
        </pc:spChg>
        <pc:spChg chg="add mod">
          <ac:chgData name="Aldacher, Muhammad" userId="12bec936-7d77-4747-ae5c-755e57d88fa4" providerId="ADAL" clId="{983FF55B-B9D8-4B21-B776-4B1603E32140}" dt="2024-12-05T05:15:59.502" v="544"/>
          <ac:spMkLst>
            <pc:docMk/>
            <pc:sldMk cId="3878040907" sldId="299"/>
            <ac:spMk id="69" creationId="{640E1760-FDF5-49E5-5F79-4D8DF9650D4E}"/>
          </ac:spMkLst>
        </pc:spChg>
        <pc:spChg chg="add mod">
          <ac:chgData name="Aldacher, Muhammad" userId="12bec936-7d77-4747-ae5c-755e57d88fa4" providerId="ADAL" clId="{983FF55B-B9D8-4B21-B776-4B1603E32140}" dt="2024-12-05T05:15:59.502" v="544"/>
          <ac:spMkLst>
            <pc:docMk/>
            <pc:sldMk cId="3878040907" sldId="299"/>
            <ac:spMk id="70" creationId="{4735097B-4150-F941-BA75-3FD6FD3DA845}"/>
          </ac:spMkLst>
        </pc:spChg>
        <pc:spChg chg="add mod">
          <ac:chgData name="Aldacher, Muhammad" userId="12bec936-7d77-4747-ae5c-755e57d88fa4" providerId="ADAL" clId="{983FF55B-B9D8-4B21-B776-4B1603E32140}" dt="2024-12-05T05:15:59.502" v="544"/>
          <ac:spMkLst>
            <pc:docMk/>
            <pc:sldMk cId="3878040907" sldId="299"/>
            <ac:spMk id="71" creationId="{80940491-E6C0-8F6C-1680-9C725F2E39C4}"/>
          </ac:spMkLst>
        </pc:spChg>
        <pc:spChg chg="add mod">
          <ac:chgData name="Aldacher, Muhammad" userId="12bec936-7d77-4747-ae5c-755e57d88fa4" providerId="ADAL" clId="{983FF55B-B9D8-4B21-B776-4B1603E32140}" dt="2024-12-05T05:15:59.502" v="544"/>
          <ac:spMkLst>
            <pc:docMk/>
            <pc:sldMk cId="3878040907" sldId="299"/>
            <ac:spMk id="72" creationId="{1F4E0115-5B12-F65B-0AEF-306EA89473BB}"/>
          </ac:spMkLst>
        </pc:spChg>
        <pc:spChg chg="add mod">
          <ac:chgData name="Aldacher, Muhammad" userId="12bec936-7d77-4747-ae5c-755e57d88fa4" providerId="ADAL" clId="{983FF55B-B9D8-4B21-B776-4B1603E32140}" dt="2024-12-05T05:15:59.502" v="544"/>
          <ac:spMkLst>
            <pc:docMk/>
            <pc:sldMk cId="3878040907" sldId="299"/>
            <ac:spMk id="74" creationId="{6C3690CB-D059-62D7-4113-DB98F3504431}"/>
          </ac:spMkLst>
        </pc:spChg>
        <pc:spChg chg="add mod">
          <ac:chgData name="Aldacher, Muhammad" userId="12bec936-7d77-4747-ae5c-755e57d88fa4" providerId="ADAL" clId="{983FF55B-B9D8-4B21-B776-4B1603E32140}" dt="2024-12-05T21:00:33.294" v="1578" actId="20577"/>
          <ac:spMkLst>
            <pc:docMk/>
            <pc:sldMk cId="3878040907" sldId="299"/>
            <ac:spMk id="76" creationId="{55A7E14E-7C28-CBDF-30A6-86B88D00C92C}"/>
          </ac:spMkLst>
        </pc:spChg>
        <pc:spChg chg="add mod">
          <ac:chgData name="Aldacher, Muhammad" userId="12bec936-7d77-4747-ae5c-755e57d88fa4" providerId="ADAL" clId="{983FF55B-B9D8-4B21-B776-4B1603E32140}" dt="2024-12-05T21:00:45.663" v="1587" actId="20577"/>
          <ac:spMkLst>
            <pc:docMk/>
            <pc:sldMk cId="3878040907" sldId="299"/>
            <ac:spMk id="78" creationId="{023FDCCE-7850-5637-8B32-8F3207E71DD1}"/>
          </ac:spMkLst>
        </pc:spChg>
        <pc:spChg chg="add mod">
          <ac:chgData name="Aldacher, Muhammad" userId="12bec936-7d77-4747-ae5c-755e57d88fa4" providerId="ADAL" clId="{983FF55B-B9D8-4B21-B776-4B1603E32140}" dt="2024-12-05T05:15:59.502" v="544"/>
          <ac:spMkLst>
            <pc:docMk/>
            <pc:sldMk cId="3878040907" sldId="299"/>
            <ac:spMk id="79" creationId="{0DD813E4-6B11-1258-6326-72B390D2D2D5}"/>
          </ac:spMkLst>
        </pc:spChg>
        <pc:spChg chg="add del mod">
          <ac:chgData name="Aldacher, Muhammad" userId="12bec936-7d77-4747-ae5c-755e57d88fa4" providerId="ADAL" clId="{983FF55B-B9D8-4B21-B776-4B1603E32140}" dt="2024-12-05T05:58:48.776" v="1117" actId="478"/>
          <ac:spMkLst>
            <pc:docMk/>
            <pc:sldMk cId="3878040907" sldId="299"/>
            <ac:spMk id="81" creationId="{CCB81C2B-5FB4-B58F-D829-6FBC3413F497}"/>
          </ac:spMkLst>
        </pc:spChg>
        <pc:spChg chg="add del mod">
          <ac:chgData name="Aldacher, Muhammad" userId="12bec936-7d77-4747-ae5c-755e57d88fa4" providerId="ADAL" clId="{983FF55B-B9D8-4B21-B776-4B1603E32140}" dt="2024-12-05T05:58:48.776" v="1117" actId="478"/>
          <ac:spMkLst>
            <pc:docMk/>
            <pc:sldMk cId="3878040907" sldId="299"/>
            <ac:spMk id="82" creationId="{B59F6C8D-D53A-817D-3F9D-B49CEA2A8B9C}"/>
          </ac:spMkLst>
        </pc:spChg>
        <pc:spChg chg="add mod">
          <ac:chgData name="Aldacher, Muhammad" userId="12bec936-7d77-4747-ae5c-755e57d88fa4" providerId="ADAL" clId="{983FF55B-B9D8-4B21-B776-4B1603E32140}" dt="2024-12-05T05:57:36.318" v="1089" actId="1076"/>
          <ac:spMkLst>
            <pc:docMk/>
            <pc:sldMk cId="3878040907" sldId="299"/>
            <ac:spMk id="83" creationId="{5CBE9C6A-A004-B4E0-E68D-DDD9DDAEE4FA}"/>
          </ac:spMkLst>
        </pc:spChg>
        <pc:spChg chg="add mod">
          <ac:chgData name="Aldacher, Muhammad" userId="12bec936-7d77-4747-ae5c-755e57d88fa4" providerId="ADAL" clId="{983FF55B-B9D8-4B21-B776-4B1603E32140}" dt="2024-12-05T05:57:55.136" v="1099" actId="1037"/>
          <ac:spMkLst>
            <pc:docMk/>
            <pc:sldMk cId="3878040907" sldId="299"/>
            <ac:spMk id="84" creationId="{4D7241E3-6757-0A4A-4D4D-146AF989FD70}"/>
          </ac:spMkLst>
        </pc:spChg>
        <pc:spChg chg="add mod">
          <ac:chgData name="Aldacher, Muhammad" userId="12bec936-7d77-4747-ae5c-755e57d88fa4" providerId="ADAL" clId="{983FF55B-B9D8-4B21-B776-4B1603E32140}" dt="2024-12-05T05:58:14.336" v="1111" actId="1037"/>
          <ac:spMkLst>
            <pc:docMk/>
            <pc:sldMk cId="3878040907" sldId="299"/>
            <ac:spMk id="85" creationId="{137D6E8A-9A7B-A57C-4906-3ACD61808054}"/>
          </ac:spMkLst>
        </pc:spChg>
        <pc:spChg chg="add mod">
          <ac:chgData name="Aldacher, Muhammad" userId="12bec936-7d77-4747-ae5c-755e57d88fa4" providerId="ADAL" clId="{983FF55B-B9D8-4B21-B776-4B1603E32140}" dt="2024-12-05T05:58:24.558" v="1115" actId="20577"/>
          <ac:spMkLst>
            <pc:docMk/>
            <pc:sldMk cId="3878040907" sldId="299"/>
            <ac:spMk id="86" creationId="{9CBB78E3-5A50-E2F1-37BD-CB43E825F152}"/>
          </ac:spMkLst>
        </pc:spChg>
        <pc:picChg chg="add del mod">
          <ac:chgData name="Aldacher, Muhammad" userId="12bec936-7d77-4747-ae5c-755e57d88fa4" providerId="ADAL" clId="{983FF55B-B9D8-4B21-B776-4B1603E32140}" dt="2024-12-05T05:03:51.333" v="240" actId="21"/>
          <ac:picMkLst>
            <pc:docMk/>
            <pc:sldMk cId="3878040907" sldId="299"/>
            <ac:picMk id="4" creationId="{2222DF02-2E2C-19E2-F301-6C732FE894B0}"/>
          </ac:picMkLst>
        </pc:picChg>
        <pc:picChg chg="add del mod">
          <ac:chgData name="Aldacher, Muhammad" userId="12bec936-7d77-4747-ae5c-755e57d88fa4" providerId="ADAL" clId="{983FF55B-B9D8-4B21-B776-4B1603E32140}" dt="2024-12-05T05:15:41.243" v="538" actId="478"/>
          <ac:picMkLst>
            <pc:docMk/>
            <pc:sldMk cId="3878040907" sldId="299"/>
            <ac:picMk id="5" creationId="{2222DF02-2E2C-19E2-F301-6C732FE894B0}"/>
          </ac:picMkLst>
        </pc:picChg>
        <pc:picChg chg="del">
          <ac:chgData name="Aldacher, Muhammad" userId="12bec936-7d77-4747-ae5c-755e57d88fa4" providerId="ADAL" clId="{983FF55B-B9D8-4B21-B776-4B1603E32140}" dt="2024-12-05T05:03:53.161" v="241" actId="478"/>
          <ac:picMkLst>
            <pc:docMk/>
            <pc:sldMk cId="3878040907" sldId="299"/>
            <ac:picMk id="25" creationId="{8A2C1B51-EA44-5556-38D3-C0020C9F64B7}"/>
          </ac:picMkLst>
        </pc:picChg>
        <pc:picChg chg="add del mod">
          <ac:chgData name="Aldacher, Muhammad" userId="12bec936-7d77-4747-ae5c-755e57d88fa4" providerId="ADAL" clId="{983FF55B-B9D8-4B21-B776-4B1603E32140}" dt="2024-12-05T05:15:39.531" v="537" actId="21"/>
          <ac:picMkLst>
            <pc:docMk/>
            <pc:sldMk cId="3878040907" sldId="299"/>
            <ac:picMk id="55" creationId="{4F5824A6-6E84-598A-7E5D-08295FADEDF6}"/>
          </ac:picMkLst>
        </pc:picChg>
        <pc:picChg chg="add mod ord">
          <ac:chgData name="Aldacher, Muhammad" userId="12bec936-7d77-4747-ae5c-755e57d88fa4" providerId="ADAL" clId="{983FF55B-B9D8-4B21-B776-4B1603E32140}" dt="2024-12-05T05:15:45.502" v="540" actId="167"/>
          <ac:picMkLst>
            <pc:docMk/>
            <pc:sldMk cId="3878040907" sldId="299"/>
            <ac:picMk id="56" creationId="{4F5824A6-6E84-598A-7E5D-08295FADEDF6}"/>
          </ac:picMkLst>
        </pc:picChg>
        <pc:cxnChg chg="add del mod">
          <ac:chgData name="Aldacher, Muhammad" userId="12bec936-7d77-4747-ae5c-755e57d88fa4" providerId="ADAL" clId="{983FF55B-B9D8-4B21-B776-4B1603E32140}" dt="2024-12-05T05:15:55.283" v="541" actId="21"/>
          <ac:cxnSpMkLst>
            <pc:docMk/>
            <pc:sldMk cId="3878040907" sldId="299"/>
            <ac:cxnSpMk id="7" creationId="{254C3A7D-8B88-95B7-F343-C71B78F5EC4C}"/>
          </ac:cxnSpMkLst>
        </pc:cxnChg>
        <pc:cxnChg chg="add del mod">
          <ac:chgData name="Aldacher, Muhammad" userId="12bec936-7d77-4747-ae5c-755e57d88fa4" providerId="ADAL" clId="{983FF55B-B9D8-4B21-B776-4B1603E32140}" dt="2024-12-05T05:15:55.283" v="541" actId="21"/>
          <ac:cxnSpMkLst>
            <pc:docMk/>
            <pc:sldMk cId="3878040907" sldId="299"/>
            <ac:cxnSpMk id="8" creationId="{A2ECF022-3225-5967-7F5D-26588E68B693}"/>
          </ac:cxnSpMkLst>
        </pc:cxnChg>
        <pc:cxnChg chg="add del mod">
          <ac:chgData name="Aldacher, Muhammad" userId="12bec936-7d77-4747-ae5c-755e57d88fa4" providerId="ADAL" clId="{983FF55B-B9D8-4B21-B776-4B1603E32140}" dt="2024-12-05T05:15:55.283" v="541" actId="21"/>
          <ac:cxnSpMkLst>
            <pc:docMk/>
            <pc:sldMk cId="3878040907" sldId="299"/>
            <ac:cxnSpMk id="14" creationId="{1D6F0B48-CC29-3EE7-4619-AA8653DCA70A}"/>
          </ac:cxnSpMkLst>
        </pc:cxnChg>
        <pc:cxnChg chg="add del mod">
          <ac:chgData name="Aldacher, Muhammad" userId="12bec936-7d77-4747-ae5c-755e57d88fa4" providerId="ADAL" clId="{983FF55B-B9D8-4B21-B776-4B1603E32140}" dt="2024-12-05T05:15:59.054" v="543" actId="21"/>
          <ac:cxnSpMkLst>
            <pc:docMk/>
            <pc:sldMk cId="3878040907" sldId="299"/>
            <ac:cxnSpMk id="16" creationId="{90F2CDE5-8892-1010-BF27-48C06EAE6CA9}"/>
          </ac:cxnSpMkLst>
        </pc:cxnChg>
        <pc:cxnChg chg="add del mod">
          <ac:chgData name="Aldacher, Muhammad" userId="12bec936-7d77-4747-ae5c-755e57d88fa4" providerId="ADAL" clId="{983FF55B-B9D8-4B21-B776-4B1603E32140}" dt="2024-12-05T05:15:59.054" v="543" actId="21"/>
          <ac:cxnSpMkLst>
            <pc:docMk/>
            <pc:sldMk cId="3878040907" sldId="299"/>
            <ac:cxnSpMk id="18" creationId="{5877975E-8BC2-6D24-CAEC-8DE713700441}"/>
          </ac:cxnSpMkLst>
        </pc:cxnChg>
        <pc:cxnChg chg="add del mod">
          <ac:chgData name="Aldacher, Muhammad" userId="12bec936-7d77-4747-ae5c-755e57d88fa4" providerId="ADAL" clId="{983FF55B-B9D8-4B21-B776-4B1603E32140}" dt="2024-12-05T05:15:59.054" v="543" actId="21"/>
          <ac:cxnSpMkLst>
            <pc:docMk/>
            <pc:sldMk cId="3878040907" sldId="299"/>
            <ac:cxnSpMk id="20" creationId="{9C2D16F3-5268-A921-A357-D848CA61D6A5}"/>
          </ac:cxnSpMkLst>
        </pc:cxnChg>
        <pc:cxnChg chg="del mod">
          <ac:chgData name="Aldacher, Muhammad" userId="12bec936-7d77-4747-ae5c-755e57d88fa4" providerId="ADAL" clId="{983FF55B-B9D8-4B21-B776-4B1603E32140}" dt="2024-12-05T05:03:57.970" v="243" actId="21"/>
          <ac:cxnSpMkLst>
            <pc:docMk/>
            <pc:sldMk cId="3878040907" sldId="299"/>
            <ac:cxnSpMk id="27" creationId="{254C3A7D-8B88-95B7-F343-C71B78F5EC4C}"/>
          </ac:cxnSpMkLst>
        </pc:cxnChg>
        <pc:cxnChg chg="del mod">
          <ac:chgData name="Aldacher, Muhammad" userId="12bec936-7d77-4747-ae5c-755e57d88fa4" providerId="ADAL" clId="{983FF55B-B9D8-4B21-B776-4B1603E32140}" dt="2024-12-05T05:03:57.970" v="243" actId="21"/>
          <ac:cxnSpMkLst>
            <pc:docMk/>
            <pc:sldMk cId="3878040907" sldId="299"/>
            <ac:cxnSpMk id="28" creationId="{A2ECF022-3225-5967-7F5D-26588E68B693}"/>
          </ac:cxnSpMkLst>
        </pc:cxnChg>
        <pc:cxnChg chg="add mod">
          <ac:chgData name="Aldacher, Muhammad" userId="12bec936-7d77-4747-ae5c-755e57d88fa4" providerId="ADAL" clId="{983FF55B-B9D8-4B21-B776-4B1603E32140}" dt="2024-12-05T05:11:47.343" v="481" actId="1076"/>
          <ac:cxnSpMkLst>
            <pc:docMk/>
            <pc:sldMk cId="3878040907" sldId="299"/>
            <ac:cxnSpMk id="29" creationId="{D9E29CF4-2F7F-19B6-AC49-BD84BE25BF54}"/>
          </ac:cxnSpMkLst>
        </pc:cxnChg>
        <pc:cxnChg chg="add del mod">
          <ac:chgData name="Aldacher, Muhammad" userId="12bec936-7d77-4747-ae5c-755e57d88fa4" providerId="ADAL" clId="{983FF55B-B9D8-4B21-B776-4B1603E32140}" dt="2024-12-05T05:15:55.283" v="541" actId="21"/>
          <ac:cxnSpMkLst>
            <pc:docMk/>
            <pc:sldMk cId="3878040907" sldId="299"/>
            <ac:cxnSpMk id="32" creationId="{89992857-C3D5-207E-B5F4-4E730B4A8367}"/>
          </ac:cxnSpMkLst>
        </pc:cxnChg>
        <pc:cxnChg chg="add del mod">
          <ac:chgData name="Aldacher, Muhammad" userId="12bec936-7d77-4747-ae5c-755e57d88fa4" providerId="ADAL" clId="{983FF55B-B9D8-4B21-B776-4B1603E32140}" dt="2024-12-05T05:15:55.283" v="541" actId="21"/>
          <ac:cxnSpMkLst>
            <pc:docMk/>
            <pc:sldMk cId="3878040907" sldId="299"/>
            <ac:cxnSpMk id="36" creationId="{A5B6C033-C561-A5B5-BF06-74824DAB9CB8}"/>
          </ac:cxnSpMkLst>
        </pc:cxnChg>
        <pc:cxnChg chg="add del mod">
          <ac:chgData name="Aldacher, Muhammad" userId="12bec936-7d77-4747-ae5c-755e57d88fa4" providerId="ADAL" clId="{983FF55B-B9D8-4B21-B776-4B1603E32140}" dt="2024-12-05T05:15:55.283" v="541" actId="21"/>
          <ac:cxnSpMkLst>
            <pc:docMk/>
            <pc:sldMk cId="3878040907" sldId="299"/>
            <ac:cxnSpMk id="40" creationId="{65411A36-751C-CE53-D58C-008BDE084075}"/>
          </ac:cxnSpMkLst>
        </pc:cxnChg>
        <pc:cxnChg chg="del">
          <ac:chgData name="Aldacher, Muhammad" userId="12bec936-7d77-4747-ae5c-755e57d88fa4" providerId="ADAL" clId="{983FF55B-B9D8-4B21-B776-4B1603E32140}" dt="2024-12-05T05:03:57.970" v="243" actId="21"/>
          <ac:cxnSpMkLst>
            <pc:docMk/>
            <pc:sldMk cId="3878040907" sldId="299"/>
            <ac:cxnSpMk id="46" creationId="{1D6F0B48-CC29-3EE7-4619-AA8653DCA70A}"/>
          </ac:cxnSpMkLst>
        </pc:cxnChg>
        <pc:cxnChg chg="del">
          <ac:chgData name="Aldacher, Muhammad" userId="12bec936-7d77-4747-ae5c-755e57d88fa4" providerId="ADAL" clId="{983FF55B-B9D8-4B21-B776-4B1603E32140}" dt="2024-12-05T05:03:57.970" v="243" actId="21"/>
          <ac:cxnSpMkLst>
            <pc:docMk/>
            <pc:sldMk cId="3878040907" sldId="299"/>
            <ac:cxnSpMk id="49" creationId="{90F2CDE5-8892-1010-BF27-48C06EAE6CA9}"/>
          </ac:cxnSpMkLst>
        </pc:cxnChg>
        <pc:cxnChg chg="del">
          <ac:chgData name="Aldacher, Muhammad" userId="12bec936-7d77-4747-ae5c-755e57d88fa4" providerId="ADAL" clId="{983FF55B-B9D8-4B21-B776-4B1603E32140}" dt="2024-12-05T05:03:57.970" v="243" actId="21"/>
          <ac:cxnSpMkLst>
            <pc:docMk/>
            <pc:sldMk cId="3878040907" sldId="299"/>
            <ac:cxnSpMk id="51" creationId="{5877975E-8BC2-6D24-CAEC-8DE713700441}"/>
          </ac:cxnSpMkLst>
        </pc:cxnChg>
        <pc:cxnChg chg="del">
          <ac:chgData name="Aldacher, Muhammad" userId="12bec936-7d77-4747-ae5c-755e57d88fa4" providerId="ADAL" clId="{983FF55B-B9D8-4B21-B776-4B1603E32140}" dt="2024-12-05T05:03:57.970" v="243" actId="21"/>
          <ac:cxnSpMkLst>
            <pc:docMk/>
            <pc:sldMk cId="3878040907" sldId="299"/>
            <ac:cxnSpMk id="53" creationId="{9C2D16F3-5268-A921-A357-D848CA61D6A5}"/>
          </ac:cxnSpMkLst>
        </pc:cxnChg>
        <pc:cxnChg chg="add del mod">
          <ac:chgData name="Aldacher, Muhammad" userId="12bec936-7d77-4747-ae5c-755e57d88fa4" providerId="ADAL" clId="{983FF55B-B9D8-4B21-B776-4B1603E32140}" dt="2024-12-05T05:58:48.776" v="1117" actId="478"/>
          <ac:cxnSpMkLst>
            <pc:docMk/>
            <pc:sldMk cId="3878040907" sldId="299"/>
            <ac:cxnSpMk id="57" creationId="{254C3A7D-8B88-95B7-F343-C71B78F5EC4C}"/>
          </ac:cxnSpMkLst>
        </pc:cxnChg>
        <pc:cxnChg chg="add del mod">
          <ac:chgData name="Aldacher, Muhammad" userId="12bec936-7d77-4747-ae5c-755e57d88fa4" providerId="ADAL" clId="{983FF55B-B9D8-4B21-B776-4B1603E32140}" dt="2024-12-05T05:58:48.776" v="1117" actId="478"/>
          <ac:cxnSpMkLst>
            <pc:docMk/>
            <pc:sldMk cId="3878040907" sldId="299"/>
            <ac:cxnSpMk id="58" creationId="{A2ECF022-3225-5967-7F5D-26588E68B693}"/>
          </ac:cxnSpMkLst>
        </pc:cxnChg>
        <pc:cxnChg chg="add del mod">
          <ac:chgData name="Aldacher, Muhammad" userId="12bec936-7d77-4747-ae5c-755e57d88fa4" providerId="ADAL" clId="{983FF55B-B9D8-4B21-B776-4B1603E32140}" dt="2024-12-05T05:15:59.054" v="543" actId="21"/>
          <ac:cxnSpMkLst>
            <pc:docMk/>
            <pc:sldMk cId="3878040907" sldId="299"/>
            <ac:cxnSpMk id="60" creationId="{1D6F0B48-CC29-3EE7-4619-AA8653DCA70A}"/>
          </ac:cxnSpMkLst>
        </pc:cxnChg>
        <pc:cxnChg chg="add del mod">
          <ac:chgData name="Aldacher, Muhammad" userId="12bec936-7d77-4747-ae5c-755e57d88fa4" providerId="ADAL" clId="{983FF55B-B9D8-4B21-B776-4B1603E32140}" dt="2024-12-05T05:58:48.776" v="1117" actId="478"/>
          <ac:cxnSpMkLst>
            <pc:docMk/>
            <pc:sldMk cId="3878040907" sldId="299"/>
            <ac:cxnSpMk id="63" creationId="{89992857-C3D5-207E-B5F4-4E730B4A8367}"/>
          </ac:cxnSpMkLst>
        </pc:cxnChg>
        <pc:cxnChg chg="add del mod">
          <ac:chgData name="Aldacher, Muhammad" userId="12bec936-7d77-4747-ae5c-755e57d88fa4" providerId="ADAL" clId="{983FF55B-B9D8-4B21-B776-4B1603E32140}" dt="2024-12-05T05:58:48.776" v="1117" actId="478"/>
          <ac:cxnSpMkLst>
            <pc:docMk/>
            <pc:sldMk cId="3878040907" sldId="299"/>
            <ac:cxnSpMk id="65" creationId="{A5B6C033-C561-A5B5-BF06-74824DAB9CB8}"/>
          </ac:cxnSpMkLst>
        </pc:cxnChg>
        <pc:cxnChg chg="add del mod">
          <ac:chgData name="Aldacher, Muhammad" userId="12bec936-7d77-4747-ae5c-755e57d88fa4" providerId="ADAL" clId="{983FF55B-B9D8-4B21-B776-4B1603E32140}" dt="2024-12-05T05:58:48.776" v="1117" actId="478"/>
          <ac:cxnSpMkLst>
            <pc:docMk/>
            <pc:sldMk cId="3878040907" sldId="299"/>
            <ac:cxnSpMk id="67" creationId="{65411A36-751C-CE53-D58C-008BDE084075}"/>
          </ac:cxnSpMkLst>
        </pc:cxnChg>
        <pc:cxnChg chg="add mod">
          <ac:chgData name="Aldacher, Muhammad" userId="12bec936-7d77-4747-ae5c-755e57d88fa4" providerId="ADAL" clId="{983FF55B-B9D8-4B21-B776-4B1603E32140}" dt="2024-12-05T05:15:59.502" v="544"/>
          <ac:cxnSpMkLst>
            <pc:docMk/>
            <pc:sldMk cId="3878040907" sldId="299"/>
            <ac:cxnSpMk id="73" creationId="{90F2CDE5-8892-1010-BF27-48C06EAE6CA9}"/>
          </ac:cxnSpMkLst>
        </pc:cxnChg>
        <pc:cxnChg chg="add mod">
          <ac:chgData name="Aldacher, Muhammad" userId="12bec936-7d77-4747-ae5c-755e57d88fa4" providerId="ADAL" clId="{983FF55B-B9D8-4B21-B776-4B1603E32140}" dt="2024-12-05T05:15:59.502" v="544"/>
          <ac:cxnSpMkLst>
            <pc:docMk/>
            <pc:sldMk cId="3878040907" sldId="299"/>
            <ac:cxnSpMk id="75" creationId="{5877975E-8BC2-6D24-CAEC-8DE713700441}"/>
          </ac:cxnSpMkLst>
        </pc:cxnChg>
        <pc:cxnChg chg="add mod">
          <ac:chgData name="Aldacher, Muhammad" userId="12bec936-7d77-4747-ae5c-755e57d88fa4" providerId="ADAL" clId="{983FF55B-B9D8-4B21-B776-4B1603E32140}" dt="2024-12-05T05:15:59.502" v="544"/>
          <ac:cxnSpMkLst>
            <pc:docMk/>
            <pc:sldMk cId="3878040907" sldId="299"/>
            <ac:cxnSpMk id="77" creationId="{9C2D16F3-5268-A921-A357-D848CA61D6A5}"/>
          </ac:cxnSpMkLst>
        </pc:cxnChg>
        <pc:cxnChg chg="add mod">
          <ac:chgData name="Aldacher, Muhammad" userId="12bec936-7d77-4747-ae5c-755e57d88fa4" providerId="ADAL" clId="{983FF55B-B9D8-4B21-B776-4B1603E32140}" dt="2024-12-05T05:15:59.502" v="544"/>
          <ac:cxnSpMkLst>
            <pc:docMk/>
            <pc:sldMk cId="3878040907" sldId="299"/>
            <ac:cxnSpMk id="80" creationId="{1D6F0B48-CC29-3EE7-4619-AA8653DCA70A}"/>
          </ac:cxnSpMkLst>
        </pc:cxnChg>
      </pc:sldChg>
      <pc:sldChg chg="addSp delSp modSp add mod">
        <pc:chgData name="Aldacher, Muhammad" userId="12bec936-7d77-4747-ae5c-755e57d88fa4" providerId="ADAL" clId="{983FF55B-B9D8-4B21-B776-4B1603E32140}" dt="2024-12-05T06:36:27.007" v="1569" actId="14100"/>
        <pc:sldMkLst>
          <pc:docMk/>
          <pc:sldMk cId="1799913667" sldId="300"/>
        </pc:sldMkLst>
        <pc:spChg chg="add mod">
          <ac:chgData name="Aldacher, Muhammad" userId="12bec936-7d77-4747-ae5c-755e57d88fa4" providerId="ADAL" clId="{983FF55B-B9D8-4B21-B776-4B1603E32140}" dt="2024-12-05T06:36:27.007" v="1569" actId="14100"/>
          <ac:spMkLst>
            <pc:docMk/>
            <pc:sldMk cId="1799913667" sldId="300"/>
            <ac:spMk id="2" creationId="{18DD9139-0395-7AF5-68E3-88B541479D02}"/>
          </ac:spMkLst>
        </pc:spChg>
        <pc:spChg chg="add mod">
          <ac:chgData name="Aldacher, Muhammad" userId="12bec936-7d77-4747-ae5c-755e57d88fa4" providerId="ADAL" clId="{983FF55B-B9D8-4B21-B776-4B1603E32140}" dt="2024-12-05T05:28:02.237" v="700"/>
          <ac:spMkLst>
            <pc:docMk/>
            <pc:sldMk cId="1799913667" sldId="300"/>
            <ac:spMk id="6" creationId="{ED8B790D-D498-5E1B-3DDF-24380B5AC9EF}"/>
          </ac:spMkLst>
        </pc:spChg>
        <pc:spChg chg="add mod">
          <ac:chgData name="Aldacher, Muhammad" userId="12bec936-7d77-4747-ae5c-755e57d88fa4" providerId="ADAL" clId="{983FF55B-B9D8-4B21-B776-4B1603E32140}" dt="2024-12-05T05:28:02.237" v="700"/>
          <ac:spMkLst>
            <pc:docMk/>
            <pc:sldMk cId="1799913667" sldId="300"/>
            <ac:spMk id="7" creationId="{1A63281B-4D7A-F902-F78A-9C74F8961229}"/>
          </ac:spMkLst>
        </pc:spChg>
        <pc:spChg chg="add mod">
          <ac:chgData name="Aldacher, Muhammad" userId="12bec936-7d77-4747-ae5c-755e57d88fa4" providerId="ADAL" clId="{983FF55B-B9D8-4B21-B776-4B1603E32140}" dt="2024-12-05T06:36:16.250" v="1567" actId="14100"/>
          <ac:spMkLst>
            <pc:docMk/>
            <pc:sldMk cId="1799913667" sldId="300"/>
            <ac:spMk id="8" creationId="{818F8ECF-1927-DAFE-F749-E7F813CF848A}"/>
          </ac:spMkLst>
        </pc:spChg>
        <pc:spChg chg="del">
          <ac:chgData name="Aldacher, Muhammad" userId="12bec936-7d77-4747-ae5c-755e57d88fa4" providerId="ADAL" clId="{983FF55B-B9D8-4B21-B776-4B1603E32140}" dt="2024-12-05T05:28:01.863" v="699" actId="21"/>
          <ac:spMkLst>
            <pc:docMk/>
            <pc:sldMk cId="1799913667" sldId="300"/>
            <ac:spMk id="9" creationId="{ED8B790D-D498-5E1B-3DDF-24380B5AC9EF}"/>
          </ac:spMkLst>
        </pc:spChg>
        <pc:spChg chg="del">
          <ac:chgData name="Aldacher, Muhammad" userId="12bec936-7d77-4747-ae5c-755e57d88fa4" providerId="ADAL" clId="{983FF55B-B9D8-4B21-B776-4B1603E32140}" dt="2024-12-05T05:28:01.863" v="699" actId="21"/>
          <ac:spMkLst>
            <pc:docMk/>
            <pc:sldMk cId="1799913667" sldId="300"/>
            <ac:spMk id="11" creationId="{1A63281B-4D7A-F902-F78A-9C74F8961229}"/>
          </ac:spMkLst>
        </pc:spChg>
        <pc:spChg chg="del">
          <ac:chgData name="Aldacher, Muhammad" userId="12bec936-7d77-4747-ae5c-755e57d88fa4" providerId="ADAL" clId="{983FF55B-B9D8-4B21-B776-4B1603E32140}" dt="2024-12-05T05:30:40.300" v="744" actId="21"/>
          <ac:spMkLst>
            <pc:docMk/>
            <pc:sldMk cId="1799913667" sldId="300"/>
            <ac:spMk id="12" creationId="{37A50734-C9DB-C1F4-9B31-3866B2F5BE80}"/>
          </ac:spMkLst>
        </pc:spChg>
        <pc:spChg chg="del">
          <ac:chgData name="Aldacher, Muhammad" userId="12bec936-7d77-4747-ae5c-755e57d88fa4" providerId="ADAL" clId="{983FF55B-B9D8-4B21-B776-4B1603E32140}" dt="2024-12-05T05:30:40.300" v="744" actId="21"/>
          <ac:spMkLst>
            <pc:docMk/>
            <pc:sldMk cId="1799913667" sldId="300"/>
            <ac:spMk id="13" creationId="{4E55813F-AB01-FE25-BE1B-CBBF8B471FA9}"/>
          </ac:spMkLst>
        </pc:spChg>
        <pc:spChg chg="add mod">
          <ac:chgData name="Aldacher, Muhammad" userId="12bec936-7d77-4747-ae5c-755e57d88fa4" providerId="ADAL" clId="{983FF55B-B9D8-4B21-B776-4B1603E32140}" dt="2024-12-05T05:30:58.793" v="756" actId="1038"/>
          <ac:spMkLst>
            <pc:docMk/>
            <pc:sldMk cId="1799913667" sldId="300"/>
            <ac:spMk id="22" creationId="{37A50734-C9DB-C1F4-9B31-3866B2F5BE80}"/>
          </ac:spMkLst>
        </pc:spChg>
        <pc:spChg chg="add mod">
          <ac:chgData name="Aldacher, Muhammad" userId="12bec936-7d77-4747-ae5c-755e57d88fa4" providerId="ADAL" clId="{983FF55B-B9D8-4B21-B776-4B1603E32140}" dt="2024-12-05T05:30:44.530" v="746" actId="1076"/>
          <ac:spMkLst>
            <pc:docMk/>
            <pc:sldMk cId="1799913667" sldId="300"/>
            <ac:spMk id="23" creationId="{4E55813F-AB01-FE25-BE1B-CBBF8B471FA9}"/>
          </ac:spMkLst>
        </pc:spChg>
        <pc:grpChg chg="add mod">
          <ac:chgData name="Aldacher, Muhammad" userId="12bec936-7d77-4747-ae5c-755e57d88fa4" providerId="ADAL" clId="{983FF55B-B9D8-4B21-B776-4B1603E32140}" dt="2024-12-05T06:35:52.027" v="1556" actId="164"/>
          <ac:grpSpMkLst>
            <pc:docMk/>
            <pc:sldMk cId="1799913667" sldId="300"/>
            <ac:grpSpMk id="17" creationId="{C5E4AE5D-826F-D1DE-9601-52AF517DA1BC}"/>
          </ac:grpSpMkLst>
        </pc:grpChg>
        <pc:picChg chg="add del mod">
          <ac:chgData name="Aldacher, Muhammad" userId="12bec936-7d77-4747-ae5c-755e57d88fa4" providerId="ADAL" clId="{983FF55B-B9D8-4B21-B776-4B1603E32140}" dt="2024-12-05T05:27:55.282" v="696" actId="21"/>
          <ac:picMkLst>
            <pc:docMk/>
            <pc:sldMk cId="1799913667" sldId="300"/>
            <ac:picMk id="3" creationId="{B04B23F8-C2E3-5275-5FE3-904A259F946E}"/>
          </ac:picMkLst>
        </pc:picChg>
        <pc:picChg chg="add mod">
          <ac:chgData name="Aldacher, Muhammad" userId="12bec936-7d77-4747-ae5c-755e57d88fa4" providerId="ADAL" clId="{983FF55B-B9D8-4B21-B776-4B1603E32140}" dt="2024-12-05T05:28:10.957" v="702" actId="208"/>
          <ac:picMkLst>
            <pc:docMk/>
            <pc:sldMk cId="1799913667" sldId="300"/>
            <ac:picMk id="4" creationId="{B04B23F8-C2E3-5275-5FE3-904A259F946E}"/>
          </ac:picMkLst>
        </pc:picChg>
        <pc:picChg chg="del">
          <ac:chgData name="Aldacher, Muhammad" userId="12bec936-7d77-4747-ae5c-755e57d88fa4" providerId="ADAL" clId="{983FF55B-B9D8-4B21-B776-4B1603E32140}" dt="2024-12-05T05:27:57.250" v="697" actId="478"/>
          <ac:picMkLst>
            <pc:docMk/>
            <pc:sldMk cId="1799913667" sldId="300"/>
            <ac:picMk id="5" creationId="{DFCE883D-3EA1-AC59-A519-2406A4D931BA}"/>
          </ac:picMkLst>
        </pc:picChg>
        <pc:picChg chg="del">
          <ac:chgData name="Aldacher, Muhammad" userId="12bec936-7d77-4747-ae5c-755e57d88fa4" providerId="ADAL" clId="{983FF55B-B9D8-4B21-B776-4B1603E32140}" dt="2024-12-05T05:29:37.586" v="729" actId="478"/>
          <ac:picMkLst>
            <pc:docMk/>
            <pc:sldMk cId="1799913667" sldId="300"/>
            <ac:picMk id="8" creationId="{A9905CE8-760E-C9EB-6058-C75A7ACEC1B8}"/>
          </ac:picMkLst>
        </pc:picChg>
        <pc:picChg chg="add del mod">
          <ac:chgData name="Aldacher, Muhammad" userId="12bec936-7d77-4747-ae5c-755e57d88fa4" providerId="ADAL" clId="{983FF55B-B9D8-4B21-B776-4B1603E32140}" dt="2024-12-05T05:29:01.042" v="706" actId="478"/>
          <ac:picMkLst>
            <pc:docMk/>
            <pc:sldMk cId="1799913667" sldId="300"/>
            <ac:picMk id="15" creationId="{13717799-E5D7-CCAA-809E-D4D6071B51C2}"/>
          </ac:picMkLst>
        </pc:picChg>
        <pc:picChg chg="add del mod">
          <ac:chgData name="Aldacher, Muhammad" userId="12bec936-7d77-4747-ae5c-755e57d88fa4" providerId="ADAL" clId="{983FF55B-B9D8-4B21-B776-4B1603E32140}" dt="2024-12-05T05:29:36.065" v="728" actId="21"/>
          <ac:picMkLst>
            <pc:docMk/>
            <pc:sldMk cId="1799913667" sldId="300"/>
            <ac:picMk id="17" creationId="{F4EE5162-48EC-8ABA-68AB-CDC53C3AFA88}"/>
          </ac:picMkLst>
        </pc:picChg>
        <pc:picChg chg="add del mod">
          <ac:chgData name="Aldacher, Muhammad" userId="12bec936-7d77-4747-ae5c-755e57d88fa4" providerId="ADAL" clId="{983FF55B-B9D8-4B21-B776-4B1603E32140}" dt="2024-12-05T05:30:35.845" v="742" actId="478"/>
          <ac:picMkLst>
            <pc:docMk/>
            <pc:sldMk cId="1799913667" sldId="300"/>
            <ac:picMk id="18" creationId="{F4EE5162-48EC-8ABA-68AB-CDC53C3AFA88}"/>
          </ac:picMkLst>
        </pc:picChg>
        <pc:picChg chg="add del mod">
          <ac:chgData name="Aldacher, Muhammad" userId="12bec936-7d77-4747-ae5c-755e57d88fa4" providerId="ADAL" clId="{983FF55B-B9D8-4B21-B776-4B1603E32140}" dt="2024-12-05T05:30:33.534" v="741" actId="21"/>
          <ac:picMkLst>
            <pc:docMk/>
            <pc:sldMk cId="1799913667" sldId="300"/>
            <ac:picMk id="20" creationId="{91031FA1-3FA2-C0CC-2ED6-8774B39FFA22}"/>
          </ac:picMkLst>
        </pc:picChg>
        <pc:picChg chg="add mod">
          <ac:chgData name="Aldacher, Muhammad" userId="12bec936-7d77-4747-ae5c-755e57d88fa4" providerId="ADAL" clId="{983FF55B-B9D8-4B21-B776-4B1603E32140}" dt="2024-12-05T05:30:46.402" v="747" actId="208"/>
          <ac:picMkLst>
            <pc:docMk/>
            <pc:sldMk cId="1799913667" sldId="300"/>
            <ac:picMk id="21" creationId="{91031FA1-3FA2-C0CC-2ED6-8774B39FFA22}"/>
          </ac:picMkLst>
        </pc:picChg>
        <pc:cxnChg chg="add mod">
          <ac:chgData name="Aldacher, Muhammad" userId="12bec936-7d77-4747-ae5c-755e57d88fa4" providerId="ADAL" clId="{983FF55B-B9D8-4B21-B776-4B1603E32140}" dt="2024-12-05T06:33:27.084" v="1442" actId="1582"/>
          <ac:cxnSpMkLst>
            <pc:docMk/>
            <pc:sldMk cId="1799913667" sldId="300"/>
            <ac:cxnSpMk id="5" creationId="{5F325446-6D1B-C4FC-516C-AAA69AA41C0F}"/>
          </ac:cxnSpMkLst>
        </pc:cxnChg>
        <pc:cxnChg chg="add mod">
          <ac:chgData name="Aldacher, Muhammad" userId="12bec936-7d77-4747-ae5c-755e57d88fa4" providerId="ADAL" clId="{983FF55B-B9D8-4B21-B776-4B1603E32140}" dt="2024-12-05T06:35:56.488" v="1557" actId="208"/>
          <ac:cxnSpMkLst>
            <pc:docMk/>
            <pc:sldMk cId="1799913667" sldId="300"/>
            <ac:cxnSpMk id="11" creationId="{A08FD771-6AEC-C0C9-6260-029557017C0B}"/>
          </ac:cxnSpMkLst>
        </pc:cxnChg>
        <pc:cxnChg chg="add mod">
          <ac:chgData name="Aldacher, Muhammad" userId="12bec936-7d77-4747-ae5c-755e57d88fa4" providerId="ADAL" clId="{983FF55B-B9D8-4B21-B776-4B1603E32140}" dt="2024-12-05T06:35:56.488" v="1557" actId="208"/>
          <ac:cxnSpMkLst>
            <pc:docMk/>
            <pc:sldMk cId="1799913667" sldId="300"/>
            <ac:cxnSpMk id="13" creationId="{7B1DDA1A-7EB5-B3DA-898F-E3808BFF6501}"/>
          </ac:cxnSpMkLst>
        </pc:cxnChg>
        <pc:cxnChg chg="add mod">
          <ac:chgData name="Aldacher, Muhammad" userId="12bec936-7d77-4747-ae5c-755e57d88fa4" providerId="ADAL" clId="{983FF55B-B9D8-4B21-B776-4B1603E32140}" dt="2024-12-05T06:35:56.488" v="1557" actId="208"/>
          <ac:cxnSpMkLst>
            <pc:docMk/>
            <pc:sldMk cId="1799913667" sldId="300"/>
            <ac:cxnSpMk id="16" creationId="{DB1E917F-E92C-0CA8-CE6E-2E52E086960B}"/>
          </ac:cxnSpMkLst>
        </pc:cxnChg>
      </pc:sldChg>
      <pc:sldChg chg="del">
        <pc:chgData name="Aldacher, Muhammad" userId="12bec936-7d77-4747-ae5c-755e57d88fa4" providerId="ADAL" clId="{983FF55B-B9D8-4B21-B776-4B1603E32140}" dt="2024-12-05T05:22:58.179" v="691" actId="47"/>
        <pc:sldMkLst>
          <pc:docMk/>
          <pc:sldMk cId="2991352205" sldId="300"/>
        </pc:sldMkLst>
      </pc:sldChg>
      <pc:sldChg chg="addSp delSp modSp add mod">
        <pc:chgData name="Aldacher, Muhammad" userId="12bec936-7d77-4747-ae5c-755e57d88fa4" providerId="ADAL" clId="{983FF55B-B9D8-4B21-B776-4B1603E32140}" dt="2024-12-05T05:44:49.574" v="866" actId="20577"/>
        <pc:sldMkLst>
          <pc:docMk/>
          <pc:sldMk cId="775799513" sldId="301"/>
        </pc:sldMkLst>
        <pc:spChg chg="add mod">
          <ac:chgData name="Aldacher, Muhammad" userId="12bec936-7d77-4747-ae5c-755e57d88fa4" providerId="ADAL" clId="{983FF55B-B9D8-4B21-B776-4B1603E32140}" dt="2024-12-05T05:44:49.574" v="866" actId="20577"/>
          <ac:spMkLst>
            <pc:docMk/>
            <pc:sldMk cId="775799513" sldId="301"/>
            <ac:spMk id="8" creationId="{335C899B-5501-A60F-DB87-F7643A1C90BE}"/>
          </ac:spMkLst>
        </pc:spChg>
        <pc:spChg chg="add mod">
          <ac:chgData name="Aldacher, Muhammad" userId="12bec936-7d77-4747-ae5c-755e57d88fa4" providerId="ADAL" clId="{983FF55B-B9D8-4B21-B776-4B1603E32140}" dt="2024-12-05T05:43:33.852" v="808" actId="20577"/>
          <ac:spMkLst>
            <pc:docMk/>
            <pc:sldMk cId="775799513" sldId="301"/>
            <ac:spMk id="9" creationId="{E686ACD4-15E3-912E-9BBF-399C80DA39F4}"/>
          </ac:spMkLst>
        </pc:spChg>
        <pc:spChg chg="del">
          <ac:chgData name="Aldacher, Muhammad" userId="12bec936-7d77-4747-ae5c-755e57d88fa4" providerId="ADAL" clId="{983FF55B-B9D8-4B21-B776-4B1603E32140}" dt="2024-12-05T05:43:02.504" v="765" actId="21"/>
          <ac:spMkLst>
            <pc:docMk/>
            <pc:sldMk cId="775799513" sldId="301"/>
            <ac:spMk id="18" creationId="{335C899B-5501-A60F-DB87-F7643A1C90BE}"/>
          </ac:spMkLst>
        </pc:spChg>
        <pc:spChg chg="del">
          <ac:chgData name="Aldacher, Muhammad" userId="12bec936-7d77-4747-ae5c-755e57d88fa4" providerId="ADAL" clId="{983FF55B-B9D8-4B21-B776-4B1603E32140}" dt="2024-12-05T05:43:02.504" v="765" actId="21"/>
          <ac:spMkLst>
            <pc:docMk/>
            <pc:sldMk cId="775799513" sldId="301"/>
            <ac:spMk id="19" creationId="{E686ACD4-15E3-912E-9BBF-399C80DA39F4}"/>
          </ac:spMkLst>
        </pc:spChg>
        <pc:picChg chg="add del mod">
          <ac:chgData name="Aldacher, Muhammad" userId="12bec936-7d77-4747-ae5c-755e57d88fa4" providerId="ADAL" clId="{983FF55B-B9D8-4B21-B776-4B1603E32140}" dt="2024-12-05T05:42:56.582" v="762" actId="21"/>
          <ac:picMkLst>
            <pc:docMk/>
            <pc:sldMk cId="775799513" sldId="301"/>
            <ac:picMk id="4" creationId="{289AC3EF-5AB6-99DF-C995-2D98668FC0C9}"/>
          </ac:picMkLst>
        </pc:picChg>
        <pc:picChg chg="add mod">
          <ac:chgData name="Aldacher, Muhammad" userId="12bec936-7d77-4747-ae5c-755e57d88fa4" providerId="ADAL" clId="{983FF55B-B9D8-4B21-B776-4B1603E32140}" dt="2024-12-05T05:42:59.633" v="764"/>
          <ac:picMkLst>
            <pc:docMk/>
            <pc:sldMk cId="775799513" sldId="301"/>
            <ac:picMk id="5" creationId="{289AC3EF-5AB6-99DF-C995-2D98668FC0C9}"/>
          </ac:picMkLst>
        </pc:picChg>
        <pc:picChg chg="del">
          <ac:chgData name="Aldacher, Muhammad" userId="12bec936-7d77-4747-ae5c-755e57d88fa4" providerId="ADAL" clId="{983FF55B-B9D8-4B21-B776-4B1603E32140}" dt="2024-12-05T05:42:58.433" v="763" actId="478"/>
          <ac:picMkLst>
            <pc:docMk/>
            <pc:sldMk cId="775799513" sldId="301"/>
            <ac:picMk id="10" creationId="{B29CF569-112F-3D57-79A1-64B27DA23F12}"/>
          </ac:picMkLst>
        </pc:picChg>
        <pc:cxnChg chg="add mod">
          <ac:chgData name="Aldacher, Muhammad" userId="12bec936-7d77-4747-ae5c-755e57d88fa4" providerId="ADAL" clId="{983FF55B-B9D8-4B21-B776-4B1603E32140}" dt="2024-12-05T05:44:37.028" v="855" actId="1036"/>
          <ac:cxnSpMkLst>
            <pc:docMk/>
            <pc:sldMk cId="775799513" sldId="301"/>
            <ac:cxnSpMk id="6" creationId="{125FEB9E-C09E-7232-53C4-05791A3DE17D}"/>
          </ac:cxnSpMkLst>
        </pc:cxnChg>
        <pc:cxnChg chg="add mod">
          <ac:chgData name="Aldacher, Muhammad" userId="12bec936-7d77-4747-ae5c-755e57d88fa4" providerId="ADAL" clId="{983FF55B-B9D8-4B21-B776-4B1603E32140}" dt="2024-12-05T05:43:23.588" v="803" actId="14100"/>
          <ac:cxnSpMkLst>
            <pc:docMk/>
            <pc:sldMk cId="775799513" sldId="301"/>
            <ac:cxnSpMk id="7" creationId="{EC70D0BE-55A8-6463-DC74-8CCF8A63CB66}"/>
          </ac:cxnSpMkLst>
        </pc:cxnChg>
        <pc:cxnChg chg="del">
          <ac:chgData name="Aldacher, Muhammad" userId="12bec936-7d77-4747-ae5c-755e57d88fa4" providerId="ADAL" clId="{983FF55B-B9D8-4B21-B776-4B1603E32140}" dt="2024-12-05T05:43:02.504" v="765" actId="21"/>
          <ac:cxnSpMkLst>
            <pc:docMk/>
            <pc:sldMk cId="775799513" sldId="301"/>
            <ac:cxnSpMk id="13" creationId="{125FEB9E-C09E-7232-53C4-05791A3DE17D}"/>
          </ac:cxnSpMkLst>
        </pc:cxnChg>
        <pc:cxnChg chg="del">
          <ac:chgData name="Aldacher, Muhammad" userId="12bec936-7d77-4747-ae5c-755e57d88fa4" providerId="ADAL" clId="{983FF55B-B9D8-4B21-B776-4B1603E32140}" dt="2024-12-05T05:43:02.504" v="765" actId="21"/>
          <ac:cxnSpMkLst>
            <pc:docMk/>
            <pc:sldMk cId="775799513" sldId="301"/>
            <ac:cxnSpMk id="15" creationId="{EC70D0BE-55A8-6463-DC74-8CCF8A63CB66}"/>
          </ac:cxnSpMkLst>
        </pc:cxnChg>
      </pc:sldChg>
      <pc:sldChg chg="addSp delSp modSp add mod">
        <pc:chgData name="Aldacher, Muhammad" userId="12bec936-7d77-4747-ae5c-755e57d88fa4" providerId="ADAL" clId="{983FF55B-B9D8-4B21-B776-4B1603E32140}" dt="2024-12-05T05:52:54.302" v="989" actId="1076"/>
        <pc:sldMkLst>
          <pc:docMk/>
          <pc:sldMk cId="2318324552" sldId="302"/>
        </pc:sldMkLst>
        <pc:spChg chg="mod">
          <ac:chgData name="Aldacher, Muhammad" userId="12bec936-7d77-4747-ae5c-755e57d88fa4" providerId="ADAL" clId="{983FF55B-B9D8-4B21-B776-4B1603E32140}" dt="2024-12-05T05:47:10.905" v="880" actId="20577"/>
          <ac:spMkLst>
            <pc:docMk/>
            <pc:sldMk cId="2318324552" sldId="302"/>
            <ac:spMk id="2" creationId="{D098D6C4-5CF7-0506-9764-C1B279BC4596}"/>
          </ac:spMkLst>
        </pc:spChg>
        <pc:spChg chg="del">
          <ac:chgData name="Aldacher, Muhammad" userId="12bec936-7d77-4747-ae5c-755e57d88fa4" providerId="ADAL" clId="{983FF55B-B9D8-4B21-B776-4B1603E32140}" dt="2024-12-05T05:49:41.053" v="887" actId="21"/>
          <ac:spMkLst>
            <pc:docMk/>
            <pc:sldMk cId="2318324552" sldId="302"/>
            <ac:spMk id="8" creationId="{335C899B-5501-A60F-DB87-F7643A1C90BE}"/>
          </ac:spMkLst>
        </pc:spChg>
        <pc:spChg chg="del">
          <ac:chgData name="Aldacher, Muhammad" userId="12bec936-7d77-4747-ae5c-755e57d88fa4" providerId="ADAL" clId="{983FF55B-B9D8-4B21-B776-4B1603E32140}" dt="2024-12-05T05:49:41.053" v="887" actId="21"/>
          <ac:spMkLst>
            <pc:docMk/>
            <pc:sldMk cId="2318324552" sldId="302"/>
            <ac:spMk id="9" creationId="{E686ACD4-15E3-912E-9BBF-399C80DA39F4}"/>
          </ac:spMkLst>
        </pc:spChg>
        <pc:spChg chg="del">
          <ac:chgData name="Aldacher, Muhammad" userId="12bec936-7d77-4747-ae5c-755e57d88fa4" providerId="ADAL" clId="{983FF55B-B9D8-4B21-B776-4B1603E32140}" dt="2024-12-05T05:49:49.544" v="890" actId="478"/>
          <ac:spMkLst>
            <pc:docMk/>
            <pc:sldMk cId="2318324552" sldId="302"/>
            <ac:spMk id="11" creationId="{B29D86FA-08CB-6699-90F9-105724334CCA}"/>
          </ac:spMkLst>
        </pc:spChg>
        <pc:spChg chg="add del mod">
          <ac:chgData name="Aldacher, Muhammad" userId="12bec936-7d77-4747-ae5c-755e57d88fa4" providerId="ADAL" clId="{983FF55B-B9D8-4B21-B776-4B1603E32140}" dt="2024-12-05T05:49:44.604" v="889" actId="478"/>
          <ac:spMkLst>
            <pc:docMk/>
            <pc:sldMk cId="2318324552" sldId="302"/>
            <ac:spMk id="14" creationId="{335C899B-5501-A60F-DB87-F7643A1C90BE}"/>
          </ac:spMkLst>
        </pc:spChg>
        <pc:spChg chg="add del mod">
          <ac:chgData name="Aldacher, Muhammad" userId="12bec936-7d77-4747-ae5c-755e57d88fa4" providerId="ADAL" clId="{983FF55B-B9D8-4B21-B776-4B1603E32140}" dt="2024-12-05T05:49:44.604" v="889" actId="478"/>
          <ac:spMkLst>
            <pc:docMk/>
            <pc:sldMk cId="2318324552" sldId="302"/>
            <ac:spMk id="15" creationId="{E686ACD4-15E3-912E-9BBF-399C80DA39F4}"/>
          </ac:spMkLst>
        </pc:spChg>
        <pc:spChg chg="add mod">
          <ac:chgData name="Aldacher, Muhammad" userId="12bec936-7d77-4747-ae5c-755e57d88fa4" providerId="ADAL" clId="{983FF55B-B9D8-4B21-B776-4B1603E32140}" dt="2024-12-05T05:52:54.302" v="989" actId="1076"/>
          <ac:spMkLst>
            <pc:docMk/>
            <pc:sldMk cId="2318324552" sldId="302"/>
            <ac:spMk id="16" creationId="{E6841304-6A25-1CEB-1ECB-79B7417C62D1}"/>
          </ac:spMkLst>
        </pc:spChg>
        <pc:picChg chg="add del mod">
          <ac:chgData name="Aldacher, Muhammad" userId="12bec936-7d77-4747-ae5c-755e57d88fa4" providerId="ADAL" clId="{983FF55B-B9D8-4B21-B776-4B1603E32140}" dt="2024-12-05T05:49:34.672" v="884" actId="21"/>
          <ac:picMkLst>
            <pc:docMk/>
            <pc:sldMk cId="2318324552" sldId="302"/>
            <ac:picMk id="4" creationId="{B9C5AC18-AAEF-6310-9B95-1F32C3FD4FC5}"/>
          </ac:picMkLst>
        </pc:picChg>
        <pc:picChg chg="del">
          <ac:chgData name="Aldacher, Muhammad" userId="12bec936-7d77-4747-ae5c-755e57d88fa4" providerId="ADAL" clId="{983FF55B-B9D8-4B21-B776-4B1603E32140}" dt="2024-12-05T05:49:36.654" v="885" actId="478"/>
          <ac:picMkLst>
            <pc:docMk/>
            <pc:sldMk cId="2318324552" sldId="302"/>
            <ac:picMk id="5" creationId="{289AC3EF-5AB6-99DF-C995-2D98668FC0C9}"/>
          </ac:picMkLst>
        </pc:picChg>
        <pc:picChg chg="add mod">
          <ac:chgData name="Aldacher, Muhammad" userId="12bec936-7d77-4747-ae5c-755e57d88fa4" providerId="ADAL" clId="{983FF55B-B9D8-4B21-B776-4B1603E32140}" dt="2024-12-05T05:49:37.625" v="886"/>
          <ac:picMkLst>
            <pc:docMk/>
            <pc:sldMk cId="2318324552" sldId="302"/>
            <ac:picMk id="10" creationId="{B9C5AC18-AAEF-6310-9B95-1F32C3FD4FC5}"/>
          </ac:picMkLst>
        </pc:picChg>
        <pc:cxnChg chg="del">
          <ac:chgData name="Aldacher, Muhammad" userId="12bec936-7d77-4747-ae5c-755e57d88fa4" providerId="ADAL" clId="{983FF55B-B9D8-4B21-B776-4B1603E32140}" dt="2024-12-05T05:49:41.053" v="887" actId="21"/>
          <ac:cxnSpMkLst>
            <pc:docMk/>
            <pc:sldMk cId="2318324552" sldId="302"/>
            <ac:cxnSpMk id="6" creationId="{125FEB9E-C09E-7232-53C4-05791A3DE17D}"/>
          </ac:cxnSpMkLst>
        </pc:cxnChg>
        <pc:cxnChg chg="del">
          <ac:chgData name="Aldacher, Muhammad" userId="12bec936-7d77-4747-ae5c-755e57d88fa4" providerId="ADAL" clId="{983FF55B-B9D8-4B21-B776-4B1603E32140}" dt="2024-12-05T05:49:41.053" v="887" actId="21"/>
          <ac:cxnSpMkLst>
            <pc:docMk/>
            <pc:sldMk cId="2318324552" sldId="302"/>
            <ac:cxnSpMk id="7" creationId="{EC70D0BE-55A8-6463-DC74-8CCF8A63CB66}"/>
          </ac:cxnSpMkLst>
        </pc:cxnChg>
        <pc:cxnChg chg="add del mod">
          <ac:chgData name="Aldacher, Muhammad" userId="12bec936-7d77-4747-ae5c-755e57d88fa4" providerId="ADAL" clId="{983FF55B-B9D8-4B21-B776-4B1603E32140}" dt="2024-12-05T05:49:44.604" v="889" actId="478"/>
          <ac:cxnSpMkLst>
            <pc:docMk/>
            <pc:sldMk cId="2318324552" sldId="302"/>
            <ac:cxnSpMk id="12" creationId="{125FEB9E-C09E-7232-53C4-05791A3DE17D}"/>
          </ac:cxnSpMkLst>
        </pc:cxnChg>
        <pc:cxnChg chg="add del mod">
          <ac:chgData name="Aldacher, Muhammad" userId="12bec936-7d77-4747-ae5c-755e57d88fa4" providerId="ADAL" clId="{983FF55B-B9D8-4B21-B776-4B1603E32140}" dt="2024-12-05T05:49:44.604" v="889" actId="478"/>
          <ac:cxnSpMkLst>
            <pc:docMk/>
            <pc:sldMk cId="2318324552" sldId="302"/>
            <ac:cxnSpMk id="13" creationId="{EC70D0BE-55A8-6463-DC74-8CCF8A63CB66}"/>
          </ac:cxnSpMkLst>
        </pc:cxnChg>
      </pc:sldChg>
      <pc:sldChg chg="addSp delSp modSp add mod">
        <pc:chgData name="Aldacher, Muhammad" userId="12bec936-7d77-4747-ae5c-755e57d88fa4" providerId="ADAL" clId="{983FF55B-B9D8-4B21-B776-4B1603E32140}" dt="2024-12-05T06:04:53.566" v="1259" actId="113"/>
        <pc:sldMkLst>
          <pc:docMk/>
          <pc:sldMk cId="4252633347" sldId="303"/>
        </pc:sldMkLst>
        <pc:spChg chg="del">
          <ac:chgData name="Aldacher, Muhammad" userId="12bec936-7d77-4747-ae5c-755e57d88fa4" providerId="ADAL" clId="{983FF55B-B9D8-4B21-B776-4B1603E32140}" dt="2024-12-05T05:55:24.514" v="997" actId="478"/>
          <ac:spMkLst>
            <pc:docMk/>
            <pc:sldMk cId="4252633347" sldId="303"/>
            <ac:spMk id="16" creationId="{E6841304-6A25-1CEB-1ECB-79B7417C62D1}"/>
          </ac:spMkLst>
        </pc:spChg>
        <pc:graphicFrameChg chg="add mod modGraphic">
          <ac:chgData name="Aldacher, Muhammad" userId="12bec936-7d77-4747-ae5c-755e57d88fa4" providerId="ADAL" clId="{983FF55B-B9D8-4B21-B776-4B1603E32140}" dt="2024-12-05T06:04:53.566" v="1259" actId="113"/>
          <ac:graphicFrameMkLst>
            <pc:docMk/>
            <pc:sldMk cId="4252633347" sldId="303"/>
            <ac:graphicFrameMk id="3" creationId="{CB0B9447-9662-A1D3-8BE0-7DC325EDD548}"/>
          </ac:graphicFrameMkLst>
        </pc:graphicFrameChg>
        <pc:picChg chg="del">
          <ac:chgData name="Aldacher, Muhammad" userId="12bec936-7d77-4747-ae5c-755e57d88fa4" providerId="ADAL" clId="{983FF55B-B9D8-4B21-B776-4B1603E32140}" dt="2024-12-05T05:55:24.514" v="997" actId="478"/>
          <ac:picMkLst>
            <pc:docMk/>
            <pc:sldMk cId="4252633347" sldId="303"/>
            <ac:picMk id="10" creationId="{B9C5AC18-AAEF-6310-9B95-1F32C3FD4FC5}"/>
          </ac:picMkLst>
        </pc:picChg>
      </pc:sldChg>
      <pc:sldChg chg="del">
        <pc:chgData name="Aldacher, Muhammad" userId="12bec936-7d77-4747-ae5c-755e57d88fa4" providerId="ADAL" clId="{983FF55B-B9D8-4B21-B776-4B1603E32140}" dt="2024-12-05T05:22:58.179" v="691" actId="47"/>
        <pc:sldMkLst>
          <pc:docMk/>
          <pc:sldMk cId="884448369" sldId="304"/>
        </pc:sldMkLst>
      </pc:sldChg>
      <pc:sldChg chg="addSp delSp modSp add mod">
        <pc:chgData name="Aldacher, Muhammad" userId="12bec936-7d77-4747-ae5c-755e57d88fa4" providerId="ADAL" clId="{983FF55B-B9D8-4B21-B776-4B1603E32140}" dt="2024-12-05T21:01:03.631" v="1589"/>
        <pc:sldMkLst>
          <pc:docMk/>
          <pc:sldMk cId="1036493100" sldId="304"/>
        </pc:sldMkLst>
        <pc:spChg chg="add mod">
          <ac:chgData name="Aldacher, Muhammad" userId="12bec936-7d77-4747-ae5c-755e57d88fa4" providerId="ADAL" clId="{983FF55B-B9D8-4B21-B776-4B1603E32140}" dt="2024-12-05T21:01:03.631" v="1589"/>
          <ac:spMkLst>
            <pc:docMk/>
            <pc:sldMk cId="1036493100" sldId="304"/>
            <ac:spMk id="3" creationId="{ADF94081-C492-622E-F7E5-CD323464D0B1}"/>
          </ac:spMkLst>
        </pc:spChg>
        <pc:spChg chg="add mod">
          <ac:chgData name="Aldacher, Muhammad" userId="12bec936-7d77-4747-ae5c-755e57d88fa4" providerId="ADAL" clId="{983FF55B-B9D8-4B21-B776-4B1603E32140}" dt="2024-12-05T21:01:03.631" v="1589"/>
          <ac:spMkLst>
            <pc:docMk/>
            <pc:sldMk cId="1036493100" sldId="304"/>
            <ac:spMk id="5" creationId="{73C8B4FF-EA3D-5403-1F3C-A298B45F09F3}"/>
          </ac:spMkLst>
        </pc:spChg>
        <pc:spChg chg="add mod">
          <ac:chgData name="Aldacher, Muhammad" userId="12bec936-7d77-4747-ae5c-755e57d88fa4" providerId="ADAL" clId="{983FF55B-B9D8-4B21-B776-4B1603E32140}" dt="2024-12-05T21:01:03.631" v="1589"/>
          <ac:spMkLst>
            <pc:docMk/>
            <pc:sldMk cId="1036493100" sldId="304"/>
            <ac:spMk id="7" creationId="{8952427E-6118-8F47-6BD9-82994A7B6EB1}"/>
          </ac:spMkLst>
        </pc:spChg>
        <pc:spChg chg="add mod">
          <ac:chgData name="Aldacher, Muhammad" userId="12bec936-7d77-4747-ae5c-755e57d88fa4" providerId="ADAL" clId="{983FF55B-B9D8-4B21-B776-4B1603E32140}" dt="2024-12-05T21:01:03.631" v="1589"/>
          <ac:spMkLst>
            <pc:docMk/>
            <pc:sldMk cId="1036493100" sldId="304"/>
            <ac:spMk id="9" creationId="{662B2B34-D93B-4C60-AFD4-93849D00F2CA}"/>
          </ac:spMkLst>
        </pc:spChg>
        <pc:spChg chg="del">
          <ac:chgData name="Aldacher, Muhammad" userId="12bec936-7d77-4747-ae5c-755e57d88fa4" providerId="ADAL" clId="{983FF55B-B9D8-4B21-B776-4B1603E32140}" dt="2024-12-05T21:01:02.827" v="1588" actId="478"/>
          <ac:spMkLst>
            <pc:docMk/>
            <pc:sldMk cId="1036493100" sldId="304"/>
            <ac:spMk id="72" creationId="{1F4E0115-5B12-F65B-0AEF-306EA89473BB}"/>
          </ac:spMkLst>
        </pc:spChg>
        <pc:spChg chg="del">
          <ac:chgData name="Aldacher, Muhammad" userId="12bec936-7d77-4747-ae5c-755e57d88fa4" providerId="ADAL" clId="{983FF55B-B9D8-4B21-B776-4B1603E32140}" dt="2024-12-05T21:01:02.827" v="1588" actId="478"/>
          <ac:spMkLst>
            <pc:docMk/>
            <pc:sldMk cId="1036493100" sldId="304"/>
            <ac:spMk id="74" creationId="{6C3690CB-D059-62D7-4113-DB98F3504431}"/>
          </ac:spMkLst>
        </pc:spChg>
        <pc:spChg chg="del">
          <ac:chgData name="Aldacher, Muhammad" userId="12bec936-7d77-4747-ae5c-755e57d88fa4" providerId="ADAL" clId="{983FF55B-B9D8-4B21-B776-4B1603E32140}" dt="2024-12-05T21:01:02.827" v="1588" actId="478"/>
          <ac:spMkLst>
            <pc:docMk/>
            <pc:sldMk cId="1036493100" sldId="304"/>
            <ac:spMk id="76" creationId="{55A7E14E-7C28-CBDF-30A6-86B88D00C92C}"/>
          </ac:spMkLst>
        </pc:spChg>
        <pc:spChg chg="del">
          <ac:chgData name="Aldacher, Muhammad" userId="12bec936-7d77-4747-ae5c-755e57d88fa4" providerId="ADAL" clId="{983FF55B-B9D8-4B21-B776-4B1603E32140}" dt="2024-12-05T21:01:02.827" v="1588" actId="478"/>
          <ac:spMkLst>
            <pc:docMk/>
            <pc:sldMk cId="1036493100" sldId="304"/>
            <ac:spMk id="78" creationId="{023FDCCE-7850-5637-8B32-8F3207E71DD1}"/>
          </ac:spMkLst>
        </pc:spChg>
        <pc:cxnChg chg="add mod">
          <ac:chgData name="Aldacher, Muhammad" userId="12bec936-7d77-4747-ae5c-755e57d88fa4" providerId="ADAL" clId="{983FF55B-B9D8-4B21-B776-4B1603E32140}" dt="2024-12-05T21:01:03.631" v="1589"/>
          <ac:cxnSpMkLst>
            <pc:docMk/>
            <pc:sldMk cId="1036493100" sldId="304"/>
            <ac:cxnSpMk id="4" creationId="{BA5113EE-35AD-44EC-2922-498DB2FB7D31}"/>
          </ac:cxnSpMkLst>
        </pc:cxnChg>
        <pc:cxnChg chg="add mod">
          <ac:chgData name="Aldacher, Muhammad" userId="12bec936-7d77-4747-ae5c-755e57d88fa4" providerId="ADAL" clId="{983FF55B-B9D8-4B21-B776-4B1603E32140}" dt="2024-12-05T21:01:03.631" v="1589"/>
          <ac:cxnSpMkLst>
            <pc:docMk/>
            <pc:sldMk cId="1036493100" sldId="304"/>
            <ac:cxnSpMk id="6" creationId="{B52AA6F8-F755-511E-C80A-20DD39D15B68}"/>
          </ac:cxnSpMkLst>
        </pc:cxnChg>
        <pc:cxnChg chg="add mod">
          <ac:chgData name="Aldacher, Muhammad" userId="12bec936-7d77-4747-ae5c-755e57d88fa4" providerId="ADAL" clId="{983FF55B-B9D8-4B21-B776-4B1603E32140}" dt="2024-12-05T21:01:03.631" v="1589"/>
          <ac:cxnSpMkLst>
            <pc:docMk/>
            <pc:sldMk cId="1036493100" sldId="304"/>
            <ac:cxnSpMk id="8" creationId="{93BC0839-CF68-0B1D-B622-5BAF2C673789}"/>
          </ac:cxnSpMkLst>
        </pc:cxnChg>
        <pc:cxnChg chg="add mod">
          <ac:chgData name="Aldacher, Muhammad" userId="12bec936-7d77-4747-ae5c-755e57d88fa4" providerId="ADAL" clId="{983FF55B-B9D8-4B21-B776-4B1603E32140}" dt="2024-12-05T21:01:03.631" v="1589"/>
          <ac:cxnSpMkLst>
            <pc:docMk/>
            <pc:sldMk cId="1036493100" sldId="304"/>
            <ac:cxnSpMk id="10" creationId="{9F9A2A9B-7D45-2894-3386-A0BC10CA3FB2}"/>
          </ac:cxnSpMkLst>
        </pc:cxnChg>
        <pc:cxnChg chg="del">
          <ac:chgData name="Aldacher, Muhammad" userId="12bec936-7d77-4747-ae5c-755e57d88fa4" providerId="ADAL" clId="{983FF55B-B9D8-4B21-B776-4B1603E32140}" dt="2024-12-05T21:01:02.827" v="1588" actId="478"/>
          <ac:cxnSpMkLst>
            <pc:docMk/>
            <pc:sldMk cId="1036493100" sldId="304"/>
            <ac:cxnSpMk id="73" creationId="{90F2CDE5-8892-1010-BF27-48C06EAE6CA9}"/>
          </ac:cxnSpMkLst>
        </pc:cxnChg>
        <pc:cxnChg chg="del">
          <ac:chgData name="Aldacher, Muhammad" userId="12bec936-7d77-4747-ae5c-755e57d88fa4" providerId="ADAL" clId="{983FF55B-B9D8-4B21-B776-4B1603E32140}" dt="2024-12-05T21:01:02.827" v="1588" actId="478"/>
          <ac:cxnSpMkLst>
            <pc:docMk/>
            <pc:sldMk cId="1036493100" sldId="304"/>
            <ac:cxnSpMk id="75" creationId="{5877975E-8BC2-6D24-CAEC-8DE713700441}"/>
          </ac:cxnSpMkLst>
        </pc:cxnChg>
        <pc:cxnChg chg="del">
          <ac:chgData name="Aldacher, Muhammad" userId="12bec936-7d77-4747-ae5c-755e57d88fa4" providerId="ADAL" clId="{983FF55B-B9D8-4B21-B776-4B1603E32140}" dt="2024-12-05T21:01:02.827" v="1588" actId="478"/>
          <ac:cxnSpMkLst>
            <pc:docMk/>
            <pc:sldMk cId="1036493100" sldId="304"/>
            <ac:cxnSpMk id="77" creationId="{9C2D16F3-5268-A921-A357-D848CA61D6A5}"/>
          </ac:cxnSpMkLst>
        </pc:cxnChg>
        <pc:cxnChg chg="del">
          <ac:chgData name="Aldacher, Muhammad" userId="12bec936-7d77-4747-ae5c-755e57d88fa4" providerId="ADAL" clId="{983FF55B-B9D8-4B21-B776-4B1603E32140}" dt="2024-12-05T21:01:02.827" v="1588" actId="478"/>
          <ac:cxnSpMkLst>
            <pc:docMk/>
            <pc:sldMk cId="1036493100" sldId="304"/>
            <ac:cxnSpMk id="80" creationId="{1D6F0B48-CC29-3EE7-4619-AA8653DCA70A}"/>
          </ac:cxnSpMkLst>
        </pc:cxnChg>
      </pc:sldChg>
      <pc:sldChg chg="del">
        <pc:chgData name="Aldacher, Muhammad" userId="12bec936-7d77-4747-ae5c-755e57d88fa4" providerId="ADAL" clId="{983FF55B-B9D8-4B21-B776-4B1603E32140}" dt="2024-12-05T05:22:58.179" v="691" actId="47"/>
        <pc:sldMkLst>
          <pc:docMk/>
          <pc:sldMk cId="2872341658" sldId="305"/>
        </pc:sldMkLst>
      </pc:sldChg>
      <pc:sldChg chg="del">
        <pc:chgData name="Aldacher, Muhammad" userId="12bec936-7d77-4747-ae5c-755e57d88fa4" providerId="ADAL" clId="{983FF55B-B9D8-4B21-B776-4B1603E32140}" dt="2024-12-05T05:22:58.179" v="691" actId="47"/>
        <pc:sldMkLst>
          <pc:docMk/>
          <pc:sldMk cId="3450684990" sldId="306"/>
        </pc:sldMkLst>
      </pc:sldChg>
      <pc:sldChg chg="del">
        <pc:chgData name="Aldacher, Muhammad" userId="12bec936-7d77-4747-ae5c-755e57d88fa4" providerId="ADAL" clId="{983FF55B-B9D8-4B21-B776-4B1603E32140}" dt="2024-12-05T05:22:58.179" v="691" actId="47"/>
        <pc:sldMkLst>
          <pc:docMk/>
          <pc:sldMk cId="1022708604" sldId="307"/>
        </pc:sldMkLst>
      </pc:sldChg>
      <pc:sldChg chg="del">
        <pc:chgData name="Aldacher, Muhammad" userId="12bec936-7d77-4747-ae5c-755e57d88fa4" providerId="ADAL" clId="{983FF55B-B9D8-4B21-B776-4B1603E32140}" dt="2024-12-05T05:22:58.179" v="691" actId="47"/>
        <pc:sldMkLst>
          <pc:docMk/>
          <pc:sldMk cId="1767816975" sldId="308"/>
        </pc:sldMkLst>
      </pc:sldChg>
    </pc:docChg>
  </pc:docChgLst>
  <pc:docChgLst>
    <pc:chgData name="Aldacher, Muhammad" userId="12bec936-7d77-4747-ae5c-755e57d88fa4" providerId="ADAL" clId="{6F26AB92-66FB-43CA-84F8-8A129E243004}"/>
    <pc:docChg chg="undo custSel addSld delSld modSld sldOrd addSection delSection modSection">
      <pc:chgData name="Aldacher, Muhammad" userId="12bec936-7d77-4747-ae5c-755e57d88fa4" providerId="ADAL" clId="{6F26AB92-66FB-43CA-84F8-8A129E243004}" dt="2024-12-04T19:43:35.110" v="1438" actId="1076"/>
      <pc:docMkLst>
        <pc:docMk/>
      </pc:docMkLst>
      <pc:sldChg chg="modSp del mod">
        <pc:chgData name="Aldacher, Muhammad" userId="12bec936-7d77-4747-ae5c-755e57d88fa4" providerId="ADAL" clId="{6F26AB92-66FB-43CA-84F8-8A129E243004}" dt="2024-12-03T17:52:18.658" v="86" actId="47"/>
        <pc:sldMkLst>
          <pc:docMk/>
          <pc:sldMk cId="2684805140" sldId="256"/>
        </pc:sldMkLst>
        <pc:spChg chg="mod">
          <ac:chgData name="Aldacher, Muhammad" userId="12bec936-7d77-4747-ae5c-755e57d88fa4" providerId="ADAL" clId="{6F26AB92-66FB-43CA-84F8-8A129E243004}" dt="2024-12-03T17:17:02.687" v="16" actId="20577"/>
          <ac:spMkLst>
            <pc:docMk/>
            <pc:sldMk cId="2684805140" sldId="256"/>
            <ac:spMk id="2" creationId="{BE286779-1EB4-D655-7ACD-13AE2EF30EBA}"/>
          </ac:spMkLst>
        </pc:spChg>
      </pc:sldChg>
      <pc:sldChg chg="del">
        <pc:chgData name="Aldacher, Muhammad" userId="12bec936-7d77-4747-ae5c-755e57d88fa4" providerId="ADAL" clId="{6F26AB92-66FB-43CA-84F8-8A129E243004}" dt="2024-12-03T18:19:51.180" v="523" actId="47"/>
        <pc:sldMkLst>
          <pc:docMk/>
          <pc:sldMk cId="373382831" sldId="257"/>
        </pc:sldMkLst>
      </pc:sldChg>
      <pc:sldChg chg="modSp mod">
        <pc:chgData name="Aldacher, Muhammad" userId="12bec936-7d77-4747-ae5c-755e57d88fa4" providerId="ADAL" clId="{6F26AB92-66FB-43CA-84F8-8A129E243004}" dt="2024-12-03T17:19:10.502" v="53" actId="20577"/>
        <pc:sldMkLst>
          <pc:docMk/>
          <pc:sldMk cId="1020486640" sldId="258"/>
        </pc:sldMkLst>
        <pc:spChg chg="mod">
          <ac:chgData name="Aldacher, Muhammad" userId="12bec936-7d77-4747-ae5c-755e57d88fa4" providerId="ADAL" clId="{6F26AB92-66FB-43CA-84F8-8A129E243004}" dt="2024-12-03T17:19:10.502" v="53" actId="20577"/>
          <ac:spMkLst>
            <pc:docMk/>
            <pc:sldMk cId="1020486640" sldId="258"/>
            <ac:spMk id="2" creationId="{49B2E954-1098-8EBB-840F-5B20C98BABDD}"/>
          </ac:spMkLst>
        </pc:spChg>
      </pc:sldChg>
      <pc:sldChg chg="addSp delSp modSp mod">
        <pc:chgData name="Aldacher, Muhammad" userId="12bec936-7d77-4747-ae5c-755e57d88fa4" providerId="ADAL" clId="{6F26AB92-66FB-43CA-84F8-8A129E243004}" dt="2024-12-03T18:25:47.912" v="538" actId="1076"/>
        <pc:sldMkLst>
          <pc:docMk/>
          <pc:sldMk cId="749012310" sldId="259"/>
        </pc:sldMkLst>
        <pc:spChg chg="del">
          <ac:chgData name="Aldacher, Muhammad" userId="12bec936-7d77-4747-ae5c-755e57d88fa4" providerId="ADAL" clId="{6F26AB92-66FB-43CA-84F8-8A129E243004}" dt="2024-12-03T18:22:56.455" v="531" actId="478"/>
          <ac:spMkLst>
            <pc:docMk/>
            <pc:sldMk cId="749012310" sldId="259"/>
            <ac:spMk id="17" creationId="{9B15D4BC-0330-35F6-03BD-DE43DF9DF0B1}"/>
          </ac:spMkLst>
        </pc:spChg>
        <pc:picChg chg="del">
          <ac:chgData name="Aldacher, Muhammad" userId="12bec936-7d77-4747-ae5c-755e57d88fa4" providerId="ADAL" clId="{6F26AB92-66FB-43CA-84F8-8A129E243004}" dt="2024-12-03T18:21:54.542" v="530" actId="478"/>
          <ac:picMkLst>
            <pc:docMk/>
            <pc:sldMk cId="749012310" sldId="259"/>
            <ac:picMk id="3" creationId="{5A51A84B-4FCF-2617-1E55-44305BCE00FE}"/>
          </ac:picMkLst>
        </pc:picChg>
        <pc:picChg chg="add mod">
          <ac:chgData name="Aldacher, Muhammad" userId="12bec936-7d77-4747-ae5c-755e57d88fa4" providerId="ADAL" clId="{6F26AB92-66FB-43CA-84F8-8A129E243004}" dt="2024-12-03T18:25:47.912" v="538" actId="1076"/>
          <ac:picMkLst>
            <pc:docMk/>
            <pc:sldMk cId="749012310" sldId="259"/>
            <ac:picMk id="4" creationId="{EA76BE89-C2F6-D109-6AB9-28AB621FE422}"/>
          </ac:picMkLst>
        </pc:picChg>
        <pc:picChg chg="add mod">
          <ac:chgData name="Aldacher, Muhammad" userId="12bec936-7d77-4747-ae5c-755e57d88fa4" providerId="ADAL" clId="{6F26AB92-66FB-43CA-84F8-8A129E243004}" dt="2024-12-03T18:23:40.365" v="537" actId="208"/>
          <ac:picMkLst>
            <pc:docMk/>
            <pc:sldMk cId="749012310" sldId="259"/>
            <ac:picMk id="6" creationId="{7263B5D9-6150-8BBF-3573-9D56A55CD384}"/>
          </ac:picMkLst>
        </pc:picChg>
        <pc:picChg chg="del">
          <ac:chgData name="Aldacher, Muhammad" userId="12bec936-7d77-4747-ae5c-755e57d88fa4" providerId="ADAL" clId="{6F26AB92-66FB-43CA-84F8-8A129E243004}" dt="2024-12-03T18:22:58.454" v="533" actId="478"/>
          <ac:picMkLst>
            <pc:docMk/>
            <pc:sldMk cId="749012310" sldId="259"/>
            <ac:picMk id="13" creationId="{5421B47F-7AC9-078B-69FF-2BE79C5F64B6}"/>
          </ac:picMkLst>
        </pc:picChg>
        <pc:picChg chg="del">
          <ac:chgData name="Aldacher, Muhammad" userId="12bec936-7d77-4747-ae5c-755e57d88fa4" providerId="ADAL" clId="{6F26AB92-66FB-43CA-84F8-8A129E243004}" dt="2024-12-03T18:22:56.455" v="531" actId="478"/>
          <ac:picMkLst>
            <pc:docMk/>
            <pc:sldMk cId="749012310" sldId="259"/>
            <ac:picMk id="16" creationId="{C6E2B0C3-ED20-EC6A-859E-C3E82120FE9E}"/>
          </ac:picMkLst>
        </pc:picChg>
        <pc:cxnChg chg="del mod">
          <ac:chgData name="Aldacher, Muhammad" userId="12bec936-7d77-4747-ae5c-755e57d88fa4" providerId="ADAL" clId="{6F26AB92-66FB-43CA-84F8-8A129E243004}" dt="2024-12-03T18:22:57.913" v="532" actId="478"/>
          <ac:cxnSpMkLst>
            <pc:docMk/>
            <pc:sldMk cId="749012310" sldId="259"/>
            <ac:cxnSpMk id="20" creationId="{71ACA650-DAB0-C820-EC11-97F2522154B6}"/>
          </ac:cxnSpMkLst>
        </pc:cxnChg>
      </pc:sldChg>
      <pc:sldChg chg="del">
        <pc:chgData name="Aldacher, Muhammad" userId="12bec936-7d77-4747-ae5c-755e57d88fa4" providerId="ADAL" clId="{6F26AB92-66FB-43CA-84F8-8A129E243004}" dt="2024-12-04T01:47:44.710" v="540" actId="47"/>
        <pc:sldMkLst>
          <pc:docMk/>
          <pc:sldMk cId="2925312479" sldId="261"/>
        </pc:sldMkLst>
      </pc:sldChg>
      <pc:sldChg chg="del">
        <pc:chgData name="Aldacher, Muhammad" userId="12bec936-7d77-4747-ae5c-755e57d88fa4" providerId="ADAL" clId="{6F26AB92-66FB-43CA-84F8-8A129E243004}" dt="2024-12-04T01:47:50.102" v="541" actId="47"/>
        <pc:sldMkLst>
          <pc:docMk/>
          <pc:sldMk cId="2590318548" sldId="262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288790030" sldId="263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4063326286" sldId="265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498348890" sldId="266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550685156" sldId="267"/>
        </pc:sldMkLst>
      </pc:sldChg>
      <pc:sldChg chg="addSp delSp modSp mod">
        <pc:chgData name="Aldacher, Muhammad" userId="12bec936-7d77-4747-ae5c-755e57d88fa4" providerId="ADAL" clId="{6F26AB92-66FB-43CA-84F8-8A129E243004}" dt="2024-12-03T18:19:24.381" v="522" actId="1076"/>
        <pc:sldMkLst>
          <pc:docMk/>
          <pc:sldMk cId="3397768168" sldId="271"/>
        </pc:sldMkLst>
        <pc:spChg chg="del">
          <ac:chgData name="Aldacher, Muhammad" userId="12bec936-7d77-4747-ae5c-755e57d88fa4" providerId="ADAL" clId="{6F26AB92-66FB-43CA-84F8-8A129E243004}" dt="2024-12-03T18:01:31.756" v="92" actId="21"/>
          <ac:spMkLst>
            <pc:docMk/>
            <pc:sldMk cId="3397768168" sldId="271"/>
            <ac:spMk id="3" creationId="{C4F28904-8BBF-5331-3C54-3A9A29FC5294}"/>
          </ac:spMkLst>
        </pc:spChg>
        <pc:spChg chg="del">
          <ac:chgData name="Aldacher, Muhammad" userId="12bec936-7d77-4747-ae5c-755e57d88fa4" providerId="ADAL" clId="{6F26AB92-66FB-43CA-84F8-8A129E243004}" dt="2024-12-03T18:01:26.944" v="90" actId="21"/>
          <ac:spMkLst>
            <pc:docMk/>
            <pc:sldMk cId="3397768168" sldId="271"/>
            <ac:spMk id="6" creationId="{3172570D-17DC-BAE6-25F1-C786C0F41CA1}"/>
          </ac:spMkLst>
        </pc:spChg>
        <pc:spChg chg="add del mod">
          <ac:chgData name="Aldacher, Muhammad" userId="12bec936-7d77-4747-ae5c-755e57d88fa4" providerId="ADAL" clId="{6F26AB92-66FB-43CA-84F8-8A129E243004}" dt="2024-12-03T18:03:49.846" v="145" actId="478"/>
          <ac:spMkLst>
            <pc:docMk/>
            <pc:sldMk cId="3397768168" sldId="271"/>
            <ac:spMk id="9" creationId="{3172570D-17DC-BAE6-25F1-C786C0F41CA1}"/>
          </ac:spMkLst>
        </pc:spChg>
        <pc:spChg chg="add del mod">
          <ac:chgData name="Aldacher, Muhammad" userId="12bec936-7d77-4747-ae5c-755e57d88fa4" providerId="ADAL" clId="{6F26AB92-66FB-43CA-84F8-8A129E243004}" dt="2024-12-03T18:01:59.208" v="95" actId="21"/>
          <ac:spMkLst>
            <pc:docMk/>
            <pc:sldMk cId="3397768168" sldId="271"/>
            <ac:spMk id="11" creationId="{C4F28904-8BBF-5331-3C54-3A9A29FC5294}"/>
          </ac:spMkLst>
        </pc:spChg>
        <pc:spChg chg="add mod">
          <ac:chgData name="Aldacher, Muhammad" userId="12bec936-7d77-4747-ae5c-755e57d88fa4" providerId="ADAL" clId="{6F26AB92-66FB-43CA-84F8-8A129E243004}" dt="2024-12-03T18:10:10.568" v="331" actId="13926"/>
          <ac:spMkLst>
            <pc:docMk/>
            <pc:sldMk cId="3397768168" sldId="271"/>
            <ac:spMk id="13" creationId="{D79CC4A6-8162-203C-82FC-D614C5DD6060}"/>
          </ac:spMkLst>
        </pc:spChg>
        <pc:spChg chg="add mod">
          <ac:chgData name="Aldacher, Muhammad" userId="12bec936-7d77-4747-ae5c-755e57d88fa4" providerId="ADAL" clId="{6F26AB92-66FB-43CA-84F8-8A129E243004}" dt="2024-12-03T18:18:53.327" v="511" actId="207"/>
          <ac:spMkLst>
            <pc:docMk/>
            <pc:sldMk cId="3397768168" sldId="271"/>
            <ac:spMk id="19" creationId="{0DD813E4-6B11-1258-6326-72B390D2D2D5}"/>
          </ac:spMkLst>
        </pc:spChg>
        <pc:spChg chg="add mod">
          <ac:chgData name="Aldacher, Muhammad" userId="12bec936-7d77-4747-ae5c-755e57d88fa4" providerId="ADAL" clId="{6F26AB92-66FB-43CA-84F8-8A129E243004}" dt="2024-12-03T18:18:53.327" v="511" actId="207"/>
          <ac:spMkLst>
            <pc:docMk/>
            <pc:sldMk cId="3397768168" sldId="271"/>
            <ac:spMk id="20" creationId="{726DDDF7-5E40-88AD-4712-8BC8ABE94FAD}"/>
          </ac:spMkLst>
        </pc:spChg>
        <pc:spChg chg="add mod">
          <ac:chgData name="Aldacher, Muhammad" userId="12bec936-7d77-4747-ae5c-755e57d88fa4" providerId="ADAL" clId="{6F26AB92-66FB-43CA-84F8-8A129E243004}" dt="2024-12-03T18:19:24.381" v="522" actId="1076"/>
          <ac:spMkLst>
            <pc:docMk/>
            <pc:sldMk cId="3397768168" sldId="271"/>
            <ac:spMk id="21" creationId="{1DE58259-67E3-F221-CF86-617D4218213F}"/>
          </ac:spMkLst>
        </pc:spChg>
        <pc:spChg chg="add mod">
          <ac:chgData name="Aldacher, Muhammad" userId="12bec936-7d77-4747-ae5c-755e57d88fa4" providerId="ADAL" clId="{6F26AB92-66FB-43CA-84F8-8A129E243004}" dt="2024-12-03T18:19:10.477" v="519" actId="20577"/>
          <ac:spMkLst>
            <pc:docMk/>
            <pc:sldMk cId="3397768168" sldId="271"/>
            <ac:spMk id="22" creationId="{11FEA775-5EC7-2467-47E5-D4CA8844228C}"/>
          </ac:spMkLst>
        </pc:spChg>
        <pc:picChg chg="add mod">
          <ac:chgData name="Aldacher, Muhammad" userId="12bec936-7d77-4747-ae5c-755e57d88fa4" providerId="ADAL" clId="{6F26AB92-66FB-43CA-84F8-8A129E243004}" dt="2024-12-03T18:01:24.123" v="89" actId="14100"/>
          <ac:picMkLst>
            <pc:docMk/>
            <pc:sldMk cId="3397768168" sldId="271"/>
            <ac:picMk id="8" creationId="{723EC488-3DB3-C3F9-8D6F-ADA3F72FB256}"/>
          </ac:picMkLst>
        </pc:picChg>
        <pc:picChg chg="del">
          <ac:chgData name="Aldacher, Muhammad" userId="12bec936-7d77-4747-ae5c-755e57d88fa4" providerId="ADAL" clId="{6F26AB92-66FB-43CA-84F8-8A129E243004}" dt="2024-12-03T18:01:10.351" v="87" actId="478"/>
          <ac:picMkLst>
            <pc:docMk/>
            <pc:sldMk cId="3397768168" sldId="271"/>
            <ac:picMk id="14" creationId="{BBCC47F6-C1C0-7DA3-657B-CBD9F7AE3387}"/>
          </ac:picMkLst>
        </pc:picChg>
        <pc:cxnChg chg="del">
          <ac:chgData name="Aldacher, Muhammad" userId="12bec936-7d77-4747-ae5c-755e57d88fa4" providerId="ADAL" clId="{6F26AB92-66FB-43CA-84F8-8A129E243004}" dt="2024-12-03T18:01:31.756" v="92" actId="21"/>
          <ac:cxnSpMkLst>
            <pc:docMk/>
            <pc:sldMk cId="3397768168" sldId="271"/>
            <ac:cxnSpMk id="4" creationId="{6B090F42-47B1-FD19-8173-29DA1E99D8E0}"/>
          </ac:cxnSpMkLst>
        </pc:cxnChg>
        <pc:cxnChg chg="del">
          <ac:chgData name="Aldacher, Muhammad" userId="12bec936-7d77-4747-ae5c-755e57d88fa4" providerId="ADAL" clId="{6F26AB92-66FB-43CA-84F8-8A129E243004}" dt="2024-12-03T18:01:26.944" v="90" actId="21"/>
          <ac:cxnSpMkLst>
            <pc:docMk/>
            <pc:sldMk cId="3397768168" sldId="271"/>
            <ac:cxnSpMk id="7" creationId="{E6E78B08-884A-5798-6378-8E894CF4DD2D}"/>
          </ac:cxnSpMkLst>
        </pc:cxnChg>
        <pc:cxnChg chg="add del mod">
          <ac:chgData name="Aldacher, Muhammad" userId="12bec936-7d77-4747-ae5c-755e57d88fa4" providerId="ADAL" clId="{6F26AB92-66FB-43CA-84F8-8A129E243004}" dt="2024-12-03T18:03:49.846" v="145" actId="478"/>
          <ac:cxnSpMkLst>
            <pc:docMk/>
            <pc:sldMk cId="3397768168" sldId="271"/>
            <ac:cxnSpMk id="10" creationId="{E6E78B08-884A-5798-6378-8E894CF4DD2D}"/>
          </ac:cxnSpMkLst>
        </pc:cxnChg>
        <pc:cxnChg chg="add del mod">
          <ac:chgData name="Aldacher, Muhammad" userId="12bec936-7d77-4747-ae5c-755e57d88fa4" providerId="ADAL" clId="{6F26AB92-66FB-43CA-84F8-8A129E243004}" dt="2024-12-03T18:01:59.208" v="95" actId="21"/>
          <ac:cxnSpMkLst>
            <pc:docMk/>
            <pc:sldMk cId="3397768168" sldId="271"/>
            <ac:cxnSpMk id="12" creationId="{6B090F42-47B1-FD19-8173-29DA1E99D8E0}"/>
          </ac:cxnSpMkLst>
        </pc:cxnChg>
        <pc:cxnChg chg="add mod">
          <ac:chgData name="Aldacher, Muhammad" userId="12bec936-7d77-4747-ae5c-755e57d88fa4" providerId="ADAL" clId="{6F26AB92-66FB-43CA-84F8-8A129E243004}" dt="2024-12-03T18:09:51.240" v="302" actId="20577"/>
          <ac:cxnSpMkLst>
            <pc:docMk/>
            <pc:sldMk cId="3397768168" sldId="271"/>
            <ac:cxnSpMk id="15" creationId="{254C3A7D-8B88-95B7-F343-C71B78F5EC4C}"/>
          </ac:cxnSpMkLst>
        </pc:cxnChg>
        <pc:cxnChg chg="add mod">
          <ac:chgData name="Aldacher, Muhammad" userId="12bec936-7d77-4747-ae5c-755e57d88fa4" providerId="ADAL" clId="{6F26AB92-66FB-43CA-84F8-8A129E243004}" dt="2024-12-03T18:09:51.240" v="302" actId="20577"/>
          <ac:cxnSpMkLst>
            <pc:docMk/>
            <pc:sldMk cId="3397768168" sldId="271"/>
            <ac:cxnSpMk id="16" creationId="{A2ECF022-3225-5967-7F5D-26588E68B693}"/>
          </ac:cxnSpMkLst>
        </pc:cxnChg>
      </pc:sldChg>
      <pc:sldChg chg="addSp modSp del mod ord">
        <pc:chgData name="Aldacher, Muhammad" userId="12bec936-7d77-4747-ae5c-755e57d88fa4" providerId="ADAL" clId="{6F26AB92-66FB-43CA-84F8-8A129E243004}" dt="2024-12-04T19:34:43.469" v="1403" actId="47"/>
        <pc:sldMkLst>
          <pc:docMk/>
          <pc:sldMk cId="2429798051" sldId="272"/>
        </pc:sldMkLst>
        <pc:spChg chg="add mod">
          <ac:chgData name="Aldacher, Muhammad" userId="12bec936-7d77-4747-ae5c-755e57d88fa4" providerId="ADAL" clId="{6F26AB92-66FB-43CA-84F8-8A129E243004}" dt="2024-12-03T18:02:08.129" v="98" actId="1076"/>
          <ac:spMkLst>
            <pc:docMk/>
            <pc:sldMk cId="2429798051" sldId="272"/>
            <ac:spMk id="3" creationId="{C4F28904-8BBF-5331-3C54-3A9A29FC5294}"/>
          </ac:spMkLst>
        </pc:spChg>
        <pc:spChg chg="add mod">
          <ac:chgData name="Aldacher, Muhammad" userId="12bec936-7d77-4747-ae5c-755e57d88fa4" providerId="ADAL" clId="{6F26AB92-66FB-43CA-84F8-8A129E243004}" dt="2024-12-03T18:02:15.432" v="100" actId="1076"/>
          <ac:spMkLst>
            <pc:docMk/>
            <pc:sldMk cId="2429798051" sldId="272"/>
            <ac:spMk id="7" creationId="{2DDAB38D-8C25-A90A-36DA-CB0664948051}"/>
          </ac:spMkLst>
        </pc:spChg>
        <pc:cxnChg chg="add mod">
          <ac:chgData name="Aldacher, Muhammad" userId="12bec936-7d77-4747-ae5c-755e57d88fa4" providerId="ADAL" clId="{6F26AB92-66FB-43CA-84F8-8A129E243004}" dt="2024-12-03T18:02:15.432" v="100" actId="1076"/>
          <ac:cxnSpMkLst>
            <pc:docMk/>
            <pc:sldMk cId="2429798051" sldId="272"/>
            <ac:cxnSpMk id="10" creationId="{ABF3F4BD-0215-960A-DDD6-1FB80C8EFBFB}"/>
          </ac:cxnSpMkLst>
        </pc:cxnChg>
        <pc:cxnChg chg="add mod">
          <ac:chgData name="Aldacher, Muhammad" userId="12bec936-7d77-4747-ae5c-755e57d88fa4" providerId="ADAL" clId="{6F26AB92-66FB-43CA-84F8-8A129E243004}" dt="2024-12-03T18:02:08.129" v="98" actId="1076"/>
          <ac:cxnSpMkLst>
            <pc:docMk/>
            <pc:sldMk cId="2429798051" sldId="272"/>
            <ac:cxnSpMk id="12" creationId="{6B090F42-47B1-FD19-8173-29DA1E99D8E0}"/>
          </ac:cxnSpMkLst>
        </pc:cxnChg>
      </pc:sldChg>
      <pc:sldChg chg="del">
        <pc:chgData name="Aldacher, Muhammad" userId="12bec936-7d77-4747-ae5c-755e57d88fa4" providerId="ADAL" clId="{6F26AB92-66FB-43CA-84F8-8A129E243004}" dt="2024-12-04T01:47:50.102" v="541" actId="47"/>
        <pc:sldMkLst>
          <pc:docMk/>
          <pc:sldMk cId="1236661411" sldId="274"/>
        </pc:sldMkLst>
      </pc:sldChg>
      <pc:sldChg chg="del">
        <pc:chgData name="Aldacher, Muhammad" userId="12bec936-7d77-4747-ae5c-755e57d88fa4" providerId="ADAL" clId="{6F26AB92-66FB-43CA-84F8-8A129E243004}" dt="2024-12-04T01:47:50.102" v="541" actId="47"/>
        <pc:sldMkLst>
          <pc:docMk/>
          <pc:sldMk cId="781410038" sldId="275"/>
        </pc:sldMkLst>
      </pc:sldChg>
      <pc:sldChg chg="del">
        <pc:chgData name="Aldacher, Muhammad" userId="12bec936-7d77-4747-ae5c-755e57d88fa4" providerId="ADAL" clId="{6F26AB92-66FB-43CA-84F8-8A129E243004}" dt="2024-12-04T01:47:50.102" v="541" actId="47"/>
        <pc:sldMkLst>
          <pc:docMk/>
          <pc:sldMk cId="1588630066" sldId="276"/>
        </pc:sldMkLst>
      </pc:sldChg>
      <pc:sldChg chg="delSp del mod">
        <pc:chgData name="Aldacher, Muhammad" userId="12bec936-7d77-4747-ae5c-755e57d88fa4" providerId="ADAL" clId="{6F26AB92-66FB-43CA-84F8-8A129E243004}" dt="2024-12-04T05:03:13.711" v="990" actId="47"/>
        <pc:sldMkLst>
          <pc:docMk/>
          <pc:sldMk cId="1421536095" sldId="277"/>
        </pc:sldMkLst>
        <pc:picChg chg="del">
          <ac:chgData name="Aldacher, Muhammad" userId="12bec936-7d77-4747-ae5c-755e57d88fa4" providerId="ADAL" clId="{6F26AB92-66FB-43CA-84F8-8A129E243004}" dt="2024-12-03T18:02:27.155" v="101" actId="21"/>
          <ac:picMkLst>
            <pc:docMk/>
            <pc:sldMk cId="1421536095" sldId="277"/>
            <ac:picMk id="27" creationId="{095D1722-4FE9-EAA1-5548-695D214BF6F7}"/>
          </ac:picMkLst>
        </pc:picChg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801918260" sldId="278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2238822910" sldId="279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746797509" sldId="280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686562763" sldId="281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4093515747" sldId="282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972536106" sldId="283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80700186" sldId="284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223939821" sldId="285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290856827" sldId="286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588693892" sldId="287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613368768" sldId="288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33703560" sldId="289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194825933" sldId="290"/>
        </pc:sldMkLst>
      </pc:sldChg>
      <pc:sldChg chg="addSp modSp new mod">
        <pc:chgData name="Aldacher, Muhammad" userId="12bec936-7d77-4747-ae5c-755e57d88fa4" providerId="ADAL" clId="{6F26AB92-66FB-43CA-84F8-8A129E243004}" dt="2024-12-04T19:34:36.499" v="1402" actId="113"/>
        <pc:sldMkLst>
          <pc:docMk/>
          <pc:sldMk cId="1179155014" sldId="291"/>
        </pc:sldMkLst>
        <pc:spChg chg="mod">
          <ac:chgData name="Aldacher, Muhammad" userId="12bec936-7d77-4747-ae5c-755e57d88fa4" providerId="ADAL" clId="{6F26AB92-66FB-43CA-84F8-8A129E243004}" dt="2024-12-03T17:51:54.899" v="57"/>
          <ac:spMkLst>
            <pc:docMk/>
            <pc:sldMk cId="1179155014" sldId="291"/>
            <ac:spMk id="2" creationId="{CC81AEDD-0F50-6E96-AE20-BB42A5B9FB72}"/>
          </ac:spMkLst>
        </pc:spChg>
        <pc:spChg chg="mod">
          <ac:chgData name="Aldacher, Muhammad" userId="12bec936-7d77-4747-ae5c-755e57d88fa4" providerId="ADAL" clId="{6F26AB92-66FB-43CA-84F8-8A129E243004}" dt="2024-12-04T19:34:36.499" v="1402" actId="113"/>
          <ac:spMkLst>
            <pc:docMk/>
            <pc:sldMk cId="1179155014" sldId="291"/>
            <ac:spMk id="3" creationId="{AD011FDC-BE47-C323-8565-4E7DE9E89D5D}"/>
          </ac:spMkLst>
        </pc:spChg>
        <pc:spChg chg="add mod">
          <ac:chgData name="Aldacher, Muhammad" userId="12bec936-7d77-4747-ae5c-755e57d88fa4" providerId="ADAL" clId="{6F26AB92-66FB-43CA-84F8-8A129E243004}" dt="2024-12-04T19:34:25.839" v="1383" actId="14100"/>
          <ac:spMkLst>
            <pc:docMk/>
            <pc:sldMk cId="1179155014" sldId="291"/>
            <ac:spMk id="4" creationId="{B0F565B8-21F9-875E-C834-4D3DA2654690}"/>
          </ac:spMkLst>
        </pc:spChg>
      </pc:sldChg>
      <pc:sldChg chg="new del">
        <pc:chgData name="Aldacher, Muhammad" userId="12bec936-7d77-4747-ae5c-755e57d88fa4" providerId="ADAL" clId="{6F26AB92-66FB-43CA-84F8-8A129E243004}" dt="2024-12-03T17:51:41.293" v="55" actId="47"/>
        <pc:sldMkLst>
          <pc:docMk/>
          <pc:sldMk cId="1418625280" sldId="291"/>
        </pc:sldMkLst>
      </pc:sldChg>
      <pc:sldChg chg="addSp delSp modSp new mod ord">
        <pc:chgData name="Aldacher, Muhammad" userId="12bec936-7d77-4747-ae5c-755e57d88fa4" providerId="ADAL" clId="{6F26AB92-66FB-43CA-84F8-8A129E243004}" dt="2024-12-03T18:03:39.117" v="144" actId="1076"/>
        <pc:sldMkLst>
          <pc:docMk/>
          <pc:sldMk cId="3199788705" sldId="292"/>
        </pc:sldMkLst>
        <pc:spChg chg="mod">
          <ac:chgData name="Aldacher, Muhammad" userId="12bec936-7d77-4747-ae5c-755e57d88fa4" providerId="ADAL" clId="{6F26AB92-66FB-43CA-84F8-8A129E243004}" dt="2024-12-03T18:03:11.403" v="137" actId="20577"/>
          <ac:spMkLst>
            <pc:docMk/>
            <pc:sldMk cId="3199788705" sldId="292"/>
            <ac:spMk id="2" creationId="{3C469E47-5F8C-9733-A9F6-0FD51E979B0A}"/>
          </ac:spMkLst>
        </pc:spChg>
        <pc:spChg chg="del">
          <ac:chgData name="Aldacher, Muhammad" userId="12bec936-7d77-4747-ae5c-755e57d88fa4" providerId="ADAL" clId="{6F26AB92-66FB-43CA-84F8-8A129E243004}" dt="2024-12-03T18:02:37.356" v="103"/>
          <ac:spMkLst>
            <pc:docMk/>
            <pc:sldMk cId="3199788705" sldId="292"/>
            <ac:spMk id="3" creationId="{EAF6371B-7A12-6E23-89B9-9ADCBB001F65}"/>
          </ac:spMkLst>
        </pc:spChg>
        <pc:spChg chg="add mod">
          <ac:chgData name="Aldacher, Muhammad" userId="12bec936-7d77-4747-ae5c-755e57d88fa4" providerId="ADAL" clId="{6F26AB92-66FB-43CA-84F8-8A129E243004}" dt="2024-12-03T18:03:39.117" v="144" actId="1076"/>
          <ac:spMkLst>
            <pc:docMk/>
            <pc:sldMk cId="3199788705" sldId="292"/>
            <ac:spMk id="5" creationId="{7BA68837-5D43-6F7F-FBC4-A42DA8526FF5}"/>
          </ac:spMkLst>
        </pc:spChg>
        <pc:picChg chg="add mod">
          <ac:chgData name="Aldacher, Muhammad" userId="12bec936-7d77-4747-ae5c-755e57d88fa4" providerId="ADAL" clId="{6F26AB92-66FB-43CA-84F8-8A129E243004}" dt="2024-12-03T18:02:37.356" v="103"/>
          <ac:picMkLst>
            <pc:docMk/>
            <pc:sldMk cId="3199788705" sldId="292"/>
            <ac:picMk id="27" creationId="{095D1722-4FE9-EAA1-5548-695D214BF6F7}"/>
          </ac:picMkLst>
        </pc:picChg>
      </pc:sldChg>
      <pc:sldChg chg="addSp delSp modSp new mod ord">
        <pc:chgData name="Aldacher, Muhammad" userId="12bec936-7d77-4747-ae5c-755e57d88fa4" providerId="ADAL" clId="{6F26AB92-66FB-43CA-84F8-8A129E243004}" dt="2024-12-03T18:15:47.327" v="477" actId="20577"/>
        <pc:sldMkLst>
          <pc:docMk/>
          <pc:sldMk cId="595622980" sldId="293"/>
        </pc:sldMkLst>
        <pc:spChg chg="mod">
          <ac:chgData name="Aldacher, Muhammad" userId="12bec936-7d77-4747-ae5c-755e57d88fa4" providerId="ADAL" clId="{6F26AB92-66FB-43CA-84F8-8A129E243004}" dt="2024-12-03T18:14:43.830" v="419" actId="20577"/>
          <ac:spMkLst>
            <pc:docMk/>
            <pc:sldMk cId="595622980" sldId="293"/>
            <ac:spMk id="2" creationId="{C627F993-8EA5-FA2B-F512-03D75F114BD6}"/>
          </ac:spMkLst>
        </pc:spChg>
        <pc:spChg chg="del">
          <ac:chgData name="Aldacher, Muhammad" userId="12bec936-7d77-4747-ae5c-755e57d88fa4" providerId="ADAL" clId="{6F26AB92-66FB-43CA-84F8-8A129E243004}" dt="2024-12-03T18:10:57.577" v="332" actId="3680"/>
          <ac:spMkLst>
            <pc:docMk/>
            <pc:sldMk cId="595622980" sldId="293"/>
            <ac:spMk id="3" creationId="{2D0338EE-CAA6-1A0D-81FD-2ACC5E88F7BE}"/>
          </ac:spMkLst>
        </pc:spChg>
        <pc:graphicFrameChg chg="add mod ord modGraphic">
          <ac:chgData name="Aldacher, Muhammad" userId="12bec936-7d77-4747-ae5c-755e57d88fa4" providerId="ADAL" clId="{6F26AB92-66FB-43CA-84F8-8A129E243004}" dt="2024-12-03T18:15:47.327" v="477" actId="20577"/>
          <ac:graphicFrameMkLst>
            <pc:docMk/>
            <pc:sldMk cId="595622980" sldId="293"/>
            <ac:graphicFrameMk id="4" creationId="{ECE18A20-94E0-BEB5-5BAB-BA701F707BD6}"/>
          </ac:graphicFrameMkLst>
        </pc:graphicFrameChg>
      </pc:sldChg>
      <pc:sldChg chg="add">
        <pc:chgData name="Aldacher, Muhammad" userId="12bec936-7d77-4747-ae5c-755e57d88fa4" providerId="ADAL" clId="{6F26AB92-66FB-43CA-84F8-8A129E243004}" dt="2024-12-04T01:47:39.036" v="539"/>
        <pc:sldMkLst>
          <pc:docMk/>
          <pc:sldMk cId="125154021" sldId="294"/>
        </pc:sldMkLst>
      </pc:sldChg>
      <pc:sldChg chg="addSp delSp modSp add mod">
        <pc:chgData name="Aldacher, Muhammad" userId="12bec936-7d77-4747-ae5c-755e57d88fa4" providerId="ADAL" clId="{6F26AB92-66FB-43CA-84F8-8A129E243004}" dt="2024-12-04T01:51:26.914" v="553" actId="22"/>
        <pc:sldMkLst>
          <pc:docMk/>
          <pc:sldMk cId="347727780" sldId="295"/>
        </pc:sldMkLst>
        <pc:spChg chg="add del">
          <ac:chgData name="Aldacher, Muhammad" userId="12bec936-7d77-4747-ae5c-755e57d88fa4" providerId="ADAL" clId="{6F26AB92-66FB-43CA-84F8-8A129E243004}" dt="2024-12-04T01:51:26.914" v="553" actId="22"/>
          <ac:spMkLst>
            <pc:docMk/>
            <pc:sldMk cId="347727780" sldId="295"/>
            <ac:spMk id="4" creationId="{CAAB55AF-8A31-5C38-B1AB-402EEB1211A4}"/>
          </ac:spMkLst>
        </pc:spChg>
        <pc:spChg chg="mod">
          <ac:chgData name="Aldacher, Muhammad" userId="12bec936-7d77-4747-ae5c-755e57d88fa4" providerId="ADAL" clId="{6F26AB92-66FB-43CA-84F8-8A129E243004}" dt="2024-12-04T01:49:15.774" v="551" actId="207"/>
          <ac:spMkLst>
            <pc:docMk/>
            <pc:sldMk cId="347727780" sldId="295"/>
            <ac:spMk id="8" creationId="{C86FC1FD-2AFD-BF8A-64CC-9833547F300A}"/>
          </ac:spMkLst>
        </pc:spChg>
      </pc:sldChg>
      <pc:sldChg chg="addSp delSp modSp add mod">
        <pc:chgData name="Aldacher, Muhammad" userId="12bec936-7d77-4747-ae5c-755e57d88fa4" providerId="ADAL" clId="{6F26AB92-66FB-43CA-84F8-8A129E243004}" dt="2024-12-04T05:08:14.063" v="992" actId="20577"/>
        <pc:sldMkLst>
          <pc:docMk/>
          <pc:sldMk cId="886390911" sldId="296"/>
        </pc:sldMkLst>
        <pc:spChg chg="add del mod">
          <ac:chgData name="Aldacher, Muhammad" userId="12bec936-7d77-4747-ae5c-755e57d88fa4" providerId="ADAL" clId="{6F26AB92-66FB-43CA-84F8-8A129E243004}" dt="2024-12-04T01:52:17.607" v="556" actId="22"/>
          <ac:spMkLst>
            <pc:docMk/>
            <pc:sldMk cId="886390911" sldId="296"/>
            <ac:spMk id="4" creationId="{7AE2DE7D-8EE8-7C05-F5E2-9E995DB166DB}"/>
          </ac:spMkLst>
        </pc:spChg>
        <pc:spChg chg="del">
          <ac:chgData name="Aldacher, Muhammad" userId="12bec936-7d77-4747-ae5c-755e57d88fa4" providerId="ADAL" clId="{6F26AB92-66FB-43CA-84F8-8A129E243004}" dt="2024-12-04T01:52:22.595" v="557" actId="478"/>
          <ac:spMkLst>
            <pc:docMk/>
            <pc:sldMk cId="886390911" sldId="296"/>
            <ac:spMk id="6" creationId="{26AD8CA8-0113-4483-9B38-0D2B9C34F845}"/>
          </ac:spMkLst>
        </pc:spChg>
        <pc:spChg chg="del">
          <ac:chgData name="Aldacher, Muhammad" userId="12bec936-7d77-4747-ae5c-755e57d88fa4" providerId="ADAL" clId="{6F26AB92-66FB-43CA-84F8-8A129E243004}" dt="2024-12-04T01:52:22.595" v="557" actId="478"/>
          <ac:spMkLst>
            <pc:docMk/>
            <pc:sldMk cId="886390911" sldId="296"/>
            <ac:spMk id="7" creationId="{AF44DE38-5BF0-EF15-CAFF-64D180A0FE00}"/>
          </ac:spMkLst>
        </pc:spChg>
        <pc:spChg chg="del">
          <ac:chgData name="Aldacher, Muhammad" userId="12bec936-7d77-4747-ae5c-755e57d88fa4" providerId="ADAL" clId="{6F26AB92-66FB-43CA-84F8-8A129E243004}" dt="2024-12-04T01:52:22.595" v="557" actId="478"/>
          <ac:spMkLst>
            <pc:docMk/>
            <pc:sldMk cId="886390911" sldId="296"/>
            <ac:spMk id="8" creationId="{C86FC1FD-2AFD-BF8A-64CC-9833547F300A}"/>
          </ac:spMkLst>
        </pc:spChg>
        <pc:spChg chg="add mod">
          <ac:chgData name="Aldacher, Muhammad" userId="12bec936-7d77-4747-ae5c-755e57d88fa4" providerId="ADAL" clId="{6F26AB92-66FB-43CA-84F8-8A129E243004}" dt="2024-12-04T01:57:58.120" v="630" actId="20577"/>
          <ac:spMkLst>
            <pc:docMk/>
            <pc:sldMk cId="886390911" sldId="296"/>
            <ac:spMk id="19" creationId="{23974C16-78BA-CF81-3CB6-4EA2D9E61724}"/>
          </ac:spMkLst>
        </pc:spChg>
        <pc:spChg chg="add mod">
          <ac:chgData name="Aldacher, Muhammad" userId="12bec936-7d77-4747-ae5c-755e57d88fa4" providerId="ADAL" clId="{6F26AB92-66FB-43CA-84F8-8A129E243004}" dt="2024-12-04T01:56:58.236" v="611" actId="20577"/>
          <ac:spMkLst>
            <pc:docMk/>
            <pc:sldMk cId="886390911" sldId="296"/>
            <ac:spMk id="20" creationId="{825E0903-123D-CBCB-D5D4-5B7DFF8FC698}"/>
          </ac:spMkLst>
        </pc:spChg>
        <pc:spChg chg="add mod">
          <ac:chgData name="Aldacher, Muhammad" userId="12bec936-7d77-4747-ae5c-755e57d88fa4" providerId="ADAL" clId="{6F26AB92-66FB-43CA-84F8-8A129E243004}" dt="2024-12-04T01:57:31.004" v="621" actId="20577"/>
          <ac:spMkLst>
            <pc:docMk/>
            <pc:sldMk cId="886390911" sldId="296"/>
            <ac:spMk id="21" creationId="{F918B890-5348-804E-C092-BCB4B8355D38}"/>
          </ac:spMkLst>
        </pc:spChg>
        <pc:spChg chg="add mod">
          <ac:chgData name="Aldacher, Muhammad" userId="12bec936-7d77-4747-ae5c-755e57d88fa4" providerId="ADAL" clId="{6F26AB92-66FB-43CA-84F8-8A129E243004}" dt="2024-12-04T01:57:51.199" v="627" actId="20577"/>
          <ac:spMkLst>
            <pc:docMk/>
            <pc:sldMk cId="886390911" sldId="296"/>
            <ac:spMk id="22" creationId="{319A56B9-FD31-1AEA-78AA-9845AC207D58}"/>
          </ac:spMkLst>
        </pc:spChg>
        <pc:graphicFrameChg chg="add mod modGraphic">
          <ac:chgData name="Aldacher, Muhammad" userId="12bec936-7d77-4747-ae5c-755e57d88fa4" providerId="ADAL" clId="{6F26AB92-66FB-43CA-84F8-8A129E243004}" dt="2024-12-04T05:08:14.063" v="992" actId="20577"/>
          <ac:graphicFrameMkLst>
            <pc:docMk/>
            <pc:sldMk cId="886390911" sldId="296"/>
            <ac:graphicFrameMk id="23" creationId="{E4E1C0E9-1499-C32C-F519-33CB881877D7}"/>
          </ac:graphicFrameMkLst>
        </pc:graphicFrameChg>
        <pc:picChg chg="del">
          <ac:chgData name="Aldacher, Muhammad" userId="12bec936-7d77-4747-ae5c-755e57d88fa4" providerId="ADAL" clId="{6F26AB92-66FB-43CA-84F8-8A129E243004}" dt="2024-12-04T01:52:16.018" v="555" actId="478"/>
          <ac:picMkLst>
            <pc:docMk/>
            <pc:sldMk cId="886390911" sldId="296"/>
            <ac:picMk id="5" creationId="{31D91794-8C33-8E33-60CF-13BFBC7FCFE1}"/>
          </ac:picMkLst>
        </pc:picChg>
        <pc:picChg chg="add mod ord">
          <ac:chgData name="Aldacher, Muhammad" userId="12bec936-7d77-4747-ae5c-755e57d88fa4" providerId="ADAL" clId="{6F26AB92-66FB-43CA-84F8-8A129E243004}" dt="2024-12-04T01:52:17.607" v="556" actId="22"/>
          <ac:picMkLst>
            <pc:docMk/>
            <pc:sldMk cId="886390911" sldId="296"/>
            <ac:picMk id="10" creationId="{FCA5C24A-65CD-BF9E-7C7C-06AAAE22731A}"/>
          </ac:picMkLst>
        </pc:picChg>
        <pc:cxnChg chg="add mod">
          <ac:chgData name="Aldacher, Muhammad" userId="12bec936-7d77-4747-ae5c-755e57d88fa4" providerId="ADAL" clId="{6F26AB92-66FB-43CA-84F8-8A129E243004}" dt="2024-12-04T01:54:23.197" v="570" actId="693"/>
          <ac:cxnSpMkLst>
            <pc:docMk/>
            <pc:sldMk cId="886390911" sldId="296"/>
            <ac:cxnSpMk id="12" creationId="{D506382C-38D9-0F15-E4A7-AC418D6B79A4}"/>
          </ac:cxnSpMkLst>
        </pc:cxnChg>
        <pc:cxnChg chg="add mod">
          <ac:chgData name="Aldacher, Muhammad" userId="12bec936-7d77-4747-ae5c-755e57d88fa4" providerId="ADAL" clId="{6F26AB92-66FB-43CA-84F8-8A129E243004}" dt="2024-12-04T01:54:23.197" v="570" actId="693"/>
          <ac:cxnSpMkLst>
            <pc:docMk/>
            <pc:sldMk cId="886390911" sldId="296"/>
            <ac:cxnSpMk id="13" creationId="{C7B57ADF-6966-C0F6-622B-C9273BC94A30}"/>
          </ac:cxnSpMkLst>
        </pc:cxnChg>
        <pc:cxnChg chg="add mod">
          <ac:chgData name="Aldacher, Muhammad" userId="12bec936-7d77-4747-ae5c-755e57d88fa4" providerId="ADAL" clId="{6F26AB92-66FB-43CA-84F8-8A129E243004}" dt="2024-12-04T01:54:23.197" v="570" actId="693"/>
          <ac:cxnSpMkLst>
            <pc:docMk/>
            <pc:sldMk cId="886390911" sldId="296"/>
            <ac:cxnSpMk id="15" creationId="{8C4DF3A4-6791-50EE-1A23-3BBFD0B060F7}"/>
          </ac:cxnSpMkLst>
        </pc:cxnChg>
        <pc:cxnChg chg="add mod">
          <ac:chgData name="Aldacher, Muhammad" userId="12bec936-7d77-4747-ae5c-755e57d88fa4" providerId="ADAL" clId="{6F26AB92-66FB-43CA-84F8-8A129E243004}" dt="2024-12-04T01:54:23.197" v="570" actId="693"/>
          <ac:cxnSpMkLst>
            <pc:docMk/>
            <pc:sldMk cId="886390911" sldId="296"/>
            <ac:cxnSpMk id="17" creationId="{2972B4BA-609A-7239-AD90-006E6FEC0281}"/>
          </ac:cxnSpMkLst>
        </pc:cxnChg>
      </pc:sldChg>
      <pc:sldChg chg="addSp delSp modSp new mod ord">
        <pc:chgData name="Aldacher, Muhammad" userId="12bec936-7d77-4747-ae5c-755e57d88fa4" providerId="ADAL" clId="{6F26AB92-66FB-43CA-84F8-8A129E243004}" dt="2024-12-04T04:56:24.854" v="989" actId="20577"/>
        <pc:sldMkLst>
          <pc:docMk/>
          <pc:sldMk cId="2385219877" sldId="297"/>
        </pc:sldMkLst>
        <pc:spChg chg="mod">
          <ac:chgData name="Aldacher, Muhammad" userId="12bec936-7d77-4747-ae5c-755e57d88fa4" providerId="ADAL" clId="{6F26AB92-66FB-43CA-84F8-8A129E243004}" dt="2024-12-04T04:54:11.844" v="935"/>
          <ac:spMkLst>
            <pc:docMk/>
            <pc:sldMk cId="2385219877" sldId="297"/>
            <ac:spMk id="2" creationId="{D098D6C4-5CF7-0506-9764-C1B279BC4596}"/>
          </ac:spMkLst>
        </pc:spChg>
        <pc:spChg chg="del">
          <ac:chgData name="Aldacher, Muhammad" userId="12bec936-7d77-4747-ae5c-755e57d88fa4" providerId="ADAL" clId="{6F26AB92-66FB-43CA-84F8-8A129E243004}" dt="2024-12-04T04:54:41.936" v="936" actId="22"/>
          <ac:spMkLst>
            <pc:docMk/>
            <pc:sldMk cId="2385219877" sldId="297"/>
            <ac:spMk id="3" creationId="{C4BEB2CB-1915-D154-7415-F45837F2B3DF}"/>
          </ac:spMkLst>
        </pc:spChg>
        <pc:spChg chg="add mod">
          <ac:chgData name="Aldacher, Muhammad" userId="12bec936-7d77-4747-ae5c-755e57d88fa4" providerId="ADAL" clId="{6F26AB92-66FB-43CA-84F8-8A129E243004}" dt="2024-12-04T04:55:45.764" v="962" actId="1076"/>
          <ac:spMkLst>
            <pc:docMk/>
            <pc:sldMk cId="2385219877" sldId="297"/>
            <ac:spMk id="6" creationId="{9AFEB264-7EDB-5115-09C3-FD55E955C5C8}"/>
          </ac:spMkLst>
        </pc:spChg>
        <pc:spChg chg="add mod">
          <ac:chgData name="Aldacher, Muhammad" userId="12bec936-7d77-4747-ae5c-755e57d88fa4" providerId="ADAL" clId="{6F26AB92-66FB-43CA-84F8-8A129E243004}" dt="2024-12-04T04:56:24.854" v="989" actId="20577"/>
          <ac:spMkLst>
            <pc:docMk/>
            <pc:sldMk cId="2385219877" sldId="297"/>
            <ac:spMk id="7" creationId="{1D4A083A-DCAD-68FB-CB17-7380A60C9318}"/>
          </ac:spMkLst>
        </pc:spChg>
        <pc:picChg chg="add mod ord">
          <ac:chgData name="Aldacher, Muhammad" userId="12bec936-7d77-4747-ae5c-755e57d88fa4" providerId="ADAL" clId="{6F26AB92-66FB-43CA-84F8-8A129E243004}" dt="2024-12-04T04:54:41.936" v="936" actId="22"/>
          <ac:picMkLst>
            <pc:docMk/>
            <pc:sldMk cId="2385219877" sldId="297"/>
            <ac:picMk id="5" creationId="{E57B9506-AC2A-7174-C672-9D4A0E53AB9B}"/>
          </ac:picMkLst>
        </pc:picChg>
      </pc:sldChg>
      <pc:sldChg chg="modSp add mod">
        <pc:chgData name="Aldacher, Muhammad" userId="12bec936-7d77-4747-ae5c-755e57d88fa4" providerId="ADAL" clId="{6F26AB92-66FB-43CA-84F8-8A129E243004}" dt="2024-12-04T05:54:59.229" v="999" actId="20577"/>
        <pc:sldMkLst>
          <pc:docMk/>
          <pc:sldMk cId="2586888075" sldId="298"/>
        </pc:sldMkLst>
        <pc:spChg chg="mod">
          <ac:chgData name="Aldacher, Muhammad" userId="12bec936-7d77-4747-ae5c-755e57d88fa4" providerId="ADAL" clId="{6F26AB92-66FB-43CA-84F8-8A129E243004}" dt="2024-12-04T05:54:59.229" v="999" actId="20577"/>
          <ac:spMkLst>
            <pc:docMk/>
            <pc:sldMk cId="2586888075" sldId="298"/>
            <ac:spMk id="2" creationId="{49B2E954-1098-8EBB-840F-5B20C98BABDD}"/>
          </ac:spMkLst>
        </pc:spChg>
      </pc:sldChg>
      <pc:sldChg chg="addSp delSp modSp add mod">
        <pc:chgData name="Aldacher, Muhammad" userId="12bec936-7d77-4747-ae5c-755e57d88fa4" providerId="ADAL" clId="{6F26AB92-66FB-43CA-84F8-8A129E243004}" dt="2024-12-04T06:15:57.613" v="1156" actId="113"/>
        <pc:sldMkLst>
          <pc:docMk/>
          <pc:sldMk cId="3878040907" sldId="299"/>
        </pc:sldMkLst>
        <pc:spChg chg="add del mod">
          <ac:chgData name="Aldacher, Muhammad" userId="12bec936-7d77-4747-ae5c-755e57d88fa4" providerId="ADAL" clId="{6F26AB92-66FB-43CA-84F8-8A129E243004}" dt="2024-12-04T06:06:00.501" v="1024" actId="21"/>
          <ac:spMkLst>
            <pc:docMk/>
            <pc:sldMk cId="3878040907" sldId="299"/>
            <ac:spMk id="6" creationId="{D79CC4A6-8162-203C-82FC-D614C5DD6060}"/>
          </ac:spMkLst>
        </pc:spChg>
        <pc:spChg chg="add del mod">
          <ac:chgData name="Aldacher, Muhammad" userId="12bec936-7d77-4747-ae5c-755e57d88fa4" providerId="ADAL" clId="{6F26AB92-66FB-43CA-84F8-8A129E243004}" dt="2024-12-04T06:07:07.539" v="1034" actId="21"/>
          <ac:spMkLst>
            <pc:docMk/>
            <pc:sldMk cId="3878040907" sldId="299"/>
            <ac:spMk id="10" creationId="{0DD813E4-6B11-1258-6326-72B390D2D2D5}"/>
          </ac:spMkLst>
        </pc:spChg>
        <pc:spChg chg="add del mod">
          <ac:chgData name="Aldacher, Muhammad" userId="12bec936-7d77-4747-ae5c-755e57d88fa4" providerId="ADAL" clId="{6F26AB92-66FB-43CA-84F8-8A129E243004}" dt="2024-12-04T06:07:07.539" v="1034" actId="21"/>
          <ac:spMkLst>
            <pc:docMk/>
            <pc:sldMk cId="3878040907" sldId="299"/>
            <ac:spMk id="11" creationId="{726DDDF7-5E40-88AD-4712-8BC8ABE94FAD}"/>
          </ac:spMkLst>
        </pc:spChg>
        <pc:spChg chg="add del mod">
          <ac:chgData name="Aldacher, Muhammad" userId="12bec936-7d77-4747-ae5c-755e57d88fa4" providerId="ADAL" clId="{6F26AB92-66FB-43CA-84F8-8A129E243004}" dt="2024-12-04T06:07:07.539" v="1034" actId="21"/>
          <ac:spMkLst>
            <pc:docMk/>
            <pc:sldMk cId="3878040907" sldId="299"/>
            <ac:spMk id="12" creationId="{1DE58259-67E3-F221-CF86-617D4218213F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13" creationId="{D79CC4A6-8162-203C-82FC-D614C5DD6060}"/>
          </ac:spMkLst>
        </pc:spChg>
        <pc:spChg chg="add del mod">
          <ac:chgData name="Aldacher, Muhammad" userId="12bec936-7d77-4747-ae5c-755e57d88fa4" providerId="ADAL" clId="{6F26AB92-66FB-43CA-84F8-8A129E243004}" dt="2024-12-04T06:07:07.539" v="1034" actId="21"/>
          <ac:spMkLst>
            <pc:docMk/>
            <pc:sldMk cId="3878040907" sldId="299"/>
            <ac:spMk id="14" creationId="{11FEA775-5EC7-2467-47E5-D4CA8844228C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19" creationId="{0DD813E4-6B11-1258-6326-72B390D2D2D5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20" creationId="{726DDDF7-5E40-88AD-4712-8BC8ABE94FAD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21" creationId="{1DE58259-67E3-F221-CF86-617D4218213F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22" creationId="{11FEA775-5EC7-2467-47E5-D4CA8844228C}"/>
          </ac:spMkLst>
        </pc:spChg>
        <pc:spChg chg="add mod">
          <ac:chgData name="Aldacher, Muhammad" userId="12bec936-7d77-4747-ae5c-755e57d88fa4" providerId="ADAL" clId="{6F26AB92-66FB-43CA-84F8-8A129E243004}" dt="2024-12-04T06:15:57.613" v="1156" actId="113"/>
          <ac:spMkLst>
            <pc:docMk/>
            <pc:sldMk cId="3878040907" sldId="299"/>
            <ac:spMk id="26" creationId="{D79CC4A6-8162-203C-82FC-D614C5DD6060}"/>
          </ac:spMkLst>
        </pc:spChg>
        <pc:spChg chg="add mod">
          <ac:chgData name="Aldacher, Muhammad" userId="12bec936-7d77-4747-ae5c-755e57d88fa4" providerId="ADAL" clId="{6F26AB92-66FB-43CA-84F8-8A129E243004}" dt="2024-12-04T06:07:28.572" v="1039" actId="1076"/>
          <ac:spMkLst>
            <pc:docMk/>
            <pc:sldMk cId="3878040907" sldId="299"/>
            <ac:spMk id="37" creationId="{0DD813E4-6B11-1258-6326-72B390D2D2D5}"/>
          </ac:spMkLst>
        </pc:spChg>
        <pc:spChg chg="add del mod">
          <ac:chgData name="Aldacher, Muhammad" userId="12bec936-7d77-4747-ae5c-755e57d88fa4" providerId="ADAL" clId="{6F26AB92-66FB-43CA-84F8-8A129E243004}" dt="2024-12-04T06:07:13.037" v="1036" actId="478"/>
          <ac:spMkLst>
            <pc:docMk/>
            <pc:sldMk cId="3878040907" sldId="299"/>
            <ac:spMk id="38" creationId="{726DDDF7-5E40-88AD-4712-8BC8ABE94FAD}"/>
          </ac:spMkLst>
        </pc:spChg>
        <pc:spChg chg="add del mod">
          <ac:chgData name="Aldacher, Muhammad" userId="12bec936-7d77-4747-ae5c-755e57d88fa4" providerId="ADAL" clId="{6F26AB92-66FB-43CA-84F8-8A129E243004}" dt="2024-12-04T06:07:17.134" v="1037" actId="478"/>
          <ac:spMkLst>
            <pc:docMk/>
            <pc:sldMk cId="3878040907" sldId="299"/>
            <ac:spMk id="39" creationId="{1DE58259-67E3-F221-CF86-617D4218213F}"/>
          </ac:spMkLst>
        </pc:spChg>
        <pc:spChg chg="add del mod">
          <ac:chgData name="Aldacher, Muhammad" userId="12bec936-7d77-4747-ae5c-755e57d88fa4" providerId="ADAL" clId="{6F26AB92-66FB-43CA-84F8-8A129E243004}" dt="2024-12-04T06:07:20.215" v="1038" actId="478"/>
          <ac:spMkLst>
            <pc:docMk/>
            <pc:sldMk cId="3878040907" sldId="299"/>
            <ac:spMk id="40" creationId="{11FEA775-5EC7-2467-47E5-D4CA8844228C}"/>
          </ac:spMkLst>
        </pc:spChg>
        <pc:spChg chg="add mod">
          <ac:chgData name="Aldacher, Muhammad" userId="12bec936-7d77-4747-ae5c-755e57d88fa4" providerId="ADAL" clId="{6F26AB92-66FB-43CA-84F8-8A129E243004}" dt="2024-12-04T06:10:16.086" v="1090" actId="1038"/>
          <ac:spMkLst>
            <pc:docMk/>
            <pc:sldMk cId="3878040907" sldId="299"/>
            <ac:spMk id="41" creationId="{DF31D204-C8BE-DAD1-C71C-F479232E60F0}"/>
          </ac:spMkLst>
        </pc:spChg>
        <pc:spChg chg="add mod">
          <ac:chgData name="Aldacher, Muhammad" userId="12bec936-7d77-4747-ae5c-755e57d88fa4" providerId="ADAL" clId="{6F26AB92-66FB-43CA-84F8-8A129E243004}" dt="2024-12-04T06:10:16.086" v="1090" actId="1038"/>
          <ac:spMkLst>
            <pc:docMk/>
            <pc:sldMk cId="3878040907" sldId="299"/>
            <ac:spMk id="42" creationId="{640E1760-FDF5-49E5-5F79-4D8DF9650D4E}"/>
          </ac:spMkLst>
        </pc:spChg>
        <pc:spChg chg="add mod">
          <ac:chgData name="Aldacher, Muhammad" userId="12bec936-7d77-4747-ae5c-755e57d88fa4" providerId="ADAL" clId="{6F26AB92-66FB-43CA-84F8-8A129E243004}" dt="2024-12-04T06:10:16.086" v="1090" actId="1038"/>
          <ac:spMkLst>
            <pc:docMk/>
            <pc:sldMk cId="3878040907" sldId="299"/>
            <ac:spMk id="43" creationId="{4735097B-4150-F941-BA75-3FD6FD3DA845}"/>
          </ac:spMkLst>
        </pc:spChg>
        <pc:spChg chg="add mod">
          <ac:chgData name="Aldacher, Muhammad" userId="12bec936-7d77-4747-ae5c-755e57d88fa4" providerId="ADAL" clId="{6F26AB92-66FB-43CA-84F8-8A129E243004}" dt="2024-12-04T06:10:16.086" v="1090" actId="1038"/>
          <ac:spMkLst>
            <pc:docMk/>
            <pc:sldMk cId="3878040907" sldId="299"/>
            <ac:spMk id="44" creationId="{80940491-E6C0-8F6C-1680-9C725F2E39C4}"/>
          </ac:spMkLst>
        </pc:spChg>
        <pc:spChg chg="add mod">
          <ac:chgData name="Aldacher, Muhammad" userId="12bec936-7d77-4747-ae5c-755e57d88fa4" providerId="ADAL" clId="{6F26AB92-66FB-43CA-84F8-8A129E243004}" dt="2024-12-04T06:13:03.797" v="1128" actId="207"/>
          <ac:spMkLst>
            <pc:docMk/>
            <pc:sldMk cId="3878040907" sldId="299"/>
            <ac:spMk id="48" creationId="{1F4E0115-5B12-F65B-0AEF-306EA89473BB}"/>
          </ac:spMkLst>
        </pc:spChg>
        <pc:spChg chg="add mod">
          <ac:chgData name="Aldacher, Muhammad" userId="12bec936-7d77-4747-ae5c-755e57d88fa4" providerId="ADAL" clId="{6F26AB92-66FB-43CA-84F8-8A129E243004}" dt="2024-12-04T06:13:43.062" v="1141" actId="6549"/>
          <ac:spMkLst>
            <pc:docMk/>
            <pc:sldMk cId="3878040907" sldId="299"/>
            <ac:spMk id="50" creationId="{6C3690CB-D059-62D7-4113-DB98F3504431}"/>
          </ac:spMkLst>
        </pc:spChg>
        <pc:spChg chg="add mod">
          <ac:chgData name="Aldacher, Muhammad" userId="12bec936-7d77-4747-ae5c-755e57d88fa4" providerId="ADAL" clId="{6F26AB92-66FB-43CA-84F8-8A129E243004}" dt="2024-12-04T06:14:04.889" v="1146" actId="20577"/>
          <ac:spMkLst>
            <pc:docMk/>
            <pc:sldMk cId="3878040907" sldId="299"/>
            <ac:spMk id="52" creationId="{55A7E14E-7C28-CBDF-30A6-86B88D00C92C}"/>
          </ac:spMkLst>
        </pc:spChg>
        <pc:spChg chg="add mod">
          <ac:chgData name="Aldacher, Muhammad" userId="12bec936-7d77-4747-ae5c-755e57d88fa4" providerId="ADAL" clId="{6F26AB92-66FB-43CA-84F8-8A129E243004}" dt="2024-12-04T06:14:28.417" v="1154" actId="20577"/>
          <ac:spMkLst>
            <pc:docMk/>
            <pc:sldMk cId="3878040907" sldId="299"/>
            <ac:spMk id="54" creationId="{023FDCCE-7850-5637-8B32-8F3207E71DD1}"/>
          </ac:spMkLst>
        </pc:spChg>
        <pc:picChg chg="add del mod">
          <ac:chgData name="Aldacher, Muhammad" userId="12bec936-7d77-4747-ae5c-755e57d88fa4" providerId="ADAL" clId="{6F26AB92-66FB-43CA-84F8-8A129E243004}" dt="2024-12-04T05:59:01.108" v="1007" actId="21"/>
          <ac:picMkLst>
            <pc:docMk/>
            <pc:sldMk cId="3878040907" sldId="299"/>
            <ac:picMk id="4" creationId="{4B3E5A67-A583-8586-5624-7A3875AA4B8F}"/>
          </ac:picMkLst>
        </pc:picChg>
        <pc:picChg chg="add del mod">
          <ac:chgData name="Aldacher, Muhammad" userId="12bec936-7d77-4747-ae5c-755e57d88fa4" providerId="ADAL" clId="{6F26AB92-66FB-43CA-84F8-8A129E243004}" dt="2024-12-04T06:05:56.752" v="1022" actId="478"/>
          <ac:picMkLst>
            <pc:docMk/>
            <pc:sldMk cId="3878040907" sldId="299"/>
            <ac:picMk id="5" creationId="{4B3E5A67-A583-8586-5624-7A3875AA4B8F}"/>
          </ac:picMkLst>
        </pc:picChg>
        <pc:picChg chg="add del">
          <ac:chgData name="Aldacher, Muhammad" userId="12bec936-7d77-4747-ae5c-755e57d88fa4" providerId="ADAL" clId="{6F26AB92-66FB-43CA-84F8-8A129E243004}" dt="2024-12-04T05:59:02.942" v="1008" actId="478"/>
          <ac:picMkLst>
            <pc:docMk/>
            <pc:sldMk cId="3878040907" sldId="299"/>
            <ac:picMk id="8" creationId="{723EC488-3DB3-C3F9-8D6F-ADA3F72FB256}"/>
          </ac:picMkLst>
        </pc:picChg>
        <pc:picChg chg="add del mod">
          <ac:chgData name="Aldacher, Muhammad" userId="12bec936-7d77-4747-ae5c-755e57d88fa4" providerId="ADAL" clId="{6F26AB92-66FB-43CA-84F8-8A129E243004}" dt="2024-12-04T06:05:54.568" v="1021" actId="21"/>
          <ac:picMkLst>
            <pc:docMk/>
            <pc:sldMk cId="3878040907" sldId="299"/>
            <ac:picMk id="24" creationId="{8A2C1B51-EA44-5556-38D3-C0020C9F64B7}"/>
          </ac:picMkLst>
        </pc:picChg>
        <pc:picChg chg="add mod">
          <ac:chgData name="Aldacher, Muhammad" userId="12bec936-7d77-4747-ae5c-755e57d88fa4" providerId="ADAL" clId="{6F26AB92-66FB-43CA-84F8-8A129E243004}" dt="2024-12-04T06:05:57.319" v="1023"/>
          <ac:picMkLst>
            <pc:docMk/>
            <pc:sldMk cId="3878040907" sldId="299"/>
            <ac:picMk id="25" creationId="{8A2C1B51-EA44-5556-38D3-C0020C9F64B7}"/>
          </ac:picMkLst>
        </pc:picChg>
        <pc:cxnChg chg="add del mod">
          <ac:chgData name="Aldacher, Muhammad" userId="12bec936-7d77-4747-ae5c-755e57d88fa4" providerId="ADAL" clId="{6F26AB92-66FB-43CA-84F8-8A129E243004}" dt="2024-12-04T06:06:00.501" v="1024" actId="21"/>
          <ac:cxnSpMkLst>
            <pc:docMk/>
            <pc:sldMk cId="3878040907" sldId="299"/>
            <ac:cxnSpMk id="7" creationId="{254C3A7D-8B88-95B7-F343-C71B78F5EC4C}"/>
          </ac:cxnSpMkLst>
        </pc:cxnChg>
        <pc:cxnChg chg="add del mod">
          <ac:chgData name="Aldacher, Muhammad" userId="12bec936-7d77-4747-ae5c-755e57d88fa4" providerId="ADAL" clId="{6F26AB92-66FB-43CA-84F8-8A129E243004}" dt="2024-12-04T06:06:00.501" v="1024" actId="21"/>
          <ac:cxnSpMkLst>
            <pc:docMk/>
            <pc:sldMk cId="3878040907" sldId="299"/>
            <ac:cxnSpMk id="9" creationId="{A2ECF022-3225-5967-7F5D-26588E68B693}"/>
          </ac:cxnSpMkLst>
        </pc:cxnChg>
        <pc:cxnChg chg="del mod">
          <ac:chgData name="Aldacher, Muhammad" userId="12bec936-7d77-4747-ae5c-755e57d88fa4" providerId="ADAL" clId="{6F26AB92-66FB-43CA-84F8-8A129E243004}" dt="2024-12-04T05:59:08.513" v="1010" actId="21"/>
          <ac:cxnSpMkLst>
            <pc:docMk/>
            <pc:sldMk cId="3878040907" sldId="299"/>
            <ac:cxnSpMk id="15" creationId="{254C3A7D-8B88-95B7-F343-C71B78F5EC4C}"/>
          </ac:cxnSpMkLst>
        </pc:cxnChg>
        <pc:cxnChg chg="del mod">
          <ac:chgData name="Aldacher, Muhammad" userId="12bec936-7d77-4747-ae5c-755e57d88fa4" providerId="ADAL" clId="{6F26AB92-66FB-43CA-84F8-8A129E243004}" dt="2024-12-04T05:59:08.513" v="1010" actId="21"/>
          <ac:cxnSpMkLst>
            <pc:docMk/>
            <pc:sldMk cId="3878040907" sldId="299"/>
            <ac:cxnSpMk id="16" creationId="{A2ECF022-3225-5967-7F5D-26588E68B693}"/>
          </ac:cxnSpMkLst>
        </pc:cxnChg>
        <pc:cxnChg chg="add mod">
          <ac:chgData name="Aldacher, Muhammad" userId="12bec936-7d77-4747-ae5c-755e57d88fa4" providerId="ADAL" clId="{6F26AB92-66FB-43CA-84F8-8A129E243004}" dt="2024-12-04T06:06:33.561" v="1033" actId="14100"/>
          <ac:cxnSpMkLst>
            <pc:docMk/>
            <pc:sldMk cId="3878040907" sldId="299"/>
            <ac:cxnSpMk id="27" creationId="{254C3A7D-8B88-95B7-F343-C71B78F5EC4C}"/>
          </ac:cxnSpMkLst>
        </pc:cxnChg>
        <pc:cxnChg chg="add mod">
          <ac:chgData name="Aldacher, Muhammad" userId="12bec936-7d77-4747-ae5c-755e57d88fa4" providerId="ADAL" clId="{6F26AB92-66FB-43CA-84F8-8A129E243004}" dt="2024-12-04T06:06:30.551" v="1032" actId="14100"/>
          <ac:cxnSpMkLst>
            <pc:docMk/>
            <pc:sldMk cId="3878040907" sldId="299"/>
            <ac:cxnSpMk id="28" creationId="{A2ECF022-3225-5967-7F5D-26588E68B693}"/>
          </ac:cxnSpMkLst>
        </pc:cxnChg>
        <pc:cxnChg chg="add mod">
          <ac:chgData name="Aldacher, Muhammad" userId="12bec936-7d77-4747-ae5c-755e57d88fa4" providerId="ADAL" clId="{6F26AB92-66FB-43CA-84F8-8A129E243004}" dt="2024-12-04T06:12:58.286" v="1127" actId="208"/>
          <ac:cxnSpMkLst>
            <pc:docMk/>
            <pc:sldMk cId="3878040907" sldId="299"/>
            <ac:cxnSpMk id="46" creationId="{1D6F0B48-CC29-3EE7-4619-AA8653DCA70A}"/>
          </ac:cxnSpMkLst>
        </pc:cxnChg>
        <pc:cxnChg chg="add mod">
          <ac:chgData name="Aldacher, Muhammad" userId="12bec936-7d77-4747-ae5c-755e57d88fa4" providerId="ADAL" clId="{6F26AB92-66FB-43CA-84F8-8A129E243004}" dt="2024-12-04T06:13:30.303" v="1130" actId="1076"/>
          <ac:cxnSpMkLst>
            <pc:docMk/>
            <pc:sldMk cId="3878040907" sldId="299"/>
            <ac:cxnSpMk id="49" creationId="{90F2CDE5-8892-1010-BF27-48C06EAE6CA9}"/>
          </ac:cxnSpMkLst>
        </pc:cxnChg>
        <pc:cxnChg chg="add mod">
          <ac:chgData name="Aldacher, Muhammad" userId="12bec936-7d77-4747-ae5c-755e57d88fa4" providerId="ADAL" clId="{6F26AB92-66FB-43CA-84F8-8A129E243004}" dt="2024-12-04T06:13:59.295" v="1143" actId="1076"/>
          <ac:cxnSpMkLst>
            <pc:docMk/>
            <pc:sldMk cId="3878040907" sldId="299"/>
            <ac:cxnSpMk id="51" creationId="{5877975E-8BC2-6D24-CAEC-8DE713700441}"/>
          </ac:cxnSpMkLst>
        </pc:cxnChg>
        <pc:cxnChg chg="add mod">
          <ac:chgData name="Aldacher, Muhammad" userId="12bec936-7d77-4747-ae5c-755e57d88fa4" providerId="ADAL" clId="{6F26AB92-66FB-43CA-84F8-8A129E243004}" dt="2024-12-04T06:14:21.867" v="1148" actId="1076"/>
          <ac:cxnSpMkLst>
            <pc:docMk/>
            <pc:sldMk cId="3878040907" sldId="299"/>
            <ac:cxnSpMk id="53" creationId="{9C2D16F3-5268-A921-A357-D848CA61D6A5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06:17:32.501" v="1163"/>
        <pc:sldMkLst>
          <pc:docMk/>
          <pc:sldMk cId="2991352205" sldId="300"/>
        </pc:sldMkLst>
        <pc:picChg chg="add del mod">
          <ac:chgData name="Aldacher, Muhammad" userId="12bec936-7d77-4747-ae5c-755e57d88fa4" providerId="ADAL" clId="{6F26AB92-66FB-43CA-84F8-8A129E243004}" dt="2024-12-04T06:17:29.807" v="1161" actId="21"/>
          <ac:picMkLst>
            <pc:docMk/>
            <pc:sldMk cId="2991352205" sldId="300"/>
            <ac:picMk id="3" creationId="{8E482C13-6658-3D32-D63A-7A9F99F02FF8}"/>
          </ac:picMkLst>
        </pc:picChg>
        <pc:picChg chg="del">
          <ac:chgData name="Aldacher, Muhammad" userId="12bec936-7d77-4747-ae5c-755e57d88fa4" providerId="ADAL" clId="{6F26AB92-66FB-43CA-84F8-8A129E243004}" dt="2024-12-04T06:17:31.409" v="1162" actId="478"/>
          <ac:picMkLst>
            <pc:docMk/>
            <pc:sldMk cId="2991352205" sldId="300"/>
            <ac:picMk id="4" creationId="{EA76BE89-C2F6-D109-6AB9-28AB621FE422}"/>
          </ac:picMkLst>
        </pc:picChg>
        <pc:picChg chg="add mod">
          <ac:chgData name="Aldacher, Muhammad" userId="12bec936-7d77-4747-ae5c-755e57d88fa4" providerId="ADAL" clId="{6F26AB92-66FB-43CA-84F8-8A129E243004}" dt="2024-12-04T06:17:32.501" v="1163"/>
          <ac:picMkLst>
            <pc:docMk/>
            <pc:sldMk cId="2991352205" sldId="300"/>
            <ac:picMk id="5" creationId="{8E482C13-6658-3D32-D63A-7A9F99F02FF8}"/>
          </ac:picMkLst>
        </pc:picChg>
      </pc:sldChg>
      <pc:sldChg chg="add del">
        <pc:chgData name="Aldacher, Muhammad" userId="12bec936-7d77-4747-ae5c-755e57d88fa4" providerId="ADAL" clId="{6F26AB92-66FB-43CA-84F8-8A129E243004}" dt="2024-12-04T06:17:41.563" v="1164" actId="47"/>
        <pc:sldMkLst>
          <pc:docMk/>
          <pc:sldMk cId="3104599386" sldId="301"/>
        </pc:sldMkLst>
      </pc:sldChg>
      <pc:sldChg chg="add del">
        <pc:chgData name="Aldacher, Muhammad" userId="12bec936-7d77-4747-ae5c-755e57d88fa4" providerId="ADAL" clId="{6F26AB92-66FB-43CA-84F8-8A129E243004}" dt="2024-12-04T06:17:44.973" v="1165" actId="47"/>
        <pc:sldMkLst>
          <pc:docMk/>
          <pc:sldMk cId="1516457939" sldId="302"/>
        </pc:sldMkLst>
      </pc:sldChg>
      <pc:sldChg chg="add del">
        <pc:chgData name="Aldacher, Muhammad" userId="12bec936-7d77-4747-ae5c-755e57d88fa4" providerId="ADAL" clId="{6F26AB92-66FB-43CA-84F8-8A129E243004}" dt="2024-12-04T06:17:47.912" v="1166" actId="47"/>
        <pc:sldMkLst>
          <pc:docMk/>
          <pc:sldMk cId="2582021441" sldId="303"/>
        </pc:sldMkLst>
      </pc:sldChg>
      <pc:sldChg chg="addSp delSp modSp add mod">
        <pc:chgData name="Aldacher, Muhammad" userId="12bec936-7d77-4747-ae5c-755e57d88fa4" providerId="ADAL" clId="{6F26AB92-66FB-43CA-84F8-8A129E243004}" dt="2024-12-04T18:48:32.778" v="1334" actId="1038"/>
        <pc:sldMkLst>
          <pc:docMk/>
          <pc:sldMk cId="884448369" sldId="304"/>
        </pc:sldMkLst>
        <pc:spChg chg="add del mod">
          <ac:chgData name="Aldacher, Muhammad" userId="12bec936-7d77-4747-ae5c-755e57d88fa4" providerId="ADAL" clId="{6F26AB92-66FB-43CA-84F8-8A129E243004}" dt="2024-12-04T06:18:26.561" v="1170" actId="22"/>
          <ac:spMkLst>
            <pc:docMk/>
            <pc:sldMk cId="884448369" sldId="304"/>
            <ac:spMk id="4" creationId="{8C98F633-84CE-C846-8F03-CD6D5B64E0A8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9" creationId="{CB5DC249-2CF8-430E-6826-17A5DD64823C}"/>
          </ac:spMkLst>
        </pc:spChg>
        <pc:spChg chg="del">
          <ac:chgData name="Aldacher, Muhammad" userId="12bec936-7d77-4747-ae5c-755e57d88fa4" providerId="ADAL" clId="{6F26AB92-66FB-43CA-84F8-8A129E243004}" dt="2024-12-04T06:17:56.585" v="1168" actId="478"/>
          <ac:spMkLst>
            <pc:docMk/>
            <pc:sldMk cId="884448369" sldId="304"/>
            <ac:spMk id="19" creationId="{23974C16-78BA-CF81-3CB6-4EA2D9E61724}"/>
          </ac:spMkLst>
        </pc:spChg>
        <pc:spChg chg="del">
          <ac:chgData name="Aldacher, Muhammad" userId="12bec936-7d77-4747-ae5c-755e57d88fa4" providerId="ADAL" clId="{6F26AB92-66FB-43CA-84F8-8A129E243004}" dt="2024-12-04T06:17:56.585" v="1168" actId="478"/>
          <ac:spMkLst>
            <pc:docMk/>
            <pc:sldMk cId="884448369" sldId="304"/>
            <ac:spMk id="20" creationId="{825E0903-123D-CBCB-D5D4-5B7DFF8FC698}"/>
          </ac:spMkLst>
        </pc:spChg>
        <pc:spChg chg="del">
          <ac:chgData name="Aldacher, Muhammad" userId="12bec936-7d77-4747-ae5c-755e57d88fa4" providerId="ADAL" clId="{6F26AB92-66FB-43CA-84F8-8A129E243004}" dt="2024-12-04T06:17:56.585" v="1168" actId="478"/>
          <ac:spMkLst>
            <pc:docMk/>
            <pc:sldMk cId="884448369" sldId="304"/>
            <ac:spMk id="21" creationId="{F918B890-5348-804E-C092-BCB4B8355D38}"/>
          </ac:spMkLst>
        </pc:spChg>
        <pc:spChg chg="del">
          <ac:chgData name="Aldacher, Muhammad" userId="12bec936-7d77-4747-ae5c-755e57d88fa4" providerId="ADAL" clId="{6F26AB92-66FB-43CA-84F8-8A129E243004}" dt="2024-12-04T06:17:56.585" v="1168" actId="478"/>
          <ac:spMkLst>
            <pc:docMk/>
            <pc:sldMk cId="884448369" sldId="304"/>
            <ac:spMk id="22" creationId="{319A56B9-FD31-1AEA-78AA-9845AC207D58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26" creationId="{CC82FA77-2C04-F973-50D6-FC545A27790C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28" creationId="{44F6C3BF-E7E4-890A-77EE-3DD3CBFF2A56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30" creationId="{E9593DB5-DD2D-2A2C-5E21-364E52516992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32" creationId="{6D74B2F9-BBE4-0087-26B6-143DB3F333DC}"/>
          </ac:spMkLst>
        </pc:spChg>
        <pc:spChg chg="add del mod">
          <ac:chgData name="Aldacher, Muhammad" userId="12bec936-7d77-4747-ae5c-755e57d88fa4" providerId="ADAL" clId="{6F26AB92-66FB-43CA-84F8-8A129E243004}" dt="2024-12-04T18:47:29.171" v="1317" actId="478"/>
          <ac:spMkLst>
            <pc:docMk/>
            <pc:sldMk cId="884448369" sldId="304"/>
            <ac:spMk id="36" creationId="{10777D8C-43C6-FC77-CBAE-0F312E361B82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39" creationId="{CB5DC249-2CF8-430E-6826-17A5DD64823C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41" creationId="{CC82FA77-2C04-F973-50D6-FC545A27790C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43" creationId="{44F6C3BF-E7E4-890A-77EE-3DD3CBFF2A56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45" creationId="{E9593DB5-DD2D-2A2C-5E21-364E52516992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47" creationId="{6D74B2F9-BBE4-0087-26B6-143DB3F333DC}"/>
          </ac:spMkLst>
        </pc:spChg>
        <pc:graphicFrameChg chg="del">
          <ac:chgData name="Aldacher, Muhammad" userId="12bec936-7d77-4747-ae5c-755e57d88fa4" providerId="ADAL" clId="{6F26AB92-66FB-43CA-84F8-8A129E243004}" dt="2024-12-04T06:17:52.013" v="1167" actId="478"/>
          <ac:graphicFrameMkLst>
            <pc:docMk/>
            <pc:sldMk cId="884448369" sldId="304"/>
            <ac:graphicFrameMk id="23" creationId="{E4E1C0E9-1499-C32C-F519-33CB881877D7}"/>
          </ac:graphicFrameMkLst>
        </pc:graphicFrameChg>
        <pc:picChg chg="add del mod ord">
          <ac:chgData name="Aldacher, Muhammad" userId="12bec936-7d77-4747-ae5c-755e57d88fa4" providerId="ADAL" clId="{6F26AB92-66FB-43CA-84F8-8A129E243004}" dt="2024-12-04T18:47:25.919" v="1316" actId="478"/>
          <ac:picMkLst>
            <pc:docMk/>
            <pc:sldMk cId="884448369" sldId="304"/>
            <ac:picMk id="6" creationId="{0401632D-62B7-BF63-68AD-51279918F5D0}"/>
          </ac:picMkLst>
        </pc:picChg>
        <pc:picChg chg="del">
          <ac:chgData name="Aldacher, Muhammad" userId="12bec936-7d77-4747-ae5c-755e57d88fa4" providerId="ADAL" clId="{6F26AB92-66FB-43CA-84F8-8A129E243004}" dt="2024-12-04T06:17:57.861" v="1169" actId="478"/>
          <ac:picMkLst>
            <pc:docMk/>
            <pc:sldMk cId="884448369" sldId="304"/>
            <ac:picMk id="10" creationId="{FCA5C24A-65CD-BF9E-7C7C-06AAAE22731A}"/>
          </ac:picMkLst>
        </pc:picChg>
        <pc:picChg chg="add del mod">
          <ac:chgData name="Aldacher, Muhammad" userId="12bec936-7d77-4747-ae5c-755e57d88fa4" providerId="ADAL" clId="{6F26AB92-66FB-43CA-84F8-8A129E243004}" dt="2024-12-04T18:47:24.454" v="1315" actId="21"/>
          <ac:picMkLst>
            <pc:docMk/>
            <pc:sldMk cId="884448369" sldId="304"/>
            <ac:picMk id="34" creationId="{53C0F955-DE11-38C4-9CB9-84503300D013}"/>
          </ac:picMkLst>
        </pc:picChg>
        <pc:picChg chg="add mod">
          <ac:chgData name="Aldacher, Muhammad" userId="12bec936-7d77-4747-ae5c-755e57d88fa4" providerId="ADAL" clId="{6F26AB92-66FB-43CA-84F8-8A129E243004}" dt="2024-12-04T18:47:29.632" v="1318"/>
          <ac:picMkLst>
            <pc:docMk/>
            <pc:sldMk cId="884448369" sldId="304"/>
            <ac:picMk id="37" creationId="{53C0F955-DE11-38C4-9CB9-84503300D013}"/>
          </ac:picMkLst>
        </pc:pic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8" creationId="{B24226F1-C601-39A3-7EF3-5BE30FBC5A14}"/>
          </ac:cxnSpMkLst>
        </pc:cxnChg>
        <pc:cxnChg chg="del">
          <ac:chgData name="Aldacher, Muhammad" userId="12bec936-7d77-4747-ae5c-755e57d88fa4" providerId="ADAL" clId="{6F26AB92-66FB-43CA-84F8-8A129E243004}" dt="2024-12-04T06:17:56.585" v="1168" actId="478"/>
          <ac:cxnSpMkLst>
            <pc:docMk/>
            <pc:sldMk cId="884448369" sldId="304"/>
            <ac:cxnSpMk id="12" creationId="{D506382C-38D9-0F15-E4A7-AC418D6B79A4}"/>
          </ac:cxnSpMkLst>
        </pc:cxnChg>
        <pc:cxnChg chg="del">
          <ac:chgData name="Aldacher, Muhammad" userId="12bec936-7d77-4747-ae5c-755e57d88fa4" providerId="ADAL" clId="{6F26AB92-66FB-43CA-84F8-8A129E243004}" dt="2024-12-04T06:17:56.585" v="1168" actId="478"/>
          <ac:cxnSpMkLst>
            <pc:docMk/>
            <pc:sldMk cId="884448369" sldId="304"/>
            <ac:cxnSpMk id="13" creationId="{C7B57ADF-6966-C0F6-622B-C9273BC94A30}"/>
          </ac:cxnSpMkLst>
        </pc:cxnChg>
        <pc:cxnChg chg="del">
          <ac:chgData name="Aldacher, Muhammad" userId="12bec936-7d77-4747-ae5c-755e57d88fa4" providerId="ADAL" clId="{6F26AB92-66FB-43CA-84F8-8A129E243004}" dt="2024-12-04T06:17:56.585" v="1168" actId="478"/>
          <ac:cxnSpMkLst>
            <pc:docMk/>
            <pc:sldMk cId="884448369" sldId="304"/>
            <ac:cxnSpMk id="15" creationId="{8C4DF3A4-6791-50EE-1A23-3BBFD0B060F7}"/>
          </ac:cxnSpMkLst>
        </pc:cxnChg>
        <pc:cxnChg chg="del">
          <ac:chgData name="Aldacher, Muhammad" userId="12bec936-7d77-4747-ae5c-755e57d88fa4" providerId="ADAL" clId="{6F26AB92-66FB-43CA-84F8-8A129E243004}" dt="2024-12-04T06:17:56.585" v="1168" actId="478"/>
          <ac:cxnSpMkLst>
            <pc:docMk/>
            <pc:sldMk cId="884448369" sldId="304"/>
            <ac:cxnSpMk id="17" creationId="{2972B4BA-609A-7239-AD90-006E6FEC0281}"/>
          </ac:cxnSpMkLst>
        </pc:cxn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25" creationId="{F1C0DC5A-66C6-F5E2-E514-D9B0C26649CF}"/>
          </ac:cxnSpMkLst>
        </pc:cxn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27" creationId="{E83D9920-B286-D340-6547-A00AFFB96838}"/>
          </ac:cxnSpMkLst>
        </pc:cxn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29" creationId="{5B0C448E-0354-6991-BACC-492C8B681653}"/>
          </ac:cxnSpMkLst>
        </pc:cxn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31" creationId="{3A59F9A2-D5EE-0CC4-7579-54204C530B15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38" creationId="{B24226F1-C601-39A3-7EF3-5BE30FBC5A14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40" creationId="{F1C0DC5A-66C6-F5E2-E514-D9B0C26649CF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42" creationId="{E83D9920-B286-D340-6547-A00AFFB96838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44" creationId="{5B0C448E-0354-6991-BACC-492C8B681653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46" creationId="{3A59F9A2-D5EE-0CC4-7579-54204C530B15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19:43:21.674" v="1434" actId="693"/>
        <pc:sldMkLst>
          <pc:docMk/>
          <pc:sldMk cId="2872341658" sldId="305"/>
        </pc:sldMkLst>
        <pc:spChg chg="add mod">
          <ac:chgData name="Aldacher, Muhammad" userId="12bec936-7d77-4747-ae5c-755e57d88fa4" providerId="ADAL" clId="{6F26AB92-66FB-43CA-84F8-8A129E243004}" dt="2024-12-04T18:50:41.914" v="1343"/>
          <ac:spMkLst>
            <pc:docMk/>
            <pc:sldMk cId="2872341658" sldId="305"/>
            <ac:spMk id="7" creationId="{CB5DC249-2CF8-430E-6826-17A5DD64823C}"/>
          </ac:spMkLst>
        </pc:spChg>
        <pc:spChg chg="add mod">
          <ac:chgData name="Aldacher, Muhammad" userId="12bec936-7d77-4747-ae5c-755e57d88fa4" providerId="ADAL" clId="{6F26AB92-66FB-43CA-84F8-8A129E243004}" dt="2024-12-04T18:50:41.914" v="1343"/>
          <ac:spMkLst>
            <pc:docMk/>
            <pc:sldMk cId="2872341658" sldId="305"/>
            <ac:spMk id="9" creationId="{CC82FA77-2C04-F973-50D6-FC545A27790C}"/>
          </ac:spMkLst>
        </pc:spChg>
        <pc:spChg chg="add del mod">
          <ac:chgData name="Aldacher, Muhammad" userId="12bec936-7d77-4747-ae5c-755e57d88fa4" providerId="ADAL" clId="{6F26AB92-66FB-43CA-84F8-8A129E243004}" dt="2024-12-04T18:50:50.833" v="1345" actId="478"/>
          <ac:spMkLst>
            <pc:docMk/>
            <pc:sldMk cId="2872341658" sldId="305"/>
            <ac:spMk id="11" creationId="{44F6C3BF-E7E4-890A-77EE-3DD3CBFF2A56}"/>
          </ac:spMkLst>
        </pc:spChg>
        <pc:spChg chg="add del mod">
          <ac:chgData name="Aldacher, Muhammad" userId="12bec936-7d77-4747-ae5c-755e57d88fa4" providerId="ADAL" clId="{6F26AB92-66FB-43CA-84F8-8A129E243004}" dt="2024-12-04T18:50:48.387" v="1344" actId="478"/>
          <ac:spMkLst>
            <pc:docMk/>
            <pc:sldMk cId="2872341658" sldId="305"/>
            <ac:spMk id="13" creationId="{E9593DB5-DD2D-2A2C-5E21-364E52516992}"/>
          </ac:spMkLst>
        </pc:spChg>
        <pc:spChg chg="add del mod">
          <ac:chgData name="Aldacher, Muhammad" userId="12bec936-7d77-4747-ae5c-755e57d88fa4" providerId="ADAL" clId="{6F26AB92-66FB-43CA-84F8-8A129E243004}" dt="2024-12-04T18:50:48.387" v="1344" actId="478"/>
          <ac:spMkLst>
            <pc:docMk/>
            <pc:sldMk cId="2872341658" sldId="305"/>
            <ac:spMk id="15" creationId="{6D74B2F9-BBE4-0087-26B6-143DB3F333DC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39" creationId="{CB5DC249-2CF8-430E-6826-17A5DD64823C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41" creationId="{CC82FA77-2C04-F973-50D6-FC545A27790C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43" creationId="{44F6C3BF-E7E4-890A-77EE-3DD3CBFF2A56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45" creationId="{E9593DB5-DD2D-2A2C-5E21-364E52516992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47" creationId="{6D74B2F9-BBE4-0087-26B6-143DB3F333DC}"/>
          </ac:spMkLst>
        </pc:spChg>
        <pc:picChg chg="add del mod">
          <ac:chgData name="Aldacher, Muhammad" userId="12bec936-7d77-4747-ae5c-755e57d88fa4" providerId="ADAL" clId="{6F26AB92-66FB-43CA-84F8-8A129E243004}" dt="2024-12-04T18:50:36.291" v="1339" actId="21"/>
          <ac:picMkLst>
            <pc:docMk/>
            <pc:sldMk cId="2872341658" sldId="305"/>
            <ac:picMk id="4" creationId="{21E98724-A161-05DF-74E8-09C1F67D0839}"/>
          </ac:picMkLst>
        </pc:picChg>
        <pc:picChg chg="add mod">
          <ac:chgData name="Aldacher, Muhammad" userId="12bec936-7d77-4747-ae5c-755e57d88fa4" providerId="ADAL" clId="{6F26AB92-66FB-43CA-84F8-8A129E243004}" dt="2024-12-04T18:50:38.774" v="1341"/>
          <ac:picMkLst>
            <pc:docMk/>
            <pc:sldMk cId="2872341658" sldId="305"/>
            <ac:picMk id="5" creationId="{21E98724-A161-05DF-74E8-09C1F67D0839}"/>
          </ac:picMkLst>
        </pc:picChg>
        <pc:picChg chg="del">
          <ac:chgData name="Aldacher, Muhammad" userId="12bec936-7d77-4747-ae5c-755e57d88fa4" providerId="ADAL" clId="{6F26AB92-66FB-43CA-84F8-8A129E243004}" dt="2024-12-04T18:50:38.294" v="1340" actId="478"/>
          <ac:picMkLst>
            <pc:docMk/>
            <pc:sldMk cId="2872341658" sldId="305"/>
            <ac:picMk id="37" creationId="{53C0F955-DE11-38C4-9CB9-84503300D013}"/>
          </ac:picMkLst>
        </pc:picChg>
        <pc:cxnChg chg="add mod">
          <ac:chgData name="Aldacher, Muhammad" userId="12bec936-7d77-4747-ae5c-755e57d88fa4" providerId="ADAL" clId="{6F26AB92-66FB-43CA-84F8-8A129E243004}" dt="2024-12-04T18:50:41.914" v="1343"/>
          <ac:cxnSpMkLst>
            <pc:docMk/>
            <pc:sldMk cId="2872341658" sldId="305"/>
            <ac:cxnSpMk id="6" creationId="{B24226F1-C601-39A3-7EF3-5BE30FBC5A14}"/>
          </ac:cxnSpMkLst>
        </pc:cxnChg>
        <pc:cxnChg chg="add mod">
          <ac:chgData name="Aldacher, Muhammad" userId="12bec936-7d77-4747-ae5c-755e57d88fa4" providerId="ADAL" clId="{6F26AB92-66FB-43CA-84F8-8A129E243004}" dt="2024-12-04T18:50:41.914" v="1343"/>
          <ac:cxnSpMkLst>
            <pc:docMk/>
            <pc:sldMk cId="2872341658" sldId="305"/>
            <ac:cxnSpMk id="8" creationId="{F1C0DC5A-66C6-F5E2-E514-D9B0C26649CF}"/>
          </ac:cxnSpMkLst>
        </pc:cxnChg>
        <pc:cxnChg chg="add del mod">
          <ac:chgData name="Aldacher, Muhammad" userId="12bec936-7d77-4747-ae5c-755e57d88fa4" providerId="ADAL" clId="{6F26AB92-66FB-43CA-84F8-8A129E243004}" dt="2024-12-04T18:50:48.387" v="1344" actId="478"/>
          <ac:cxnSpMkLst>
            <pc:docMk/>
            <pc:sldMk cId="2872341658" sldId="305"/>
            <ac:cxnSpMk id="10" creationId="{E83D9920-B286-D340-6547-A00AFFB96838}"/>
          </ac:cxnSpMkLst>
        </pc:cxnChg>
        <pc:cxnChg chg="add del mod">
          <ac:chgData name="Aldacher, Muhammad" userId="12bec936-7d77-4747-ae5c-755e57d88fa4" providerId="ADAL" clId="{6F26AB92-66FB-43CA-84F8-8A129E243004}" dt="2024-12-04T18:50:48.387" v="1344" actId="478"/>
          <ac:cxnSpMkLst>
            <pc:docMk/>
            <pc:sldMk cId="2872341658" sldId="305"/>
            <ac:cxnSpMk id="12" creationId="{5B0C448E-0354-6991-BACC-492C8B681653}"/>
          </ac:cxnSpMkLst>
        </pc:cxnChg>
        <pc:cxnChg chg="add del mod">
          <ac:chgData name="Aldacher, Muhammad" userId="12bec936-7d77-4747-ae5c-755e57d88fa4" providerId="ADAL" clId="{6F26AB92-66FB-43CA-84F8-8A129E243004}" dt="2024-12-04T18:50:48.387" v="1344" actId="478"/>
          <ac:cxnSpMkLst>
            <pc:docMk/>
            <pc:sldMk cId="2872341658" sldId="305"/>
            <ac:cxnSpMk id="14" creationId="{3A59F9A2-D5EE-0CC4-7579-54204C530B15}"/>
          </ac:cxnSpMkLst>
        </pc:cxnChg>
        <pc:cxnChg chg="add mod">
          <ac:chgData name="Aldacher, Muhammad" userId="12bec936-7d77-4747-ae5c-755e57d88fa4" providerId="ADAL" clId="{6F26AB92-66FB-43CA-84F8-8A129E243004}" dt="2024-12-04T19:43:21.674" v="1434" actId="693"/>
          <ac:cxnSpMkLst>
            <pc:docMk/>
            <pc:sldMk cId="2872341658" sldId="305"/>
            <ac:cxnSpMk id="16" creationId="{7BFBB809-8738-72FE-E635-295AF4A1D82B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38" creationId="{B24226F1-C601-39A3-7EF3-5BE30FBC5A14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40" creationId="{F1C0DC5A-66C6-F5E2-E514-D9B0C26649CF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42" creationId="{E83D9920-B286-D340-6547-A00AFFB96838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44" creationId="{5B0C448E-0354-6991-BACC-492C8B681653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46" creationId="{3A59F9A2-D5EE-0CC4-7579-54204C530B15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19:43:28.940" v="1436" actId="1076"/>
        <pc:sldMkLst>
          <pc:docMk/>
          <pc:sldMk cId="3450684990" sldId="306"/>
        </pc:sldMkLst>
        <pc:spChg chg="del">
          <ac:chgData name="Aldacher, Muhammad" userId="12bec936-7d77-4747-ae5c-755e57d88fa4" providerId="ADAL" clId="{6F26AB92-66FB-43CA-84F8-8A129E243004}" dt="2024-12-04T19:29:59.813" v="1353" actId="21"/>
          <ac:spMkLst>
            <pc:docMk/>
            <pc:sldMk cId="3450684990" sldId="306"/>
            <ac:spMk id="7" creationId="{CB5DC249-2CF8-430E-6826-17A5DD64823C}"/>
          </ac:spMkLst>
        </pc:spChg>
        <pc:spChg chg="del">
          <ac:chgData name="Aldacher, Muhammad" userId="12bec936-7d77-4747-ae5c-755e57d88fa4" providerId="ADAL" clId="{6F26AB92-66FB-43CA-84F8-8A129E243004}" dt="2024-12-04T19:29:59.813" v="1353" actId="21"/>
          <ac:spMkLst>
            <pc:docMk/>
            <pc:sldMk cId="3450684990" sldId="306"/>
            <ac:spMk id="9" creationId="{CC82FA77-2C04-F973-50D6-FC545A27790C}"/>
          </ac:spMkLst>
        </pc:spChg>
        <pc:spChg chg="add mod">
          <ac:chgData name="Aldacher, Muhammad" userId="12bec936-7d77-4747-ae5c-755e57d88fa4" providerId="ADAL" clId="{6F26AB92-66FB-43CA-84F8-8A129E243004}" dt="2024-12-04T19:30:00.192" v="1354"/>
          <ac:spMkLst>
            <pc:docMk/>
            <pc:sldMk cId="3450684990" sldId="306"/>
            <ac:spMk id="12" creationId="{CB5DC249-2CF8-430E-6826-17A5DD64823C}"/>
          </ac:spMkLst>
        </pc:spChg>
        <pc:spChg chg="add del mod">
          <ac:chgData name="Aldacher, Muhammad" userId="12bec936-7d77-4747-ae5c-755e57d88fa4" providerId="ADAL" clId="{6F26AB92-66FB-43CA-84F8-8A129E243004}" dt="2024-12-04T19:30:07.322" v="1356" actId="478"/>
          <ac:spMkLst>
            <pc:docMk/>
            <pc:sldMk cId="3450684990" sldId="306"/>
            <ac:spMk id="14" creationId="{CC82FA77-2C04-F973-50D6-FC545A27790C}"/>
          </ac:spMkLst>
        </pc:spChg>
        <pc:spChg chg="add mod">
          <ac:chgData name="Aldacher, Muhammad" userId="12bec936-7d77-4747-ae5c-755e57d88fa4" providerId="ADAL" clId="{6F26AB92-66FB-43CA-84F8-8A129E243004}" dt="2024-12-04T19:30:18.913" v="1357"/>
          <ac:spMkLst>
            <pc:docMk/>
            <pc:sldMk cId="3450684990" sldId="306"/>
            <ac:spMk id="16" creationId="{B4EFDC11-1E80-4AD9-5879-54E28CD04061}"/>
          </ac:spMkLst>
        </pc:spChg>
        <pc:picChg chg="add del mod">
          <ac:chgData name="Aldacher, Muhammad" userId="12bec936-7d77-4747-ae5c-755e57d88fa4" providerId="ADAL" clId="{6F26AB92-66FB-43CA-84F8-8A129E243004}" dt="2024-12-04T19:29:54.642" v="1350" actId="21"/>
          <ac:picMkLst>
            <pc:docMk/>
            <pc:sldMk cId="3450684990" sldId="306"/>
            <ac:picMk id="4" creationId="{4EEC8171-2E08-E227-FA62-C39BBBF867A4}"/>
          </ac:picMkLst>
        </pc:picChg>
        <pc:picChg chg="del">
          <ac:chgData name="Aldacher, Muhammad" userId="12bec936-7d77-4747-ae5c-755e57d88fa4" providerId="ADAL" clId="{6F26AB92-66FB-43CA-84F8-8A129E243004}" dt="2024-12-04T19:29:56.548" v="1351" actId="478"/>
          <ac:picMkLst>
            <pc:docMk/>
            <pc:sldMk cId="3450684990" sldId="306"/>
            <ac:picMk id="5" creationId="{21E98724-A161-05DF-74E8-09C1F67D0839}"/>
          </ac:picMkLst>
        </pc:picChg>
        <pc:picChg chg="add mod">
          <ac:chgData name="Aldacher, Muhammad" userId="12bec936-7d77-4747-ae5c-755e57d88fa4" providerId="ADAL" clId="{6F26AB92-66FB-43CA-84F8-8A129E243004}" dt="2024-12-04T19:29:56.949" v="1352"/>
          <ac:picMkLst>
            <pc:docMk/>
            <pc:sldMk cId="3450684990" sldId="306"/>
            <ac:picMk id="10" creationId="{4EEC8171-2E08-E227-FA62-C39BBBF867A4}"/>
          </ac:picMkLst>
        </pc:picChg>
        <pc:cxnChg chg="del">
          <ac:chgData name="Aldacher, Muhammad" userId="12bec936-7d77-4747-ae5c-755e57d88fa4" providerId="ADAL" clId="{6F26AB92-66FB-43CA-84F8-8A129E243004}" dt="2024-12-04T19:29:59.813" v="1353" actId="21"/>
          <ac:cxnSpMkLst>
            <pc:docMk/>
            <pc:sldMk cId="3450684990" sldId="306"/>
            <ac:cxnSpMk id="6" creationId="{B24226F1-C601-39A3-7EF3-5BE30FBC5A14}"/>
          </ac:cxnSpMkLst>
        </pc:cxnChg>
        <pc:cxnChg chg="del">
          <ac:chgData name="Aldacher, Muhammad" userId="12bec936-7d77-4747-ae5c-755e57d88fa4" providerId="ADAL" clId="{6F26AB92-66FB-43CA-84F8-8A129E243004}" dt="2024-12-04T19:29:59.813" v="1353" actId="21"/>
          <ac:cxnSpMkLst>
            <pc:docMk/>
            <pc:sldMk cId="3450684990" sldId="306"/>
            <ac:cxnSpMk id="8" creationId="{F1C0DC5A-66C6-F5E2-E514-D9B0C26649CF}"/>
          </ac:cxnSpMkLst>
        </pc:cxnChg>
        <pc:cxnChg chg="add mod">
          <ac:chgData name="Aldacher, Muhammad" userId="12bec936-7d77-4747-ae5c-755e57d88fa4" providerId="ADAL" clId="{6F26AB92-66FB-43CA-84F8-8A129E243004}" dt="2024-12-04T19:30:00.192" v="1354"/>
          <ac:cxnSpMkLst>
            <pc:docMk/>
            <pc:sldMk cId="3450684990" sldId="306"/>
            <ac:cxnSpMk id="11" creationId="{B24226F1-C601-39A3-7EF3-5BE30FBC5A14}"/>
          </ac:cxnSpMkLst>
        </pc:cxnChg>
        <pc:cxnChg chg="add del mod">
          <ac:chgData name="Aldacher, Muhammad" userId="12bec936-7d77-4747-ae5c-755e57d88fa4" providerId="ADAL" clId="{6F26AB92-66FB-43CA-84F8-8A129E243004}" dt="2024-12-04T19:30:04.356" v="1355" actId="478"/>
          <ac:cxnSpMkLst>
            <pc:docMk/>
            <pc:sldMk cId="3450684990" sldId="306"/>
            <ac:cxnSpMk id="13" creationId="{F1C0DC5A-66C6-F5E2-E514-D9B0C26649CF}"/>
          </ac:cxnSpMkLst>
        </pc:cxnChg>
        <pc:cxnChg chg="add mod">
          <ac:chgData name="Aldacher, Muhammad" userId="12bec936-7d77-4747-ae5c-755e57d88fa4" providerId="ADAL" clId="{6F26AB92-66FB-43CA-84F8-8A129E243004}" dt="2024-12-04T19:30:18.913" v="1357"/>
          <ac:cxnSpMkLst>
            <pc:docMk/>
            <pc:sldMk cId="3450684990" sldId="306"/>
            <ac:cxnSpMk id="15" creationId="{655B1E45-340D-A493-E27E-0EDD001392F6}"/>
          </ac:cxnSpMkLst>
        </pc:cxnChg>
        <pc:cxnChg chg="add mod">
          <ac:chgData name="Aldacher, Muhammad" userId="12bec936-7d77-4747-ae5c-755e57d88fa4" providerId="ADAL" clId="{6F26AB92-66FB-43CA-84F8-8A129E243004}" dt="2024-12-04T19:43:28.940" v="1436" actId="1076"/>
          <ac:cxnSpMkLst>
            <pc:docMk/>
            <pc:sldMk cId="3450684990" sldId="306"/>
            <ac:cxnSpMk id="17" creationId="{67F4EADA-D639-B8D2-52D7-549C8999004F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19:43:35.110" v="1438" actId="1076"/>
        <pc:sldMkLst>
          <pc:docMk/>
          <pc:sldMk cId="1022708604" sldId="307"/>
        </pc:sldMkLst>
        <pc:spChg chg="add mod">
          <ac:chgData name="Aldacher, Muhammad" userId="12bec936-7d77-4747-ae5c-755e57d88fa4" providerId="ADAL" clId="{6F26AB92-66FB-43CA-84F8-8A129E243004}" dt="2024-12-04T19:32:06.611" v="1366"/>
          <ac:spMkLst>
            <pc:docMk/>
            <pc:sldMk cId="1022708604" sldId="307"/>
            <ac:spMk id="7" creationId="{CB5DC249-2CF8-430E-6826-17A5DD64823C}"/>
          </ac:spMkLst>
        </pc:spChg>
        <pc:spChg chg="add del mod">
          <ac:chgData name="Aldacher, Muhammad" userId="12bec936-7d77-4747-ae5c-755e57d88fa4" providerId="ADAL" clId="{6F26AB92-66FB-43CA-84F8-8A129E243004}" dt="2024-12-04T19:32:11.599" v="1367" actId="478"/>
          <ac:spMkLst>
            <pc:docMk/>
            <pc:sldMk cId="1022708604" sldId="307"/>
            <ac:spMk id="9" creationId="{B4EFDC11-1E80-4AD9-5879-54E28CD04061}"/>
          </ac:spMkLst>
        </pc:spChg>
        <pc:spChg chg="del">
          <ac:chgData name="Aldacher, Muhammad" userId="12bec936-7d77-4747-ae5c-755e57d88fa4" providerId="ADAL" clId="{6F26AB92-66FB-43CA-84F8-8A129E243004}" dt="2024-12-04T19:32:06.121" v="1365" actId="21"/>
          <ac:spMkLst>
            <pc:docMk/>
            <pc:sldMk cId="1022708604" sldId="307"/>
            <ac:spMk id="12" creationId="{CB5DC249-2CF8-430E-6826-17A5DD64823C}"/>
          </ac:spMkLst>
        </pc:spChg>
        <pc:spChg chg="add mod">
          <ac:chgData name="Aldacher, Muhammad" userId="12bec936-7d77-4747-ae5c-755e57d88fa4" providerId="ADAL" clId="{6F26AB92-66FB-43CA-84F8-8A129E243004}" dt="2024-12-04T19:32:24.475" v="1368"/>
          <ac:spMkLst>
            <pc:docMk/>
            <pc:sldMk cId="1022708604" sldId="307"/>
            <ac:spMk id="14" creationId="{9709E7A0-E32D-019D-3CE2-030E78A1922F}"/>
          </ac:spMkLst>
        </pc:spChg>
        <pc:spChg chg="del">
          <ac:chgData name="Aldacher, Muhammad" userId="12bec936-7d77-4747-ae5c-755e57d88fa4" providerId="ADAL" clId="{6F26AB92-66FB-43CA-84F8-8A129E243004}" dt="2024-12-04T19:32:06.121" v="1365" actId="21"/>
          <ac:spMkLst>
            <pc:docMk/>
            <pc:sldMk cId="1022708604" sldId="307"/>
            <ac:spMk id="16" creationId="{B4EFDC11-1E80-4AD9-5879-54E28CD04061}"/>
          </ac:spMkLst>
        </pc:spChg>
        <pc:picChg chg="add del mod">
          <ac:chgData name="Aldacher, Muhammad" userId="12bec936-7d77-4747-ae5c-755e57d88fa4" providerId="ADAL" clId="{6F26AB92-66FB-43CA-84F8-8A129E243004}" dt="2024-12-04T19:32:00.330" v="1362" actId="21"/>
          <ac:picMkLst>
            <pc:docMk/>
            <pc:sldMk cId="1022708604" sldId="307"/>
            <ac:picMk id="4" creationId="{5BAA4DBC-B830-2EE7-80C6-7F824150CA89}"/>
          </ac:picMkLst>
        </pc:picChg>
        <pc:picChg chg="add mod">
          <ac:chgData name="Aldacher, Muhammad" userId="12bec936-7d77-4747-ae5c-755e57d88fa4" providerId="ADAL" clId="{6F26AB92-66FB-43CA-84F8-8A129E243004}" dt="2024-12-04T19:32:03.149" v="1364"/>
          <ac:picMkLst>
            <pc:docMk/>
            <pc:sldMk cId="1022708604" sldId="307"/>
            <ac:picMk id="5" creationId="{5BAA4DBC-B830-2EE7-80C6-7F824150CA89}"/>
          </ac:picMkLst>
        </pc:picChg>
        <pc:picChg chg="del">
          <ac:chgData name="Aldacher, Muhammad" userId="12bec936-7d77-4747-ae5c-755e57d88fa4" providerId="ADAL" clId="{6F26AB92-66FB-43CA-84F8-8A129E243004}" dt="2024-12-04T19:32:02.155" v="1363" actId="478"/>
          <ac:picMkLst>
            <pc:docMk/>
            <pc:sldMk cId="1022708604" sldId="307"/>
            <ac:picMk id="10" creationId="{4EEC8171-2E08-E227-FA62-C39BBBF867A4}"/>
          </ac:picMkLst>
        </pc:picChg>
        <pc:cxnChg chg="add mod">
          <ac:chgData name="Aldacher, Muhammad" userId="12bec936-7d77-4747-ae5c-755e57d88fa4" providerId="ADAL" clId="{6F26AB92-66FB-43CA-84F8-8A129E243004}" dt="2024-12-04T19:32:06.611" v="1366"/>
          <ac:cxnSpMkLst>
            <pc:docMk/>
            <pc:sldMk cId="1022708604" sldId="307"/>
            <ac:cxnSpMk id="6" creationId="{B24226F1-C601-39A3-7EF3-5BE30FBC5A14}"/>
          </ac:cxnSpMkLst>
        </pc:cxnChg>
        <pc:cxnChg chg="add del mod">
          <ac:chgData name="Aldacher, Muhammad" userId="12bec936-7d77-4747-ae5c-755e57d88fa4" providerId="ADAL" clId="{6F26AB92-66FB-43CA-84F8-8A129E243004}" dt="2024-12-04T19:32:11.599" v="1367" actId="478"/>
          <ac:cxnSpMkLst>
            <pc:docMk/>
            <pc:sldMk cId="1022708604" sldId="307"/>
            <ac:cxnSpMk id="8" creationId="{655B1E45-340D-A493-E27E-0EDD001392F6}"/>
          </ac:cxnSpMkLst>
        </pc:cxnChg>
        <pc:cxnChg chg="del">
          <ac:chgData name="Aldacher, Muhammad" userId="12bec936-7d77-4747-ae5c-755e57d88fa4" providerId="ADAL" clId="{6F26AB92-66FB-43CA-84F8-8A129E243004}" dt="2024-12-04T19:32:06.121" v="1365" actId="21"/>
          <ac:cxnSpMkLst>
            <pc:docMk/>
            <pc:sldMk cId="1022708604" sldId="307"/>
            <ac:cxnSpMk id="11" creationId="{B24226F1-C601-39A3-7EF3-5BE30FBC5A14}"/>
          </ac:cxnSpMkLst>
        </pc:cxnChg>
        <pc:cxnChg chg="add mod">
          <ac:chgData name="Aldacher, Muhammad" userId="12bec936-7d77-4747-ae5c-755e57d88fa4" providerId="ADAL" clId="{6F26AB92-66FB-43CA-84F8-8A129E243004}" dt="2024-12-04T19:32:24.475" v="1368"/>
          <ac:cxnSpMkLst>
            <pc:docMk/>
            <pc:sldMk cId="1022708604" sldId="307"/>
            <ac:cxnSpMk id="13" creationId="{EE9B787E-B615-8377-2DFA-29388EA1A01E}"/>
          </ac:cxnSpMkLst>
        </pc:cxnChg>
        <pc:cxnChg chg="del">
          <ac:chgData name="Aldacher, Muhammad" userId="12bec936-7d77-4747-ae5c-755e57d88fa4" providerId="ADAL" clId="{6F26AB92-66FB-43CA-84F8-8A129E243004}" dt="2024-12-04T19:32:06.121" v="1365" actId="21"/>
          <ac:cxnSpMkLst>
            <pc:docMk/>
            <pc:sldMk cId="1022708604" sldId="307"/>
            <ac:cxnSpMk id="15" creationId="{655B1E45-340D-A493-E27E-0EDD001392F6}"/>
          </ac:cxnSpMkLst>
        </pc:cxnChg>
        <pc:cxnChg chg="add mod">
          <ac:chgData name="Aldacher, Muhammad" userId="12bec936-7d77-4747-ae5c-755e57d88fa4" providerId="ADAL" clId="{6F26AB92-66FB-43CA-84F8-8A129E243004}" dt="2024-12-04T19:43:35.110" v="1438" actId="1076"/>
          <ac:cxnSpMkLst>
            <pc:docMk/>
            <pc:sldMk cId="1022708604" sldId="307"/>
            <ac:cxnSpMk id="17" creationId="{7BD9CA53-A305-AE90-4523-FD2C98699D7D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19:37:28.499" v="1428" actId="20577"/>
        <pc:sldMkLst>
          <pc:docMk/>
          <pc:sldMk cId="1767816975" sldId="308"/>
        </pc:sldMkLst>
        <pc:spChg chg="mod">
          <ac:chgData name="Aldacher, Muhammad" userId="12bec936-7d77-4747-ae5c-755e57d88fa4" providerId="ADAL" clId="{6F26AB92-66FB-43CA-84F8-8A129E243004}" dt="2024-12-04T19:37:28.499" v="1428" actId="20577"/>
          <ac:spMkLst>
            <pc:docMk/>
            <pc:sldMk cId="1767816975" sldId="308"/>
            <ac:spMk id="2" creationId="{E7826597-7569-7F39-7E3C-E888F30C8705}"/>
          </ac:spMkLst>
        </pc:spChg>
        <pc:spChg chg="del">
          <ac:chgData name="Aldacher, Muhammad" userId="12bec936-7d77-4747-ae5c-755e57d88fa4" providerId="ADAL" clId="{6F26AB92-66FB-43CA-84F8-8A129E243004}" dt="2024-12-04T19:33:43.282" v="1379" actId="21"/>
          <ac:spMkLst>
            <pc:docMk/>
            <pc:sldMk cId="1767816975" sldId="308"/>
            <ac:spMk id="7" creationId="{CB5DC249-2CF8-430E-6826-17A5DD64823C}"/>
          </ac:spMkLst>
        </pc:spChg>
        <pc:spChg chg="add mod">
          <ac:chgData name="Aldacher, Muhammad" userId="12bec936-7d77-4747-ae5c-755e57d88fa4" providerId="ADAL" clId="{6F26AB92-66FB-43CA-84F8-8A129E243004}" dt="2024-12-04T19:33:43.560" v="1380"/>
          <ac:spMkLst>
            <pc:docMk/>
            <pc:sldMk cId="1767816975" sldId="308"/>
            <ac:spMk id="11" creationId="{CB5DC249-2CF8-430E-6826-17A5DD64823C}"/>
          </ac:spMkLst>
        </pc:spChg>
        <pc:spChg chg="del">
          <ac:chgData name="Aldacher, Muhammad" userId="12bec936-7d77-4747-ae5c-755e57d88fa4" providerId="ADAL" clId="{6F26AB92-66FB-43CA-84F8-8A129E243004}" dt="2024-12-04T19:33:43.282" v="1379" actId="21"/>
          <ac:spMkLst>
            <pc:docMk/>
            <pc:sldMk cId="1767816975" sldId="308"/>
            <ac:spMk id="14" creationId="{9709E7A0-E32D-019D-3CE2-030E78A1922F}"/>
          </ac:spMkLst>
        </pc:spChg>
        <pc:spChg chg="add del mod">
          <ac:chgData name="Aldacher, Muhammad" userId="12bec936-7d77-4747-ae5c-755e57d88fa4" providerId="ADAL" clId="{6F26AB92-66FB-43CA-84F8-8A129E243004}" dt="2024-12-04T19:33:46.529" v="1381" actId="478"/>
          <ac:spMkLst>
            <pc:docMk/>
            <pc:sldMk cId="1767816975" sldId="308"/>
            <ac:spMk id="15" creationId="{9709E7A0-E32D-019D-3CE2-030E78A1922F}"/>
          </ac:spMkLst>
        </pc:spChg>
        <pc:spChg chg="add mod">
          <ac:chgData name="Aldacher, Muhammad" userId="12bec936-7d77-4747-ae5c-755e57d88fa4" providerId="ADAL" clId="{6F26AB92-66FB-43CA-84F8-8A129E243004}" dt="2024-12-04T19:33:54.126" v="1382"/>
          <ac:spMkLst>
            <pc:docMk/>
            <pc:sldMk cId="1767816975" sldId="308"/>
            <ac:spMk id="17" creationId="{521281DA-D374-AAF6-01BF-892777AAA07A}"/>
          </ac:spMkLst>
        </pc:spChg>
        <pc:picChg chg="add del mod">
          <ac:chgData name="Aldacher, Muhammad" userId="12bec936-7d77-4747-ae5c-755e57d88fa4" providerId="ADAL" clId="{6F26AB92-66FB-43CA-84F8-8A129E243004}" dt="2024-12-04T19:33:30.368" v="1373" actId="21"/>
          <ac:picMkLst>
            <pc:docMk/>
            <pc:sldMk cId="1767816975" sldId="308"/>
            <ac:picMk id="4" creationId="{22EEE2E5-DD83-1109-1CC8-8B05CA9FB72D}"/>
          </ac:picMkLst>
        </pc:picChg>
        <pc:picChg chg="del">
          <ac:chgData name="Aldacher, Muhammad" userId="12bec936-7d77-4747-ae5c-755e57d88fa4" providerId="ADAL" clId="{6F26AB92-66FB-43CA-84F8-8A129E243004}" dt="2024-12-04T19:33:39.198" v="1377" actId="478"/>
          <ac:picMkLst>
            <pc:docMk/>
            <pc:sldMk cId="1767816975" sldId="308"/>
            <ac:picMk id="5" creationId="{5BAA4DBC-B830-2EE7-80C6-7F824150CA89}"/>
          </ac:picMkLst>
        </pc:picChg>
        <pc:picChg chg="add del mod">
          <ac:chgData name="Aldacher, Muhammad" userId="12bec936-7d77-4747-ae5c-755e57d88fa4" providerId="ADAL" clId="{6F26AB92-66FB-43CA-84F8-8A129E243004}" dt="2024-12-04T19:33:37.554" v="1376" actId="21"/>
          <ac:picMkLst>
            <pc:docMk/>
            <pc:sldMk cId="1767816975" sldId="308"/>
            <ac:picMk id="8" creationId="{22EEE2E5-DD83-1109-1CC8-8B05CA9FB72D}"/>
          </ac:picMkLst>
        </pc:picChg>
        <pc:picChg chg="add mod">
          <ac:chgData name="Aldacher, Muhammad" userId="12bec936-7d77-4747-ae5c-755e57d88fa4" providerId="ADAL" clId="{6F26AB92-66FB-43CA-84F8-8A129E243004}" dt="2024-12-04T19:33:39.994" v="1378"/>
          <ac:picMkLst>
            <pc:docMk/>
            <pc:sldMk cId="1767816975" sldId="308"/>
            <ac:picMk id="9" creationId="{22EEE2E5-DD83-1109-1CC8-8B05CA9FB72D}"/>
          </ac:picMkLst>
        </pc:picChg>
        <pc:cxnChg chg="del">
          <ac:chgData name="Aldacher, Muhammad" userId="12bec936-7d77-4747-ae5c-755e57d88fa4" providerId="ADAL" clId="{6F26AB92-66FB-43CA-84F8-8A129E243004}" dt="2024-12-04T19:33:43.282" v="1379" actId="21"/>
          <ac:cxnSpMkLst>
            <pc:docMk/>
            <pc:sldMk cId="1767816975" sldId="308"/>
            <ac:cxnSpMk id="6" creationId="{B24226F1-C601-39A3-7EF3-5BE30FBC5A14}"/>
          </ac:cxnSpMkLst>
        </pc:cxnChg>
        <pc:cxnChg chg="add mod">
          <ac:chgData name="Aldacher, Muhammad" userId="12bec936-7d77-4747-ae5c-755e57d88fa4" providerId="ADAL" clId="{6F26AB92-66FB-43CA-84F8-8A129E243004}" dt="2024-12-04T19:33:43.560" v="1380"/>
          <ac:cxnSpMkLst>
            <pc:docMk/>
            <pc:sldMk cId="1767816975" sldId="308"/>
            <ac:cxnSpMk id="10" creationId="{B24226F1-C601-39A3-7EF3-5BE30FBC5A14}"/>
          </ac:cxnSpMkLst>
        </pc:cxnChg>
        <pc:cxnChg chg="add del mod">
          <ac:chgData name="Aldacher, Muhammad" userId="12bec936-7d77-4747-ae5c-755e57d88fa4" providerId="ADAL" clId="{6F26AB92-66FB-43CA-84F8-8A129E243004}" dt="2024-12-04T19:33:46.529" v="1381" actId="478"/>
          <ac:cxnSpMkLst>
            <pc:docMk/>
            <pc:sldMk cId="1767816975" sldId="308"/>
            <ac:cxnSpMk id="12" creationId="{EE9B787E-B615-8377-2DFA-29388EA1A01E}"/>
          </ac:cxnSpMkLst>
        </pc:cxnChg>
        <pc:cxnChg chg="del">
          <ac:chgData name="Aldacher, Muhammad" userId="12bec936-7d77-4747-ae5c-755e57d88fa4" providerId="ADAL" clId="{6F26AB92-66FB-43CA-84F8-8A129E243004}" dt="2024-12-04T19:33:43.282" v="1379" actId="21"/>
          <ac:cxnSpMkLst>
            <pc:docMk/>
            <pc:sldMk cId="1767816975" sldId="308"/>
            <ac:cxnSpMk id="13" creationId="{EE9B787E-B615-8377-2DFA-29388EA1A01E}"/>
          </ac:cxnSpMkLst>
        </pc:cxnChg>
        <pc:cxnChg chg="add mod">
          <ac:chgData name="Aldacher, Muhammad" userId="12bec936-7d77-4747-ae5c-755e57d88fa4" providerId="ADAL" clId="{6F26AB92-66FB-43CA-84F8-8A129E243004}" dt="2024-12-04T19:33:54.126" v="1382"/>
          <ac:cxnSpMkLst>
            <pc:docMk/>
            <pc:sldMk cId="1767816975" sldId="308"/>
            <ac:cxnSpMk id="16" creationId="{E3EC3BB8-F954-893A-EC97-705E9A7C97B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3568-304E-6560-6DEA-E6C7FE3B3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BCB48-65A8-E561-EB6C-8E67793C4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68DC-CBA0-6890-8176-86C88741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AC73-1049-B66D-F794-5E0A3363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3A0BB-5A6A-C102-D611-584C5C1C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8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B516-32B2-2886-FFDA-99685C0A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80113-B7AB-F55C-7805-2C60CA9E8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A20C-C9FF-3983-62F2-30B32E6F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87D6-4879-8A18-71B9-AE9D8A9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67C3-270F-ABD2-5676-3508D73E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6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F2FBD-00CC-D13E-BADE-2F4EE6823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481F2-76FB-D961-EF3E-A0A08163A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70E3-37C8-17D8-8570-3473F085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4DF8-1F18-8E42-8001-BA8DFC0B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B71A9-FA25-8F0C-0269-E6206A23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2F34-59F2-4E15-EE74-1ABCAEA9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DA1A-C397-F420-E4D5-ADC945A5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9919-58A1-CD85-5972-C1AD9A16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65C8-8AD0-E01E-0C44-EE40CB4C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2E851-1B8C-7F85-F6F2-B756D740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BEDD-6FDA-5071-F0A0-33A91C47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D8D9-7088-3BB0-7306-33260E32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2DFF3-9E7F-5A32-FDE5-EDE70CEE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0C21-BC18-5023-C648-B363AEC8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804A-0260-69E0-6860-E3F83C13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3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F4F0-6964-BD6F-63AD-3C08BFAE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BCB9-889A-37C8-F173-6AFBC5D49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6C3A9-4BCA-D35B-0A2D-AABC2045D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B0E6C-4331-E9C3-A43A-E5611DC2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1646E-8C17-D3FC-68EC-42D3D992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57BB-2017-746E-E2D1-607F7CAF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5A85-4A4B-0ADA-E10F-2B31FFF7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0EBD-BAC9-987B-C224-3F4861A3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A4BA2-777C-D346-CED2-0FDD07F3D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06D05-F5D2-9F0B-6634-120684820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EA00D-6E79-EF02-882E-4F18AD952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E5AEB-3E1C-B7D4-6F08-F1D584A3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73FBC-DC93-965A-0331-0D154231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0C965-874E-27CE-055D-1CD7AD1E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6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D7E8-F31F-BAE7-5E85-EE859ABB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B7858-76F2-F5D5-74AE-ABDFC1F6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ED149-5D98-CCEB-A1C9-0F147F35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2F4E6-BF1A-9D2D-216C-BA29F7C7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1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53E0A-0340-1017-A56C-D2B85D39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196E-C982-E6AB-6B28-17D18E02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2B1CA-3882-F687-CCAE-EF21BF04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B66A-5A89-9476-8FA4-5B19C87F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C321-F814-7647-A4EF-8A1960F9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6FEF3-28FD-D46A-6F8B-21009913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753FA-A8B3-EEFE-1848-8FC0A209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8A47B-1CD7-5D97-826A-ADA78728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4767C-A11E-0860-3202-54707059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1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816-CF7C-CCA8-391D-83BAE836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0D68F-AFC0-7F8B-E2EB-53991E78D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89F5-F56A-75DE-B353-2FBC1ABB7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7D1A6-1BB5-AE91-61C1-70C2199E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DB63B-D67E-6DA4-D8EB-E0EF25C2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B29C-9D0A-B785-A333-DC018076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5800-3E91-4281-C978-8D1FB553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3BB36-2214-D05D-3D9F-33901CC6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0EAA7-DCEA-C8F4-B303-CC8FF8B0B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85323-63AE-729F-FB20-C1CB92744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9AC6-777A-A9F7-B578-F7176DB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AEDD-0F50-6E96-AE20-BB42A5B9F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TX FIR Equalizer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11FDC-BE47-C323-8565-4E7DE9E89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 Gbps</a:t>
            </a:r>
          </a:p>
          <a:p>
            <a:endParaRPr lang="en-US" dirty="0"/>
          </a:p>
          <a:p>
            <a:r>
              <a:rPr lang="en-US" b="1" dirty="0"/>
              <a:t>(Eye Diagram)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0F565B8-21F9-875E-C834-4D3DA2654690}"/>
              </a:ext>
            </a:extLst>
          </p:cNvPr>
          <p:cNvSpPr txBox="1">
            <a:spLocks/>
          </p:cNvSpPr>
          <p:nvPr/>
        </p:nvSpPr>
        <p:spPr>
          <a:xfrm>
            <a:off x="1524000" y="5943600"/>
            <a:ext cx="9144000" cy="619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Muhammad Aldacher</a:t>
            </a:r>
          </a:p>
        </p:txBody>
      </p:sp>
    </p:spTree>
    <p:extLst>
      <p:ext uri="{BB962C8B-B14F-4D97-AF65-F5344CB8AC3E}">
        <p14:creationId xmlns:p14="http://schemas.microsoft.com/office/powerpoint/2010/main" val="117915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4F5824A6-6E84-598A-7E5D-08295FAD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11" y="1840145"/>
            <a:ext cx="10372088" cy="3780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2E954-1098-8EBB-840F-5B20C98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TB Schematics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4C3A7D-8B88-95B7-F343-C71B78F5EC4C}"/>
              </a:ext>
            </a:extLst>
          </p:cNvPr>
          <p:cNvCxnSpPr>
            <a:cxnSpLocks/>
          </p:cNvCxnSpPr>
          <p:nvPr/>
        </p:nvCxnSpPr>
        <p:spPr>
          <a:xfrm flipH="1">
            <a:off x="1470401" y="2698750"/>
            <a:ext cx="361318" cy="2051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ECF022-3225-5967-7F5D-26588E68B693}"/>
              </a:ext>
            </a:extLst>
          </p:cNvPr>
          <p:cNvCxnSpPr>
            <a:cxnSpLocks/>
          </p:cNvCxnSpPr>
          <p:nvPr/>
        </p:nvCxnSpPr>
        <p:spPr>
          <a:xfrm flipH="1" flipV="1">
            <a:off x="1470401" y="2903885"/>
            <a:ext cx="361318" cy="2044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F33520B-0E8A-B733-AAD1-B941C0E5F1D8}"/>
              </a:ext>
            </a:extLst>
          </p:cNvPr>
          <p:cNvSpPr txBox="1"/>
          <p:nvPr/>
        </p:nvSpPr>
        <p:spPr>
          <a:xfrm>
            <a:off x="75499" y="1943383"/>
            <a:ext cx="1410964" cy="17851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LIB: </a:t>
            </a:r>
            <a:r>
              <a:rPr lang="en-US" sz="1000" b="1" dirty="0" err="1"/>
              <a:t>analogLib</a:t>
            </a:r>
            <a:endParaRPr lang="en-US" sz="1000" b="1" dirty="0"/>
          </a:p>
          <a:p>
            <a:r>
              <a:rPr lang="en-US" sz="1000" dirty="0"/>
              <a:t>CELL: </a:t>
            </a:r>
            <a:r>
              <a:rPr lang="en-US" sz="1000" b="1" dirty="0" err="1"/>
              <a:t>vprbs</a:t>
            </a:r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Zero value: </a:t>
            </a:r>
            <a:r>
              <a:rPr lang="en-US" sz="1000" b="1" dirty="0"/>
              <a:t>0 V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/ 1 V</a:t>
            </a:r>
          </a:p>
          <a:p>
            <a:r>
              <a:rPr lang="en-US" sz="1000" dirty="0"/>
              <a:t>One value: </a:t>
            </a:r>
            <a:r>
              <a:rPr lang="en-US" sz="1000" b="1" dirty="0"/>
              <a:t>1 V </a:t>
            </a:r>
            <a:r>
              <a:rPr lang="en-US" sz="1000" dirty="0">
                <a:solidFill>
                  <a:srgbClr val="FF0000"/>
                </a:solidFill>
              </a:rPr>
              <a:t>/ 0 V</a:t>
            </a:r>
          </a:p>
          <a:p>
            <a:r>
              <a:rPr lang="en-US" sz="1000" dirty="0"/>
              <a:t>Bit period: </a:t>
            </a:r>
            <a:r>
              <a:rPr lang="en-US" sz="1000" b="1" dirty="0">
                <a:highlight>
                  <a:srgbClr val="FFFF00"/>
                </a:highlight>
              </a:rPr>
              <a:t>83.33ps</a:t>
            </a:r>
            <a:r>
              <a:rPr lang="en-US" sz="1000" b="1" dirty="0"/>
              <a:t> </a:t>
            </a:r>
            <a:br>
              <a:rPr lang="en-US" sz="1000" b="1" dirty="0"/>
            </a:br>
            <a:r>
              <a:rPr lang="en-US" sz="1000" b="1" dirty="0"/>
              <a:t>                       </a:t>
            </a:r>
            <a:r>
              <a:rPr lang="en-US" sz="1000" b="1" dirty="0">
                <a:highlight>
                  <a:srgbClr val="FFFF00"/>
                </a:highlight>
              </a:rPr>
              <a:t>(1/12G) </a:t>
            </a:r>
          </a:p>
          <a:p>
            <a:r>
              <a:rPr lang="en-US" sz="1000" dirty="0"/>
              <a:t>Rise/Fall times: </a:t>
            </a:r>
            <a:r>
              <a:rPr lang="en-US" sz="1000" b="1" dirty="0"/>
              <a:t>2.5 </a:t>
            </a:r>
            <a:r>
              <a:rPr lang="en-US" sz="1000" b="1" dirty="0" err="1"/>
              <a:t>ps</a:t>
            </a:r>
            <a:endParaRPr lang="en-US" sz="1000" b="1" dirty="0"/>
          </a:p>
          <a:p>
            <a:r>
              <a:rPr lang="en-US" sz="1000" dirty="0"/>
              <a:t>Edge type: </a:t>
            </a:r>
            <a:r>
              <a:rPr lang="en-US" sz="1000" b="1" dirty="0"/>
              <a:t>linear</a:t>
            </a:r>
          </a:p>
          <a:p>
            <a:r>
              <a:rPr lang="en-US" sz="1000" dirty="0"/>
              <a:t>Trigger: </a:t>
            </a:r>
            <a:r>
              <a:rPr lang="en-US" sz="1000" b="1" dirty="0"/>
              <a:t>Internal</a:t>
            </a:r>
          </a:p>
          <a:p>
            <a:r>
              <a:rPr lang="en-US" sz="1000" dirty="0"/>
              <a:t>LFSR Mode: </a:t>
            </a:r>
            <a:r>
              <a:rPr lang="en-US" sz="1000" b="1" dirty="0"/>
              <a:t>PN32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3C7770-AABA-200E-E316-7B15ACB2B4F8}"/>
              </a:ext>
            </a:extLst>
          </p:cNvPr>
          <p:cNvSpPr txBox="1"/>
          <p:nvPr/>
        </p:nvSpPr>
        <p:spPr>
          <a:xfrm>
            <a:off x="3483314" y="5676008"/>
            <a:ext cx="1414170" cy="110799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LIB: </a:t>
            </a:r>
            <a:r>
              <a:rPr lang="en-US" sz="1000" b="1" dirty="0" err="1"/>
              <a:t>ahdlLib</a:t>
            </a:r>
            <a:endParaRPr lang="en-US" sz="1000" b="1" dirty="0"/>
          </a:p>
          <a:p>
            <a:r>
              <a:rPr lang="en-US" sz="1000" dirty="0"/>
              <a:t>CELL: </a:t>
            </a:r>
            <a:r>
              <a:rPr lang="en-US" sz="1000" b="1" dirty="0" err="1"/>
              <a:t>d_ff</a:t>
            </a:r>
            <a:br>
              <a:rPr lang="en-US" sz="1000" dirty="0"/>
            </a:br>
            <a:endParaRPr lang="en-US" sz="600" dirty="0"/>
          </a:p>
          <a:p>
            <a:r>
              <a:rPr lang="en-US" sz="1000" dirty="0" err="1"/>
              <a:t>Vlogic_high</a:t>
            </a:r>
            <a:r>
              <a:rPr lang="en-US" sz="1000" dirty="0"/>
              <a:t>/low: </a:t>
            </a:r>
            <a:r>
              <a:rPr lang="en-US" sz="1000" b="1" dirty="0"/>
              <a:t>1/0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/>
              <a:t>Vtrans_clk</a:t>
            </a:r>
            <a:r>
              <a:rPr lang="en-US" sz="1000" dirty="0"/>
              <a:t>/</a:t>
            </a:r>
            <a:r>
              <a:rPr lang="en-US" sz="1000" dirty="0" err="1"/>
              <a:t>Vtrans</a:t>
            </a:r>
            <a:r>
              <a:rPr lang="en-US" sz="1000" dirty="0"/>
              <a:t>: </a:t>
            </a:r>
            <a:r>
              <a:rPr lang="en-US" sz="1000" b="1" dirty="0"/>
              <a:t>0.5</a:t>
            </a:r>
          </a:p>
          <a:p>
            <a:r>
              <a:rPr lang="en-US" sz="1000" dirty="0" err="1"/>
              <a:t>tdel</a:t>
            </a:r>
            <a:r>
              <a:rPr lang="en-US" sz="1000" dirty="0"/>
              <a:t>: 1f</a:t>
            </a:r>
          </a:p>
          <a:p>
            <a:r>
              <a:rPr lang="en-US" sz="1000" dirty="0"/>
              <a:t>Rise/Fall times: </a:t>
            </a:r>
            <a:r>
              <a:rPr lang="en-US" sz="1000" b="1" dirty="0"/>
              <a:t>2.5 </a:t>
            </a:r>
            <a:r>
              <a:rPr lang="en-US" sz="1000" b="1" dirty="0" err="1"/>
              <a:t>ps</a:t>
            </a:r>
            <a:endParaRPr lang="en-US" sz="100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992857-C3D5-207E-B5F4-4E730B4A836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694210" y="5251801"/>
            <a:ext cx="496189" cy="42420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06D413A-4132-4931-10E3-5070C25FBD78}"/>
              </a:ext>
            </a:extLst>
          </p:cNvPr>
          <p:cNvSpPr txBox="1"/>
          <p:nvPr/>
        </p:nvSpPr>
        <p:spPr>
          <a:xfrm>
            <a:off x="5012693" y="5676008"/>
            <a:ext cx="1414170" cy="110799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LIB: </a:t>
            </a:r>
            <a:r>
              <a:rPr lang="en-US" sz="1000" b="1" dirty="0" err="1"/>
              <a:t>ahdlLib</a:t>
            </a:r>
            <a:endParaRPr lang="en-US" sz="1000" b="1" dirty="0"/>
          </a:p>
          <a:p>
            <a:r>
              <a:rPr lang="en-US" sz="1000" dirty="0"/>
              <a:t>CELL: </a:t>
            </a:r>
            <a:r>
              <a:rPr lang="en-US" sz="1000" b="1" dirty="0" err="1"/>
              <a:t>xor_gate</a:t>
            </a:r>
            <a:br>
              <a:rPr lang="en-US" sz="1000" dirty="0"/>
            </a:br>
            <a:endParaRPr lang="en-US" sz="600" dirty="0"/>
          </a:p>
          <a:p>
            <a:r>
              <a:rPr lang="en-US" sz="1000" dirty="0" err="1"/>
              <a:t>Vlogic_high</a:t>
            </a:r>
            <a:r>
              <a:rPr lang="en-US" sz="1000" dirty="0"/>
              <a:t>/low: </a:t>
            </a:r>
            <a:r>
              <a:rPr lang="en-US" sz="1000" b="1" dirty="0"/>
              <a:t>1/0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/>
              <a:t>Vtrans</a:t>
            </a:r>
            <a:r>
              <a:rPr lang="en-US" sz="1000" dirty="0"/>
              <a:t>: </a:t>
            </a:r>
            <a:r>
              <a:rPr lang="en-US" sz="1000" b="1" dirty="0"/>
              <a:t>0.5</a:t>
            </a:r>
          </a:p>
          <a:p>
            <a:r>
              <a:rPr lang="en-US" sz="1000" dirty="0" err="1"/>
              <a:t>tdel</a:t>
            </a:r>
            <a:r>
              <a:rPr lang="en-US" sz="1000" dirty="0"/>
              <a:t>: 1f</a:t>
            </a:r>
          </a:p>
          <a:p>
            <a:r>
              <a:rPr lang="en-US" sz="1000" dirty="0"/>
              <a:t>Rise/Fall times: </a:t>
            </a:r>
            <a:r>
              <a:rPr lang="en-US" sz="1000" b="1" dirty="0"/>
              <a:t>2.5 </a:t>
            </a:r>
            <a:r>
              <a:rPr lang="en-US" sz="1000" b="1" dirty="0" err="1"/>
              <a:t>ps</a:t>
            </a:r>
            <a:endParaRPr lang="en-US" sz="10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B6C033-C561-A5B5-BF06-74824DAB9CB8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5002932" y="5251801"/>
            <a:ext cx="716846" cy="42420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D32966A-CE95-ED6F-85B7-9F72D6FA66B6}"/>
              </a:ext>
            </a:extLst>
          </p:cNvPr>
          <p:cNvSpPr txBox="1"/>
          <p:nvPr/>
        </p:nvSpPr>
        <p:spPr>
          <a:xfrm>
            <a:off x="59437" y="4998900"/>
            <a:ext cx="1431802" cy="16312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LIB: </a:t>
            </a:r>
            <a:r>
              <a:rPr lang="en-US" sz="1000" b="1" dirty="0" err="1"/>
              <a:t>analogLib</a:t>
            </a:r>
            <a:endParaRPr lang="en-US" sz="1000" b="1" dirty="0"/>
          </a:p>
          <a:p>
            <a:r>
              <a:rPr lang="en-US" sz="1000" dirty="0"/>
              <a:t>CELL: </a:t>
            </a:r>
            <a:r>
              <a:rPr lang="en-US" sz="1000" b="1" dirty="0" err="1"/>
              <a:t>vpulse</a:t>
            </a:r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Voltage1: </a:t>
            </a:r>
            <a:r>
              <a:rPr lang="en-US" sz="1000" b="1" dirty="0"/>
              <a:t>1 V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/>
              <a:t>Voltage2: </a:t>
            </a:r>
            <a:r>
              <a:rPr lang="en-US" sz="1000" b="1" dirty="0"/>
              <a:t>0 V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/>
              <a:t>Period: </a:t>
            </a:r>
            <a:r>
              <a:rPr lang="en-US" sz="1000" b="1" dirty="0">
                <a:highlight>
                  <a:srgbClr val="FFFF00"/>
                </a:highlight>
              </a:rPr>
              <a:t>83.33ps</a:t>
            </a:r>
            <a:r>
              <a:rPr lang="en-US" sz="1000" b="1" dirty="0"/>
              <a:t> </a:t>
            </a:r>
            <a:br>
              <a:rPr lang="en-US" sz="1000" b="1" dirty="0"/>
            </a:br>
            <a:r>
              <a:rPr lang="en-US" sz="1000" b="1" dirty="0"/>
              <a:t>                 </a:t>
            </a:r>
            <a:r>
              <a:rPr lang="en-US" sz="1000" b="1" dirty="0">
                <a:highlight>
                  <a:srgbClr val="FFFF00"/>
                </a:highlight>
              </a:rPr>
              <a:t>(1/12G) </a:t>
            </a:r>
          </a:p>
          <a:p>
            <a:r>
              <a:rPr lang="en-US" sz="1000" dirty="0"/>
              <a:t>Rise/Fall times: </a:t>
            </a:r>
            <a:r>
              <a:rPr lang="en-US" sz="1000" b="1" dirty="0"/>
              <a:t>1 </a:t>
            </a:r>
            <a:r>
              <a:rPr lang="en-US" sz="1000" b="1" dirty="0" err="1"/>
              <a:t>ps</a:t>
            </a:r>
            <a:endParaRPr lang="en-US" sz="1000" b="1" dirty="0"/>
          </a:p>
          <a:p>
            <a:r>
              <a:rPr lang="en-US" sz="1000" dirty="0"/>
              <a:t>Pulse width: </a:t>
            </a:r>
            <a:r>
              <a:rPr lang="en-US" sz="1000" b="1" dirty="0">
                <a:highlight>
                  <a:srgbClr val="FFFF00"/>
                </a:highlight>
              </a:rPr>
              <a:t>41.67ps</a:t>
            </a:r>
            <a:r>
              <a:rPr lang="en-US" sz="1000" b="1" dirty="0"/>
              <a:t> </a:t>
            </a:r>
            <a:br>
              <a:rPr lang="en-US" sz="1000" b="1" dirty="0"/>
            </a:br>
            <a:r>
              <a:rPr lang="en-US" sz="1000" b="1" dirty="0"/>
              <a:t>                           </a:t>
            </a:r>
            <a:r>
              <a:rPr lang="en-US" sz="1000" b="1" dirty="0">
                <a:highlight>
                  <a:srgbClr val="FFFF00"/>
                </a:highlight>
              </a:rPr>
              <a:t>(0.5/12G)</a:t>
            </a:r>
            <a:endParaRPr lang="en-US" sz="1000" b="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5411A36-751C-CE53-D58C-008BDE08407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1491239" y="5149233"/>
            <a:ext cx="1396791" cy="66527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F31D204-C8BE-DAD1-C71C-F479232E60F0}"/>
              </a:ext>
            </a:extLst>
          </p:cNvPr>
          <p:cNvSpPr txBox="1"/>
          <p:nvPr/>
        </p:nvSpPr>
        <p:spPr>
          <a:xfrm>
            <a:off x="7038857" y="44517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m=</a:t>
            </a:r>
            <a:r>
              <a:rPr lang="en-US" sz="900" b="1" dirty="0">
                <a:solidFill>
                  <a:schemeClr val="accent2"/>
                </a:solidFill>
              </a:rPr>
              <a:t>12</a:t>
            </a:r>
            <a:br>
              <a:rPr lang="en-US" sz="900" dirty="0">
                <a:solidFill>
                  <a:srgbClr val="FFC000"/>
                </a:solidFill>
              </a:rPr>
            </a:br>
            <a:r>
              <a:rPr lang="en-US" sz="900" dirty="0">
                <a:solidFill>
                  <a:srgbClr val="FFC000"/>
                </a:solidFill>
              </a:rPr>
              <a:t>L=4*L</a:t>
            </a:r>
            <a:r>
              <a:rPr lang="en-US" sz="600" dirty="0">
                <a:solidFill>
                  <a:srgbClr val="FFC000"/>
                </a:solidFill>
              </a:rPr>
              <a:t>MIN</a:t>
            </a:r>
            <a:endParaRPr lang="en-US" sz="400" dirty="0">
              <a:solidFill>
                <a:srgbClr val="FFC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0E1760-FDF5-49E5-5F79-4D8DF9650D4E}"/>
              </a:ext>
            </a:extLst>
          </p:cNvPr>
          <p:cNvSpPr txBox="1"/>
          <p:nvPr/>
        </p:nvSpPr>
        <p:spPr>
          <a:xfrm>
            <a:off x="8486657" y="44517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m=</a:t>
            </a:r>
            <a:r>
              <a:rPr lang="en-US" sz="900" b="1" dirty="0">
                <a:solidFill>
                  <a:srgbClr val="FFC000"/>
                </a:solidFill>
              </a:rPr>
              <a:t>200</a:t>
            </a:r>
            <a:br>
              <a:rPr lang="en-US" sz="900" dirty="0">
                <a:solidFill>
                  <a:srgbClr val="FFC000"/>
                </a:solidFill>
              </a:rPr>
            </a:br>
            <a:r>
              <a:rPr lang="en-US" sz="900" dirty="0">
                <a:solidFill>
                  <a:srgbClr val="FFC000"/>
                </a:solidFill>
              </a:rPr>
              <a:t>L=4*L</a:t>
            </a:r>
            <a:r>
              <a:rPr lang="en-US" sz="600" dirty="0">
                <a:solidFill>
                  <a:srgbClr val="FFC000"/>
                </a:solidFill>
              </a:rPr>
              <a:t>MIN</a:t>
            </a:r>
            <a:endParaRPr lang="en-US" sz="400" dirty="0">
              <a:solidFill>
                <a:srgbClr val="FFC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35097B-4150-F941-BA75-3FD6FD3DA845}"/>
              </a:ext>
            </a:extLst>
          </p:cNvPr>
          <p:cNvSpPr txBox="1"/>
          <p:nvPr/>
        </p:nvSpPr>
        <p:spPr>
          <a:xfrm>
            <a:off x="9934457" y="44517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m=</a:t>
            </a:r>
            <a:r>
              <a:rPr lang="en-US" sz="900" b="1" dirty="0">
                <a:solidFill>
                  <a:schemeClr val="accent2"/>
                </a:solidFill>
              </a:rPr>
              <a:t>58</a:t>
            </a:r>
            <a:br>
              <a:rPr lang="en-US" sz="900" dirty="0">
                <a:solidFill>
                  <a:srgbClr val="FFC000"/>
                </a:solidFill>
              </a:rPr>
            </a:br>
            <a:r>
              <a:rPr lang="en-US" sz="900" dirty="0">
                <a:solidFill>
                  <a:srgbClr val="FFC000"/>
                </a:solidFill>
              </a:rPr>
              <a:t>L=4*L</a:t>
            </a:r>
            <a:r>
              <a:rPr lang="en-US" sz="600" dirty="0">
                <a:solidFill>
                  <a:srgbClr val="FFC000"/>
                </a:solidFill>
              </a:rPr>
              <a:t>MIN</a:t>
            </a:r>
            <a:endParaRPr lang="en-US" sz="400" dirty="0">
              <a:solidFill>
                <a:srgbClr val="FFC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940491-E6C0-8F6C-1680-9C725F2E39C4}"/>
              </a:ext>
            </a:extLst>
          </p:cNvPr>
          <p:cNvSpPr txBox="1"/>
          <p:nvPr/>
        </p:nvSpPr>
        <p:spPr>
          <a:xfrm>
            <a:off x="11382257" y="44517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m=</a:t>
            </a:r>
            <a:r>
              <a:rPr lang="en-US" sz="900" b="1" dirty="0">
                <a:solidFill>
                  <a:schemeClr val="accent2"/>
                </a:solidFill>
              </a:rPr>
              <a:t>28</a:t>
            </a:r>
            <a:br>
              <a:rPr lang="en-US" sz="900" dirty="0">
                <a:solidFill>
                  <a:srgbClr val="FFC000"/>
                </a:solidFill>
              </a:rPr>
            </a:br>
            <a:r>
              <a:rPr lang="en-US" sz="900" dirty="0">
                <a:solidFill>
                  <a:srgbClr val="FFC000"/>
                </a:solidFill>
              </a:rPr>
              <a:t>L=4*L</a:t>
            </a:r>
            <a:r>
              <a:rPr lang="en-US" sz="600" dirty="0">
                <a:solidFill>
                  <a:srgbClr val="FFC000"/>
                </a:solidFill>
              </a:rPr>
              <a:t>MIN</a:t>
            </a:r>
            <a:endParaRPr lang="en-US" sz="400" dirty="0">
              <a:solidFill>
                <a:srgbClr val="FFC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D813E4-6B11-1258-6326-72B390D2D2D5}"/>
              </a:ext>
            </a:extLst>
          </p:cNvPr>
          <p:cNvSpPr txBox="1"/>
          <p:nvPr/>
        </p:nvSpPr>
        <p:spPr>
          <a:xfrm>
            <a:off x="6029207" y="52518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m=200</a:t>
            </a:r>
            <a:br>
              <a:rPr lang="en-US" sz="900" dirty="0">
                <a:solidFill>
                  <a:srgbClr val="FFC000"/>
                </a:solidFill>
              </a:rPr>
            </a:br>
            <a:r>
              <a:rPr lang="en-US" sz="900" dirty="0">
                <a:solidFill>
                  <a:srgbClr val="FFC000"/>
                </a:solidFill>
              </a:rPr>
              <a:t>L=4*L</a:t>
            </a:r>
            <a:r>
              <a:rPr lang="en-US" sz="600" dirty="0">
                <a:solidFill>
                  <a:srgbClr val="FFC000"/>
                </a:solidFill>
              </a:rPr>
              <a:t>MIN</a:t>
            </a:r>
            <a:endParaRPr lang="en-US" sz="4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CB81C2B-5FB4-B58F-D829-6FBC3413F497}"/>
                  </a:ext>
                </a:extLst>
              </p:cNvPr>
              <p:cNvSpPr txBox="1"/>
              <p:nvPr/>
            </p:nvSpPr>
            <p:spPr>
              <a:xfrm>
                <a:off x="-125" y="1452255"/>
                <a:ext cx="174502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𝑈𝐼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=83.33</m:t>
                      </m:r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</m:oMath>
                  </m:oMathPara>
                </a14:m>
                <a:endParaRPr lang="en-US" sz="1100" b="0" dirty="0">
                  <a:solidFill>
                    <a:srgbClr val="FF0000"/>
                  </a:solidFill>
                </a:endParaRPr>
              </a:p>
              <a:p>
                <a:r>
                  <a:rPr lang="en-US" sz="1100" dirty="0">
                    <a:solidFill>
                      <a:srgbClr val="FF0000"/>
                    </a:solidFill>
                  </a:rPr>
                  <a:t>(</a:t>
                </a:r>
                <a:r>
                  <a:rPr lang="en-US" sz="1100" dirty="0" err="1">
                    <a:solidFill>
                      <a:srgbClr val="FF0000"/>
                    </a:solidFill>
                  </a:rPr>
                  <a:t>Datarate</a:t>
                </a:r>
                <a:r>
                  <a:rPr lang="en-US" sz="11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1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𝑈𝐼</m:t>
                        </m:r>
                      </m:den>
                    </m:f>
                    <m:r>
                      <a:rPr lang="en-US" sz="1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</a:rPr>
                  <a:t>= 12Gb/s)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CB81C2B-5FB4-B58F-D829-6FBC3413F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" y="1452255"/>
                <a:ext cx="1745029" cy="430887"/>
              </a:xfrm>
              <a:prstGeom prst="rect">
                <a:avLst/>
              </a:prstGeom>
              <a:blipFill>
                <a:blip r:embed="rId3"/>
                <a:stretch>
                  <a:fillRect t="-14085" b="-84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9F6C8D-D53A-817D-3F9D-B49CEA2A8B9C}"/>
                  </a:ext>
                </a:extLst>
              </p:cNvPr>
              <p:cNvSpPr txBox="1"/>
              <p:nvPr/>
            </p:nvSpPr>
            <p:spPr>
              <a:xfrm>
                <a:off x="-125" y="4343861"/>
                <a:ext cx="1847109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=83.33</m:t>
                      </m:r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</m:oMath>
                  </m:oMathPara>
                </a14:m>
                <a:endParaRPr lang="en-US" sz="1100" b="0" dirty="0">
                  <a:solidFill>
                    <a:srgbClr val="FF0000"/>
                  </a:solidFill>
                </a:endParaRPr>
              </a:p>
              <a:p>
                <a:r>
                  <a:rPr lang="en-US" sz="1100" dirty="0">
                    <a:solidFill>
                      <a:srgbClr val="FF0000"/>
                    </a:solidFill>
                  </a:rPr>
                  <a:t>(Data is sampled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rgbClr val="FF0000"/>
                    </a:solidFill>
                  </a:rPr>
                  <a:t> </a:t>
                </a:r>
                <a:br>
                  <a:rPr lang="en-US" sz="1100" dirty="0">
                    <a:solidFill>
                      <a:srgbClr val="FF0000"/>
                    </a:solidFill>
                  </a:rPr>
                </a:br>
                <a:r>
                  <a:rPr lang="en-US" sz="1100" dirty="0">
                    <a:solidFill>
                      <a:srgbClr val="FF0000"/>
                    </a:solidFill>
                  </a:rPr>
                  <a:t>= every rising edge)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9F6C8D-D53A-817D-3F9D-B49CEA2A8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" y="4343861"/>
                <a:ext cx="1847109" cy="600164"/>
              </a:xfrm>
              <a:prstGeom prst="rect">
                <a:avLst/>
              </a:prstGeom>
              <a:blipFill>
                <a:blip r:embed="rId4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5CBE9C6A-A004-B4E0-E68D-DDD9DDAEE4FA}"/>
              </a:ext>
            </a:extLst>
          </p:cNvPr>
          <p:cNvSpPr txBox="1"/>
          <p:nvPr/>
        </p:nvSpPr>
        <p:spPr>
          <a:xfrm>
            <a:off x="6796835" y="3374602"/>
            <a:ext cx="484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Pre1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7241E3-6757-0A4A-4D4D-146AF989FD70}"/>
              </a:ext>
            </a:extLst>
          </p:cNvPr>
          <p:cNvSpPr txBox="1"/>
          <p:nvPr/>
        </p:nvSpPr>
        <p:spPr>
          <a:xfrm>
            <a:off x="8201802" y="3374602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37D6E8A-9A7B-A57C-4906-3ACD61808054}"/>
              </a:ext>
            </a:extLst>
          </p:cNvPr>
          <p:cNvSpPr txBox="1"/>
          <p:nvPr/>
        </p:nvSpPr>
        <p:spPr>
          <a:xfrm>
            <a:off x="9613578" y="3374602"/>
            <a:ext cx="557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Post1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BB78E3-5A50-E2F1-37BD-CB43E825F152}"/>
              </a:ext>
            </a:extLst>
          </p:cNvPr>
          <p:cNvSpPr txBox="1"/>
          <p:nvPr/>
        </p:nvSpPr>
        <p:spPr>
          <a:xfrm>
            <a:off x="11103302" y="3374602"/>
            <a:ext cx="557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Post2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F94081-C492-622E-F7E5-CD323464D0B1}"/>
              </a:ext>
            </a:extLst>
          </p:cNvPr>
          <p:cNvSpPr txBox="1"/>
          <p:nvPr/>
        </p:nvSpPr>
        <p:spPr>
          <a:xfrm>
            <a:off x="7124700" y="4171950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</a:t>
            </a:r>
            <a:r>
              <a:rPr lang="en-US" sz="500" dirty="0">
                <a:solidFill>
                  <a:srgbClr val="FF0000"/>
                </a:solidFill>
              </a:rPr>
              <a:t>PRE1</a:t>
            </a:r>
            <a:r>
              <a:rPr lang="en-US" sz="900" dirty="0">
                <a:solidFill>
                  <a:srgbClr val="FF0000"/>
                </a:solidFill>
              </a:rPr>
              <a:t>=0.6mA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A5113EE-35AD-44EC-2922-498DB2FB7D31}"/>
              </a:ext>
            </a:extLst>
          </p:cNvPr>
          <p:cNvCxnSpPr>
            <a:cxnSpLocks/>
          </p:cNvCxnSpPr>
          <p:nvPr/>
        </p:nvCxnSpPr>
        <p:spPr>
          <a:xfrm>
            <a:off x="8594725" y="4241800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C8B4FF-EA3D-5403-1F3C-A298B45F09F3}"/>
              </a:ext>
            </a:extLst>
          </p:cNvPr>
          <p:cNvSpPr txBox="1"/>
          <p:nvPr/>
        </p:nvSpPr>
        <p:spPr>
          <a:xfrm>
            <a:off x="8556625" y="4171950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</a:t>
            </a:r>
            <a:r>
              <a:rPr lang="en-US" sz="500" dirty="0">
                <a:solidFill>
                  <a:srgbClr val="FF0000"/>
                </a:solidFill>
              </a:rPr>
              <a:t>MAIN</a:t>
            </a:r>
            <a:r>
              <a:rPr lang="en-US" sz="900" dirty="0">
                <a:solidFill>
                  <a:srgbClr val="FF0000"/>
                </a:solidFill>
              </a:rPr>
              <a:t>=10mA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2AA6F8-F755-511E-C80A-20DD39D15B68}"/>
              </a:ext>
            </a:extLst>
          </p:cNvPr>
          <p:cNvCxnSpPr>
            <a:cxnSpLocks/>
          </p:cNvCxnSpPr>
          <p:nvPr/>
        </p:nvCxnSpPr>
        <p:spPr>
          <a:xfrm>
            <a:off x="10035739" y="4241800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52427E-6118-8F47-6BD9-82994A7B6EB1}"/>
              </a:ext>
            </a:extLst>
          </p:cNvPr>
          <p:cNvSpPr txBox="1"/>
          <p:nvPr/>
        </p:nvSpPr>
        <p:spPr>
          <a:xfrm>
            <a:off x="9997639" y="4171950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</a:t>
            </a:r>
            <a:r>
              <a:rPr lang="en-US" sz="500" dirty="0">
                <a:solidFill>
                  <a:srgbClr val="FF0000"/>
                </a:solidFill>
              </a:rPr>
              <a:t>POST1</a:t>
            </a:r>
            <a:r>
              <a:rPr lang="en-US" sz="900" dirty="0">
                <a:solidFill>
                  <a:srgbClr val="FF0000"/>
                </a:solidFill>
              </a:rPr>
              <a:t>=2.9mA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BC0839-CF68-0B1D-B622-5BAF2C673789}"/>
              </a:ext>
            </a:extLst>
          </p:cNvPr>
          <p:cNvCxnSpPr>
            <a:cxnSpLocks/>
          </p:cNvCxnSpPr>
          <p:nvPr/>
        </p:nvCxnSpPr>
        <p:spPr>
          <a:xfrm>
            <a:off x="11476752" y="4235801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2B2B34-D93B-4C60-AFD4-93849D00F2CA}"/>
              </a:ext>
            </a:extLst>
          </p:cNvPr>
          <p:cNvSpPr txBox="1"/>
          <p:nvPr/>
        </p:nvSpPr>
        <p:spPr>
          <a:xfrm>
            <a:off x="11438652" y="4165951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</a:t>
            </a:r>
            <a:r>
              <a:rPr lang="en-US" sz="500" dirty="0">
                <a:solidFill>
                  <a:srgbClr val="FF0000"/>
                </a:solidFill>
              </a:rPr>
              <a:t>POST2</a:t>
            </a:r>
            <a:r>
              <a:rPr lang="en-US" sz="900" dirty="0">
                <a:solidFill>
                  <a:srgbClr val="FF0000"/>
                </a:solidFill>
              </a:rPr>
              <a:t>=1.4mA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9A2A9B-7D45-2894-3386-A0BC10CA3FB2}"/>
              </a:ext>
            </a:extLst>
          </p:cNvPr>
          <p:cNvCxnSpPr>
            <a:cxnSpLocks/>
          </p:cNvCxnSpPr>
          <p:nvPr/>
        </p:nvCxnSpPr>
        <p:spPr>
          <a:xfrm>
            <a:off x="7162800" y="4241800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49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A585AB6-9911-F088-34B2-2A11D8EE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Analysis 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B23F8-C2E3-5275-5FE3-904A259F9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1170"/>
            <a:ext cx="2396640" cy="28162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8B790D-D498-5E1B-3DDF-24380B5AC9EF}"/>
              </a:ext>
            </a:extLst>
          </p:cNvPr>
          <p:cNvSpPr/>
          <p:nvPr/>
        </p:nvSpPr>
        <p:spPr>
          <a:xfrm>
            <a:off x="983974" y="3518452"/>
            <a:ext cx="1500809" cy="149087"/>
          </a:xfrm>
          <a:prstGeom prst="rect">
            <a:avLst/>
          </a:prstGeom>
          <a:solidFill>
            <a:srgbClr val="FBF23B">
              <a:alpha val="24706"/>
            </a:srgbClr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63281B-4D7A-F902-F78A-9C74F8961229}"/>
              </a:ext>
            </a:extLst>
          </p:cNvPr>
          <p:cNvSpPr/>
          <p:nvPr/>
        </p:nvSpPr>
        <p:spPr>
          <a:xfrm>
            <a:off x="1096617" y="2701580"/>
            <a:ext cx="2123674" cy="149087"/>
          </a:xfrm>
          <a:prstGeom prst="rect">
            <a:avLst/>
          </a:prstGeom>
          <a:solidFill>
            <a:srgbClr val="FBF23B">
              <a:alpha val="24706"/>
            </a:srgbClr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1031FA1-3FA2-C0CC-2ED6-8774B39F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156" y="1260653"/>
            <a:ext cx="8467375" cy="5428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7A50734-C9DB-C1F4-9B31-3866B2F5BE80}"/>
              </a:ext>
            </a:extLst>
          </p:cNvPr>
          <p:cNvSpPr/>
          <p:nvPr/>
        </p:nvSpPr>
        <p:spPr>
          <a:xfrm>
            <a:off x="3516640" y="4636595"/>
            <a:ext cx="7907980" cy="204750"/>
          </a:xfrm>
          <a:prstGeom prst="rect">
            <a:avLst/>
          </a:prstGeom>
          <a:solidFill>
            <a:srgbClr val="FF0000">
              <a:alpha val="2470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55813F-AB01-FE25-BE1B-CBBF8B471FA9}"/>
              </a:ext>
            </a:extLst>
          </p:cNvPr>
          <p:cNvSpPr txBox="1"/>
          <p:nvPr/>
        </p:nvSpPr>
        <p:spPr>
          <a:xfrm>
            <a:off x="2507308" y="4564346"/>
            <a:ext cx="1010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Eye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D9139-0395-7AF5-68E3-88B541479D02}"/>
              </a:ext>
            </a:extLst>
          </p:cNvPr>
          <p:cNvSpPr txBox="1"/>
          <p:nvPr/>
        </p:nvSpPr>
        <p:spPr>
          <a:xfrm>
            <a:off x="7896114" y="5152098"/>
            <a:ext cx="2062895" cy="553998"/>
          </a:xfrm>
          <a:prstGeom prst="rect">
            <a:avLst/>
          </a:prstGeom>
          <a:solidFill>
            <a:srgbClr val="E7E7E7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* Delay time of 10ns is added to remove any settling time issues at the beginning of the simulation.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325446-6D1B-C4FC-516C-AAA69AA41C0F}"/>
              </a:ext>
            </a:extLst>
          </p:cNvPr>
          <p:cNvCxnSpPr/>
          <p:nvPr/>
        </p:nvCxnSpPr>
        <p:spPr>
          <a:xfrm flipH="1" flipV="1">
            <a:off x="7106478" y="4778726"/>
            <a:ext cx="815009" cy="5585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8F8ECF-1927-DAFE-F749-E7F813CF848A}"/>
              </a:ext>
            </a:extLst>
          </p:cNvPr>
          <p:cNvSpPr txBox="1"/>
          <p:nvPr/>
        </p:nvSpPr>
        <p:spPr>
          <a:xfrm>
            <a:off x="827397" y="5232404"/>
            <a:ext cx="1955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* The Sign bit of the XOR gates is set to 1, to subtract the cursor values from the main waveform.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E4AE5D-826F-D1DE-9601-52AF517DA1BC}"/>
              </a:ext>
            </a:extLst>
          </p:cNvPr>
          <p:cNvGrpSpPr/>
          <p:nvPr/>
        </p:nvGrpSpPr>
        <p:grpSpPr>
          <a:xfrm>
            <a:off x="521275" y="4432852"/>
            <a:ext cx="375695" cy="1041641"/>
            <a:chOff x="521275" y="4432852"/>
            <a:chExt cx="375695" cy="104164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08FD771-6AEC-C0C9-6260-029557017C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215" y="5463236"/>
              <a:ext cx="365755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1DDA1A-7EB5-B3DA-898F-E3808BFF6501}"/>
                </a:ext>
              </a:extLst>
            </p:cNvPr>
            <p:cNvCxnSpPr>
              <a:cxnSpLocks/>
            </p:cNvCxnSpPr>
            <p:nvPr/>
          </p:nvCxnSpPr>
          <p:spPr>
            <a:xfrm>
              <a:off x="531215" y="4432852"/>
              <a:ext cx="0" cy="1041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1E917F-E92C-0CA8-CE6E-2E52E08696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275" y="4442791"/>
              <a:ext cx="365755" cy="0"/>
            </a:xfrm>
            <a:prstGeom prst="line">
              <a:avLst/>
            </a:pr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991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D6C4-5CF7-0506-9764-C1B279BC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D86FA-08CB-6699-90F9-105724334CCA}"/>
              </a:ext>
            </a:extLst>
          </p:cNvPr>
          <p:cNvSpPr txBox="1"/>
          <p:nvPr/>
        </p:nvSpPr>
        <p:spPr>
          <a:xfrm>
            <a:off x="9294536" y="1127298"/>
            <a:ext cx="2226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Measurements </a:t>
            </a:r>
            <a:r>
              <a:rPr lang="en-US" sz="1200" dirty="0">
                <a:sym typeface="Wingdings" panose="05000000000000000000" pitchFamily="2" charset="2"/>
              </a:rPr>
              <a:t> Eye Diagram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AC3EF-5AB6-99DF-C995-2D98668F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690688"/>
            <a:ext cx="10850217" cy="47473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5FEB9E-C09E-7232-53C4-05791A3DE17D}"/>
              </a:ext>
            </a:extLst>
          </p:cNvPr>
          <p:cNvCxnSpPr>
            <a:cxnSpLocks/>
          </p:cNvCxnSpPr>
          <p:nvPr/>
        </p:nvCxnSpPr>
        <p:spPr>
          <a:xfrm>
            <a:off x="6206852" y="3367145"/>
            <a:ext cx="0" cy="1742739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70D0BE-55A8-6463-DC74-8CCF8A63CB66}"/>
              </a:ext>
            </a:extLst>
          </p:cNvPr>
          <p:cNvCxnSpPr>
            <a:cxnSpLocks/>
          </p:cNvCxnSpPr>
          <p:nvPr/>
        </p:nvCxnSpPr>
        <p:spPr>
          <a:xfrm>
            <a:off x="3743661" y="4234069"/>
            <a:ext cx="3737235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5C899B-5501-A60F-DB87-F7643A1C90BE}"/>
              </a:ext>
            </a:extLst>
          </p:cNvPr>
          <p:cNvSpPr txBox="1"/>
          <p:nvPr/>
        </p:nvSpPr>
        <p:spPr>
          <a:xfrm>
            <a:off x="5802734" y="3121959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223.3 mV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6ACD4-15E3-912E-9BBF-399C80DA39F4}"/>
              </a:ext>
            </a:extLst>
          </p:cNvPr>
          <p:cNvSpPr txBox="1"/>
          <p:nvPr/>
        </p:nvSpPr>
        <p:spPr>
          <a:xfrm>
            <a:off x="7480896" y="4095569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73.38 </a:t>
            </a:r>
            <a:r>
              <a:rPr lang="en-US" sz="1200" dirty="0" err="1">
                <a:solidFill>
                  <a:srgbClr val="FFFF00"/>
                </a:solidFill>
              </a:rPr>
              <a:t>ps</a:t>
            </a:r>
            <a:endParaRPr 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799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D6C4-5CF7-0506-9764-C1B279BC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Diagram	(Comparison)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C5AC18-AAEF-6310-9B95-1F32C3FD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690688"/>
            <a:ext cx="10850217" cy="47512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841304-6A25-1CEB-1ECB-79B7417C62D1}"/>
              </a:ext>
            </a:extLst>
          </p:cNvPr>
          <p:cNvSpPr txBox="1"/>
          <p:nvPr/>
        </p:nvSpPr>
        <p:spPr>
          <a:xfrm>
            <a:off x="6203109" y="1773160"/>
            <a:ext cx="374596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With Equalization, the swing pk2pk amplitude is reduced but the Eye opening is improved.</a:t>
            </a:r>
          </a:p>
        </p:txBody>
      </p:sp>
    </p:spTree>
    <p:extLst>
      <p:ext uri="{BB962C8B-B14F-4D97-AF65-F5344CB8AC3E}">
        <p14:creationId xmlns:p14="http://schemas.microsoft.com/office/powerpoint/2010/main" val="231832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D6C4-5CF7-0506-9764-C1B279BC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Diagram	(Comparison)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0B9447-9662-A1D3-8BE0-7DC325EDD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17403"/>
              </p:ext>
            </p:extLst>
          </p:nvPr>
        </p:nvGraphicFramePr>
        <p:xfrm>
          <a:off x="2269435" y="2098193"/>
          <a:ext cx="765312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043">
                  <a:extLst>
                    <a:ext uri="{9D8B030D-6E8A-4147-A177-3AD203B41FA5}">
                      <a16:colId xmlns:a16="http://schemas.microsoft.com/office/drawing/2014/main" val="3556155879"/>
                    </a:ext>
                  </a:extLst>
                </a:gridCol>
                <a:gridCol w="2551043">
                  <a:extLst>
                    <a:ext uri="{9D8B030D-6E8A-4147-A177-3AD203B41FA5}">
                      <a16:colId xmlns:a16="http://schemas.microsoft.com/office/drawing/2014/main" val="715559515"/>
                    </a:ext>
                  </a:extLst>
                </a:gridCol>
                <a:gridCol w="2551043">
                  <a:extLst>
                    <a:ext uri="{9D8B030D-6E8A-4147-A177-3AD203B41FA5}">
                      <a16:colId xmlns:a16="http://schemas.microsoft.com/office/drawing/2014/main" val="1975869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Equalization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 Equalization</a:t>
                      </a:r>
                      <a:br>
                        <a:rPr lang="en-US" dirty="0"/>
                      </a:br>
                      <a:r>
                        <a:rPr lang="en-US" dirty="0"/>
                        <a:t>(4-tap)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79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Eye Height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103.1 mV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223.3 mV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35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Eye Width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38.69 </a:t>
                      </a:r>
                      <a:r>
                        <a:rPr lang="en-US" b="1" dirty="0" err="1"/>
                        <a:t>ps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73.38 </a:t>
                      </a:r>
                      <a:r>
                        <a:rPr lang="en-US" b="1" dirty="0" err="1"/>
                        <a:t>ps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98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Swing (PK2PK)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500 mV</a:t>
                      </a:r>
                      <a:br>
                        <a:rPr lang="en-US" dirty="0"/>
                      </a:br>
                      <a:r>
                        <a:rPr lang="en-US" dirty="0"/>
                        <a:t>(–250mV ~ +250mV)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328 mV</a:t>
                      </a:r>
                      <a:br>
                        <a:rPr lang="en-US" dirty="0"/>
                      </a:br>
                      <a:r>
                        <a:rPr lang="en-US" dirty="0"/>
                        <a:t>(–164mV ~ +164mV)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58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63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F993-8EA5-FA2B-F512-03D75F11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E18A20-94E0-BEB5-5BAB-BA701F707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340496"/>
              </p:ext>
            </p:extLst>
          </p:nvPr>
        </p:nvGraphicFramePr>
        <p:xfrm>
          <a:off x="2522220" y="1917065"/>
          <a:ext cx="71475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780">
                  <a:extLst>
                    <a:ext uri="{9D8B030D-6E8A-4147-A177-3AD203B41FA5}">
                      <a16:colId xmlns:a16="http://schemas.microsoft.com/office/drawing/2014/main" val="1458787076"/>
                    </a:ext>
                  </a:extLst>
                </a:gridCol>
                <a:gridCol w="3573780">
                  <a:extLst>
                    <a:ext uri="{9D8B030D-6E8A-4147-A177-3AD203B41FA5}">
                      <a16:colId xmlns:a16="http://schemas.microsoft.com/office/drawing/2014/main" val="2397946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Gb/s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40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9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Tx-Driver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Mode (CML)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8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r>
                        <a:rPr lang="en-US" sz="1100" dirty="0"/>
                        <a:t>SWING (PK2PK)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1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sz="1100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0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12-inch FR4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62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9E47-5F8C-9733-A9F6-0FD51E97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= 12 x 1-inch FR4 section 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095D1722-4FE9-EAA1-5548-695D214BF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594" y="1825625"/>
            <a:ext cx="9496812" cy="435133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A68837-5D43-6F7F-FBC4-A42DA8526FF5}"/>
              </a:ext>
            </a:extLst>
          </p:cNvPr>
          <p:cNvSpPr txBox="1"/>
          <p:nvPr/>
        </p:nvSpPr>
        <p:spPr>
          <a:xfrm>
            <a:off x="7284720" y="2218174"/>
            <a:ext cx="203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1-inch FR4 section </a:t>
            </a:r>
          </a:p>
        </p:txBody>
      </p:sp>
    </p:spTree>
    <p:extLst>
      <p:ext uri="{BB962C8B-B14F-4D97-AF65-F5344CB8AC3E}">
        <p14:creationId xmlns:p14="http://schemas.microsoft.com/office/powerpoint/2010/main" val="319978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954-1098-8EBB-840F-5B20C98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355"/>
          </a:xfrm>
        </p:spPr>
        <p:txBody>
          <a:bodyPr/>
          <a:lstStyle/>
          <a:p>
            <a:pPr algn="ctr"/>
            <a:r>
              <a:rPr lang="en-US" dirty="0"/>
              <a:t>1) Eye Diagram</a:t>
            </a:r>
            <a:br>
              <a:rPr lang="en-US" dirty="0"/>
            </a:br>
            <a:r>
              <a:rPr lang="en-US" dirty="0"/>
              <a:t>(without Equalization)</a:t>
            </a:r>
          </a:p>
        </p:txBody>
      </p:sp>
    </p:spTree>
    <p:extLst>
      <p:ext uri="{BB962C8B-B14F-4D97-AF65-F5344CB8AC3E}">
        <p14:creationId xmlns:p14="http://schemas.microsoft.com/office/powerpoint/2010/main" val="102048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954-1098-8EBB-840F-5B20C98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TB Schematics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B9F32-73E5-30FE-85DC-2EEB643AF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002" y="1452989"/>
            <a:ext cx="10195010" cy="456532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4C3A7D-8B88-95B7-F343-C71B78F5EC4C}"/>
              </a:ext>
            </a:extLst>
          </p:cNvPr>
          <p:cNvCxnSpPr>
            <a:cxnSpLocks/>
          </p:cNvCxnSpPr>
          <p:nvPr/>
        </p:nvCxnSpPr>
        <p:spPr>
          <a:xfrm flipH="1">
            <a:off x="1493426" y="4219298"/>
            <a:ext cx="569387" cy="5276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ECF022-3225-5967-7F5D-26588E68B693}"/>
              </a:ext>
            </a:extLst>
          </p:cNvPr>
          <p:cNvCxnSpPr>
            <a:cxnSpLocks/>
          </p:cNvCxnSpPr>
          <p:nvPr/>
        </p:nvCxnSpPr>
        <p:spPr>
          <a:xfrm flipH="1" flipV="1">
            <a:off x="1493426" y="4746953"/>
            <a:ext cx="569387" cy="5276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D813E4-6B11-1258-6326-72B390D2D2D5}"/>
              </a:ext>
            </a:extLst>
          </p:cNvPr>
          <p:cNvSpPr txBox="1"/>
          <p:nvPr/>
        </p:nvSpPr>
        <p:spPr>
          <a:xfrm>
            <a:off x="5427227" y="5289818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m=200</a:t>
            </a:r>
            <a:br>
              <a:rPr lang="en-US" sz="1000" dirty="0">
                <a:solidFill>
                  <a:srgbClr val="FFC000"/>
                </a:solidFill>
              </a:rPr>
            </a:br>
            <a:r>
              <a:rPr lang="en-US" sz="1000" dirty="0">
                <a:solidFill>
                  <a:srgbClr val="FFC000"/>
                </a:solidFill>
              </a:rPr>
              <a:t>L=4*L</a:t>
            </a:r>
            <a:r>
              <a:rPr lang="en-US" sz="700" dirty="0">
                <a:solidFill>
                  <a:srgbClr val="FFC000"/>
                </a:solidFill>
              </a:rPr>
              <a:t>MIN</a:t>
            </a:r>
            <a:endParaRPr lang="en-US" sz="5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DDDF7-5E40-88AD-4712-8BC8ABE94FAD}"/>
              </a:ext>
            </a:extLst>
          </p:cNvPr>
          <p:cNvSpPr txBox="1"/>
          <p:nvPr/>
        </p:nvSpPr>
        <p:spPr>
          <a:xfrm>
            <a:off x="2704347" y="5289818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m=200</a:t>
            </a:r>
            <a:br>
              <a:rPr lang="en-US" sz="1000" dirty="0">
                <a:solidFill>
                  <a:srgbClr val="FFC000"/>
                </a:solidFill>
              </a:rPr>
            </a:br>
            <a:r>
              <a:rPr lang="en-US" sz="1000" dirty="0">
                <a:solidFill>
                  <a:srgbClr val="FFC000"/>
                </a:solidFill>
              </a:rPr>
              <a:t>L=4*L</a:t>
            </a:r>
            <a:r>
              <a:rPr lang="en-US" sz="700" dirty="0">
                <a:solidFill>
                  <a:srgbClr val="FFC000"/>
                </a:solidFill>
              </a:rPr>
              <a:t>MIN</a:t>
            </a:r>
            <a:endParaRPr lang="en-US" sz="500" dirty="0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58259-67E3-F221-CF86-617D4218213F}"/>
              </a:ext>
            </a:extLst>
          </p:cNvPr>
          <p:cNvSpPr txBox="1"/>
          <p:nvPr/>
        </p:nvSpPr>
        <p:spPr>
          <a:xfrm>
            <a:off x="5476919" y="434684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m=100</a:t>
            </a:r>
            <a:br>
              <a:rPr lang="en-US" sz="1000" dirty="0">
                <a:solidFill>
                  <a:srgbClr val="FFC000"/>
                </a:solidFill>
              </a:rPr>
            </a:br>
            <a:r>
              <a:rPr lang="en-US" sz="1000" dirty="0">
                <a:solidFill>
                  <a:srgbClr val="FFC000"/>
                </a:solidFill>
              </a:rPr>
              <a:t>L=L</a:t>
            </a:r>
            <a:r>
              <a:rPr lang="en-US" sz="700" dirty="0">
                <a:solidFill>
                  <a:srgbClr val="FFC000"/>
                </a:solidFill>
              </a:rPr>
              <a:t>MIN</a:t>
            </a:r>
            <a:endParaRPr lang="en-US" sz="5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FEA775-5EC7-2467-47E5-D4CA8844228C}"/>
              </a:ext>
            </a:extLst>
          </p:cNvPr>
          <p:cNvSpPr txBox="1"/>
          <p:nvPr/>
        </p:nvSpPr>
        <p:spPr>
          <a:xfrm>
            <a:off x="4790322" y="434684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m=100</a:t>
            </a:r>
            <a:br>
              <a:rPr lang="en-US" sz="1000" dirty="0">
                <a:solidFill>
                  <a:srgbClr val="FFC000"/>
                </a:solidFill>
              </a:rPr>
            </a:br>
            <a:r>
              <a:rPr lang="en-US" sz="1000" dirty="0">
                <a:solidFill>
                  <a:srgbClr val="FFC000"/>
                </a:solidFill>
              </a:rPr>
              <a:t>L=L</a:t>
            </a:r>
            <a:r>
              <a:rPr lang="en-US" sz="700" dirty="0">
                <a:solidFill>
                  <a:srgbClr val="FFC000"/>
                </a:solidFill>
              </a:rPr>
              <a:t>MIN</a:t>
            </a:r>
            <a:endParaRPr lang="en-US" sz="500" dirty="0">
              <a:solidFill>
                <a:srgbClr val="FFC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42603A-D548-07FC-4940-1D85333EA62A}"/>
              </a:ext>
            </a:extLst>
          </p:cNvPr>
          <p:cNvCxnSpPr>
            <a:cxnSpLocks/>
          </p:cNvCxnSpPr>
          <p:nvPr/>
        </p:nvCxnSpPr>
        <p:spPr>
          <a:xfrm>
            <a:off x="3476559" y="4301277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D768E5-C65F-07BB-9BB4-AF34426AB277}"/>
              </a:ext>
            </a:extLst>
          </p:cNvPr>
          <p:cNvSpPr txBox="1"/>
          <p:nvPr/>
        </p:nvSpPr>
        <p:spPr>
          <a:xfrm>
            <a:off x="3438459" y="4231427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</a:t>
            </a:r>
            <a:r>
              <a:rPr lang="en-US" sz="500" dirty="0">
                <a:solidFill>
                  <a:srgbClr val="FF0000"/>
                </a:solidFill>
              </a:rPr>
              <a:t>MAIN</a:t>
            </a:r>
            <a:r>
              <a:rPr lang="en-US" sz="900" dirty="0">
                <a:solidFill>
                  <a:srgbClr val="FF0000"/>
                </a:solidFill>
              </a:rPr>
              <a:t>=10mA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F4AB7D-524B-BCC5-E21F-DA63CCAD6922}"/>
              </a:ext>
            </a:extLst>
          </p:cNvPr>
          <p:cNvSpPr txBox="1"/>
          <p:nvPr/>
        </p:nvSpPr>
        <p:spPr>
          <a:xfrm>
            <a:off x="82462" y="3854401"/>
            <a:ext cx="1410964" cy="17851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LIB: </a:t>
            </a:r>
            <a:r>
              <a:rPr lang="en-US" sz="1000" b="1" dirty="0" err="1"/>
              <a:t>analogLib</a:t>
            </a:r>
            <a:endParaRPr lang="en-US" sz="1000" b="1" dirty="0"/>
          </a:p>
          <a:p>
            <a:r>
              <a:rPr lang="en-US" sz="1000" dirty="0"/>
              <a:t>CELL: </a:t>
            </a:r>
            <a:r>
              <a:rPr lang="en-US" sz="1000" b="1" dirty="0" err="1"/>
              <a:t>vprbs</a:t>
            </a:r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Zero value: </a:t>
            </a:r>
            <a:r>
              <a:rPr lang="en-US" sz="1000" b="1" dirty="0"/>
              <a:t>0 V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/ 1 V</a:t>
            </a:r>
          </a:p>
          <a:p>
            <a:r>
              <a:rPr lang="en-US" sz="1000" dirty="0"/>
              <a:t>One value: </a:t>
            </a:r>
            <a:r>
              <a:rPr lang="en-US" sz="1000" b="1" dirty="0"/>
              <a:t>1 V </a:t>
            </a:r>
            <a:r>
              <a:rPr lang="en-US" sz="1000" dirty="0">
                <a:solidFill>
                  <a:srgbClr val="FF0000"/>
                </a:solidFill>
              </a:rPr>
              <a:t>/ 0 V</a:t>
            </a:r>
          </a:p>
          <a:p>
            <a:r>
              <a:rPr lang="en-US" sz="1000" dirty="0"/>
              <a:t>Bit period: </a:t>
            </a:r>
            <a:r>
              <a:rPr lang="en-US" sz="1000" b="1" dirty="0">
                <a:highlight>
                  <a:srgbClr val="FFFF00"/>
                </a:highlight>
              </a:rPr>
              <a:t>83.33ps</a:t>
            </a:r>
            <a:r>
              <a:rPr lang="en-US" sz="1000" b="1" dirty="0"/>
              <a:t> </a:t>
            </a:r>
            <a:br>
              <a:rPr lang="en-US" sz="1000" b="1" dirty="0"/>
            </a:br>
            <a:r>
              <a:rPr lang="en-US" sz="1000" b="1" dirty="0"/>
              <a:t>                       </a:t>
            </a:r>
            <a:r>
              <a:rPr lang="en-US" sz="1000" b="1" dirty="0">
                <a:highlight>
                  <a:srgbClr val="FFFF00"/>
                </a:highlight>
              </a:rPr>
              <a:t>(1/12G) </a:t>
            </a:r>
          </a:p>
          <a:p>
            <a:r>
              <a:rPr lang="en-US" sz="1000" dirty="0"/>
              <a:t>Rise/Fall times: </a:t>
            </a:r>
            <a:r>
              <a:rPr lang="en-US" sz="1000" b="1" dirty="0"/>
              <a:t>2.5 </a:t>
            </a:r>
            <a:r>
              <a:rPr lang="en-US" sz="1000" b="1" dirty="0" err="1"/>
              <a:t>ps</a:t>
            </a:r>
            <a:endParaRPr lang="en-US" sz="1000" b="1" dirty="0"/>
          </a:p>
          <a:p>
            <a:r>
              <a:rPr lang="en-US" sz="1000" dirty="0"/>
              <a:t>Edge type: </a:t>
            </a:r>
            <a:r>
              <a:rPr lang="en-US" sz="1000" b="1" dirty="0"/>
              <a:t>linear</a:t>
            </a:r>
          </a:p>
          <a:p>
            <a:r>
              <a:rPr lang="en-US" sz="1000" dirty="0"/>
              <a:t>Trigger: </a:t>
            </a:r>
            <a:r>
              <a:rPr lang="en-US" sz="1000" b="1" dirty="0"/>
              <a:t>Internal</a:t>
            </a:r>
          </a:p>
          <a:p>
            <a:r>
              <a:rPr lang="en-US" sz="1000" dirty="0"/>
              <a:t>LFSR Mode: </a:t>
            </a:r>
            <a:r>
              <a:rPr lang="en-US" sz="1000" b="1" dirty="0"/>
              <a:t>PN32</a:t>
            </a:r>
          </a:p>
        </p:txBody>
      </p:sp>
    </p:spTree>
    <p:extLst>
      <p:ext uri="{BB962C8B-B14F-4D97-AF65-F5344CB8AC3E}">
        <p14:creationId xmlns:p14="http://schemas.microsoft.com/office/powerpoint/2010/main" val="339776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A585AB6-9911-F088-34B2-2A11D8EE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Analysis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E883D-3EA1-AC59-A519-2406A4D93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1170"/>
            <a:ext cx="2421847" cy="26640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905CE8-760E-C9EB-6058-C75A7ACEC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329" y="1653265"/>
            <a:ext cx="8264725" cy="3551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8B790D-D498-5E1B-3DDF-24380B5AC9EF}"/>
              </a:ext>
            </a:extLst>
          </p:cNvPr>
          <p:cNvSpPr/>
          <p:nvPr/>
        </p:nvSpPr>
        <p:spPr>
          <a:xfrm>
            <a:off x="983974" y="3518452"/>
            <a:ext cx="1500809" cy="149087"/>
          </a:xfrm>
          <a:prstGeom prst="rect">
            <a:avLst/>
          </a:prstGeom>
          <a:solidFill>
            <a:srgbClr val="FBF23B">
              <a:alpha val="24706"/>
            </a:srgbClr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3281B-4D7A-F902-F78A-9C74F8961229}"/>
              </a:ext>
            </a:extLst>
          </p:cNvPr>
          <p:cNvSpPr/>
          <p:nvPr/>
        </p:nvSpPr>
        <p:spPr>
          <a:xfrm>
            <a:off x="1096617" y="2701580"/>
            <a:ext cx="2123674" cy="149087"/>
          </a:xfrm>
          <a:prstGeom prst="rect">
            <a:avLst/>
          </a:prstGeom>
          <a:solidFill>
            <a:srgbClr val="FBF23B">
              <a:alpha val="24706"/>
            </a:srgbClr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50734-C9DB-C1F4-9B31-3866B2F5BE80}"/>
              </a:ext>
            </a:extLst>
          </p:cNvPr>
          <p:cNvSpPr/>
          <p:nvPr/>
        </p:nvSpPr>
        <p:spPr>
          <a:xfrm>
            <a:off x="3633329" y="5029200"/>
            <a:ext cx="7647584" cy="175535"/>
          </a:xfrm>
          <a:prstGeom prst="rect">
            <a:avLst/>
          </a:prstGeom>
          <a:solidFill>
            <a:srgbClr val="FF0000">
              <a:alpha val="2470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55813F-AB01-FE25-BE1B-CBBF8B471FA9}"/>
              </a:ext>
            </a:extLst>
          </p:cNvPr>
          <p:cNvSpPr txBox="1"/>
          <p:nvPr/>
        </p:nvSpPr>
        <p:spPr>
          <a:xfrm>
            <a:off x="2602481" y="4978467"/>
            <a:ext cx="1010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Eye Diagram</a:t>
            </a:r>
          </a:p>
        </p:txBody>
      </p:sp>
    </p:spTree>
    <p:extLst>
      <p:ext uri="{BB962C8B-B14F-4D97-AF65-F5344CB8AC3E}">
        <p14:creationId xmlns:p14="http://schemas.microsoft.com/office/powerpoint/2010/main" val="74901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D6C4-5CF7-0506-9764-C1B279BC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9CF569-112F-3D57-79A1-64B27DA2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690688"/>
            <a:ext cx="10850217" cy="47448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9D86FA-08CB-6699-90F9-105724334CCA}"/>
              </a:ext>
            </a:extLst>
          </p:cNvPr>
          <p:cNvSpPr txBox="1"/>
          <p:nvPr/>
        </p:nvSpPr>
        <p:spPr>
          <a:xfrm>
            <a:off x="9294536" y="1127298"/>
            <a:ext cx="2226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Measurements </a:t>
            </a:r>
            <a:r>
              <a:rPr lang="en-US" sz="1200" dirty="0">
                <a:sym typeface="Wingdings" panose="05000000000000000000" pitchFamily="2" charset="2"/>
              </a:rPr>
              <a:t> Eye Diagram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5FEB9E-C09E-7232-53C4-05791A3DE17D}"/>
              </a:ext>
            </a:extLst>
          </p:cNvPr>
          <p:cNvCxnSpPr>
            <a:cxnSpLocks/>
          </p:cNvCxnSpPr>
          <p:nvPr/>
        </p:nvCxnSpPr>
        <p:spPr>
          <a:xfrm>
            <a:off x="6056242" y="3826565"/>
            <a:ext cx="0" cy="815009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70D0BE-55A8-6463-DC74-8CCF8A63CB66}"/>
              </a:ext>
            </a:extLst>
          </p:cNvPr>
          <p:cNvCxnSpPr>
            <a:cxnSpLocks/>
          </p:cNvCxnSpPr>
          <p:nvPr/>
        </p:nvCxnSpPr>
        <p:spPr>
          <a:xfrm>
            <a:off x="4601817" y="4234069"/>
            <a:ext cx="2007705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5C899B-5501-A60F-DB87-F7643A1C90BE}"/>
              </a:ext>
            </a:extLst>
          </p:cNvPr>
          <p:cNvSpPr txBox="1"/>
          <p:nvPr/>
        </p:nvSpPr>
        <p:spPr>
          <a:xfrm>
            <a:off x="5652124" y="3549566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103.1 mV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86ACD4-15E3-912E-9BBF-399C80DA39F4}"/>
              </a:ext>
            </a:extLst>
          </p:cNvPr>
          <p:cNvSpPr txBox="1"/>
          <p:nvPr/>
        </p:nvSpPr>
        <p:spPr>
          <a:xfrm>
            <a:off x="6609522" y="4095569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38.69 </a:t>
            </a:r>
            <a:r>
              <a:rPr lang="en-US" sz="1200" dirty="0" err="1">
                <a:solidFill>
                  <a:srgbClr val="FFFF00"/>
                </a:solidFill>
              </a:rPr>
              <a:t>ps</a:t>
            </a:r>
            <a:endParaRPr 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1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954-1098-8EBB-840F-5B20C98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355"/>
          </a:xfrm>
        </p:spPr>
        <p:txBody>
          <a:bodyPr/>
          <a:lstStyle/>
          <a:p>
            <a:pPr algn="ctr"/>
            <a:r>
              <a:rPr lang="en-US" dirty="0"/>
              <a:t>2) Eye Diagram</a:t>
            </a:r>
            <a:br>
              <a:rPr lang="en-US" dirty="0"/>
            </a:br>
            <a:r>
              <a:rPr lang="en-US" dirty="0"/>
              <a:t>(with Equalization)</a:t>
            </a:r>
          </a:p>
        </p:txBody>
      </p:sp>
    </p:spTree>
    <p:extLst>
      <p:ext uri="{BB962C8B-B14F-4D97-AF65-F5344CB8AC3E}">
        <p14:creationId xmlns:p14="http://schemas.microsoft.com/office/powerpoint/2010/main" val="258688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4F5824A6-6E84-598A-7E5D-08295FAD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11" y="1840145"/>
            <a:ext cx="10372088" cy="3780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2E954-1098-8EBB-840F-5B20C98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TB Schematics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31D204-C8BE-DAD1-C71C-F479232E60F0}"/>
              </a:ext>
            </a:extLst>
          </p:cNvPr>
          <p:cNvSpPr txBox="1"/>
          <p:nvPr/>
        </p:nvSpPr>
        <p:spPr>
          <a:xfrm>
            <a:off x="7038857" y="44517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m=</a:t>
            </a:r>
            <a:r>
              <a:rPr lang="en-US" sz="900" b="1" dirty="0">
                <a:solidFill>
                  <a:schemeClr val="accent2"/>
                </a:solidFill>
              </a:rPr>
              <a:t>12</a:t>
            </a:r>
            <a:br>
              <a:rPr lang="en-US" sz="900" dirty="0">
                <a:solidFill>
                  <a:srgbClr val="FFC000"/>
                </a:solidFill>
              </a:rPr>
            </a:br>
            <a:r>
              <a:rPr lang="en-US" sz="900" dirty="0">
                <a:solidFill>
                  <a:srgbClr val="FFC000"/>
                </a:solidFill>
              </a:rPr>
              <a:t>L=4*L</a:t>
            </a:r>
            <a:r>
              <a:rPr lang="en-US" sz="600" dirty="0">
                <a:solidFill>
                  <a:srgbClr val="FFC000"/>
                </a:solidFill>
              </a:rPr>
              <a:t>MIN</a:t>
            </a:r>
            <a:endParaRPr lang="en-US" sz="400" dirty="0">
              <a:solidFill>
                <a:srgbClr val="FFC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0E1760-FDF5-49E5-5F79-4D8DF9650D4E}"/>
              </a:ext>
            </a:extLst>
          </p:cNvPr>
          <p:cNvSpPr txBox="1"/>
          <p:nvPr/>
        </p:nvSpPr>
        <p:spPr>
          <a:xfrm>
            <a:off x="8486657" y="44517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m=</a:t>
            </a:r>
            <a:r>
              <a:rPr lang="en-US" sz="900" b="1" dirty="0">
                <a:solidFill>
                  <a:srgbClr val="FFC000"/>
                </a:solidFill>
              </a:rPr>
              <a:t>200</a:t>
            </a:r>
            <a:br>
              <a:rPr lang="en-US" sz="900" dirty="0">
                <a:solidFill>
                  <a:srgbClr val="FFC000"/>
                </a:solidFill>
              </a:rPr>
            </a:br>
            <a:r>
              <a:rPr lang="en-US" sz="900" dirty="0">
                <a:solidFill>
                  <a:srgbClr val="FFC000"/>
                </a:solidFill>
              </a:rPr>
              <a:t>L=4*L</a:t>
            </a:r>
            <a:r>
              <a:rPr lang="en-US" sz="600" dirty="0">
                <a:solidFill>
                  <a:srgbClr val="FFC000"/>
                </a:solidFill>
              </a:rPr>
              <a:t>MIN</a:t>
            </a:r>
            <a:endParaRPr lang="en-US" sz="400" dirty="0">
              <a:solidFill>
                <a:srgbClr val="FFC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35097B-4150-F941-BA75-3FD6FD3DA845}"/>
              </a:ext>
            </a:extLst>
          </p:cNvPr>
          <p:cNvSpPr txBox="1"/>
          <p:nvPr/>
        </p:nvSpPr>
        <p:spPr>
          <a:xfrm>
            <a:off x="9934457" y="44517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m=</a:t>
            </a:r>
            <a:r>
              <a:rPr lang="en-US" sz="900" b="1" dirty="0">
                <a:solidFill>
                  <a:schemeClr val="accent2"/>
                </a:solidFill>
              </a:rPr>
              <a:t>58</a:t>
            </a:r>
            <a:br>
              <a:rPr lang="en-US" sz="900" dirty="0">
                <a:solidFill>
                  <a:srgbClr val="FFC000"/>
                </a:solidFill>
              </a:rPr>
            </a:br>
            <a:r>
              <a:rPr lang="en-US" sz="900" dirty="0">
                <a:solidFill>
                  <a:srgbClr val="FFC000"/>
                </a:solidFill>
              </a:rPr>
              <a:t>L=4*L</a:t>
            </a:r>
            <a:r>
              <a:rPr lang="en-US" sz="600" dirty="0">
                <a:solidFill>
                  <a:srgbClr val="FFC000"/>
                </a:solidFill>
              </a:rPr>
              <a:t>MIN</a:t>
            </a:r>
            <a:endParaRPr lang="en-US" sz="400" dirty="0">
              <a:solidFill>
                <a:srgbClr val="FFC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940491-E6C0-8F6C-1680-9C725F2E39C4}"/>
              </a:ext>
            </a:extLst>
          </p:cNvPr>
          <p:cNvSpPr txBox="1"/>
          <p:nvPr/>
        </p:nvSpPr>
        <p:spPr>
          <a:xfrm>
            <a:off x="11382257" y="44517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m=</a:t>
            </a:r>
            <a:r>
              <a:rPr lang="en-US" sz="900" b="1" dirty="0">
                <a:solidFill>
                  <a:schemeClr val="accent2"/>
                </a:solidFill>
              </a:rPr>
              <a:t>28</a:t>
            </a:r>
            <a:br>
              <a:rPr lang="en-US" sz="900" dirty="0">
                <a:solidFill>
                  <a:srgbClr val="FFC000"/>
                </a:solidFill>
              </a:rPr>
            </a:br>
            <a:r>
              <a:rPr lang="en-US" sz="900" dirty="0">
                <a:solidFill>
                  <a:srgbClr val="FFC000"/>
                </a:solidFill>
              </a:rPr>
              <a:t>L=4*L</a:t>
            </a:r>
            <a:r>
              <a:rPr lang="en-US" sz="600" dirty="0">
                <a:solidFill>
                  <a:srgbClr val="FFC000"/>
                </a:solidFill>
              </a:rPr>
              <a:t>MIN</a:t>
            </a:r>
            <a:endParaRPr lang="en-US" sz="400" dirty="0">
              <a:solidFill>
                <a:srgbClr val="FFC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4E0115-5B12-F65B-0AEF-306EA89473BB}"/>
              </a:ext>
            </a:extLst>
          </p:cNvPr>
          <p:cNvSpPr txBox="1"/>
          <p:nvPr/>
        </p:nvSpPr>
        <p:spPr>
          <a:xfrm>
            <a:off x="7124700" y="4171950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</a:t>
            </a:r>
            <a:r>
              <a:rPr lang="en-US" sz="500" dirty="0">
                <a:solidFill>
                  <a:srgbClr val="FF0000"/>
                </a:solidFill>
              </a:rPr>
              <a:t>PRE1</a:t>
            </a:r>
            <a:r>
              <a:rPr lang="en-US" sz="900" dirty="0">
                <a:solidFill>
                  <a:srgbClr val="FF0000"/>
                </a:solidFill>
              </a:rPr>
              <a:t>=0.6mA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F2CDE5-8892-1010-BF27-48C06EAE6CA9}"/>
              </a:ext>
            </a:extLst>
          </p:cNvPr>
          <p:cNvCxnSpPr>
            <a:cxnSpLocks/>
          </p:cNvCxnSpPr>
          <p:nvPr/>
        </p:nvCxnSpPr>
        <p:spPr>
          <a:xfrm>
            <a:off x="8594725" y="4241800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C3690CB-D059-62D7-4113-DB98F3504431}"/>
              </a:ext>
            </a:extLst>
          </p:cNvPr>
          <p:cNvSpPr txBox="1"/>
          <p:nvPr/>
        </p:nvSpPr>
        <p:spPr>
          <a:xfrm>
            <a:off x="8556625" y="4171950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</a:t>
            </a:r>
            <a:r>
              <a:rPr lang="en-US" sz="500" dirty="0">
                <a:solidFill>
                  <a:srgbClr val="FF0000"/>
                </a:solidFill>
              </a:rPr>
              <a:t>MAIN</a:t>
            </a:r>
            <a:r>
              <a:rPr lang="en-US" sz="900" dirty="0">
                <a:solidFill>
                  <a:srgbClr val="FF0000"/>
                </a:solidFill>
              </a:rPr>
              <a:t>=10mA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77975E-8BC2-6D24-CAEC-8DE713700441}"/>
              </a:ext>
            </a:extLst>
          </p:cNvPr>
          <p:cNvCxnSpPr>
            <a:cxnSpLocks/>
          </p:cNvCxnSpPr>
          <p:nvPr/>
        </p:nvCxnSpPr>
        <p:spPr>
          <a:xfrm>
            <a:off x="10035739" y="4241800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A7E14E-7C28-CBDF-30A6-86B88D00C92C}"/>
              </a:ext>
            </a:extLst>
          </p:cNvPr>
          <p:cNvSpPr txBox="1"/>
          <p:nvPr/>
        </p:nvSpPr>
        <p:spPr>
          <a:xfrm>
            <a:off x="9997639" y="4171950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</a:t>
            </a:r>
            <a:r>
              <a:rPr lang="en-US" sz="500" dirty="0">
                <a:solidFill>
                  <a:srgbClr val="FF0000"/>
                </a:solidFill>
              </a:rPr>
              <a:t>POST1</a:t>
            </a:r>
            <a:r>
              <a:rPr lang="en-US" sz="900" dirty="0">
                <a:solidFill>
                  <a:srgbClr val="FF0000"/>
                </a:solidFill>
              </a:rPr>
              <a:t>=2.9mA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2D16F3-5268-A921-A357-D848CA61D6A5}"/>
              </a:ext>
            </a:extLst>
          </p:cNvPr>
          <p:cNvCxnSpPr>
            <a:cxnSpLocks/>
          </p:cNvCxnSpPr>
          <p:nvPr/>
        </p:nvCxnSpPr>
        <p:spPr>
          <a:xfrm>
            <a:off x="11476752" y="4235801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23FDCCE-7850-5637-8B32-8F3207E71DD1}"/>
              </a:ext>
            </a:extLst>
          </p:cNvPr>
          <p:cNvSpPr txBox="1"/>
          <p:nvPr/>
        </p:nvSpPr>
        <p:spPr>
          <a:xfrm>
            <a:off x="11438652" y="4165951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</a:t>
            </a:r>
            <a:r>
              <a:rPr lang="en-US" sz="500" dirty="0">
                <a:solidFill>
                  <a:srgbClr val="FF0000"/>
                </a:solidFill>
              </a:rPr>
              <a:t>POST2</a:t>
            </a:r>
            <a:r>
              <a:rPr lang="en-US" sz="900" dirty="0">
                <a:solidFill>
                  <a:srgbClr val="FF0000"/>
                </a:solidFill>
              </a:rPr>
              <a:t>=1.4mA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D813E4-6B11-1258-6326-72B390D2D2D5}"/>
              </a:ext>
            </a:extLst>
          </p:cNvPr>
          <p:cNvSpPr txBox="1"/>
          <p:nvPr/>
        </p:nvSpPr>
        <p:spPr>
          <a:xfrm>
            <a:off x="6029207" y="52518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m=200</a:t>
            </a:r>
            <a:br>
              <a:rPr lang="en-US" sz="900" dirty="0">
                <a:solidFill>
                  <a:srgbClr val="FFC000"/>
                </a:solidFill>
              </a:rPr>
            </a:br>
            <a:r>
              <a:rPr lang="en-US" sz="900" dirty="0">
                <a:solidFill>
                  <a:srgbClr val="FFC000"/>
                </a:solidFill>
              </a:rPr>
              <a:t>L=4*L</a:t>
            </a:r>
            <a:r>
              <a:rPr lang="en-US" sz="600" dirty="0">
                <a:solidFill>
                  <a:srgbClr val="FFC000"/>
                </a:solidFill>
              </a:rPr>
              <a:t>MIN</a:t>
            </a:r>
            <a:endParaRPr lang="en-US" sz="400" dirty="0">
              <a:solidFill>
                <a:srgbClr val="FFC000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D6F0B48-CC29-3EE7-4619-AA8653DCA70A}"/>
              </a:ext>
            </a:extLst>
          </p:cNvPr>
          <p:cNvCxnSpPr>
            <a:cxnSpLocks/>
          </p:cNvCxnSpPr>
          <p:nvPr/>
        </p:nvCxnSpPr>
        <p:spPr>
          <a:xfrm>
            <a:off x="7162800" y="4241800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CBE9C6A-A004-B4E0-E68D-DDD9DDAEE4FA}"/>
              </a:ext>
            </a:extLst>
          </p:cNvPr>
          <p:cNvSpPr txBox="1"/>
          <p:nvPr/>
        </p:nvSpPr>
        <p:spPr>
          <a:xfrm>
            <a:off x="6796835" y="3374602"/>
            <a:ext cx="484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Pre1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7241E3-6757-0A4A-4D4D-146AF989FD70}"/>
              </a:ext>
            </a:extLst>
          </p:cNvPr>
          <p:cNvSpPr txBox="1"/>
          <p:nvPr/>
        </p:nvSpPr>
        <p:spPr>
          <a:xfrm>
            <a:off x="8201802" y="3374602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37D6E8A-9A7B-A57C-4906-3ACD61808054}"/>
              </a:ext>
            </a:extLst>
          </p:cNvPr>
          <p:cNvSpPr txBox="1"/>
          <p:nvPr/>
        </p:nvSpPr>
        <p:spPr>
          <a:xfrm>
            <a:off x="9613578" y="3374602"/>
            <a:ext cx="557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Post1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BB78E3-5A50-E2F1-37BD-CB43E825F152}"/>
              </a:ext>
            </a:extLst>
          </p:cNvPr>
          <p:cNvSpPr txBox="1"/>
          <p:nvPr/>
        </p:nvSpPr>
        <p:spPr>
          <a:xfrm>
            <a:off x="11103302" y="3374602"/>
            <a:ext cx="557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Post2</a:t>
            </a:r>
          </a:p>
        </p:txBody>
      </p:sp>
    </p:spTree>
    <p:extLst>
      <p:ext uri="{BB962C8B-B14F-4D97-AF65-F5344CB8AC3E}">
        <p14:creationId xmlns:p14="http://schemas.microsoft.com/office/powerpoint/2010/main" val="387804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16069</TotalTime>
  <Words>597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Wingdings</vt:lpstr>
      <vt:lpstr>Office Theme</vt:lpstr>
      <vt:lpstr>TX FIR Equalizer</vt:lpstr>
      <vt:lpstr>Design Parameters</vt:lpstr>
      <vt:lpstr>Channel = 12 x 1-inch FR4 section </vt:lpstr>
      <vt:lpstr>1) Eye Diagram (without Equalization)</vt:lpstr>
      <vt:lpstr>TB Schematics</vt:lpstr>
      <vt:lpstr>Analysis Setup</vt:lpstr>
      <vt:lpstr>Eye Diagram</vt:lpstr>
      <vt:lpstr>2) Eye Diagram (with Equalization)</vt:lpstr>
      <vt:lpstr>TB Schematics</vt:lpstr>
      <vt:lpstr>TB Schematics</vt:lpstr>
      <vt:lpstr>Analysis Setup</vt:lpstr>
      <vt:lpstr>Eye Diagram</vt:lpstr>
      <vt:lpstr>Eye Diagram (Comparison)</vt:lpstr>
      <vt:lpstr>Eye Diagram (Comparison)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Aldacher, Muhammad</dc:creator>
  <cp:lastModifiedBy>Aldacher, Muhammad</cp:lastModifiedBy>
  <cp:revision>2</cp:revision>
  <dcterms:created xsi:type="dcterms:W3CDTF">2024-09-23T23:43:54Z</dcterms:created>
  <dcterms:modified xsi:type="dcterms:W3CDTF">2024-12-05T21:01:11Z</dcterms:modified>
</cp:coreProperties>
</file>