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09" r:id="rId3"/>
    <p:sldId id="324" r:id="rId4"/>
    <p:sldId id="275" r:id="rId5"/>
    <p:sldId id="276" r:id="rId6"/>
    <p:sldId id="310" r:id="rId7"/>
    <p:sldId id="325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X FIR Eq - Report" id="{61C1ACBF-AE3A-49C1-A523-72BC8B5EEA27}">
          <p14:sldIdLst>
            <p14:sldId id="291"/>
            <p14:sldId id="309"/>
          </p14:sldIdLst>
        </p14:section>
        <p14:section name="1. Description" id="{1070ED73-0175-4161-A9DA-89F900E247AC}">
          <p14:sldIdLst>
            <p14:sldId id="324"/>
            <p14:sldId id="275"/>
            <p14:sldId id="276"/>
          </p14:sldIdLst>
        </p14:section>
        <p14:section name="2. Implementation" id="{76728DE0-36C5-4A35-9710-8EAE8E209D6B}">
          <p14:sldIdLst>
            <p14:sldId id="310"/>
            <p14:sldId id="325"/>
          </p14:sldIdLst>
        </p14:section>
        <p14:section name="3. Schematics" id="{CA224C7D-FD5A-47DA-95DC-ADDB2CA5915F}">
          <p14:sldIdLst>
            <p14:sldId id="311"/>
            <p14:sldId id="312"/>
            <p14:sldId id="313"/>
            <p14:sldId id="314"/>
          </p14:sldIdLst>
        </p14:section>
        <p14:section name="4a) Pulse Response" id="{B057EBA9-952A-4E36-B40F-E195F8A76FCD}">
          <p14:sldIdLst>
            <p14:sldId id="315"/>
            <p14:sldId id="316"/>
          </p14:sldIdLst>
        </p14:section>
        <p14:section name="4b) Eye Diagram" id="{7F57D4F4-9C35-45E7-BAC8-85A013642F07}">
          <p14:sldIdLst>
            <p14:sldId id="317"/>
            <p14:sldId id="318"/>
            <p14:sldId id="319"/>
          </p14:sldIdLst>
        </p14:section>
        <p14:section name="4c) Transient Waveforms" id="{52BC7639-DE90-4C62-ACE9-62DA56CFE29C}">
          <p14:sldIdLst>
            <p14:sldId id="320"/>
            <p14:sldId id="321"/>
            <p14:sldId id="322"/>
          </p14:sldIdLst>
        </p14:section>
        <p14:section name="Conclusion" id="{7E0D201C-DA84-4F0A-9D5A-657229B939C4}">
          <p14:sldIdLst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24C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6AB92-66FB-43CA-84F8-8A129E243004}" v="74" dt="2024-12-05T06:31:06.966"/>
    <p1510:client id="{B4F3A28A-3F05-4E9D-A615-80D10E3EA44A}" v="83" dt="2024-12-05T23:07:03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36" autoAdjust="0"/>
  </p:normalViewPr>
  <p:slideViewPr>
    <p:cSldViewPr snapToGrid="0">
      <p:cViewPr>
        <p:scale>
          <a:sx n="68" d="100"/>
          <a:sy n="68" d="100"/>
        </p:scale>
        <p:origin x="92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acher, Muhammad" userId="12bec936-7d77-4747-ae5c-755e57d88fa4" providerId="ADAL" clId="{B4F3A28A-3F05-4E9D-A615-80D10E3EA44A}"/>
    <pc:docChg chg="undo custSel addSld delSld modSld addSection delSection modSection">
      <pc:chgData name="Aldacher, Muhammad" userId="12bec936-7d77-4747-ae5c-755e57d88fa4" providerId="ADAL" clId="{B4F3A28A-3F05-4E9D-A615-80D10E3EA44A}" dt="2024-12-05T23:11:02.908" v="1727" actId="20577"/>
      <pc:docMkLst>
        <pc:docMk/>
      </pc:docMkLst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1020486640" sldId="258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749012310" sldId="259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3397768168" sldId="271"/>
        </pc:sldMkLst>
      </pc:sldChg>
      <pc:sldChg chg="modSp mod">
        <pc:chgData name="Aldacher, Muhammad" userId="12bec936-7d77-4747-ae5c-755e57d88fa4" providerId="ADAL" clId="{B4F3A28A-3F05-4E9D-A615-80D10E3EA44A}" dt="2024-12-05T20:27:50.886" v="364" actId="20577"/>
        <pc:sldMkLst>
          <pc:docMk/>
          <pc:sldMk cId="1179155014" sldId="291"/>
        </pc:sldMkLst>
        <pc:spChg chg="mod">
          <ac:chgData name="Aldacher, Muhammad" userId="12bec936-7d77-4747-ae5c-755e57d88fa4" providerId="ADAL" clId="{B4F3A28A-3F05-4E9D-A615-80D10E3EA44A}" dt="2024-12-05T20:27:50.886" v="364" actId="20577"/>
          <ac:spMkLst>
            <pc:docMk/>
            <pc:sldMk cId="1179155014" sldId="291"/>
            <ac:spMk id="2" creationId="{CC81AEDD-0F50-6E96-AE20-BB42A5B9FB72}"/>
          </ac:spMkLst>
        </pc:spChg>
        <pc:spChg chg="mod">
          <ac:chgData name="Aldacher, Muhammad" userId="12bec936-7d77-4747-ae5c-755e57d88fa4" providerId="ADAL" clId="{B4F3A28A-3F05-4E9D-A615-80D10E3EA44A}" dt="2024-12-05T16:13:50.658" v="54" actId="20577"/>
          <ac:spMkLst>
            <pc:docMk/>
            <pc:sldMk cId="1179155014" sldId="291"/>
            <ac:spMk id="3" creationId="{AD011FDC-BE47-C323-8565-4E7DE9E89D5D}"/>
          </ac:spMkLst>
        </pc:spChg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3199788705" sldId="292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595622980" sldId="293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125154021" sldId="294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347727780" sldId="295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886390911" sldId="296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2385219877" sldId="297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2586888075" sldId="298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3878040907" sldId="299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2991352205" sldId="300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884448369" sldId="304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2872341658" sldId="305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3450684990" sldId="306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1022708604" sldId="307"/>
        </pc:sldMkLst>
      </pc:sldChg>
      <pc:sldChg chg="del">
        <pc:chgData name="Aldacher, Muhammad" userId="12bec936-7d77-4747-ae5c-755e57d88fa4" providerId="ADAL" clId="{B4F3A28A-3F05-4E9D-A615-80D10E3EA44A}" dt="2024-12-05T20:39:53.372" v="503" actId="47"/>
        <pc:sldMkLst>
          <pc:docMk/>
          <pc:sldMk cId="1767816975" sldId="308"/>
        </pc:sldMkLst>
      </pc:sldChg>
      <pc:sldChg chg="modSp new mod">
        <pc:chgData name="Aldacher, Muhammad" userId="12bec936-7d77-4747-ae5c-755e57d88fa4" providerId="ADAL" clId="{B4F3A28A-3F05-4E9D-A615-80D10E3EA44A}" dt="2024-12-05T23:01:30.734" v="1367" actId="20577"/>
        <pc:sldMkLst>
          <pc:docMk/>
          <pc:sldMk cId="4183469300" sldId="309"/>
        </pc:sldMkLst>
        <pc:spChg chg="mod">
          <ac:chgData name="Aldacher, Muhammad" userId="12bec936-7d77-4747-ae5c-755e57d88fa4" providerId="ADAL" clId="{B4F3A28A-3F05-4E9D-A615-80D10E3EA44A}" dt="2024-12-05T20:18:34.270" v="196" actId="1076"/>
          <ac:spMkLst>
            <pc:docMk/>
            <pc:sldMk cId="4183469300" sldId="309"/>
            <ac:spMk id="2" creationId="{1031531F-2BBE-D989-535B-F1C55D066261}"/>
          </ac:spMkLst>
        </pc:spChg>
        <pc:spChg chg="mod">
          <ac:chgData name="Aldacher, Muhammad" userId="12bec936-7d77-4747-ae5c-755e57d88fa4" providerId="ADAL" clId="{B4F3A28A-3F05-4E9D-A615-80D10E3EA44A}" dt="2024-12-05T23:01:30.734" v="1367" actId="20577"/>
          <ac:spMkLst>
            <pc:docMk/>
            <pc:sldMk cId="4183469300" sldId="309"/>
            <ac:spMk id="3" creationId="{FFA62CC7-8CBF-3390-4C54-34327160089B}"/>
          </ac:spMkLst>
        </pc:spChg>
      </pc:sldChg>
      <pc:sldChg chg="modSp new mod">
        <pc:chgData name="Aldacher, Muhammad" userId="12bec936-7d77-4747-ae5c-755e57d88fa4" providerId="ADAL" clId="{B4F3A28A-3F05-4E9D-A615-80D10E3EA44A}" dt="2024-12-05T20:19:00.216" v="200" actId="14100"/>
        <pc:sldMkLst>
          <pc:docMk/>
          <pc:sldMk cId="519713692" sldId="310"/>
        </pc:sldMkLst>
        <pc:spChg chg="mod">
          <ac:chgData name="Aldacher, Muhammad" userId="12bec936-7d77-4747-ae5c-755e57d88fa4" providerId="ADAL" clId="{B4F3A28A-3F05-4E9D-A615-80D10E3EA44A}" dt="2024-12-05T20:18:42.240" v="197" actId="1076"/>
          <ac:spMkLst>
            <pc:docMk/>
            <pc:sldMk cId="519713692" sldId="310"/>
            <ac:spMk id="2" creationId="{9853FD6E-B023-7A23-FBB8-7E64FD406AEA}"/>
          </ac:spMkLst>
        </pc:spChg>
        <pc:spChg chg="mod">
          <ac:chgData name="Aldacher, Muhammad" userId="12bec936-7d77-4747-ae5c-755e57d88fa4" providerId="ADAL" clId="{B4F3A28A-3F05-4E9D-A615-80D10E3EA44A}" dt="2024-12-05T20:19:00.216" v="200" actId="14100"/>
          <ac:spMkLst>
            <pc:docMk/>
            <pc:sldMk cId="519713692" sldId="310"/>
            <ac:spMk id="3" creationId="{3741BF65-20FD-567E-000C-E3B1A0B653A6}"/>
          </ac:spMkLst>
        </pc:spChg>
      </pc:sldChg>
      <pc:sldChg chg="addSp delSp modSp new mod">
        <pc:chgData name="Aldacher, Muhammad" userId="12bec936-7d77-4747-ae5c-755e57d88fa4" providerId="ADAL" clId="{B4F3A28A-3F05-4E9D-A615-80D10E3EA44A}" dt="2024-12-05T20:33:57.134" v="413"/>
        <pc:sldMkLst>
          <pc:docMk/>
          <pc:sldMk cId="1681680457" sldId="311"/>
        </pc:sldMkLst>
        <pc:spChg chg="mod">
          <ac:chgData name="Aldacher, Muhammad" userId="12bec936-7d77-4747-ae5c-755e57d88fa4" providerId="ADAL" clId="{B4F3A28A-3F05-4E9D-A615-80D10E3EA44A}" dt="2024-12-05T20:18:47.855" v="198" actId="1076"/>
          <ac:spMkLst>
            <pc:docMk/>
            <pc:sldMk cId="1681680457" sldId="311"/>
            <ac:spMk id="2" creationId="{B4C7D765-DE90-8167-6B10-1975CA5DE384}"/>
          </ac:spMkLst>
        </pc:spChg>
        <pc:spChg chg="del mod">
          <ac:chgData name="Aldacher, Muhammad" userId="12bec936-7d77-4747-ae5c-755e57d88fa4" providerId="ADAL" clId="{B4F3A28A-3F05-4E9D-A615-80D10E3EA44A}" dt="2024-12-05T20:19:07.441" v="202" actId="22"/>
          <ac:spMkLst>
            <pc:docMk/>
            <pc:sldMk cId="1681680457" sldId="311"/>
            <ac:spMk id="3" creationId="{8A0D8B2B-7A9F-9199-F61F-82AA10E2D8DC}"/>
          </ac:spMkLst>
        </pc:spChg>
        <pc:spChg chg="add mod">
          <ac:chgData name="Aldacher, Muhammad" userId="12bec936-7d77-4747-ae5c-755e57d88fa4" providerId="ADAL" clId="{B4F3A28A-3F05-4E9D-A615-80D10E3EA44A}" dt="2024-12-05T20:29:05.197" v="379" actId="1076"/>
          <ac:spMkLst>
            <pc:docMk/>
            <pc:sldMk cId="1681680457" sldId="311"/>
            <ac:spMk id="62" creationId="{E49CEF9C-A782-8A10-0787-087F61B63549}"/>
          </ac:spMkLst>
        </pc:spChg>
        <pc:spChg chg="add mod">
          <ac:chgData name="Aldacher, Muhammad" userId="12bec936-7d77-4747-ae5c-755e57d88fa4" providerId="ADAL" clId="{B4F3A28A-3F05-4E9D-A615-80D10E3EA44A}" dt="2024-12-05T20:29:32.910" v="393" actId="207"/>
          <ac:spMkLst>
            <pc:docMk/>
            <pc:sldMk cId="1681680457" sldId="311"/>
            <ac:spMk id="63" creationId="{2F9C62B4-8D36-5EE4-C954-1CFF4B04F9FF}"/>
          </ac:spMkLst>
        </pc:spChg>
        <pc:spChg chg="add mod">
          <ac:chgData name="Aldacher, Muhammad" userId="12bec936-7d77-4747-ae5c-755e57d88fa4" providerId="ADAL" clId="{B4F3A28A-3F05-4E9D-A615-80D10E3EA44A}" dt="2024-12-05T20:30:03.139" v="412" actId="1076"/>
          <ac:spMkLst>
            <pc:docMk/>
            <pc:sldMk cId="1681680457" sldId="311"/>
            <ac:spMk id="64" creationId="{2367B05D-BC27-A468-40FF-B3CE3E7C99B0}"/>
          </ac:spMkLst>
        </pc:spChg>
        <pc:spChg chg="add mod">
          <ac:chgData name="Aldacher, Muhammad" userId="12bec936-7d77-4747-ae5c-755e57d88fa4" providerId="ADAL" clId="{B4F3A28A-3F05-4E9D-A615-80D10E3EA44A}" dt="2024-12-05T20:33:57.134" v="413"/>
          <ac:spMkLst>
            <pc:docMk/>
            <pc:sldMk cId="1681680457" sldId="311"/>
            <ac:spMk id="65" creationId="{2964C973-685A-F8D8-F4D5-B758C4DD4643}"/>
          </ac:spMkLst>
        </pc:spChg>
        <pc:grpChg chg="add mod">
          <ac:chgData name="Aldacher, Muhammad" userId="12bec936-7d77-4747-ae5c-755e57d88fa4" providerId="ADAL" clId="{B4F3A28A-3F05-4E9D-A615-80D10E3EA44A}" dt="2024-12-05T20:22:07.246" v="238" actId="164"/>
          <ac:grpSpMkLst>
            <pc:docMk/>
            <pc:sldMk cId="1681680457" sldId="311"/>
            <ac:grpSpMk id="25" creationId="{49DFA66E-57A4-8BC5-B4E1-D15DE3D372E1}"/>
          </ac:grpSpMkLst>
        </pc:grpChg>
        <pc:grpChg chg="add mod">
          <ac:chgData name="Aldacher, Muhammad" userId="12bec936-7d77-4747-ae5c-755e57d88fa4" providerId="ADAL" clId="{B4F3A28A-3F05-4E9D-A615-80D10E3EA44A}" dt="2024-12-05T20:26:02.091" v="339" actId="164"/>
          <ac:grpSpMkLst>
            <pc:docMk/>
            <pc:sldMk cId="1681680457" sldId="311"/>
            <ac:grpSpMk id="50" creationId="{1F75F329-7E51-FA58-261C-AFD2629C938B}"/>
          </ac:grpSpMkLst>
        </pc:grpChg>
        <pc:grpChg chg="add mod">
          <ac:chgData name="Aldacher, Muhammad" userId="12bec936-7d77-4747-ae5c-755e57d88fa4" providerId="ADAL" clId="{B4F3A28A-3F05-4E9D-A615-80D10E3EA44A}" dt="2024-12-05T20:27:19.854" v="353" actId="164"/>
          <ac:grpSpMkLst>
            <pc:docMk/>
            <pc:sldMk cId="1681680457" sldId="311"/>
            <ac:grpSpMk id="61" creationId="{8E335735-7872-3CE9-A01A-8C4C6C77F353}"/>
          </ac:grpSpMkLst>
        </pc:grpChg>
        <pc:picChg chg="add mod ord">
          <ac:chgData name="Aldacher, Muhammad" userId="12bec936-7d77-4747-ae5c-755e57d88fa4" providerId="ADAL" clId="{B4F3A28A-3F05-4E9D-A615-80D10E3EA44A}" dt="2024-12-05T20:19:26.091" v="206" actId="1076"/>
          <ac:picMkLst>
            <pc:docMk/>
            <pc:sldMk cId="1681680457" sldId="311"/>
            <ac:picMk id="5" creationId="{B3D9F135-A244-8B42-7F5B-01AD3ADB3EB4}"/>
          </ac:picMkLst>
        </pc:pic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7" creationId="{B26B464D-F112-7A64-530A-2829D1FA71E5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8" creationId="{A240BBD8-8A14-C237-D3F6-4913283A870D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11" creationId="{3791FDC3-D645-C7EC-3441-24C9079FA09F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12" creationId="{30CD1E35-B6B6-92EF-0209-765338B6E1D0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15" creationId="{82531BF3-807B-8C08-1859-748DF0DE880E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18" creationId="{0DE4FE54-4DC1-5709-91D4-99B7A5C04EB2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21" creationId="{1818F205-9C96-F5AD-012A-340E678CEFEC}"/>
          </ac:cxnSpMkLst>
        </pc:cxnChg>
        <pc:cxnChg chg="add mod">
          <ac:chgData name="Aldacher, Muhammad" userId="12bec936-7d77-4747-ae5c-755e57d88fa4" providerId="ADAL" clId="{B4F3A28A-3F05-4E9D-A615-80D10E3EA44A}" dt="2024-12-05T20:22:31.759" v="242" actId="1582"/>
          <ac:cxnSpMkLst>
            <pc:docMk/>
            <pc:sldMk cId="1681680457" sldId="311"/>
            <ac:cxnSpMk id="23" creationId="{AAF17DA7-5303-6A38-0A6B-C1E2803F1C5B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26" creationId="{BF0970F0-9FA9-32EC-7789-34B9BD06C0EA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28" creationId="{85585083-C569-61C3-BD4E-E24D956E1971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32" creationId="{BC08A6D6-A5B3-34C5-B93A-33BA975374A4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36" creationId="{7656CD49-F256-C287-D858-64B6E4BE7877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39" creationId="{1882CEAC-93C3-532A-8D8E-804D69E64B73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43" creationId="{0830C273-A0D7-54D0-8B8E-13CB4810914E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45" creationId="{8D1BBAB5-2CB5-F88B-C5C8-13FF66CC9E07}"/>
          </ac:cxnSpMkLst>
        </pc:cxnChg>
        <pc:cxnChg chg="add mod">
          <ac:chgData name="Aldacher, Muhammad" userId="12bec936-7d77-4747-ae5c-755e57d88fa4" providerId="ADAL" clId="{B4F3A28A-3F05-4E9D-A615-80D10E3EA44A}" dt="2024-12-05T20:26:02.091" v="339" actId="164"/>
          <ac:cxnSpMkLst>
            <pc:docMk/>
            <pc:sldMk cId="1681680457" sldId="311"/>
            <ac:cxnSpMk id="47" creationId="{A56B6314-7B5A-01F0-48FD-441D9F99AFA3}"/>
          </ac:cxnSpMkLst>
        </pc:cxnChg>
        <pc:cxnChg chg="add mod">
          <ac:chgData name="Aldacher, Muhammad" userId="12bec936-7d77-4747-ae5c-755e57d88fa4" providerId="ADAL" clId="{B4F3A28A-3F05-4E9D-A615-80D10E3EA44A}" dt="2024-12-05T20:27:19.854" v="353" actId="164"/>
          <ac:cxnSpMkLst>
            <pc:docMk/>
            <pc:sldMk cId="1681680457" sldId="311"/>
            <ac:cxnSpMk id="51" creationId="{289C5E2B-A2A5-8F0E-3F96-36E4BE899965}"/>
          </ac:cxnSpMkLst>
        </pc:cxnChg>
        <pc:cxnChg chg="add mod">
          <ac:chgData name="Aldacher, Muhammad" userId="12bec936-7d77-4747-ae5c-755e57d88fa4" providerId="ADAL" clId="{B4F3A28A-3F05-4E9D-A615-80D10E3EA44A}" dt="2024-12-05T20:27:19.854" v="353" actId="164"/>
          <ac:cxnSpMkLst>
            <pc:docMk/>
            <pc:sldMk cId="1681680457" sldId="311"/>
            <ac:cxnSpMk id="54" creationId="{3452668B-F25C-D336-7442-B7F6C02FFDB7}"/>
          </ac:cxnSpMkLst>
        </pc:cxnChg>
        <pc:cxnChg chg="add mod">
          <ac:chgData name="Aldacher, Muhammad" userId="12bec936-7d77-4747-ae5c-755e57d88fa4" providerId="ADAL" clId="{B4F3A28A-3F05-4E9D-A615-80D10E3EA44A}" dt="2024-12-05T20:27:19.854" v="353" actId="164"/>
          <ac:cxnSpMkLst>
            <pc:docMk/>
            <pc:sldMk cId="1681680457" sldId="311"/>
            <ac:cxnSpMk id="57" creationId="{E2D321AE-4B22-BADE-30F3-7FE564982C0B}"/>
          </ac:cxnSpMkLst>
        </pc:cxnChg>
        <pc:cxnChg chg="add mod">
          <ac:chgData name="Aldacher, Muhammad" userId="12bec936-7d77-4747-ae5c-755e57d88fa4" providerId="ADAL" clId="{B4F3A28A-3F05-4E9D-A615-80D10E3EA44A}" dt="2024-12-05T20:27:19.854" v="353" actId="164"/>
          <ac:cxnSpMkLst>
            <pc:docMk/>
            <pc:sldMk cId="1681680457" sldId="311"/>
            <ac:cxnSpMk id="58" creationId="{2FDA79E3-153E-A5D0-B424-2CC656383763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2:41:04.699" v="1277" actId="20577"/>
        <pc:sldMkLst>
          <pc:docMk/>
          <pc:sldMk cId="626264096" sldId="312"/>
        </pc:sldMkLst>
        <pc:spChg chg="mod">
          <ac:chgData name="Aldacher, Muhammad" userId="12bec936-7d77-4747-ae5c-755e57d88fa4" providerId="ADAL" clId="{B4F3A28A-3F05-4E9D-A615-80D10E3EA44A}" dt="2024-12-05T20:34:15.327" v="416" actId="20577"/>
          <ac:spMkLst>
            <pc:docMk/>
            <pc:sldMk cId="626264096" sldId="312"/>
            <ac:spMk id="2" creationId="{B4C7D765-DE90-8167-6B10-1975CA5DE384}"/>
          </ac:spMkLst>
        </pc:spChg>
        <pc:spChg chg="add del mod">
          <ac:chgData name="Aldacher, Muhammad" userId="12bec936-7d77-4747-ae5c-755e57d88fa4" providerId="ADAL" clId="{B4F3A28A-3F05-4E9D-A615-80D10E3EA44A}" dt="2024-12-05T20:35:04.175" v="418" actId="22"/>
          <ac:spMkLst>
            <pc:docMk/>
            <pc:sldMk cId="626264096" sldId="312"/>
            <ac:spMk id="4" creationId="{A44A4838-0564-CAD1-78D7-8BE40D0BA953}"/>
          </ac:spMkLst>
        </pc:spChg>
        <pc:spChg chg="add mod">
          <ac:chgData name="Aldacher, Muhammad" userId="12bec936-7d77-4747-ae5c-755e57d88fa4" providerId="ADAL" clId="{B4F3A28A-3F05-4E9D-A615-80D10E3EA44A}" dt="2024-12-05T20:44:51.337" v="601" actId="20577"/>
          <ac:spMkLst>
            <pc:docMk/>
            <pc:sldMk cId="626264096" sldId="312"/>
            <ac:spMk id="10" creationId="{9322FC47-8468-B49C-C1A0-FDE817F55584}"/>
          </ac:spMkLst>
        </pc:spChg>
        <pc:spChg chg="add del mod">
          <ac:chgData name="Aldacher, Muhammad" userId="12bec936-7d77-4747-ae5c-755e57d88fa4" providerId="ADAL" clId="{B4F3A28A-3F05-4E9D-A615-80D10E3EA44A}" dt="2024-12-05T20:37:41.012" v="452" actId="22"/>
          <ac:spMkLst>
            <pc:docMk/>
            <pc:sldMk cId="626264096" sldId="312"/>
            <ac:spMk id="14" creationId="{A87F69A6-3BC2-E527-883F-0DE6224AA186}"/>
          </ac:spMkLst>
        </pc:spChg>
        <pc:spChg chg="add mod">
          <ac:chgData name="Aldacher, Muhammad" userId="12bec936-7d77-4747-ae5c-755e57d88fa4" providerId="ADAL" clId="{B4F3A28A-3F05-4E9D-A615-80D10E3EA44A}" dt="2024-12-05T20:44:43.481" v="596" actId="1035"/>
          <ac:spMkLst>
            <pc:docMk/>
            <pc:sldMk cId="626264096" sldId="312"/>
            <ac:spMk id="19" creationId="{22FCC3C0-103D-E3C6-8CF0-7AB4FBBBD596}"/>
          </ac:spMkLst>
        </pc:spChg>
        <pc:spChg chg="add mod">
          <ac:chgData name="Aldacher, Muhammad" userId="12bec936-7d77-4747-ae5c-755e57d88fa4" providerId="ADAL" clId="{B4F3A28A-3F05-4E9D-A615-80D10E3EA44A}" dt="2024-12-05T20:44:43.481" v="596" actId="1035"/>
          <ac:spMkLst>
            <pc:docMk/>
            <pc:sldMk cId="626264096" sldId="312"/>
            <ac:spMk id="20" creationId="{886D0DE0-5D8B-6026-48AB-76F9D669E2D5}"/>
          </ac:spMkLst>
        </pc:spChg>
        <pc:spChg chg="add mod">
          <ac:chgData name="Aldacher, Muhammad" userId="12bec936-7d77-4747-ae5c-755e57d88fa4" providerId="ADAL" clId="{B4F3A28A-3F05-4E9D-A615-80D10E3EA44A}" dt="2024-12-05T20:44:43.481" v="596" actId="1035"/>
          <ac:spMkLst>
            <pc:docMk/>
            <pc:sldMk cId="626264096" sldId="312"/>
            <ac:spMk id="22" creationId="{07700167-0C52-CABC-9E42-006B0FFF1FE8}"/>
          </ac:spMkLst>
        </pc:spChg>
        <pc:spChg chg="add mod">
          <ac:chgData name="Aldacher, Muhammad" userId="12bec936-7d77-4747-ae5c-755e57d88fa4" providerId="ADAL" clId="{B4F3A28A-3F05-4E9D-A615-80D10E3EA44A}" dt="2024-12-05T20:44:43.481" v="596" actId="1035"/>
          <ac:spMkLst>
            <pc:docMk/>
            <pc:sldMk cId="626264096" sldId="312"/>
            <ac:spMk id="24" creationId="{BD713DF5-108A-5275-5A01-278670547237}"/>
          </ac:spMkLst>
        </pc:spChg>
        <pc:spChg chg="add del mod">
          <ac:chgData name="Aldacher, Muhammad" userId="12bec936-7d77-4747-ae5c-755e57d88fa4" providerId="ADAL" clId="{B4F3A28A-3F05-4E9D-A615-80D10E3EA44A}" dt="2024-12-05T20:41:04.129" v="506" actId="478"/>
          <ac:spMkLst>
            <pc:docMk/>
            <pc:sldMk cId="626264096" sldId="312"/>
            <ac:spMk id="30" creationId="{455BDB28-DB32-2904-1B92-1725F7EBE568}"/>
          </ac:spMkLst>
        </pc:spChg>
        <pc:spChg chg="add del mod">
          <ac:chgData name="Aldacher, Muhammad" userId="12bec936-7d77-4747-ae5c-755e57d88fa4" providerId="ADAL" clId="{B4F3A28A-3F05-4E9D-A615-80D10E3EA44A}" dt="2024-12-05T20:41:13.510" v="507" actId="478"/>
          <ac:spMkLst>
            <pc:docMk/>
            <pc:sldMk cId="626264096" sldId="312"/>
            <ac:spMk id="31" creationId="{A838A1D6-99D1-FA85-D7D3-9D9A8D4E55C4}"/>
          </ac:spMkLst>
        </pc:spChg>
        <pc:spChg chg="add mod">
          <ac:chgData name="Aldacher, Muhammad" userId="12bec936-7d77-4747-ae5c-755e57d88fa4" providerId="ADAL" clId="{B4F3A28A-3F05-4E9D-A615-80D10E3EA44A}" dt="2024-12-05T20:44:43.481" v="596" actId="1035"/>
          <ac:spMkLst>
            <pc:docMk/>
            <pc:sldMk cId="626264096" sldId="312"/>
            <ac:spMk id="42" creationId="{96899176-D783-C233-732A-5858BCA071B4}"/>
          </ac:spMkLst>
        </pc:spChg>
        <pc:spChg chg="add mod">
          <ac:chgData name="Aldacher, Muhammad" userId="12bec936-7d77-4747-ae5c-755e57d88fa4" providerId="ADAL" clId="{B4F3A28A-3F05-4E9D-A615-80D10E3EA44A}" dt="2024-12-05T20:44:43.481" v="596" actId="1035"/>
          <ac:spMkLst>
            <pc:docMk/>
            <pc:sldMk cId="626264096" sldId="312"/>
            <ac:spMk id="44" creationId="{B71E7C57-D497-D676-2C39-91C5A3FD8881}"/>
          </ac:spMkLst>
        </pc:spChg>
        <pc:spChg chg="del">
          <ac:chgData name="Aldacher, Muhammad" userId="12bec936-7d77-4747-ae5c-755e57d88fa4" providerId="ADAL" clId="{B4F3A28A-3F05-4E9D-A615-80D10E3EA44A}" dt="2024-12-05T20:34:21.806" v="417" actId="478"/>
          <ac:spMkLst>
            <pc:docMk/>
            <pc:sldMk cId="626264096" sldId="312"/>
            <ac:spMk id="62" creationId="{E49CEF9C-A782-8A10-0787-087F61B63549}"/>
          </ac:spMkLst>
        </pc:spChg>
        <pc:spChg chg="del">
          <ac:chgData name="Aldacher, Muhammad" userId="12bec936-7d77-4747-ae5c-755e57d88fa4" providerId="ADAL" clId="{B4F3A28A-3F05-4E9D-A615-80D10E3EA44A}" dt="2024-12-05T20:34:21.806" v="417" actId="478"/>
          <ac:spMkLst>
            <pc:docMk/>
            <pc:sldMk cId="626264096" sldId="312"/>
            <ac:spMk id="63" creationId="{2F9C62B4-8D36-5EE4-C954-1CFF4B04F9FF}"/>
          </ac:spMkLst>
        </pc:spChg>
        <pc:spChg chg="del">
          <ac:chgData name="Aldacher, Muhammad" userId="12bec936-7d77-4747-ae5c-755e57d88fa4" providerId="ADAL" clId="{B4F3A28A-3F05-4E9D-A615-80D10E3EA44A}" dt="2024-12-05T20:34:21.806" v="417" actId="478"/>
          <ac:spMkLst>
            <pc:docMk/>
            <pc:sldMk cId="626264096" sldId="312"/>
            <ac:spMk id="64" creationId="{2367B05D-BC27-A468-40FF-B3CE3E7C99B0}"/>
          </ac:spMkLst>
        </pc:spChg>
        <pc:spChg chg="add mod">
          <ac:chgData name="Aldacher, Muhammad" userId="12bec936-7d77-4747-ae5c-755e57d88fa4" providerId="ADAL" clId="{B4F3A28A-3F05-4E9D-A615-80D10E3EA44A}" dt="2024-12-05T22:39:13.054" v="1185" actId="207"/>
          <ac:spMkLst>
            <pc:docMk/>
            <pc:sldMk cId="626264096" sldId="312"/>
            <ac:spMk id="77" creationId="{645546CE-29A4-56CD-F45D-5BCA20E537AA}"/>
          </ac:spMkLst>
        </pc:spChg>
        <pc:spChg chg="add mod">
          <ac:chgData name="Aldacher, Muhammad" userId="12bec936-7d77-4747-ae5c-755e57d88fa4" providerId="ADAL" clId="{B4F3A28A-3F05-4E9D-A615-80D10E3EA44A}" dt="2024-12-05T22:39:45.065" v="1205" actId="207"/>
          <ac:spMkLst>
            <pc:docMk/>
            <pc:sldMk cId="626264096" sldId="312"/>
            <ac:spMk id="80" creationId="{7B3A7720-3357-208C-CD97-27AF53395E64}"/>
          </ac:spMkLst>
        </pc:spChg>
        <pc:spChg chg="add mod">
          <ac:chgData name="Aldacher, Muhammad" userId="12bec936-7d77-4747-ae5c-755e57d88fa4" providerId="ADAL" clId="{B4F3A28A-3F05-4E9D-A615-80D10E3EA44A}" dt="2024-12-05T22:41:04.699" v="1277" actId="20577"/>
          <ac:spMkLst>
            <pc:docMk/>
            <pc:sldMk cId="626264096" sldId="312"/>
            <ac:spMk id="82" creationId="{FA0C810D-373F-BDCD-D00B-F69D7CF688A3}"/>
          </ac:spMkLst>
        </pc:spChg>
        <pc:grpChg chg="del">
          <ac:chgData name="Aldacher, Muhammad" userId="12bec936-7d77-4747-ae5c-755e57d88fa4" providerId="ADAL" clId="{B4F3A28A-3F05-4E9D-A615-80D10E3EA44A}" dt="2024-12-05T20:34:21.806" v="417" actId="478"/>
          <ac:grpSpMkLst>
            <pc:docMk/>
            <pc:sldMk cId="626264096" sldId="312"/>
            <ac:grpSpMk id="25" creationId="{49DFA66E-57A4-8BC5-B4E1-D15DE3D372E1}"/>
          </ac:grpSpMkLst>
        </pc:grpChg>
        <pc:grpChg chg="del">
          <ac:chgData name="Aldacher, Muhammad" userId="12bec936-7d77-4747-ae5c-755e57d88fa4" providerId="ADAL" clId="{B4F3A28A-3F05-4E9D-A615-80D10E3EA44A}" dt="2024-12-05T20:34:21.806" v="417" actId="478"/>
          <ac:grpSpMkLst>
            <pc:docMk/>
            <pc:sldMk cId="626264096" sldId="312"/>
            <ac:grpSpMk id="50" creationId="{1F75F329-7E51-FA58-261C-AFD2629C938B}"/>
          </ac:grpSpMkLst>
        </pc:grpChg>
        <pc:grpChg chg="del">
          <ac:chgData name="Aldacher, Muhammad" userId="12bec936-7d77-4747-ae5c-755e57d88fa4" providerId="ADAL" clId="{B4F3A28A-3F05-4E9D-A615-80D10E3EA44A}" dt="2024-12-05T20:34:21.806" v="417" actId="478"/>
          <ac:grpSpMkLst>
            <pc:docMk/>
            <pc:sldMk cId="626264096" sldId="312"/>
            <ac:grpSpMk id="61" creationId="{8E335735-7872-3CE9-A01A-8C4C6C77F353}"/>
          </ac:grpSpMkLst>
        </pc:grpChg>
        <pc:grpChg chg="add del mod">
          <ac:chgData name="Aldacher, Muhammad" userId="12bec936-7d77-4747-ae5c-755e57d88fa4" providerId="ADAL" clId="{B4F3A28A-3F05-4E9D-A615-80D10E3EA44A}" dt="2024-12-05T20:49:47.533" v="643" actId="478"/>
          <ac:grpSpMkLst>
            <pc:docMk/>
            <pc:sldMk cId="626264096" sldId="312"/>
            <ac:grpSpMk id="66" creationId="{6ADB5D18-BDB0-F270-3C96-51CD98BAA498}"/>
          </ac:grpSpMkLst>
        </pc:grpChg>
        <pc:grpChg chg="add del mod">
          <ac:chgData name="Aldacher, Muhammad" userId="12bec936-7d77-4747-ae5c-755e57d88fa4" providerId="ADAL" clId="{B4F3A28A-3F05-4E9D-A615-80D10E3EA44A}" dt="2024-12-05T20:49:50.678" v="644" actId="478"/>
          <ac:grpSpMkLst>
            <pc:docMk/>
            <pc:sldMk cId="626264096" sldId="312"/>
            <ac:grpSpMk id="68" creationId="{3BB0ED95-1450-9322-D4E6-EA671DE54964}"/>
          </ac:grpSpMkLst>
        </pc:grpChg>
        <pc:picChg chg="del">
          <ac:chgData name="Aldacher, Muhammad" userId="12bec936-7d77-4747-ae5c-755e57d88fa4" providerId="ADAL" clId="{B4F3A28A-3F05-4E9D-A615-80D10E3EA44A}" dt="2024-12-05T20:34:21.806" v="417" actId="478"/>
          <ac:picMkLst>
            <pc:docMk/>
            <pc:sldMk cId="626264096" sldId="312"/>
            <ac:picMk id="5" creationId="{B3D9F135-A244-8B42-7F5B-01AD3ADB3EB4}"/>
          </ac:picMkLst>
        </pc:picChg>
        <pc:picChg chg="add del mod ord">
          <ac:chgData name="Aldacher, Muhammad" userId="12bec936-7d77-4747-ae5c-755e57d88fa4" providerId="ADAL" clId="{B4F3A28A-3F05-4E9D-A615-80D10E3EA44A}" dt="2024-12-05T20:36:04.854" v="443" actId="478"/>
          <ac:picMkLst>
            <pc:docMk/>
            <pc:sldMk cId="626264096" sldId="312"/>
            <ac:picMk id="9" creationId="{57142EDA-34FB-3FDA-6053-FA1DFB51F07D}"/>
          </ac:picMkLst>
        </pc:picChg>
        <pc:picChg chg="add mod ord">
          <ac:chgData name="Aldacher, Muhammad" userId="12bec936-7d77-4747-ae5c-755e57d88fa4" providerId="ADAL" clId="{B4F3A28A-3F05-4E9D-A615-80D10E3EA44A}" dt="2024-12-05T20:44:43.481" v="596" actId="1035"/>
          <ac:picMkLst>
            <pc:docMk/>
            <pc:sldMk cId="626264096" sldId="312"/>
            <ac:picMk id="17" creationId="{488CFC1A-0964-ED3D-2C43-04A617938EC5}"/>
          </ac:picMkLst>
        </pc:picChg>
        <pc:cxnChg chg="add del mod">
          <ac:chgData name="Aldacher, Muhammad" userId="12bec936-7d77-4747-ae5c-755e57d88fa4" providerId="ADAL" clId="{B4F3A28A-3F05-4E9D-A615-80D10E3EA44A}" dt="2024-12-05T20:41:28.045" v="511" actId="478"/>
          <ac:cxnSpMkLst>
            <pc:docMk/>
            <pc:sldMk cId="626264096" sldId="312"/>
            <ac:cxnSpMk id="27" creationId="{927A6125-D178-544C-411F-60B93B4B87F1}"/>
          </ac:cxnSpMkLst>
        </pc:cxnChg>
        <pc:cxnChg chg="add del mod">
          <ac:chgData name="Aldacher, Muhammad" userId="12bec936-7d77-4747-ae5c-755e57d88fa4" providerId="ADAL" clId="{B4F3A28A-3F05-4E9D-A615-80D10E3EA44A}" dt="2024-12-05T20:41:28.045" v="511" actId="478"/>
          <ac:cxnSpMkLst>
            <pc:docMk/>
            <pc:sldMk cId="626264096" sldId="312"/>
            <ac:cxnSpMk id="29" creationId="{6EC5D77A-17D1-0DB3-2E6A-6F5C7137735A}"/>
          </ac:cxnSpMkLst>
        </pc:cxnChg>
        <pc:cxnChg chg="add mod">
          <ac:chgData name="Aldacher, Muhammad" userId="12bec936-7d77-4747-ae5c-755e57d88fa4" providerId="ADAL" clId="{B4F3A28A-3F05-4E9D-A615-80D10E3EA44A}" dt="2024-12-05T20:44:43.481" v="596" actId="1035"/>
          <ac:cxnSpMkLst>
            <pc:docMk/>
            <pc:sldMk cId="626264096" sldId="312"/>
            <ac:cxnSpMk id="40" creationId="{BCE2D6FE-3FAD-1859-8421-31514BEADD63}"/>
          </ac:cxnSpMkLst>
        </pc:cxnChg>
        <pc:cxnChg chg="add mod">
          <ac:chgData name="Aldacher, Muhammad" userId="12bec936-7d77-4747-ae5c-755e57d88fa4" providerId="ADAL" clId="{B4F3A28A-3F05-4E9D-A615-80D10E3EA44A}" dt="2024-12-05T20:44:43.481" v="596" actId="1035"/>
          <ac:cxnSpMkLst>
            <pc:docMk/>
            <pc:sldMk cId="626264096" sldId="312"/>
            <ac:cxnSpMk id="41" creationId="{A0B85BCA-3619-E6DC-E563-21EA21F3894B}"/>
          </ac:cxnSpMkLst>
        </pc:cxnChg>
        <pc:cxnChg chg="add mod">
          <ac:chgData name="Aldacher, Muhammad" userId="12bec936-7d77-4747-ae5c-755e57d88fa4" providerId="ADAL" clId="{B4F3A28A-3F05-4E9D-A615-80D10E3EA44A}" dt="2024-12-05T20:44:43.481" v="596" actId="1035"/>
          <ac:cxnSpMkLst>
            <pc:docMk/>
            <pc:sldMk cId="626264096" sldId="312"/>
            <ac:cxnSpMk id="46" creationId="{A3A0FE41-FF74-675F-4844-9D5C9B3C5E62}"/>
          </ac:cxnSpMkLst>
        </pc:cxnChg>
        <pc:cxnChg chg="add mod">
          <ac:chgData name="Aldacher, Muhammad" userId="12bec936-7d77-4747-ae5c-755e57d88fa4" providerId="ADAL" clId="{B4F3A28A-3F05-4E9D-A615-80D10E3EA44A}" dt="2024-12-05T20:47:07.488" v="626" actId="14100"/>
          <ac:cxnSpMkLst>
            <pc:docMk/>
            <pc:sldMk cId="626264096" sldId="312"/>
            <ac:cxnSpMk id="52" creationId="{A6F004DB-FAC0-DA47-BCC7-B1FEE0780E22}"/>
          </ac:cxnSpMkLst>
        </pc:cxnChg>
        <pc:cxnChg chg="add mod">
          <ac:chgData name="Aldacher, Muhammad" userId="12bec936-7d77-4747-ae5c-755e57d88fa4" providerId="ADAL" clId="{B4F3A28A-3F05-4E9D-A615-80D10E3EA44A}" dt="2024-12-05T20:46:10.406" v="614" actId="693"/>
          <ac:cxnSpMkLst>
            <pc:docMk/>
            <pc:sldMk cId="626264096" sldId="312"/>
            <ac:cxnSpMk id="53" creationId="{8471CB25-4B9A-2C45-6E97-17030AB88994}"/>
          </ac:cxnSpMkLst>
        </pc:cxnChg>
        <pc:cxnChg chg="add mod">
          <ac:chgData name="Aldacher, Muhammad" userId="12bec936-7d77-4747-ae5c-755e57d88fa4" providerId="ADAL" clId="{B4F3A28A-3F05-4E9D-A615-80D10E3EA44A}" dt="2024-12-05T20:46:10.406" v="614" actId="693"/>
          <ac:cxnSpMkLst>
            <pc:docMk/>
            <pc:sldMk cId="626264096" sldId="312"/>
            <ac:cxnSpMk id="59" creationId="{BE40B1BF-AE50-AA46-ADEE-EAEB8F5C66BD}"/>
          </ac:cxnSpMkLst>
        </pc:cxnChg>
        <pc:cxnChg chg="mod">
          <ac:chgData name="Aldacher, Muhammad" userId="12bec936-7d77-4747-ae5c-755e57d88fa4" providerId="ADAL" clId="{B4F3A28A-3F05-4E9D-A615-80D10E3EA44A}" dt="2024-12-05T20:46:16.263" v="615"/>
          <ac:cxnSpMkLst>
            <pc:docMk/>
            <pc:sldMk cId="626264096" sldId="312"/>
            <ac:cxnSpMk id="69" creationId="{1BD60EF8-0E2C-C516-720A-985F8253D14B}"/>
          </ac:cxnSpMkLst>
        </pc:cxnChg>
        <pc:cxnChg chg="mod">
          <ac:chgData name="Aldacher, Muhammad" userId="12bec936-7d77-4747-ae5c-755e57d88fa4" providerId="ADAL" clId="{B4F3A28A-3F05-4E9D-A615-80D10E3EA44A}" dt="2024-12-05T20:46:16.263" v="615"/>
          <ac:cxnSpMkLst>
            <pc:docMk/>
            <pc:sldMk cId="626264096" sldId="312"/>
            <ac:cxnSpMk id="70" creationId="{0763B203-093E-4532-8DA0-A7ED5C5CF98C}"/>
          </ac:cxnSpMkLst>
        </pc:cxnChg>
        <pc:cxnChg chg="del mod">
          <ac:chgData name="Aldacher, Muhammad" userId="12bec936-7d77-4747-ae5c-755e57d88fa4" providerId="ADAL" clId="{B4F3A28A-3F05-4E9D-A615-80D10E3EA44A}" dt="2024-12-05T20:49:46.224" v="642" actId="478"/>
          <ac:cxnSpMkLst>
            <pc:docMk/>
            <pc:sldMk cId="626264096" sldId="312"/>
            <ac:cxnSpMk id="71" creationId="{77BA1404-D84F-64F1-2D10-F19B285E9405}"/>
          </ac:cxnSpMkLst>
        </pc:cxnChg>
        <pc:cxnChg chg="add mod">
          <ac:chgData name="Aldacher, Muhammad" userId="12bec936-7d77-4747-ae5c-755e57d88fa4" providerId="ADAL" clId="{B4F3A28A-3F05-4E9D-A615-80D10E3EA44A}" dt="2024-12-05T22:25:17.861" v="1036" actId="1076"/>
          <ac:cxnSpMkLst>
            <pc:docMk/>
            <pc:sldMk cId="626264096" sldId="312"/>
            <ac:cxnSpMk id="75" creationId="{038A26F7-4633-B802-7400-D54EE7EC352D}"/>
          </ac:cxnSpMkLst>
        </pc:cxnChg>
        <pc:cxnChg chg="add mod">
          <ac:chgData name="Aldacher, Muhammad" userId="12bec936-7d77-4747-ae5c-755e57d88fa4" providerId="ADAL" clId="{B4F3A28A-3F05-4E9D-A615-80D10E3EA44A}" dt="2024-12-05T22:39:23.418" v="1188" actId="14100"/>
          <ac:cxnSpMkLst>
            <pc:docMk/>
            <pc:sldMk cId="626264096" sldId="312"/>
            <ac:cxnSpMk id="78" creationId="{90EAE1F1-4838-6A2D-18FE-49F0B8BAF5AA}"/>
          </ac:cxnSpMkLst>
        </pc:cxnChg>
        <pc:cxnChg chg="add mod">
          <ac:chgData name="Aldacher, Muhammad" userId="12bec936-7d77-4747-ae5c-755e57d88fa4" providerId="ADAL" clId="{B4F3A28A-3F05-4E9D-A615-80D10E3EA44A}" dt="2024-12-05T22:40:04.875" v="1209" actId="14100"/>
          <ac:cxnSpMkLst>
            <pc:docMk/>
            <pc:sldMk cId="626264096" sldId="312"/>
            <ac:cxnSpMk id="81" creationId="{5F7025A1-9B4B-60BD-769F-6567F5E626F4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0:56:39.571" v="749" actId="207"/>
        <pc:sldMkLst>
          <pc:docMk/>
          <pc:sldMk cId="3756148983" sldId="313"/>
        </pc:sldMkLst>
        <pc:spChg chg="add del mod">
          <ac:chgData name="Aldacher, Muhammad" userId="12bec936-7d77-4747-ae5c-755e57d88fa4" providerId="ADAL" clId="{B4F3A28A-3F05-4E9D-A615-80D10E3EA44A}" dt="2024-12-05T20:51:02.234" v="660" actId="478"/>
          <ac:spMkLst>
            <pc:docMk/>
            <pc:sldMk cId="3756148983" sldId="313"/>
            <ac:spMk id="4" creationId="{AF0FA677-91F0-62D8-8C16-16E779CE6061}"/>
          </ac:spMkLst>
        </pc:spChg>
        <pc:spChg chg="add mod">
          <ac:chgData name="Aldacher, Muhammad" userId="12bec936-7d77-4747-ae5c-755e57d88fa4" providerId="ADAL" clId="{B4F3A28A-3F05-4E9D-A615-80D10E3EA44A}" dt="2024-12-05T20:52:48.867" v="668" actId="1076"/>
          <ac:spMkLst>
            <pc:docMk/>
            <pc:sldMk cId="3756148983" sldId="313"/>
            <ac:spMk id="7" creationId="{20200E62-C422-5EB5-8C46-BB3885DABF19}"/>
          </ac:spMkLst>
        </pc:spChg>
        <pc:spChg chg="add mod">
          <ac:chgData name="Aldacher, Muhammad" userId="12bec936-7d77-4747-ae5c-755e57d88fa4" providerId="ADAL" clId="{B4F3A28A-3F05-4E9D-A615-80D10E3EA44A}" dt="2024-12-05T20:54:03.722" v="729" actId="1037"/>
          <ac:spMkLst>
            <pc:docMk/>
            <pc:sldMk cId="3756148983" sldId="313"/>
            <ac:spMk id="8" creationId="{DB0D39A1-0DD8-C17B-D837-00ADB5B81F0C}"/>
          </ac:spMkLst>
        </pc:spChg>
        <pc:spChg chg="add mod">
          <ac:chgData name="Aldacher, Muhammad" userId="12bec936-7d77-4747-ae5c-755e57d88fa4" providerId="ADAL" clId="{B4F3A28A-3F05-4E9D-A615-80D10E3EA44A}" dt="2024-12-05T20:53:29.882" v="685" actId="1037"/>
          <ac:spMkLst>
            <pc:docMk/>
            <pc:sldMk cId="3756148983" sldId="313"/>
            <ac:spMk id="9" creationId="{8CA5431A-8BEA-8CAE-D7C2-03E1BAF804CC}"/>
          </ac:spMkLst>
        </pc:spChg>
        <pc:spChg chg="mod">
          <ac:chgData name="Aldacher, Muhammad" userId="12bec936-7d77-4747-ae5c-755e57d88fa4" providerId="ADAL" clId="{B4F3A28A-3F05-4E9D-A615-80D10E3EA44A}" dt="2024-12-05T20:50:46.855" v="656" actId="20577"/>
          <ac:spMkLst>
            <pc:docMk/>
            <pc:sldMk cId="3756148983" sldId="313"/>
            <ac:spMk id="10" creationId="{9322FC47-8468-B49C-C1A0-FDE817F55584}"/>
          </ac:spMkLst>
        </pc:spChg>
        <pc:spChg chg="add mod">
          <ac:chgData name="Aldacher, Muhammad" userId="12bec936-7d77-4747-ae5c-755e57d88fa4" providerId="ADAL" clId="{B4F3A28A-3F05-4E9D-A615-80D10E3EA44A}" dt="2024-12-05T20:53:34.623" v="710" actId="1037"/>
          <ac:spMkLst>
            <pc:docMk/>
            <pc:sldMk cId="3756148983" sldId="313"/>
            <ac:spMk id="11" creationId="{F5E01B10-EAF2-78A5-AF7E-2ED3C8040C63}"/>
          </ac:spMkLst>
        </pc:spChg>
        <pc:spChg chg="add mod">
          <ac:chgData name="Aldacher, Muhammad" userId="12bec936-7d77-4747-ae5c-755e57d88fa4" providerId="ADAL" clId="{B4F3A28A-3F05-4E9D-A615-80D10E3EA44A}" dt="2024-12-05T20:52:48.867" v="668" actId="1076"/>
          <ac:spMkLst>
            <pc:docMk/>
            <pc:sldMk cId="3756148983" sldId="313"/>
            <ac:spMk id="12" creationId="{17A3B6A9-22D4-9651-E3CC-E816497BCD61}"/>
          </ac:spMkLst>
        </pc:spChg>
        <pc:spChg chg="add mod">
          <ac:chgData name="Aldacher, Muhammad" userId="12bec936-7d77-4747-ae5c-755e57d88fa4" providerId="ADAL" clId="{B4F3A28A-3F05-4E9D-A615-80D10E3EA44A}" dt="2024-12-05T20:54:03.722" v="729" actId="1037"/>
          <ac:spMkLst>
            <pc:docMk/>
            <pc:sldMk cId="3756148983" sldId="313"/>
            <ac:spMk id="14" creationId="{500829E5-5859-99D1-A066-3CD5E11ECDC0}"/>
          </ac:spMkLst>
        </pc:spChg>
        <pc:spChg chg="add mod">
          <ac:chgData name="Aldacher, Muhammad" userId="12bec936-7d77-4747-ae5c-755e57d88fa4" providerId="ADAL" clId="{B4F3A28A-3F05-4E9D-A615-80D10E3EA44A}" dt="2024-12-05T20:53:46.446" v="719" actId="20577"/>
          <ac:spMkLst>
            <pc:docMk/>
            <pc:sldMk cId="3756148983" sldId="313"/>
            <ac:spMk id="16" creationId="{5522A593-8B4A-68CD-A46B-B7F88E5AB8A5}"/>
          </ac:spMkLst>
        </pc:spChg>
        <pc:spChg chg="del">
          <ac:chgData name="Aldacher, Muhammad" userId="12bec936-7d77-4747-ae5c-755e57d88fa4" providerId="ADAL" clId="{B4F3A28A-3F05-4E9D-A615-80D10E3EA44A}" dt="2024-12-05T20:50:59.491" v="658" actId="478"/>
          <ac:spMkLst>
            <pc:docMk/>
            <pc:sldMk cId="3756148983" sldId="313"/>
            <ac:spMk id="19" creationId="{22FCC3C0-103D-E3C6-8CF0-7AB4FBBBD596}"/>
          </ac:spMkLst>
        </pc:spChg>
        <pc:spChg chg="del">
          <ac:chgData name="Aldacher, Muhammad" userId="12bec936-7d77-4747-ae5c-755e57d88fa4" providerId="ADAL" clId="{B4F3A28A-3F05-4E9D-A615-80D10E3EA44A}" dt="2024-12-05T20:50:59.491" v="658" actId="478"/>
          <ac:spMkLst>
            <pc:docMk/>
            <pc:sldMk cId="3756148983" sldId="313"/>
            <ac:spMk id="20" creationId="{886D0DE0-5D8B-6026-48AB-76F9D669E2D5}"/>
          </ac:spMkLst>
        </pc:spChg>
        <pc:spChg chg="add mod">
          <ac:chgData name="Aldacher, Muhammad" userId="12bec936-7d77-4747-ae5c-755e57d88fa4" providerId="ADAL" clId="{B4F3A28A-3F05-4E9D-A615-80D10E3EA44A}" dt="2024-12-05T20:53:55.328" v="728" actId="20577"/>
          <ac:spMkLst>
            <pc:docMk/>
            <pc:sldMk cId="3756148983" sldId="313"/>
            <ac:spMk id="21" creationId="{B5078064-C789-5753-D994-365DB784220D}"/>
          </ac:spMkLst>
        </pc:spChg>
        <pc:spChg chg="del">
          <ac:chgData name="Aldacher, Muhammad" userId="12bec936-7d77-4747-ae5c-755e57d88fa4" providerId="ADAL" clId="{B4F3A28A-3F05-4E9D-A615-80D10E3EA44A}" dt="2024-12-05T20:50:59.491" v="658" actId="478"/>
          <ac:spMkLst>
            <pc:docMk/>
            <pc:sldMk cId="3756148983" sldId="313"/>
            <ac:spMk id="22" creationId="{07700167-0C52-CABC-9E42-006B0FFF1FE8}"/>
          </ac:spMkLst>
        </pc:spChg>
        <pc:spChg chg="add mod">
          <ac:chgData name="Aldacher, Muhammad" userId="12bec936-7d77-4747-ae5c-755e57d88fa4" providerId="ADAL" clId="{B4F3A28A-3F05-4E9D-A615-80D10E3EA44A}" dt="2024-12-05T20:52:37.673" v="667" actId="1076"/>
          <ac:spMkLst>
            <pc:docMk/>
            <pc:sldMk cId="3756148983" sldId="313"/>
            <ac:spMk id="23" creationId="{A5A7429F-2186-26C7-C2D5-348839B9E76E}"/>
          </ac:spMkLst>
        </pc:spChg>
        <pc:spChg chg="del">
          <ac:chgData name="Aldacher, Muhammad" userId="12bec936-7d77-4747-ae5c-755e57d88fa4" providerId="ADAL" clId="{B4F3A28A-3F05-4E9D-A615-80D10E3EA44A}" dt="2024-12-05T20:50:59.491" v="658" actId="478"/>
          <ac:spMkLst>
            <pc:docMk/>
            <pc:sldMk cId="3756148983" sldId="313"/>
            <ac:spMk id="24" creationId="{BD713DF5-108A-5275-5A01-278670547237}"/>
          </ac:spMkLst>
        </pc:spChg>
        <pc:spChg chg="add mod">
          <ac:chgData name="Aldacher, Muhammad" userId="12bec936-7d77-4747-ae5c-755e57d88fa4" providerId="ADAL" clId="{B4F3A28A-3F05-4E9D-A615-80D10E3EA44A}" dt="2024-12-05T20:54:11.321" v="730" actId="1076"/>
          <ac:spMkLst>
            <pc:docMk/>
            <pc:sldMk cId="3756148983" sldId="313"/>
            <ac:spMk id="26" creationId="{D651F21D-416C-F1FA-6436-C4196AEFCC64}"/>
          </ac:spMkLst>
        </pc:spChg>
        <pc:spChg chg="add mod">
          <ac:chgData name="Aldacher, Muhammad" userId="12bec936-7d77-4747-ae5c-755e57d88fa4" providerId="ADAL" clId="{B4F3A28A-3F05-4E9D-A615-80D10E3EA44A}" dt="2024-12-05T20:54:20.804" v="732" actId="1076"/>
          <ac:spMkLst>
            <pc:docMk/>
            <pc:sldMk cId="3756148983" sldId="313"/>
            <ac:spMk id="27" creationId="{ACAE3D8E-3A98-051F-E067-AE2310BF60E7}"/>
          </ac:spMkLst>
        </pc:spChg>
        <pc:spChg chg="add mod">
          <ac:chgData name="Aldacher, Muhammad" userId="12bec936-7d77-4747-ae5c-755e57d88fa4" providerId="ADAL" clId="{B4F3A28A-3F05-4E9D-A615-80D10E3EA44A}" dt="2024-12-05T20:54:29.735" v="733" actId="1076"/>
          <ac:spMkLst>
            <pc:docMk/>
            <pc:sldMk cId="3756148983" sldId="313"/>
            <ac:spMk id="28" creationId="{15D0617A-2274-DB3E-65BB-2C4D09607F6B}"/>
          </ac:spMkLst>
        </pc:spChg>
        <pc:spChg chg="add mod">
          <ac:chgData name="Aldacher, Muhammad" userId="12bec936-7d77-4747-ae5c-755e57d88fa4" providerId="ADAL" clId="{B4F3A28A-3F05-4E9D-A615-80D10E3EA44A}" dt="2024-12-05T20:54:35.713" v="734" actId="1076"/>
          <ac:spMkLst>
            <pc:docMk/>
            <pc:sldMk cId="3756148983" sldId="313"/>
            <ac:spMk id="29" creationId="{A341C897-2ED6-B330-E8B0-43DFFBBBA728}"/>
          </ac:spMkLst>
        </pc:spChg>
        <pc:spChg chg="add mod">
          <ac:chgData name="Aldacher, Muhammad" userId="12bec936-7d77-4747-ae5c-755e57d88fa4" providerId="ADAL" clId="{B4F3A28A-3F05-4E9D-A615-80D10E3EA44A}" dt="2024-12-05T20:56:39.571" v="749" actId="207"/>
          <ac:spMkLst>
            <pc:docMk/>
            <pc:sldMk cId="3756148983" sldId="313"/>
            <ac:spMk id="30" creationId="{B4E6EED0-0DF0-F57F-466C-B8BF6F79409B}"/>
          </ac:spMkLst>
        </pc:spChg>
        <pc:spChg chg="add mod">
          <ac:chgData name="Aldacher, Muhammad" userId="12bec936-7d77-4747-ae5c-755e57d88fa4" providerId="ADAL" clId="{B4F3A28A-3F05-4E9D-A615-80D10E3EA44A}" dt="2024-12-05T20:56:39.571" v="749" actId="207"/>
          <ac:spMkLst>
            <pc:docMk/>
            <pc:sldMk cId="3756148983" sldId="313"/>
            <ac:spMk id="31" creationId="{F33A373C-4F17-0D5A-C8B1-3E9E0368EE8C}"/>
          </ac:spMkLst>
        </pc:spChg>
        <pc:spChg chg="add mod">
          <ac:chgData name="Aldacher, Muhammad" userId="12bec936-7d77-4747-ae5c-755e57d88fa4" providerId="ADAL" clId="{B4F3A28A-3F05-4E9D-A615-80D10E3EA44A}" dt="2024-12-05T20:56:39.571" v="749" actId="207"/>
          <ac:spMkLst>
            <pc:docMk/>
            <pc:sldMk cId="3756148983" sldId="313"/>
            <ac:spMk id="32" creationId="{8B44AE37-5C4C-863C-4E7D-2F0C34E7D93D}"/>
          </ac:spMkLst>
        </pc:spChg>
        <pc:spChg chg="add mod">
          <ac:chgData name="Aldacher, Muhammad" userId="12bec936-7d77-4747-ae5c-755e57d88fa4" providerId="ADAL" clId="{B4F3A28A-3F05-4E9D-A615-80D10E3EA44A}" dt="2024-12-05T20:56:39.571" v="749" actId="207"/>
          <ac:spMkLst>
            <pc:docMk/>
            <pc:sldMk cId="3756148983" sldId="313"/>
            <ac:spMk id="33" creationId="{A623D89D-EBB6-3145-5B28-20D3E8E0BA45}"/>
          </ac:spMkLst>
        </pc:spChg>
        <pc:spChg chg="del">
          <ac:chgData name="Aldacher, Muhammad" userId="12bec936-7d77-4747-ae5c-755e57d88fa4" providerId="ADAL" clId="{B4F3A28A-3F05-4E9D-A615-80D10E3EA44A}" dt="2024-12-05T20:51:01.187" v="659" actId="478"/>
          <ac:spMkLst>
            <pc:docMk/>
            <pc:sldMk cId="3756148983" sldId="313"/>
            <ac:spMk id="42" creationId="{96899176-D783-C233-732A-5858BCA071B4}"/>
          </ac:spMkLst>
        </pc:spChg>
        <pc:spChg chg="del">
          <ac:chgData name="Aldacher, Muhammad" userId="12bec936-7d77-4747-ae5c-755e57d88fa4" providerId="ADAL" clId="{B4F3A28A-3F05-4E9D-A615-80D10E3EA44A}" dt="2024-12-05T20:51:01.187" v="659" actId="478"/>
          <ac:spMkLst>
            <pc:docMk/>
            <pc:sldMk cId="3756148983" sldId="313"/>
            <ac:spMk id="44" creationId="{B71E7C57-D497-D676-2C39-91C5A3FD8881}"/>
          </ac:spMkLst>
        </pc:spChg>
        <pc:picChg chg="add mod">
          <ac:chgData name="Aldacher, Muhammad" userId="12bec936-7d77-4747-ae5c-755e57d88fa4" providerId="ADAL" clId="{B4F3A28A-3F05-4E9D-A615-80D10E3EA44A}" dt="2024-12-05T20:52:15.764" v="663" actId="1076"/>
          <ac:picMkLst>
            <pc:docMk/>
            <pc:sldMk cId="3756148983" sldId="313"/>
            <ac:picMk id="6" creationId="{7606F1E6-B990-AAE5-B90B-FED5EE322144}"/>
          </ac:picMkLst>
        </pc:picChg>
        <pc:picChg chg="del">
          <ac:chgData name="Aldacher, Muhammad" userId="12bec936-7d77-4747-ae5c-755e57d88fa4" providerId="ADAL" clId="{B4F3A28A-3F05-4E9D-A615-80D10E3EA44A}" dt="2024-12-05T20:50:57.494" v="657" actId="478"/>
          <ac:picMkLst>
            <pc:docMk/>
            <pc:sldMk cId="3756148983" sldId="313"/>
            <ac:picMk id="17" creationId="{488CFC1A-0964-ED3D-2C43-04A617938EC5}"/>
          </ac:picMkLst>
        </pc:picChg>
        <pc:cxnChg chg="add mod">
          <ac:chgData name="Aldacher, Muhammad" userId="12bec936-7d77-4747-ae5c-755e57d88fa4" providerId="ADAL" clId="{B4F3A28A-3F05-4E9D-A615-80D10E3EA44A}" dt="2024-12-05T20:54:03.722" v="729" actId="1037"/>
          <ac:cxnSpMkLst>
            <pc:docMk/>
            <pc:sldMk cId="3756148983" sldId="313"/>
            <ac:cxnSpMk id="13" creationId="{6133D11E-42E7-2A19-344D-D62B469F6B0D}"/>
          </ac:cxnSpMkLst>
        </pc:cxnChg>
        <pc:cxnChg chg="add mod">
          <ac:chgData name="Aldacher, Muhammad" userId="12bec936-7d77-4747-ae5c-755e57d88fa4" providerId="ADAL" clId="{B4F3A28A-3F05-4E9D-A615-80D10E3EA44A}" dt="2024-12-05T20:53:29.882" v="685" actId="1037"/>
          <ac:cxnSpMkLst>
            <pc:docMk/>
            <pc:sldMk cId="3756148983" sldId="313"/>
            <ac:cxnSpMk id="15" creationId="{839B8B3D-6A20-A0BD-DF7C-273C9A0213FF}"/>
          </ac:cxnSpMkLst>
        </pc:cxnChg>
        <pc:cxnChg chg="add mod">
          <ac:chgData name="Aldacher, Muhammad" userId="12bec936-7d77-4747-ae5c-755e57d88fa4" providerId="ADAL" clId="{B4F3A28A-3F05-4E9D-A615-80D10E3EA44A}" dt="2024-12-05T20:53:34.623" v="710" actId="1037"/>
          <ac:cxnSpMkLst>
            <pc:docMk/>
            <pc:sldMk cId="3756148983" sldId="313"/>
            <ac:cxnSpMk id="18" creationId="{C77DBB96-A8E2-69D8-A16B-E268CA53AE8D}"/>
          </ac:cxnSpMkLst>
        </pc:cxnChg>
        <pc:cxnChg chg="add mod">
          <ac:chgData name="Aldacher, Muhammad" userId="12bec936-7d77-4747-ae5c-755e57d88fa4" providerId="ADAL" clId="{B4F3A28A-3F05-4E9D-A615-80D10E3EA44A}" dt="2024-12-05T20:52:48.867" v="668" actId="1076"/>
          <ac:cxnSpMkLst>
            <pc:docMk/>
            <pc:sldMk cId="3756148983" sldId="313"/>
            <ac:cxnSpMk id="25" creationId="{8AC4B302-6DEA-9AD2-AFFF-B8A7C80AC15B}"/>
          </ac:cxnSpMkLst>
        </pc:cxnChg>
        <pc:cxnChg chg="del">
          <ac:chgData name="Aldacher, Muhammad" userId="12bec936-7d77-4747-ae5c-755e57d88fa4" providerId="ADAL" clId="{B4F3A28A-3F05-4E9D-A615-80D10E3EA44A}" dt="2024-12-05T20:51:01.187" v="659" actId="478"/>
          <ac:cxnSpMkLst>
            <pc:docMk/>
            <pc:sldMk cId="3756148983" sldId="313"/>
            <ac:cxnSpMk id="40" creationId="{BCE2D6FE-3FAD-1859-8421-31514BEADD63}"/>
          </ac:cxnSpMkLst>
        </pc:cxnChg>
        <pc:cxnChg chg="del">
          <ac:chgData name="Aldacher, Muhammad" userId="12bec936-7d77-4747-ae5c-755e57d88fa4" providerId="ADAL" clId="{B4F3A28A-3F05-4E9D-A615-80D10E3EA44A}" dt="2024-12-05T20:51:01.187" v="659" actId="478"/>
          <ac:cxnSpMkLst>
            <pc:docMk/>
            <pc:sldMk cId="3756148983" sldId="313"/>
            <ac:cxnSpMk id="41" creationId="{A0B85BCA-3619-E6DC-E563-21EA21F3894B}"/>
          </ac:cxnSpMkLst>
        </pc:cxnChg>
        <pc:cxnChg chg="del">
          <ac:chgData name="Aldacher, Muhammad" userId="12bec936-7d77-4747-ae5c-755e57d88fa4" providerId="ADAL" clId="{B4F3A28A-3F05-4E9D-A615-80D10E3EA44A}" dt="2024-12-05T20:51:01.187" v="659" actId="478"/>
          <ac:cxnSpMkLst>
            <pc:docMk/>
            <pc:sldMk cId="3756148983" sldId="313"/>
            <ac:cxnSpMk id="46" creationId="{A3A0FE41-FF74-675F-4844-9D5C9B3C5E62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0:59:25.129" v="792" actId="208"/>
        <pc:sldMkLst>
          <pc:docMk/>
          <pc:sldMk cId="2965866449" sldId="314"/>
        </pc:sldMkLst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7" creationId="{20200E62-C422-5EB5-8C46-BB3885DABF19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8" creationId="{DB0D39A1-0DD8-C17B-D837-00ADB5B81F0C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9" creationId="{8CA5431A-8BEA-8CAE-D7C2-03E1BAF804CC}"/>
          </ac:spMkLst>
        </pc:spChg>
        <pc:spChg chg="mod">
          <ac:chgData name="Aldacher, Muhammad" userId="12bec936-7d77-4747-ae5c-755e57d88fa4" providerId="ADAL" clId="{B4F3A28A-3F05-4E9D-A615-80D10E3EA44A}" dt="2024-12-05T20:57:14.018" v="765" actId="20577"/>
          <ac:spMkLst>
            <pc:docMk/>
            <pc:sldMk cId="2965866449" sldId="314"/>
            <ac:spMk id="10" creationId="{9322FC47-8468-B49C-C1A0-FDE817F55584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11" creationId="{F5E01B10-EAF2-78A5-AF7E-2ED3C8040C63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12" creationId="{17A3B6A9-22D4-9651-E3CC-E816497BCD61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14" creationId="{500829E5-5859-99D1-A066-3CD5E11ECDC0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16" creationId="{5522A593-8B4A-68CD-A46B-B7F88E5AB8A5}"/>
          </ac:spMkLst>
        </pc:spChg>
        <pc:spChg chg="add mod">
          <ac:chgData name="Aldacher, Muhammad" userId="12bec936-7d77-4747-ae5c-755e57d88fa4" providerId="ADAL" clId="{B4F3A28A-3F05-4E9D-A615-80D10E3EA44A}" dt="2024-12-05T20:58:50.485" v="783" actId="14100"/>
          <ac:spMkLst>
            <pc:docMk/>
            <pc:sldMk cId="2965866449" sldId="314"/>
            <ac:spMk id="17" creationId="{CF8D8D64-FD52-3797-DE6C-9B751BABCE0D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21" creationId="{B5078064-C789-5753-D994-365DB784220D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23" creationId="{A5A7429F-2186-26C7-C2D5-348839B9E76E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26" creationId="{D651F21D-416C-F1FA-6436-C4196AEFCC64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27" creationId="{ACAE3D8E-3A98-051F-E067-AE2310BF60E7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28" creationId="{15D0617A-2274-DB3E-65BB-2C4D09607F6B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29" creationId="{A341C897-2ED6-B330-E8B0-43DFFBBBA728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30" creationId="{B4E6EED0-0DF0-F57F-466C-B8BF6F79409B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31" creationId="{F33A373C-4F17-0D5A-C8B1-3E9E0368EE8C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32" creationId="{8B44AE37-5C4C-863C-4E7D-2F0C34E7D93D}"/>
          </ac:spMkLst>
        </pc:spChg>
        <pc:spChg chg="del">
          <ac:chgData name="Aldacher, Muhammad" userId="12bec936-7d77-4747-ae5c-755e57d88fa4" providerId="ADAL" clId="{B4F3A28A-3F05-4E9D-A615-80D10E3EA44A}" dt="2024-12-05T20:57:42.955" v="767" actId="478"/>
          <ac:spMkLst>
            <pc:docMk/>
            <pc:sldMk cId="2965866449" sldId="314"/>
            <ac:spMk id="33" creationId="{A623D89D-EBB6-3145-5B28-20D3E8E0BA45}"/>
          </ac:spMkLst>
        </pc:spChg>
        <pc:picChg chg="add mod">
          <ac:chgData name="Aldacher, Muhammad" userId="12bec936-7d77-4747-ae5c-755e57d88fa4" providerId="ADAL" clId="{B4F3A28A-3F05-4E9D-A615-80D10E3EA44A}" dt="2024-12-05T20:57:56.526" v="771" actId="1076"/>
          <ac:picMkLst>
            <pc:docMk/>
            <pc:sldMk cId="2965866449" sldId="314"/>
            <ac:picMk id="4" creationId="{01D3B622-AD8A-56F1-B3DA-81EBD9EB42F6}"/>
          </ac:picMkLst>
        </pc:picChg>
        <pc:picChg chg="add mod">
          <ac:chgData name="Aldacher, Muhammad" userId="12bec936-7d77-4747-ae5c-755e57d88fa4" providerId="ADAL" clId="{B4F3A28A-3F05-4E9D-A615-80D10E3EA44A}" dt="2024-12-05T20:59:25.129" v="792" actId="208"/>
          <ac:picMkLst>
            <pc:docMk/>
            <pc:sldMk cId="2965866449" sldId="314"/>
            <ac:picMk id="5" creationId="{F4F35DDE-9417-DA4C-6E0B-FEC4B945190D}"/>
          </ac:picMkLst>
        </pc:picChg>
        <pc:picChg chg="del">
          <ac:chgData name="Aldacher, Muhammad" userId="12bec936-7d77-4747-ae5c-755e57d88fa4" providerId="ADAL" clId="{B4F3A28A-3F05-4E9D-A615-80D10E3EA44A}" dt="2024-12-05T20:57:41.010" v="766" actId="478"/>
          <ac:picMkLst>
            <pc:docMk/>
            <pc:sldMk cId="2965866449" sldId="314"/>
            <ac:picMk id="6" creationId="{7606F1E6-B990-AAE5-B90B-FED5EE322144}"/>
          </ac:picMkLst>
        </pc:picChg>
        <pc:cxnChg chg="del">
          <ac:chgData name="Aldacher, Muhammad" userId="12bec936-7d77-4747-ae5c-755e57d88fa4" providerId="ADAL" clId="{B4F3A28A-3F05-4E9D-A615-80D10E3EA44A}" dt="2024-12-05T20:57:42.955" v="767" actId="478"/>
          <ac:cxnSpMkLst>
            <pc:docMk/>
            <pc:sldMk cId="2965866449" sldId="314"/>
            <ac:cxnSpMk id="13" creationId="{6133D11E-42E7-2A19-344D-D62B469F6B0D}"/>
          </ac:cxnSpMkLst>
        </pc:cxnChg>
        <pc:cxnChg chg="del">
          <ac:chgData name="Aldacher, Muhammad" userId="12bec936-7d77-4747-ae5c-755e57d88fa4" providerId="ADAL" clId="{B4F3A28A-3F05-4E9D-A615-80D10E3EA44A}" dt="2024-12-05T20:57:42.955" v="767" actId="478"/>
          <ac:cxnSpMkLst>
            <pc:docMk/>
            <pc:sldMk cId="2965866449" sldId="314"/>
            <ac:cxnSpMk id="15" creationId="{839B8B3D-6A20-A0BD-DF7C-273C9A0213FF}"/>
          </ac:cxnSpMkLst>
        </pc:cxnChg>
        <pc:cxnChg chg="del">
          <ac:chgData name="Aldacher, Muhammad" userId="12bec936-7d77-4747-ae5c-755e57d88fa4" providerId="ADAL" clId="{B4F3A28A-3F05-4E9D-A615-80D10E3EA44A}" dt="2024-12-05T20:57:42.955" v="767" actId="478"/>
          <ac:cxnSpMkLst>
            <pc:docMk/>
            <pc:sldMk cId="2965866449" sldId="314"/>
            <ac:cxnSpMk id="18" creationId="{C77DBB96-A8E2-69D8-A16B-E268CA53AE8D}"/>
          </ac:cxnSpMkLst>
        </pc:cxnChg>
        <pc:cxnChg chg="add mod">
          <ac:chgData name="Aldacher, Muhammad" userId="12bec936-7d77-4747-ae5c-755e57d88fa4" providerId="ADAL" clId="{B4F3A28A-3F05-4E9D-A615-80D10E3EA44A}" dt="2024-12-05T20:59:22.763" v="791" actId="693"/>
          <ac:cxnSpMkLst>
            <pc:docMk/>
            <pc:sldMk cId="2965866449" sldId="314"/>
            <ac:cxnSpMk id="20" creationId="{E79D41CC-472D-5FD0-1128-362AF58F8791}"/>
          </ac:cxnSpMkLst>
        </pc:cxnChg>
        <pc:cxnChg chg="add mod">
          <ac:chgData name="Aldacher, Muhammad" userId="12bec936-7d77-4747-ae5c-755e57d88fa4" providerId="ADAL" clId="{B4F3A28A-3F05-4E9D-A615-80D10E3EA44A}" dt="2024-12-05T20:59:22.763" v="791" actId="693"/>
          <ac:cxnSpMkLst>
            <pc:docMk/>
            <pc:sldMk cId="2965866449" sldId="314"/>
            <ac:cxnSpMk id="22" creationId="{6C0BBCE4-C1D3-F1B4-58A9-FE9A869ADB68}"/>
          </ac:cxnSpMkLst>
        </pc:cxnChg>
        <pc:cxnChg chg="del">
          <ac:chgData name="Aldacher, Muhammad" userId="12bec936-7d77-4747-ae5c-755e57d88fa4" providerId="ADAL" clId="{B4F3A28A-3F05-4E9D-A615-80D10E3EA44A}" dt="2024-12-05T20:57:42.955" v="767" actId="478"/>
          <ac:cxnSpMkLst>
            <pc:docMk/>
            <pc:sldMk cId="2965866449" sldId="314"/>
            <ac:cxnSpMk id="25" creationId="{8AC4B302-6DEA-9AD2-AFFF-B8A7C80AC15B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1:27:08.829" v="889" actId="113"/>
        <pc:sldMkLst>
          <pc:docMk/>
          <pc:sldMk cId="1730471274" sldId="315"/>
        </pc:sldMkLst>
        <pc:spChg chg="mod">
          <ac:chgData name="Aldacher, Muhammad" userId="12bec936-7d77-4747-ae5c-755e57d88fa4" providerId="ADAL" clId="{B4F3A28A-3F05-4E9D-A615-80D10E3EA44A}" dt="2024-12-05T21:25:13.790" v="835" actId="6549"/>
          <ac:spMkLst>
            <pc:docMk/>
            <pc:sldMk cId="1730471274" sldId="315"/>
            <ac:spMk id="2" creationId="{B4C7D765-DE90-8167-6B10-1975CA5DE384}"/>
          </ac:spMkLst>
        </pc:spChg>
        <pc:spChg chg="add del mod">
          <ac:chgData name="Aldacher, Muhammad" userId="12bec936-7d77-4747-ae5c-755e57d88fa4" providerId="ADAL" clId="{B4F3A28A-3F05-4E9D-A615-80D10E3EA44A}" dt="2024-12-05T21:25:36.855" v="852" actId="478"/>
          <ac:spMkLst>
            <pc:docMk/>
            <pc:sldMk cId="1730471274" sldId="315"/>
            <ac:spMk id="6" creationId="{B7C91B8E-A38B-3FB4-7775-9B0166022549}"/>
          </ac:spMkLst>
        </pc:spChg>
        <pc:spChg chg="add del mod">
          <ac:chgData name="Aldacher, Muhammad" userId="12bec936-7d77-4747-ae5c-755e57d88fa4" providerId="ADAL" clId="{B4F3A28A-3F05-4E9D-A615-80D10E3EA44A}" dt="2024-12-05T21:26:42.531" v="855" actId="478"/>
          <ac:spMkLst>
            <pc:docMk/>
            <pc:sldMk cId="1730471274" sldId="315"/>
            <ac:spMk id="7" creationId="{45749C05-5F1E-23E8-2A97-AAFFF2101E9A}"/>
          </ac:spMkLst>
        </pc:spChg>
        <pc:spChg chg="mod">
          <ac:chgData name="Aldacher, Muhammad" userId="12bec936-7d77-4747-ae5c-755e57d88fa4" providerId="ADAL" clId="{B4F3A28A-3F05-4E9D-A615-80D10E3EA44A}" dt="2024-12-05T21:27:08.829" v="889" actId="113"/>
          <ac:spMkLst>
            <pc:docMk/>
            <pc:sldMk cId="1730471274" sldId="315"/>
            <ac:spMk id="10" creationId="{9322FC47-8468-B49C-C1A0-FDE817F55584}"/>
          </ac:spMkLst>
        </pc:spChg>
        <pc:spChg chg="add mod">
          <ac:chgData name="Aldacher, Muhammad" userId="12bec936-7d77-4747-ae5c-755e57d88fa4" providerId="ADAL" clId="{B4F3A28A-3F05-4E9D-A615-80D10E3EA44A}" dt="2024-12-05T21:26:38.702" v="854" actId="1076"/>
          <ac:spMkLst>
            <pc:docMk/>
            <pc:sldMk cId="1730471274" sldId="315"/>
            <ac:spMk id="14" creationId="{0E1B98AD-9F79-9105-B4BF-C542B1CB17B1}"/>
          </ac:spMkLst>
        </pc:spChg>
        <pc:spChg chg="add mod">
          <ac:chgData name="Aldacher, Muhammad" userId="12bec936-7d77-4747-ae5c-755e57d88fa4" providerId="ADAL" clId="{B4F3A28A-3F05-4E9D-A615-80D10E3EA44A}" dt="2024-12-05T21:26:38.702" v="854" actId="1076"/>
          <ac:spMkLst>
            <pc:docMk/>
            <pc:sldMk cId="1730471274" sldId="315"/>
            <ac:spMk id="15" creationId="{A55F0B45-AEB2-F741-51C0-BF2F271BFEFF}"/>
          </ac:spMkLst>
        </pc:spChg>
        <pc:spChg chg="add mod">
          <ac:chgData name="Aldacher, Muhammad" userId="12bec936-7d77-4747-ae5c-755e57d88fa4" providerId="ADAL" clId="{B4F3A28A-3F05-4E9D-A615-80D10E3EA44A}" dt="2024-12-05T21:26:38.702" v="854" actId="1076"/>
          <ac:spMkLst>
            <pc:docMk/>
            <pc:sldMk cId="1730471274" sldId="315"/>
            <ac:spMk id="16" creationId="{C4FE0C01-EA6A-6B5C-296A-7B66135ABAC8}"/>
          </ac:spMkLst>
        </pc:spChg>
        <pc:spChg chg="del">
          <ac:chgData name="Aldacher, Muhammad" userId="12bec936-7d77-4747-ae5c-755e57d88fa4" providerId="ADAL" clId="{B4F3A28A-3F05-4E9D-A615-80D10E3EA44A}" dt="2024-12-05T21:25:33.737" v="851" actId="478"/>
          <ac:spMkLst>
            <pc:docMk/>
            <pc:sldMk cId="1730471274" sldId="315"/>
            <ac:spMk id="17" creationId="{CF8D8D64-FD52-3797-DE6C-9B751BABCE0D}"/>
          </ac:spMkLst>
        </pc:spChg>
        <pc:spChg chg="add mod">
          <ac:chgData name="Aldacher, Muhammad" userId="12bec936-7d77-4747-ae5c-755e57d88fa4" providerId="ADAL" clId="{B4F3A28A-3F05-4E9D-A615-80D10E3EA44A}" dt="2024-12-05T21:26:38.702" v="854" actId="1076"/>
          <ac:spMkLst>
            <pc:docMk/>
            <pc:sldMk cId="1730471274" sldId="315"/>
            <ac:spMk id="18" creationId="{F7290902-6082-C000-E93A-ED437B601753}"/>
          </ac:spMkLst>
        </pc:spChg>
        <pc:graphicFrameChg chg="add mod">
          <ac:chgData name="Aldacher, Muhammad" userId="12bec936-7d77-4747-ae5c-755e57d88fa4" providerId="ADAL" clId="{B4F3A28A-3F05-4E9D-A615-80D10E3EA44A}" dt="2024-12-05T21:26:38.702" v="854" actId="1076"/>
          <ac:graphicFrameMkLst>
            <pc:docMk/>
            <pc:sldMk cId="1730471274" sldId="315"/>
            <ac:graphicFrameMk id="19" creationId="{CBC0AE6A-276C-697D-C547-DD12E05BF699}"/>
          </ac:graphicFrameMkLst>
        </pc:graphicFrameChg>
        <pc:picChg chg="del">
          <ac:chgData name="Aldacher, Muhammad" userId="12bec936-7d77-4747-ae5c-755e57d88fa4" providerId="ADAL" clId="{B4F3A28A-3F05-4E9D-A615-80D10E3EA44A}" dt="2024-12-05T21:25:33.737" v="851" actId="478"/>
          <ac:picMkLst>
            <pc:docMk/>
            <pc:sldMk cId="1730471274" sldId="315"/>
            <ac:picMk id="4" creationId="{01D3B622-AD8A-56F1-B3DA-81EBD9EB42F6}"/>
          </ac:picMkLst>
        </pc:picChg>
        <pc:picChg chg="del">
          <ac:chgData name="Aldacher, Muhammad" userId="12bec936-7d77-4747-ae5c-755e57d88fa4" providerId="ADAL" clId="{B4F3A28A-3F05-4E9D-A615-80D10E3EA44A}" dt="2024-12-05T21:25:33.737" v="851" actId="478"/>
          <ac:picMkLst>
            <pc:docMk/>
            <pc:sldMk cId="1730471274" sldId="315"/>
            <ac:picMk id="5" creationId="{F4F35DDE-9417-DA4C-6E0B-FEC4B945190D}"/>
          </ac:picMkLst>
        </pc:picChg>
        <pc:picChg chg="add mod">
          <ac:chgData name="Aldacher, Muhammad" userId="12bec936-7d77-4747-ae5c-755e57d88fa4" providerId="ADAL" clId="{B4F3A28A-3F05-4E9D-A615-80D10E3EA44A}" dt="2024-12-05T21:26:38.702" v="854" actId="1076"/>
          <ac:picMkLst>
            <pc:docMk/>
            <pc:sldMk cId="1730471274" sldId="315"/>
            <ac:picMk id="8" creationId="{C22DD194-CBA8-7DBC-7608-580B538B37CE}"/>
          </ac:picMkLst>
        </pc:picChg>
        <pc:cxnChg chg="add mod">
          <ac:chgData name="Aldacher, Muhammad" userId="12bec936-7d77-4747-ae5c-755e57d88fa4" providerId="ADAL" clId="{B4F3A28A-3F05-4E9D-A615-80D10E3EA44A}" dt="2024-12-05T21:26:38.702" v="854" actId="1076"/>
          <ac:cxnSpMkLst>
            <pc:docMk/>
            <pc:sldMk cId="1730471274" sldId="315"/>
            <ac:cxnSpMk id="9" creationId="{F9B2B0E9-8278-2EAA-50EF-2B0AEFC55AD9}"/>
          </ac:cxnSpMkLst>
        </pc:cxnChg>
        <pc:cxnChg chg="add mod">
          <ac:chgData name="Aldacher, Muhammad" userId="12bec936-7d77-4747-ae5c-755e57d88fa4" providerId="ADAL" clId="{B4F3A28A-3F05-4E9D-A615-80D10E3EA44A}" dt="2024-12-05T21:26:38.702" v="854" actId="1076"/>
          <ac:cxnSpMkLst>
            <pc:docMk/>
            <pc:sldMk cId="1730471274" sldId="315"/>
            <ac:cxnSpMk id="11" creationId="{224D191A-676F-7F8E-E0D5-72508AA03915}"/>
          </ac:cxnSpMkLst>
        </pc:cxnChg>
        <pc:cxnChg chg="add mod">
          <ac:chgData name="Aldacher, Muhammad" userId="12bec936-7d77-4747-ae5c-755e57d88fa4" providerId="ADAL" clId="{B4F3A28A-3F05-4E9D-A615-80D10E3EA44A}" dt="2024-12-05T21:26:38.702" v="854" actId="1076"/>
          <ac:cxnSpMkLst>
            <pc:docMk/>
            <pc:sldMk cId="1730471274" sldId="315"/>
            <ac:cxnSpMk id="12" creationId="{1CA8E190-F4E2-9D08-04D4-71241F5A146E}"/>
          </ac:cxnSpMkLst>
        </pc:cxnChg>
        <pc:cxnChg chg="add mod">
          <ac:chgData name="Aldacher, Muhammad" userId="12bec936-7d77-4747-ae5c-755e57d88fa4" providerId="ADAL" clId="{B4F3A28A-3F05-4E9D-A615-80D10E3EA44A}" dt="2024-12-05T21:26:38.702" v="854" actId="1076"/>
          <ac:cxnSpMkLst>
            <pc:docMk/>
            <pc:sldMk cId="1730471274" sldId="315"/>
            <ac:cxnSpMk id="13" creationId="{0175A24A-C1C6-5448-DBC2-7FC08C57ACBD}"/>
          </ac:cxnSpMkLst>
        </pc:cxnChg>
        <pc:cxnChg chg="del mod">
          <ac:chgData name="Aldacher, Muhammad" userId="12bec936-7d77-4747-ae5c-755e57d88fa4" providerId="ADAL" clId="{B4F3A28A-3F05-4E9D-A615-80D10E3EA44A}" dt="2024-12-05T21:25:33.737" v="851" actId="478"/>
          <ac:cxnSpMkLst>
            <pc:docMk/>
            <pc:sldMk cId="1730471274" sldId="315"/>
            <ac:cxnSpMk id="20" creationId="{E79D41CC-472D-5FD0-1128-362AF58F8791}"/>
          </ac:cxnSpMkLst>
        </pc:cxnChg>
        <pc:cxnChg chg="del">
          <ac:chgData name="Aldacher, Muhammad" userId="12bec936-7d77-4747-ae5c-755e57d88fa4" providerId="ADAL" clId="{B4F3A28A-3F05-4E9D-A615-80D10E3EA44A}" dt="2024-12-05T21:25:33.737" v="851" actId="478"/>
          <ac:cxnSpMkLst>
            <pc:docMk/>
            <pc:sldMk cId="1730471274" sldId="315"/>
            <ac:cxnSpMk id="22" creationId="{6C0BBCE4-C1D3-F1B4-58A9-FE9A869ADB68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1:27:47.825" v="906" actId="1036"/>
        <pc:sldMkLst>
          <pc:docMk/>
          <pc:sldMk cId="2066682504" sldId="316"/>
        </pc:sldMkLst>
        <pc:spChg chg="add del mod">
          <ac:chgData name="Aldacher, Muhammad" userId="12bec936-7d77-4747-ae5c-755e57d88fa4" providerId="ADAL" clId="{B4F3A28A-3F05-4E9D-A615-80D10E3EA44A}" dt="2024-12-05T21:27:31.489" v="896" actId="478"/>
          <ac:spMkLst>
            <pc:docMk/>
            <pc:sldMk cId="2066682504" sldId="316"/>
            <ac:spMk id="4" creationId="{A70CBD31-9C62-E41D-E6F9-38D734C67B93}"/>
          </ac:spMkLst>
        </pc:spChg>
        <pc:spChg chg="add mod">
          <ac:chgData name="Aldacher, Muhammad" userId="12bec936-7d77-4747-ae5c-755e57d88fa4" providerId="ADAL" clId="{B4F3A28A-3F05-4E9D-A615-80D10E3EA44A}" dt="2024-12-05T21:27:47.825" v="906" actId="1036"/>
          <ac:spMkLst>
            <pc:docMk/>
            <pc:sldMk cId="2066682504" sldId="316"/>
            <ac:spMk id="7" creationId="{68647132-9093-3C03-D353-66EB56BDB50B}"/>
          </ac:spMkLst>
        </pc:spChg>
        <pc:spChg chg="mod">
          <ac:chgData name="Aldacher, Muhammad" userId="12bec936-7d77-4747-ae5c-755e57d88fa4" providerId="ADAL" clId="{B4F3A28A-3F05-4E9D-A615-80D10E3EA44A}" dt="2024-12-05T21:27:23.290" v="893" actId="6549"/>
          <ac:spMkLst>
            <pc:docMk/>
            <pc:sldMk cId="2066682504" sldId="316"/>
            <ac:spMk id="10" creationId="{9322FC47-8468-B49C-C1A0-FDE817F55584}"/>
          </ac:spMkLst>
        </pc:spChg>
        <pc:spChg chg="del">
          <ac:chgData name="Aldacher, Muhammad" userId="12bec936-7d77-4747-ae5c-755e57d88fa4" providerId="ADAL" clId="{B4F3A28A-3F05-4E9D-A615-80D10E3EA44A}" dt="2024-12-05T21:27:29.580" v="895" actId="478"/>
          <ac:spMkLst>
            <pc:docMk/>
            <pc:sldMk cId="2066682504" sldId="316"/>
            <ac:spMk id="14" creationId="{0E1B98AD-9F79-9105-B4BF-C542B1CB17B1}"/>
          </ac:spMkLst>
        </pc:spChg>
        <pc:spChg chg="del">
          <ac:chgData name="Aldacher, Muhammad" userId="12bec936-7d77-4747-ae5c-755e57d88fa4" providerId="ADAL" clId="{B4F3A28A-3F05-4E9D-A615-80D10E3EA44A}" dt="2024-12-05T21:27:29.580" v="895" actId="478"/>
          <ac:spMkLst>
            <pc:docMk/>
            <pc:sldMk cId="2066682504" sldId="316"/>
            <ac:spMk id="15" creationId="{A55F0B45-AEB2-F741-51C0-BF2F271BFEFF}"/>
          </ac:spMkLst>
        </pc:spChg>
        <pc:spChg chg="del">
          <ac:chgData name="Aldacher, Muhammad" userId="12bec936-7d77-4747-ae5c-755e57d88fa4" providerId="ADAL" clId="{B4F3A28A-3F05-4E9D-A615-80D10E3EA44A}" dt="2024-12-05T21:27:29.580" v="895" actId="478"/>
          <ac:spMkLst>
            <pc:docMk/>
            <pc:sldMk cId="2066682504" sldId="316"/>
            <ac:spMk id="16" creationId="{C4FE0C01-EA6A-6B5C-296A-7B66135ABAC8}"/>
          </ac:spMkLst>
        </pc:spChg>
        <pc:spChg chg="del">
          <ac:chgData name="Aldacher, Muhammad" userId="12bec936-7d77-4747-ae5c-755e57d88fa4" providerId="ADAL" clId="{B4F3A28A-3F05-4E9D-A615-80D10E3EA44A}" dt="2024-12-05T21:27:29.580" v="895" actId="478"/>
          <ac:spMkLst>
            <pc:docMk/>
            <pc:sldMk cId="2066682504" sldId="316"/>
            <ac:spMk id="18" creationId="{F7290902-6082-C000-E93A-ED437B601753}"/>
          </ac:spMkLst>
        </pc:spChg>
        <pc:spChg chg="add mod">
          <ac:chgData name="Aldacher, Muhammad" userId="12bec936-7d77-4747-ae5c-755e57d88fa4" providerId="ADAL" clId="{B4F3A28A-3F05-4E9D-A615-80D10E3EA44A}" dt="2024-12-05T21:27:47.825" v="906" actId="1036"/>
          <ac:spMkLst>
            <pc:docMk/>
            <pc:sldMk cId="2066682504" sldId="316"/>
            <ac:spMk id="20" creationId="{F12C3110-30C1-050C-68BD-975DB9F7E24B}"/>
          </ac:spMkLst>
        </pc:spChg>
        <pc:spChg chg="add mod">
          <ac:chgData name="Aldacher, Muhammad" userId="12bec936-7d77-4747-ae5c-755e57d88fa4" providerId="ADAL" clId="{B4F3A28A-3F05-4E9D-A615-80D10E3EA44A}" dt="2024-12-05T21:27:47.825" v="906" actId="1036"/>
          <ac:spMkLst>
            <pc:docMk/>
            <pc:sldMk cId="2066682504" sldId="316"/>
            <ac:spMk id="22" creationId="{AC906903-13CD-2A0A-2E7B-DDF5C5FDBE41}"/>
          </ac:spMkLst>
        </pc:spChg>
        <pc:spChg chg="add mod">
          <ac:chgData name="Aldacher, Muhammad" userId="12bec936-7d77-4747-ae5c-755e57d88fa4" providerId="ADAL" clId="{B4F3A28A-3F05-4E9D-A615-80D10E3EA44A}" dt="2024-12-05T21:27:47.825" v="906" actId="1036"/>
          <ac:spMkLst>
            <pc:docMk/>
            <pc:sldMk cId="2066682504" sldId="316"/>
            <ac:spMk id="24" creationId="{C70AAEFF-D51F-CB89-E6F7-2E7AAC0F9894}"/>
          </ac:spMkLst>
        </pc:spChg>
        <pc:spChg chg="add mod">
          <ac:chgData name="Aldacher, Muhammad" userId="12bec936-7d77-4747-ae5c-755e57d88fa4" providerId="ADAL" clId="{B4F3A28A-3F05-4E9D-A615-80D10E3EA44A}" dt="2024-12-05T21:27:47.825" v="906" actId="1036"/>
          <ac:spMkLst>
            <pc:docMk/>
            <pc:sldMk cId="2066682504" sldId="316"/>
            <ac:spMk id="26" creationId="{2C486D22-DC1C-C445-B50E-8158ECF591CB}"/>
          </ac:spMkLst>
        </pc:spChg>
        <pc:graphicFrameChg chg="del">
          <ac:chgData name="Aldacher, Muhammad" userId="12bec936-7d77-4747-ae5c-755e57d88fa4" providerId="ADAL" clId="{B4F3A28A-3F05-4E9D-A615-80D10E3EA44A}" dt="2024-12-05T21:27:26.342" v="894" actId="478"/>
          <ac:graphicFrameMkLst>
            <pc:docMk/>
            <pc:sldMk cId="2066682504" sldId="316"/>
            <ac:graphicFrameMk id="19" creationId="{CBC0AE6A-276C-697D-C547-DD12E05BF699}"/>
          </ac:graphicFrameMkLst>
        </pc:graphicFrameChg>
        <pc:picChg chg="add mod">
          <ac:chgData name="Aldacher, Muhammad" userId="12bec936-7d77-4747-ae5c-755e57d88fa4" providerId="ADAL" clId="{B4F3A28A-3F05-4E9D-A615-80D10E3EA44A}" dt="2024-12-05T21:27:47.825" v="906" actId="1036"/>
          <ac:picMkLst>
            <pc:docMk/>
            <pc:sldMk cId="2066682504" sldId="316"/>
            <ac:picMk id="5" creationId="{47E67ECD-8AB8-C2B0-5491-6A89ABE23E34}"/>
          </ac:picMkLst>
        </pc:picChg>
        <pc:picChg chg="del">
          <ac:chgData name="Aldacher, Muhammad" userId="12bec936-7d77-4747-ae5c-755e57d88fa4" providerId="ADAL" clId="{B4F3A28A-3F05-4E9D-A615-80D10E3EA44A}" dt="2024-12-05T21:27:29.580" v="895" actId="478"/>
          <ac:picMkLst>
            <pc:docMk/>
            <pc:sldMk cId="2066682504" sldId="316"/>
            <ac:picMk id="8" creationId="{C22DD194-CBA8-7DBC-7608-580B538B37CE}"/>
          </ac:picMkLst>
        </pc:picChg>
        <pc:cxnChg chg="add mod">
          <ac:chgData name="Aldacher, Muhammad" userId="12bec936-7d77-4747-ae5c-755e57d88fa4" providerId="ADAL" clId="{B4F3A28A-3F05-4E9D-A615-80D10E3EA44A}" dt="2024-12-05T21:27:47.825" v="906" actId="1036"/>
          <ac:cxnSpMkLst>
            <pc:docMk/>
            <pc:sldMk cId="2066682504" sldId="316"/>
            <ac:cxnSpMk id="6" creationId="{7775108A-CF32-E98B-C0D8-37C726679A1A}"/>
          </ac:cxnSpMkLst>
        </pc:cxnChg>
        <pc:cxnChg chg="del">
          <ac:chgData name="Aldacher, Muhammad" userId="12bec936-7d77-4747-ae5c-755e57d88fa4" providerId="ADAL" clId="{B4F3A28A-3F05-4E9D-A615-80D10E3EA44A}" dt="2024-12-05T21:27:29.580" v="895" actId="478"/>
          <ac:cxnSpMkLst>
            <pc:docMk/>
            <pc:sldMk cId="2066682504" sldId="316"/>
            <ac:cxnSpMk id="9" creationId="{F9B2B0E9-8278-2EAA-50EF-2B0AEFC55AD9}"/>
          </ac:cxnSpMkLst>
        </pc:cxnChg>
        <pc:cxnChg chg="del">
          <ac:chgData name="Aldacher, Muhammad" userId="12bec936-7d77-4747-ae5c-755e57d88fa4" providerId="ADAL" clId="{B4F3A28A-3F05-4E9D-A615-80D10E3EA44A}" dt="2024-12-05T21:27:29.580" v="895" actId="478"/>
          <ac:cxnSpMkLst>
            <pc:docMk/>
            <pc:sldMk cId="2066682504" sldId="316"/>
            <ac:cxnSpMk id="11" creationId="{224D191A-676F-7F8E-E0D5-72508AA03915}"/>
          </ac:cxnSpMkLst>
        </pc:cxnChg>
        <pc:cxnChg chg="del">
          <ac:chgData name="Aldacher, Muhammad" userId="12bec936-7d77-4747-ae5c-755e57d88fa4" providerId="ADAL" clId="{B4F3A28A-3F05-4E9D-A615-80D10E3EA44A}" dt="2024-12-05T21:27:29.580" v="895" actId="478"/>
          <ac:cxnSpMkLst>
            <pc:docMk/>
            <pc:sldMk cId="2066682504" sldId="316"/>
            <ac:cxnSpMk id="12" creationId="{1CA8E190-F4E2-9D08-04D4-71241F5A146E}"/>
          </ac:cxnSpMkLst>
        </pc:cxnChg>
        <pc:cxnChg chg="del">
          <ac:chgData name="Aldacher, Muhammad" userId="12bec936-7d77-4747-ae5c-755e57d88fa4" providerId="ADAL" clId="{B4F3A28A-3F05-4E9D-A615-80D10E3EA44A}" dt="2024-12-05T21:27:29.580" v="895" actId="478"/>
          <ac:cxnSpMkLst>
            <pc:docMk/>
            <pc:sldMk cId="2066682504" sldId="316"/>
            <ac:cxnSpMk id="13" creationId="{0175A24A-C1C6-5448-DBC2-7FC08C57ACBD}"/>
          </ac:cxnSpMkLst>
        </pc:cxnChg>
        <pc:cxnChg chg="add mod">
          <ac:chgData name="Aldacher, Muhammad" userId="12bec936-7d77-4747-ae5c-755e57d88fa4" providerId="ADAL" clId="{B4F3A28A-3F05-4E9D-A615-80D10E3EA44A}" dt="2024-12-05T21:27:47.825" v="906" actId="1036"/>
          <ac:cxnSpMkLst>
            <pc:docMk/>
            <pc:sldMk cId="2066682504" sldId="316"/>
            <ac:cxnSpMk id="17" creationId="{BE3B8B73-A349-DBDF-624A-13AE089E1BDD}"/>
          </ac:cxnSpMkLst>
        </pc:cxnChg>
        <pc:cxnChg chg="add mod">
          <ac:chgData name="Aldacher, Muhammad" userId="12bec936-7d77-4747-ae5c-755e57d88fa4" providerId="ADAL" clId="{B4F3A28A-3F05-4E9D-A615-80D10E3EA44A}" dt="2024-12-05T21:27:47.825" v="906" actId="1036"/>
          <ac:cxnSpMkLst>
            <pc:docMk/>
            <pc:sldMk cId="2066682504" sldId="316"/>
            <ac:cxnSpMk id="21" creationId="{0875C8AB-35B3-9D37-0630-25BF58C870C1}"/>
          </ac:cxnSpMkLst>
        </pc:cxnChg>
        <pc:cxnChg chg="add mod">
          <ac:chgData name="Aldacher, Muhammad" userId="12bec936-7d77-4747-ae5c-755e57d88fa4" providerId="ADAL" clId="{B4F3A28A-3F05-4E9D-A615-80D10E3EA44A}" dt="2024-12-05T21:27:47.825" v="906" actId="1036"/>
          <ac:cxnSpMkLst>
            <pc:docMk/>
            <pc:sldMk cId="2066682504" sldId="316"/>
            <ac:cxnSpMk id="23" creationId="{19E22511-899D-41C9-029B-888D41E53EC7}"/>
          </ac:cxnSpMkLst>
        </pc:cxnChg>
        <pc:cxnChg chg="add mod">
          <ac:chgData name="Aldacher, Muhammad" userId="12bec936-7d77-4747-ae5c-755e57d88fa4" providerId="ADAL" clId="{B4F3A28A-3F05-4E9D-A615-80D10E3EA44A}" dt="2024-12-05T21:27:47.825" v="906" actId="1036"/>
          <ac:cxnSpMkLst>
            <pc:docMk/>
            <pc:sldMk cId="2066682504" sldId="316"/>
            <ac:cxnSpMk id="25" creationId="{8E34D471-4730-44BD-F2C5-32144DB73C4D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1:30:18.060" v="943" actId="1035"/>
        <pc:sldMkLst>
          <pc:docMk/>
          <pc:sldMk cId="3078218292" sldId="317"/>
        </pc:sldMkLst>
        <pc:spChg chg="add del mod">
          <ac:chgData name="Aldacher, Muhammad" userId="12bec936-7d77-4747-ae5c-755e57d88fa4" providerId="ADAL" clId="{B4F3A28A-3F05-4E9D-A615-80D10E3EA44A}" dt="2024-12-05T21:30:00.427" v="922" actId="478"/>
          <ac:spMkLst>
            <pc:docMk/>
            <pc:sldMk cId="3078218292" sldId="317"/>
            <ac:spMk id="4" creationId="{698CCB79-6E32-C6E3-1549-6C3605B02784}"/>
          </ac:spMkLst>
        </pc:spChg>
        <pc:spChg chg="mod">
          <ac:chgData name="Aldacher, Muhammad" userId="12bec936-7d77-4747-ae5c-755e57d88fa4" providerId="ADAL" clId="{B4F3A28A-3F05-4E9D-A615-80D10E3EA44A}" dt="2024-12-05T21:29:51.310" v="919" actId="20577"/>
          <ac:spMkLst>
            <pc:docMk/>
            <pc:sldMk cId="3078218292" sldId="317"/>
            <ac:spMk id="10" creationId="{9322FC47-8468-B49C-C1A0-FDE817F55584}"/>
          </ac:spMkLst>
        </pc:spChg>
        <pc:spChg chg="del">
          <ac:chgData name="Aldacher, Muhammad" userId="12bec936-7d77-4747-ae5c-755e57d88fa4" providerId="ADAL" clId="{B4F3A28A-3F05-4E9D-A615-80D10E3EA44A}" dt="2024-12-05T21:30:01.843" v="923" actId="478"/>
          <ac:spMkLst>
            <pc:docMk/>
            <pc:sldMk cId="3078218292" sldId="317"/>
            <ac:spMk id="14" creationId="{0E1B98AD-9F79-9105-B4BF-C542B1CB17B1}"/>
          </ac:spMkLst>
        </pc:spChg>
        <pc:spChg chg="del">
          <ac:chgData name="Aldacher, Muhammad" userId="12bec936-7d77-4747-ae5c-755e57d88fa4" providerId="ADAL" clId="{B4F3A28A-3F05-4E9D-A615-80D10E3EA44A}" dt="2024-12-05T21:30:01.843" v="923" actId="478"/>
          <ac:spMkLst>
            <pc:docMk/>
            <pc:sldMk cId="3078218292" sldId="317"/>
            <ac:spMk id="15" creationId="{A55F0B45-AEB2-F741-51C0-BF2F271BFEFF}"/>
          </ac:spMkLst>
        </pc:spChg>
        <pc:spChg chg="del">
          <ac:chgData name="Aldacher, Muhammad" userId="12bec936-7d77-4747-ae5c-755e57d88fa4" providerId="ADAL" clId="{B4F3A28A-3F05-4E9D-A615-80D10E3EA44A}" dt="2024-12-05T21:29:56.797" v="920" actId="478"/>
          <ac:spMkLst>
            <pc:docMk/>
            <pc:sldMk cId="3078218292" sldId="317"/>
            <ac:spMk id="16" creationId="{C4FE0C01-EA6A-6B5C-296A-7B66135ABAC8}"/>
          </ac:spMkLst>
        </pc:spChg>
        <pc:spChg chg="add mod">
          <ac:chgData name="Aldacher, Muhammad" userId="12bec936-7d77-4747-ae5c-755e57d88fa4" providerId="ADAL" clId="{B4F3A28A-3F05-4E9D-A615-80D10E3EA44A}" dt="2024-12-05T21:30:18.060" v="943" actId="1035"/>
          <ac:spMkLst>
            <pc:docMk/>
            <pc:sldMk cId="3078218292" sldId="317"/>
            <ac:spMk id="17" creationId="{131A0F20-DB01-BDD3-774A-BF03DDB4FCD2}"/>
          </ac:spMkLst>
        </pc:spChg>
        <pc:spChg chg="del">
          <ac:chgData name="Aldacher, Muhammad" userId="12bec936-7d77-4747-ae5c-755e57d88fa4" providerId="ADAL" clId="{B4F3A28A-3F05-4E9D-A615-80D10E3EA44A}" dt="2024-12-05T21:29:56.797" v="920" actId="478"/>
          <ac:spMkLst>
            <pc:docMk/>
            <pc:sldMk cId="3078218292" sldId="317"/>
            <ac:spMk id="18" creationId="{F7290902-6082-C000-E93A-ED437B601753}"/>
          </ac:spMkLst>
        </pc:spChg>
        <pc:spChg chg="add mod">
          <ac:chgData name="Aldacher, Muhammad" userId="12bec936-7d77-4747-ae5c-755e57d88fa4" providerId="ADAL" clId="{B4F3A28A-3F05-4E9D-A615-80D10E3EA44A}" dt="2024-12-05T21:30:18.060" v="943" actId="1035"/>
          <ac:spMkLst>
            <pc:docMk/>
            <pc:sldMk cId="3078218292" sldId="317"/>
            <ac:spMk id="20" creationId="{5BE4FB6C-19A7-C299-488C-A029CA7393BC}"/>
          </ac:spMkLst>
        </pc:spChg>
        <pc:graphicFrameChg chg="del">
          <ac:chgData name="Aldacher, Muhammad" userId="12bec936-7d77-4747-ae5c-755e57d88fa4" providerId="ADAL" clId="{B4F3A28A-3F05-4E9D-A615-80D10E3EA44A}" dt="2024-12-05T21:29:56.797" v="920" actId="478"/>
          <ac:graphicFrameMkLst>
            <pc:docMk/>
            <pc:sldMk cId="3078218292" sldId="317"/>
            <ac:graphicFrameMk id="19" creationId="{CBC0AE6A-276C-697D-C547-DD12E05BF699}"/>
          </ac:graphicFrameMkLst>
        </pc:graphicFrameChg>
        <pc:picChg chg="add mod">
          <ac:chgData name="Aldacher, Muhammad" userId="12bec936-7d77-4747-ae5c-755e57d88fa4" providerId="ADAL" clId="{B4F3A28A-3F05-4E9D-A615-80D10E3EA44A}" dt="2024-12-05T21:30:18.060" v="943" actId="1035"/>
          <ac:picMkLst>
            <pc:docMk/>
            <pc:sldMk cId="3078218292" sldId="317"/>
            <ac:picMk id="5" creationId="{F1D4884D-9047-F6E7-6BF0-FF73F3322F4D}"/>
          </ac:picMkLst>
        </pc:picChg>
        <pc:picChg chg="del">
          <ac:chgData name="Aldacher, Muhammad" userId="12bec936-7d77-4747-ae5c-755e57d88fa4" providerId="ADAL" clId="{B4F3A28A-3F05-4E9D-A615-80D10E3EA44A}" dt="2024-12-05T21:29:57.440" v="921" actId="478"/>
          <ac:picMkLst>
            <pc:docMk/>
            <pc:sldMk cId="3078218292" sldId="317"/>
            <ac:picMk id="8" creationId="{C22DD194-CBA8-7DBC-7608-580B538B37CE}"/>
          </ac:picMkLst>
        </pc:picChg>
        <pc:cxnChg chg="add mod">
          <ac:chgData name="Aldacher, Muhammad" userId="12bec936-7d77-4747-ae5c-755e57d88fa4" providerId="ADAL" clId="{B4F3A28A-3F05-4E9D-A615-80D10E3EA44A}" dt="2024-12-05T21:30:18.060" v="943" actId="1035"/>
          <ac:cxnSpMkLst>
            <pc:docMk/>
            <pc:sldMk cId="3078218292" sldId="317"/>
            <ac:cxnSpMk id="6" creationId="{26EC7AB0-2871-2C70-B1B6-19723B055060}"/>
          </ac:cxnSpMkLst>
        </pc:cxnChg>
        <pc:cxnChg chg="add mod">
          <ac:chgData name="Aldacher, Muhammad" userId="12bec936-7d77-4747-ae5c-755e57d88fa4" providerId="ADAL" clId="{B4F3A28A-3F05-4E9D-A615-80D10E3EA44A}" dt="2024-12-05T21:30:18.060" v="943" actId="1035"/>
          <ac:cxnSpMkLst>
            <pc:docMk/>
            <pc:sldMk cId="3078218292" sldId="317"/>
            <ac:cxnSpMk id="7" creationId="{00BA9534-9AA5-311E-F2C5-ABE7BDBB87D9}"/>
          </ac:cxnSpMkLst>
        </pc:cxnChg>
        <pc:cxnChg chg="del">
          <ac:chgData name="Aldacher, Muhammad" userId="12bec936-7d77-4747-ae5c-755e57d88fa4" providerId="ADAL" clId="{B4F3A28A-3F05-4E9D-A615-80D10E3EA44A}" dt="2024-12-05T21:30:01.843" v="923" actId="478"/>
          <ac:cxnSpMkLst>
            <pc:docMk/>
            <pc:sldMk cId="3078218292" sldId="317"/>
            <ac:cxnSpMk id="9" creationId="{F9B2B0E9-8278-2EAA-50EF-2B0AEFC55AD9}"/>
          </ac:cxnSpMkLst>
        </pc:cxnChg>
        <pc:cxnChg chg="del">
          <ac:chgData name="Aldacher, Muhammad" userId="12bec936-7d77-4747-ae5c-755e57d88fa4" providerId="ADAL" clId="{B4F3A28A-3F05-4E9D-A615-80D10E3EA44A}" dt="2024-12-05T21:30:01.843" v="923" actId="478"/>
          <ac:cxnSpMkLst>
            <pc:docMk/>
            <pc:sldMk cId="3078218292" sldId="317"/>
            <ac:cxnSpMk id="11" creationId="{224D191A-676F-7F8E-E0D5-72508AA03915}"/>
          </ac:cxnSpMkLst>
        </pc:cxnChg>
        <pc:cxnChg chg="del">
          <ac:chgData name="Aldacher, Muhammad" userId="12bec936-7d77-4747-ae5c-755e57d88fa4" providerId="ADAL" clId="{B4F3A28A-3F05-4E9D-A615-80D10E3EA44A}" dt="2024-12-05T21:29:56.797" v="920" actId="478"/>
          <ac:cxnSpMkLst>
            <pc:docMk/>
            <pc:sldMk cId="3078218292" sldId="317"/>
            <ac:cxnSpMk id="12" creationId="{1CA8E190-F4E2-9D08-04D4-71241F5A146E}"/>
          </ac:cxnSpMkLst>
        </pc:cxnChg>
        <pc:cxnChg chg="del">
          <ac:chgData name="Aldacher, Muhammad" userId="12bec936-7d77-4747-ae5c-755e57d88fa4" providerId="ADAL" clId="{B4F3A28A-3F05-4E9D-A615-80D10E3EA44A}" dt="2024-12-05T21:29:56.797" v="920" actId="478"/>
          <ac:cxnSpMkLst>
            <pc:docMk/>
            <pc:sldMk cId="3078218292" sldId="317"/>
            <ac:cxnSpMk id="13" creationId="{0175A24A-C1C6-5448-DBC2-7FC08C57ACBD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1:31:23.315" v="988" actId="21"/>
        <pc:sldMkLst>
          <pc:docMk/>
          <pc:sldMk cId="4021032940" sldId="318"/>
        </pc:sldMkLst>
        <pc:spChg chg="add del mod">
          <ac:chgData name="Aldacher, Muhammad" userId="12bec936-7d77-4747-ae5c-755e57d88fa4" providerId="ADAL" clId="{B4F3A28A-3F05-4E9D-A615-80D10E3EA44A}" dt="2024-12-05T21:30:42.607" v="950" actId="21"/>
          <ac:spMkLst>
            <pc:docMk/>
            <pc:sldMk cId="4021032940" sldId="318"/>
            <ac:spMk id="9" creationId="{93539204-3627-2FBB-3009-8B320BD0C638}"/>
          </ac:spMkLst>
        </pc:spChg>
        <pc:spChg chg="mod">
          <ac:chgData name="Aldacher, Muhammad" userId="12bec936-7d77-4747-ae5c-755e57d88fa4" providerId="ADAL" clId="{B4F3A28A-3F05-4E9D-A615-80D10E3EA44A}" dt="2024-12-05T21:30:26.639" v="947" actId="20577"/>
          <ac:spMkLst>
            <pc:docMk/>
            <pc:sldMk cId="4021032940" sldId="318"/>
            <ac:spMk id="10" creationId="{9322FC47-8468-B49C-C1A0-FDE817F55584}"/>
          </ac:spMkLst>
        </pc:spChg>
        <pc:spChg chg="add del mod">
          <ac:chgData name="Aldacher, Muhammad" userId="12bec936-7d77-4747-ae5c-755e57d88fa4" providerId="ADAL" clId="{B4F3A28A-3F05-4E9D-A615-80D10E3EA44A}" dt="2024-12-05T21:30:42.607" v="950" actId="21"/>
          <ac:spMkLst>
            <pc:docMk/>
            <pc:sldMk cId="4021032940" sldId="318"/>
            <ac:spMk id="11" creationId="{13E4003D-DF7C-F3B6-7BC3-8D86A0C8CD0C}"/>
          </ac:spMkLst>
        </pc:spChg>
        <pc:spChg chg="add mod">
          <ac:chgData name="Aldacher, Muhammad" userId="12bec936-7d77-4747-ae5c-755e57d88fa4" providerId="ADAL" clId="{B4F3A28A-3F05-4E9D-A615-80D10E3EA44A}" dt="2024-12-05T21:30:47.399" v="953"/>
          <ac:spMkLst>
            <pc:docMk/>
            <pc:sldMk cId="4021032940" sldId="318"/>
            <ac:spMk id="15" creationId="{93539204-3627-2FBB-3009-8B320BD0C638}"/>
          </ac:spMkLst>
        </pc:spChg>
        <pc:spChg chg="add mod">
          <ac:chgData name="Aldacher, Muhammad" userId="12bec936-7d77-4747-ae5c-755e57d88fa4" providerId="ADAL" clId="{B4F3A28A-3F05-4E9D-A615-80D10E3EA44A}" dt="2024-12-05T21:30:47.399" v="953"/>
          <ac:spMkLst>
            <pc:docMk/>
            <pc:sldMk cId="4021032940" sldId="318"/>
            <ac:spMk id="16" creationId="{13E4003D-DF7C-F3B6-7BC3-8D86A0C8CD0C}"/>
          </ac:spMkLst>
        </pc:spChg>
        <pc:spChg chg="del">
          <ac:chgData name="Aldacher, Muhammad" userId="12bec936-7d77-4747-ae5c-755e57d88fa4" providerId="ADAL" clId="{B4F3A28A-3F05-4E9D-A615-80D10E3EA44A}" dt="2024-12-05T21:30:46.232" v="952" actId="478"/>
          <ac:spMkLst>
            <pc:docMk/>
            <pc:sldMk cId="4021032940" sldId="318"/>
            <ac:spMk id="17" creationId="{131A0F20-DB01-BDD3-774A-BF03DDB4FCD2}"/>
          </ac:spMkLst>
        </pc:spChg>
        <pc:spChg chg="del">
          <ac:chgData name="Aldacher, Muhammad" userId="12bec936-7d77-4747-ae5c-755e57d88fa4" providerId="ADAL" clId="{B4F3A28A-3F05-4E9D-A615-80D10E3EA44A}" dt="2024-12-05T21:30:46.232" v="952" actId="478"/>
          <ac:spMkLst>
            <pc:docMk/>
            <pc:sldMk cId="4021032940" sldId="318"/>
            <ac:spMk id="20" creationId="{5BE4FB6C-19A7-C299-488C-A029CA7393BC}"/>
          </ac:spMkLst>
        </pc:spChg>
        <pc:picChg chg="add del mod">
          <ac:chgData name="Aldacher, Muhammad" userId="12bec936-7d77-4747-ae5c-755e57d88fa4" providerId="ADAL" clId="{B4F3A28A-3F05-4E9D-A615-80D10E3EA44A}" dt="2024-12-05T21:30:42.607" v="950" actId="21"/>
          <ac:picMkLst>
            <pc:docMk/>
            <pc:sldMk cId="4021032940" sldId="318"/>
            <ac:picMk id="3" creationId="{C1AC98E1-1801-3258-5D17-895894DA6927}"/>
          </ac:picMkLst>
        </pc:picChg>
        <pc:picChg chg="del">
          <ac:chgData name="Aldacher, Muhammad" userId="12bec936-7d77-4747-ae5c-755e57d88fa4" providerId="ADAL" clId="{B4F3A28A-3F05-4E9D-A615-80D10E3EA44A}" dt="2024-12-05T21:30:44.930" v="951" actId="478"/>
          <ac:picMkLst>
            <pc:docMk/>
            <pc:sldMk cId="4021032940" sldId="318"/>
            <ac:picMk id="5" creationId="{F1D4884D-9047-F6E7-6BF0-FF73F3322F4D}"/>
          </ac:picMkLst>
        </pc:picChg>
        <pc:picChg chg="add mod">
          <ac:chgData name="Aldacher, Muhammad" userId="12bec936-7d77-4747-ae5c-755e57d88fa4" providerId="ADAL" clId="{B4F3A28A-3F05-4E9D-A615-80D10E3EA44A}" dt="2024-12-05T21:30:47.399" v="953"/>
          <ac:picMkLst>
            <pc:docMk/>
            <pc:sldMk cId="4021032940" sldId="318"/>
            <ac:picMk id="12" creationId="{C1AC98E1-1801-3258-5D17-895894DA6927}"/>
          </ac:picMkLst>
        </pc:picChg>
        <pc:picChg chg="add del mod">
          <ac:chgData name="Aldacher, Muhammad" userId="12bec936-7d77-4747-ae5c-755e57d88fa4" providerId="ADAL" clId="{B4F3A28A-3F05-4E9D-A615-80D10E3EA44A}" dt="2024-12-05T21:31:23.315" v="988" actId="21"/>
          <ac:picMkLst>
            <pc:docMk/>
            <pc:sldMk cId="4021032940" sldId="318"/>
            <ac:picMk id="18" creationId="{4CD80328-1C42-9BFE-0C57-CE88DB066930}"/>
          </ac:picMkLst>
        </pc:picChg>
        <pc:cxnChg chg="add del mod">
          <ac:chgData name="Aldacher, Muhammad" userId="12bec936-7d77-4747-ae5c-755e57d88fa4" providerId="ADAL" clId="{B4F3A28A-3F05-4E9D-A615-80D10E3EA44A}" dt="2024-12-05T21:30:42.607" v="950" actId="21"/>
          <ac:cxnSpMkLst>
            <pc:docMk/>
            <pc:sldMk cId="4021032940" sldId="318"/>
            <ac:cxnSpMk id="4" creationId="{4AF84026-DA15-F558-94C1-BE92B1870C5E}"/>
          </ac:cxnSpMkLst>
        </pc:cxnChg>
        <pc:cxnChg chg="del">
          <ac:chgData name="Aldacher, Muhammad" userId="12bec936-7d77-4747-ae5c-755e57d88fa4" providerId="ADAL" clId="{B4F3A28A-3F05-4E9D-A615-80D10E3EA44A}" dt="2024-12-05T21:30:46.232" v="952" actId="478"/>
          <ac:cxnSpMkLst>
            <pc:docMk/>
            <pc:sldMk cId="4021032940" sldId="318"/>
            <ac:cxnSpMk id="6" creationId="{26EC7AB0-2871-2C70-B1B6-19723B055060}"/>
          </ac:cxnSpMkLst>
        </pc:cxnChg>
        <pc:cxnChg chg="del">
          <ac:chgData name="Aldacher, Muhammad" userId="12bec936-7d77-4747-ae5c-755e57d88fa4" providerId="ADAL" clId="{B4F3A28A-3F05-4E9D-A615-80D10E3EA44A}" dt="2024-12-05T21:30:46.232" v="952" actId="478"/>
          <ac:cxnSpMkLst>
            <pc:docMk/>
            <pc:sldMk cId="4021032940" sldId="318"/>
            <ac:cxnSpMk id="7" creationId="{00BA9534-9AA5-311E-F2C5-ABE7BDBB87D9}"/>
          </ac:cxnSpMkLst>
        </pc:cxnChg>
        <pc:cxnChg chg="add del mod">
          <ac:chgData name="Aldacher, Muhammad" userId="12bec936-7d77-4747-ae5c-755e57d88fa4" providerId="ADAL" clId="{B4F3A28A-3F05-4E9D-A615-80D10E3EA44A}" dt="2024-12-05T21:30:42.607" v="950" actId="21"/>
          <ac:cxnSpMkLst>
            <pc:docMk/>
            <pc:sldMk cId="4021032940" sldId="318"/>
            <ac:cxnSpMk id="8" creationId="{A87C6E09-AEE6-F6EC-878A-F0F95A738D27}"/>
          </ac:cxnSpMkLst>
        </pc:cxnChg>
        <pc:cxnChg chg="add mod">
          <ac:chgData name="Aldacher, Muhammad" userId="12bec936-7d77-4747-ae5c-755e57d88fa4" providerId="ADAL" clId="{B4F3A28A-3F05-4E9D-A615-80D10E3EA44A}" dt="2024-12-05T21:30:47.399" v="953"/>
          <ac:cxnSpMkLst>
            <pc:docMk/>
            <pc:sldMk cId="4021032940" sldId="318"/>
            <ac:cxnSpMk id="13" creationId="{4AF84026-DA15-F558-94C1-BE92B1870C5E}"/>
          </ac:cxnSpMkLst>
        </pc:cxnChg>
        <pc:cxnChg chg="add mod">
          <ac:chgData name="Aldacher, Muhammad" userId="12bec936-7d77-4747-ae5c-755e57d88fa4" providerId="ADAL" clId="{B4F3A28A-3F05-4E9D-A615-80D10E3EA44A}" dt="2024-12-05T21:30:47.399" v="953"/>
          <ac:cxnSpMkLst>
            <pc:docMk/>
            <pc:sldMk cId="4021032940" sldId="318"/>
            <ac:cxnSpMk id="14" creationId="{A87C6E09-AEE6-F6EC-878A-F0F95A738D27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1:32:00.709" v="998" actId="1076"/>
        <pc:sldMkLst>
          <pc:docMk/>
          <pc:sldMk cId="948155041" sldId="319"/>
        </pc:sldMkLst>
        <pc:spChg chg="mod">
          <ac:chgData name="Aldacher, Muhammad" userId="12bec936-7d77-4747-ae5c-755e57d88fa4" providerId="ADAL" clId="{B4F3A28A-3F05-4E9D-A615-80D10E3EA44A}" dt="2024-12-05T21:31:05.468" v="984" actId="20577"/>
          <ac:spMkLst>
            <pc:docMk/>
            <pc:sldMk cId="948155041" sldId="319"/>
            <ac:spMk id="10" creationId="{9322FC47-8468-B49C-C1A0-FDE817F55584}"/>
          </ac:spMkLst>
        </pc:spChg>
        <pc:spChg chg="del">
          <ac:chgData name="Aldacher, Muhammad" userId="12bec936-7d77-4747-ae5c-755e57d88fa4" providerId="ADAL" clId="{B4F3A28A-3F05-4E9D-A615-80D10E3EA44A}" dt="2024-12-05T21:31:07.905" v="985" actId="478"/>
          <ac:spMkLst>
            <pc:docMk/>
            <pc:sldMk cId="948155041" sldId="319"/>
            <ac:spMk id="15" creationId="{93539204-3627-2FBB-3009-8B320BD0C638}"/>
          </ac:spMkLst>
        </pc:spChg>
        <pc:spChg chg="del">
          <ac:chgData name="Aldacher, Muhammad" userId="12bec936-7d77-4747-ae5c-755e57d88fa4" providerId="ADAL" clId="{B4F3A28A-3F05-4E9D-A615-80D10E3EA44A}" dt="2024-12-05T21:31:07.905" v="985" actId="478"/>
          <ac:spMkLst>
            <pc:docMk/>
            <pc:sldMk cId="948155041" sldId="319"/>
            <ac:spMk id="16" creationId="{13E4003D-DF7C-F3B6-7BC3-8D86A0C8CD0C}"/>
          </ac:spMkLst>
        </pc:spChg>
        <pc:graphicFrameChg chg="add mod modGraphic">
          <ac:chgData name="Aldacher, Muhammad" userId="12bec936-7d77-4747-ae5c-755e57d88fa4" providerId="ADAL" clId="{B4F3A28A-3F05-4E9D-A615-80D10E3EA44A}" dt="2024-12-05T21:32:00.709" v="998" actId="1076"/>
          <ac:graphicFrameMkLst>
            <pc:docMk/>
            <pc:sldMk cId="948155041" sldId="319"/>
            <ac:graphicFrameMk id="3" creationId="{93C2E507-BFDB-9F84-E6B8-41B3211A2FC5}"/>
          </ac:graphicFrameMkLst>
        </pc:graphicFrameChg>
        <pc:picChg chg="del">
          <ac:chgData name="Aldacher, Muhammad" userId="12bec936-7d77-4747-ae5c-755e57d88fa4" providerId="ADAL" clId="{B4F3A28A-3F05-4E9D-A615-80D10E3EA44A}" dt="2024-12-05T21:31:07.905" v="985" actId="478"/>
          <ac:picMkLst>
            <pc:docMk/>
            <pc:sldMk cId="948155041" sldId="319"/>
            <ac:picMk id="12" creationId="{C1AC98E1-1801-3258-5D17-895894DA6927}"/>
          </ac:picMkLst>
        </pc:picChg>
        <pc:picChg chg="add mod">
          <ac:chgData name="Aldacher, Muhammad" userId="12bec936-7d77-4747-ae5c-755e57d88fa4" providerId="ADAL" clId="{B4F3A28A-3F05-4E9D-A615-80D10E3EA44A}" dt="2024-12-05T21:31:25.416" v="989"/>
          <ac:picMkLst>
            <pc:docMk/>
            <pc:sldMk cId="948155041" sldId="319"/>
            <ac:picMk id="18" creationId="{4CD80328-1C42-9BFE-0C57-CE88DB066930}"/>
          </ac:picMkLst>
        </pc:picChg>
        <pc:cxnChg chg="del">
          <ac:chgData name="Aldacher, Muhammad" userId="12bec936-7d77-4747-ae5c-755e57d88fa4" providerId="ADAL" clId="{B4F3A28A-3F05-4E9D-A615-80D10E3EA44A}" dt="2024-12-05T21:31:07.905" v="985" actId="478"/>
          <ac:cxnSpMkLst>
            <pc:docMk/>
            <pc:sldMk cId="948155041" sldId="319"/>
            <ac:cxnSpMk id="13" creationId="{4AF84026-DA15-F558-94C1-BE92B1870C5E}"/>
          </ac:cxnSpMkLst>
        </pc:cxnChg>
        <pc:cxnChg chg="del">
          <ac:chgData name="Aldacher, Muhammad" userId="12bec936-7d77-4747-ae5c-755e57d88fa4" providerId="ADAL" clId="{B4F3A28A-3F05-4E9D-A615-80D10E3EA44A}" dt="2024-12-05T21:31:07.905" v="985" actId="478"/>
          <ac:cxnSpMkLst>
            <pc:docMk/>
            <pc:sldMk cId="948155041" sldId="319"/>
            <ac:cxnSpMk id="14" creationId="{A87C6E09-AEE6-F6EC-878A-F0F95A738D27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2:56:34.848" v="1304" actId="693"/>
        <pc:sldMkLst>
          <pc:docMk/>
          <pc:sldMk cId="2114372377" sldId="320"/>
        </pc:sldMkLst>
        <pc:spChg chg="mod">
          <ac:chgData name="Aldacher, Muhammad" userId="12bec936-7d77-4747-ae5c-755e57d88fa4" providerId="ADAL" clId="{B4F3A28A-3F05-4E9D-A615-80D10E3EA44A}" dt="2024-12-05T22:17:14.135" v="1021" actId="20577"/>
          <ac:spMkLst>
            <pc:docMk/>
            <pc:sldMk cId="2114372377" sldId="320"/>
            <ac:spMk id="10" creationId="{9322FC47-8468-B49C-C1A0-FDE817F55584}"/>
          </ac:spMkLst>
        </pc:spChg>
        <pc:spChg chg="del">
          <ac:chgData name="Aldacher, Muhammad" userId="12bec936-7d77-4747-ae5c-755e57d88fa4" providerId="ADAL" clId="{B4F3A28A-3F05-4E9D-A615-80D10E3EA44A}" dt="2024-12-05T22:55:44.895" v="1293" actId="478"/>
          <ac:spMkLst>
            <pc:docMk/>
            <pc:sldMk cId="2114372377" sldId="320"/>
            <ac:spMk id="17" creationId="{131A0F20-DB01-BDD3-774A-BF03DDB4FCD2}"/>
          </ac:spMkLst>
        </pc:spChg>
        <pc:spChg chg="del">
          <ac:chgData name="Aldacher, Muhammad" userId="12bec936-7d77-4747-ae5c-755e57d88fa4" providerId="ADAL" clId="{B4F3A28A-3F05-4E9D-A615-80D10E3EA44A}" dt="2024-12-05T22:55:44.895" v="1293" actId="478"/>
          <ac:spMkLst>
            <pc:docMk/>
            <pc:sldMk cId="2114372377" sldId="320"/>
            <ac:spMk id="20" creationId="{5BE4FB6C-19A7-C299-488C-A029CA7393BC}"/>
          </ac:spMkLst>
        </pc:spChg>
        <pc:picChg chg="add mod">
          <ac:chgData name="Aldacher, Muhammad" userId="12bec936-7d77-4747-ae5c-755e57d88fa4" providerId="ADAL" clId="{B4F3A28A-3F05-4E9D-A615-80D10E3EA44A}" dt="2024-12-05T22:55:46.159" v="1294"/>
          <ac:picMkLst>
            <pc:docMk/>
            <pc:sldMk cId="2114372377" sldId="320"/>
            <ac:picMk id="3" creationId="{B692EA45-1C8D-FAE6-E742-64473455FCBA}"/>
          </ac:picMkLst>
        </pc:picChg>
        <pc:picChg chg="del">
          <ac:chgData name="Aldacher, Muhammad" userId="12bec936-7d77-4747-ae5c-755e57d88fa4" providerId="ADAL" clId="{B4F3A28A-3F05-4E9D-A615-80D10E3EA44A}" dt="2024-12-05T22:55:44.895" v="1293" actId="478"/>
          <ac:picMkLst>
            <pc:docMk/>
            <pc:sldMk cId="2114372377" sldId="320"/>
            <ac:picMk id="5" creationId="{F1D4884D-9047-F6E7-6BF0-FF73F3322F4D}"/>
          </ac:picMkLst>
        </pc:picChg>
        <pc:cxnChg chg="del">
          <ac:chgData name="Aldacher, Muhammad" userId="12bec936-7d77-4747-ae5c-755e57d88fa4" providerId="ADAL" clId="{B4F3A28A-3F05-4E9D-A615-80D10E3EA44A}" dt="2024-12-05T22:55:44.895" v="1293" actId="478"/>
          <ac:cxnSpMkLst>
            <pc:docMk/>
            <pc:sldMk cId="2114372377" sldId="320"/>
            <ac:cxnSpMk id="6" creationId="{26EC7AB0-2871-2C70-B1B6-19723B055060}"/>
          </ac:cxnSpMkLst>
        </pc:cxnChg>
        <pc:cxnChg chg="del">
          <ac:chgData name="Aldacher, Muhammad" userId="12bec936-7d77-4747-ae5c-755e57d88fa4" providerId="ADAL" clId="{B4F3A28A-3F05-4E9D-A615-80D10E3EA44A}" dt="2024-12-05T22:55:44.895" v="1293" actId="478"/>
          <ac:cxnSpMkLst>
            <pc:docMk/>
            <pc:sldMk cId="2114372377" sldId="320"/>
            <ac:cxnSpMk id="7" creationId="{00BA9534-9AA5-311E-F2C5-ABE7BDBB87D9}"/>
          </ac:cxnSpMkLst>
        </pc:cxnChg>
        <pc:cxnChg chg="add mod">
          <ac:chgData name="Aldacher, Muhammad" userId="12bec936-7d77-4747-ae5c-755e57d88fa4" providerId="ADAL" clId="{B4F3A28A-3F05-4E9D-A615-80D10E3EA44A}" dt="2024-12-05T22:56:34.848" v="1304" actId="693"/>
          <ac:cxnSpMkLst>
            <pc:docMk/>
            <pc:sldMk cId="2114372377" sldId="320"/>
            <ac:cxnSpMk id="8" creationId="{4BC57DB8-736D-FE4D-0414-6A6B048F6BA8}"/>
          </ac:cxnSpMkLst>
        </pc:cxnChg>
        <pc:cxnChg chg="add mod">
          <ac:chgData name="Aldacher, Muhammad" userId="12bec936-7d77-4747-ae5c-755e57d88fa4" providerId="ADAL" clId="{B4F3A28A-3F05-4E9D-A615-80D10E3EA44A}" dt="2024-12-05T22:56:34.848" v="1304" actId="693"/>
          <ac:cxnSpMkLst>
            <pc:docMk/>
            <pc:sldMk cId="2114372377" sldId="320"/>
            <ac:cxnSpMk id="9" creationId="{7C458B1E-E227-DDDE-CC28-D800FA24EA84}"/>
          </ac:cxnSpMkLst>
        </pc:cxnChg>
        <pc:cxnChg chg="add mod">
          <ac:chgData name="Aldacher, Muhammad" userId="12bec936-7d77-4747-ae5c-755e57d88fa4" providerId="ADAL" clId="{B4F3A28A-3F05-4E9D-A615-80D10E3EA44A}" dt="2024-12-05T22:56:34.848" v="1304" actId="693"/>
          <ac:cxnSpMkLst>
            <pc:docMk/>
            <pc:sldMk cId="2114372377" sldId="320"/>
            <ac:cxnSpMk id="11" creationId="{7D96DD8D-4B94-DF71-1B43-BC8A74EDF315}"/>
          </ac:cxnSpMkLst>
        </pc:cxnChg>
        <pc:cxnChg chg="add mod">
          <ac:chgData name="Aldacher, Muhammad" userId="12bec936-7d77-4747-ae5c-755e57d88fa4" providerId="ADAL" clId="{B4F3A28A-3F05-4E9D-A615-80D10E3EA44A}" dt="2024-12-05T22:56:34.848" v="1304" actId="693"/>
          <ac:cxnSpMkLst>
            <pc:docMk/>
            <pc:sldMk cId="2114372377" sldId="320"/>
            <ac:cxnSpMk id="12" creationId="{2DA955E5-B652-D645-8C7E-5CFB78F03CA8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2:50:40.960" v="1285" actId="478"/>
        <pc:sldMkLst>
          <pc:docMk/>
          <pc:sldMk cId="3008418286" sldId="321"/>
        </pc:sldMkLst>
        <pc:spChg chg="mod">
          <ac:chgData name="Aldacher, Muhammad" userId="12bec936-7d77-4747-ae5c-755e57d88fa4" providerId="ADAL" clId="{B4F3A28A-3F05-4E9D-A615-80D10E3EA44A}" dt="2024-12-05T22:17:28.346" v="1025" actId="6549"/>
          <ac:spMkLst>
            <pc:docMk/>
            <pc:sldMk cId="3008418286" sldId="321"/>
            <ac:spMk id="10" creationId="{9322FC47-8468-B49C-C1A0-FDE817F55584}"/>
          </ac:spMkLst>
        </pc:spChg>
        <pc:spChg chg="del">
          <ac:chgData name="Aldacher, Muhammad" userId="12bec936-7d77-4747-ae5c-755e57d88fa4" providerId="ADAL" clId="{B4F3A28A-3F05-4E9D-A615-80D10E3EA44A}" dt="2024-12-05T22:22:47.052" v="1031" actId="478"/>
          <ac:spMkLst>
            <pc:docMk/>
            <pc:sldMk cId="3008418286" sldId="321"/>
            <ac:spMk id="17" creationId="{131A0F20-DB01-BDD3-774A-BF03DDB4FCD2}"/>
          </ac:spMkLst>
        </pc:spChg>
        <pc:spChg chg="del">
          <ac:chgData name="Aldacher, Muhammad" userId="12bec936-7d77-4747-ae5c-755e57d88fa4" providerId="ADAL" clId="{B4F3A28A-3F05-4E9D-A615-80D10E3EA44A}" dt="2024-12-05T22:22:47.052" v="1031" actId="478"/>
          <ac:spMkLst>
            <pc:docMk/>
            <pc:sldMk cId="3008418286" sldId="321"/>
            <ac:spMk id="20" creationId="{5BE4FB6C-19A7-C299-488C-A029CA7393BC}"/>
          </ac:spMkLst>
        </pc:spChg>
        <pc:picChg chg="add del mod">
          <ac:chgData name="Aldacher, Muhammad" userId="12bec936-7d77-4747-ae5c-755e57d88fa4" providerId="ADAL" clId="{B4F3A28A-3F05-4E9D-A615-80D10E3EA44A}" dt="2024-12-05T22:22:41.532" v="1029" actId="21"/>
          <ac:picMkLst>
            <pc:docMk/>
            <pc:sldMk cId="3008418286" sldId="321"/>
            <ac:picMk id="4" creationId="{CEBD8700-A214-AB85-4C48-AC17350FAC52}"/>
          </ac:picMkLst>
        </pc:picChg>
        <pc:picChg chg="del">
          <ac:chgData name="Aldacher, Muhammad" userId="12bec936-7d77-4747-ae5c-755e57d88fa4" providerId="ADAL" clId="{B4F3A28A-3F05-4E9D-A615-80D10E3EA44A}" dt="2024-12-05T22:22:43.761" v="1030" actId="478"/>
          <ac:picMkLst>
            <pc:docMk/>
            <pc:sldMk cId="3008418286" sldId="321"/>
            <ac:picMk id="5" creationId="{F1D4884D-9047-F6E7-6BF0-FF73F3322F4D}"/>
          </ac:picMkLst>
        </pc:picChg>
        <pc:picChg chg="add mod">
          <ac:chgData name="Aldacher, Muhammad" userId="12bec936-7d77-4747-ae5c-755e57d88fa4" providerId="ADAL" clId="{B4F3A28A-3F05-4E9D-A615-80D10E3EA44A}" dt="2024-12-05T22:22:47.599" v="1032"/>
          <ac:picMkLst>
            <pc:docMk/>
            <pc:sldMk cId="3008418286" sldId="321"/>
            <ac:picMk id="8" creationId="{CEBD8700-A214-AB85-4C48-AC17350FAC52}"/>
          </ac:picMkLst>
        </pc:picChg>
        <pc:picChg chg="add del mod">
          <ac:chgData name="Aldacher, Muhammad" userId="12bec936-7d77-4747-ae5c-755e57d88fa4" providerId="ADAL" clId="{B4F3A28A-3F05-4E9D-A615-80D10E3EA44A}" dt="2024-12-05T22:50:33.475" v="1282" actId="21"/>
          <ac:picMkLst>
            <pc:docMk/>
            <pc:sldMk cId="3008418286" sldId="321"/>
            <ac:picMk id="11" creationId="{5D39D5AA-1D43-8130-CE57-8F26E62C8132}"/>
          </ac:picMkLst>
        </pc:picChg>
        <pc:picChg chg="add del mod">
          <ac:chgData name="Aldacher, Muhammad" userId="12bec936-7d77-4747-ae5c-755e57d88fa4" providerId="ADAL" clId="{B4F3A28A-3F05-4E9D-A615-80D10E3EA44A}" dt="2024-12-05T22:50:40.960" v="1285" actId="478"/>
          <ac:picMkLst>
            <pc:docMk/>
            <pc:sldMk cId="3008418286" sldId="321"/>
            <ac:picMk id="12" creationId="{5D39D5AA-1D43-8130-CE57-8F26E62C8132}"/>
          </ac:picMkLst>
        </pc:picChg>
        <pc:cxnChg chg="del">
          <ac:chgData name="Aldacher, Muhammad" userId="12bec936-7d77-4747-ae5c-755e57d88fa4" providerId="ADAL" clId="{B4F3A28A-3F05-4E9D-A615-80D10E3EA44A}" dt="2024-12-05T22:22:47.052" v="1031" actId="478"/>
          <ac:cxnSpMkLst>
            <pc:docMk/>
            <pc:sldMk cId="3008418286" sldId="321"/>
            <ac:cxnSpMk id="6" creationId="{26EC7AB0-2871-2C70-B1B6-19723B055060}"/>
          </ac:cxnSpMkLst>
        </pc:cxnChg>
        <pc:cxnChg chg="del">
          <ac:chgData name="Aldacher, Muhammad" userId="12bec936-7d77-4747-ae5c-755e57d88fa4" providerId="ADAL" clId="{B4F3A28A-3F05-4E9D-A615-80D10E3EA44A}" dt="2024-12-05T22:22:47.052" v="1031" actId="478"/>
          <ac:cxnSpMkLst>
            <pc:docMk/>
            <pc:sldMk cId="3008418286" sldId="321"/>
            <ac:cxnSpMk id="7" creationId="{00BA9534-9AA5-311E-F2C5-ABE7BDBB87D9}"/>
          </ac:cxnSpMkLst>
        </pc:cxnChg>
      </pc:sldChg>
      <pc:sldChg chg="addSp delSp modSp add mod">
        <pc:chgData name="Aldacher, Muhammad" userId="12bec936-7d77-4747-ae5c-755e57d88fa4" providerId="ADAL" clId="{B4F3A28A-3F05-4E9D-A615-80D10E3EA44A}" dt="2024-12-05T22:57:38.368" v="1347" actId="1035"/>
        <pc:sldMkLst>
          <pc:docMk/>
          <pc:sldMk cId="2922094931" sldId="322"/>
        </pc:sldMkLst>
        <pc:picChg chg="add mod">
          <ac:chgData name="Aldacher, Muhammad" userId="12bec936-7d77-4747-ae5c-755e57d88fa4" providerId="ADAL" clId="{B4F3A28A-3F05-4E9D-A615-80D10E3EA44A}" dt="2024-12-05T22:50:47.217" v="1288"/>
          <ac:picMkLst>
            <pc:docMk/>
            <pc:sldMk cId="2922094931" sldId="322"/>
            <ac:picMk id="3" creationId="{5D39D5AA-1D43-8130-CE57-8F26E62C8132}"/>
          </ac:picMkLst>
        </pc:picChg>
        <pc:picChg chg="add del mod">
          <ac:chgData name="Aldacher, Muhammad" userId="12bec936-7d77-4747-ae5c-755e57d88fa4" providerId="ADAL" clId="{B4F3A28A-3F05-4E9D-A615-80D10E3EA44A}" dt="2024-12-05T22:55:38.185" v="1292" actId="21"/>
          <ac:picMkLst>
            <pc:docMk/>
            <pc:sldMk cId="2922094931" sldId="322"/>
            <ac:picMk id="5" creationId="{B692EA45-1C8D-FAE6-E742-64473455FCBA}"/>
          </ac:picMkLst>
        </pc:picChg>
        <pc:picChg chg="del">
          <ac:chgData name="Aldacher, Muhammad" userId="12bec936-7d77-4747-ae5c-755e57d88fa4" providerId="ADAL" clId="{B4F3A28A-3F05-4E9D-A615-80D10E3EA44A}" dt="2024-12-05T22:50:45.943" v="1287" actId="478"/>
          <ac:picMkLst>
            <pc:docMk/>
            <pc:sldMk cId="2922094931" sldId="322"/>
            <ac:picMk id="8" creationId="{CEBD8700-A214-AB85-4C48-AC17350FAC52}"/>
          </ac:picMkLst>
        </pc:picChg>
        <pc:picChg chg="del">
          <ac:chgData name="Aldacher, Muhammad" userId="12bec936-7d77-4747-ae5c-755e57d88fa4" providerId="ADAL" clId="{B4F3A28A-3F05-4E9D-A615-80D10E3EA44A}" dt="2024-12-05T22:50:44.528" v="1286" actId="21"/>
          <ac:picMkLst>
            <pc:docMk/>
            <pc:sldMk cId="2922094931" sldId="322"/>
            <ac:picMk id="12" creationId="{5D39D5AA-1D43-8130-CE57-8F26E62C8132}"/>
          </ac:picMkLst>
        </pc:picChg>
        <pc:cxnChg chg="add mod">
          <ac:chgData name="Aldacher, Muhammad" userId="12bec936-7d77-4747-ae5c-755e57d88fa4" providerId="ADAL" clId="{B4F3A28A-3F05-4E9D-A615-80D10E3EA44A}" dt="2024-12-05T22:57:38.368" v="1347" actId="1035"/>
          <ac:cxnSpMkLst>
            <pc:docMk/>
            <pc:sldMk cId="2922094931" sldId="322"/>
            <ac:cxnSpMk id="6" creationId="{3B81C1A4-5E61-0108-5D1A-37CBD28C2F1C}"/>
          </ac:cxnSpMkLst>
        </pc:cxnChg>
        <pc:cxnChg chg="add mod">
          <ac:chgData name="Aldacher, Muhammad" userId="12bec936-7d77-4747-ae5c-755e57d88fa4" providerId="ADAL" clId="{B4F3A28A-3F05-4E9D-A615-80D10E3EA44A}" dt="2024-12-05T22:57:38.368" v="1347" actId="1035"/>
          <ac:cxnSpMkLst>
            <pc:docMk/>
            <pc:sldMk cId="2922094931" sldId="322"/>
            <ac:cxnSpMk id="7" creationId="{49CEC081-C47C-98A7-C9D9-AD2949C7A5F0}"/>
          </ac:cxnSpMkLst>
        </pc:cxnChg>
        <pc:cxnChg chg="add mod">
          <ac:chgData name="Aldacher, Muhammad" userId="12bec936-7d77-4747-ae5c-755e57d88fa4" providerId="ADAL" clId="{B4F3A28A-3F05-4E9D-A615-80D10E3EA44A}" dt="2024-12-05T22:57:38.368" v="1347" actId="1035"/>
          <ac:cxnSpMkLst>
            <pc:docMk/>
            <pc:sldMk cId="2922094931" sldId="322"/>
            <ac:cxnSpMk id="9" creationId="{26B60B75-C620-1980-EF2C-9E3F1709D2E7}"/>
          </ac:cxnSpMkLst>
        </pc:cxnChg>
        <pc:cxnChg chg="add mod">
          <ac:chgData name="Aldacher, Muhammad" userId="12bec936-7d77-4747-ae5c-755e57d88fa4" providerId="ADAL" clId="{B4F3A28A-3F05-4E9D-A615-80D10E3EA44A}" dt="2024-12-05T22:57:38.368" v="1347" actId="1035"/>
          <ac:cxnSpMkLst>
            <pc:docMk/>
            <pc:sldMk cId="2922094931" sldId="322"/>
            <ac:cxnSpMk id="11" creationId="{08157DF6-9049-2E94-CC58-70EE4DF69330}"/>
          </ac:cxnSpMkLst>
        </pc:cxnChg>
      </pc:sldChg>
      <pc:sldChg chg="modSp add mod">
        <pc:chgData name="Aldacher, Muhammad" userId="12bec936-7d77-4747-ae5c-755e57d88fa4" providerId="ADAL" clId="{B4F3A28A-3F05-4E9D-A615-80D10E3EA44A}" dt="2024-12-05T23:11:02.908" v="1727" actId="20577"/>
        <pc:sldMkLst>
          <pc:docMk/>
          <pc:sldMk cId="2888392435" sldId="323"/>
        </pc:sldMkLst>
        <pc:spChg chg="mod">
          <ac:chgData name="Aldacher, Muhammad" userId="12bec936-7d77-4747-ae5c-755e57d88fa4" providerId="ADAL" clId="{B4F3A28A-3F05-4E9D-A615-80D10E3EA44A}" dt="2024-12-05T23:07:08.768" v="1384" actId="20577"/>
          <ac:spMkLst>
            <pc:docMk/>
            <pc:sldMk cId="2888392435" sldId="323"/>
            <ac:spMk id="2" creationId="{9853FD6E-B023-7A23-FBB8-7E64FD406AEA}"/>
          </ac:spMkLst>
        </pc:spChg>
        <pc:spChg chg="mod">
          <ac:chgData name="Aldacher, Muhammad" userId="12bec936-7d77-4747-ae5c-755e57d88fa4" providerId="ADAL" clId="{B4F3A28A-3F05-4E9D-A615-80D10E3EA44A}" dt="2024-12-05T23:11:02.908" v="1727" actId="20577"/>
          <ac:spMkLst>
            <pc:docMk/>
            <pc:sldMk cId="2888392435" sldId="323"/>
            <ac:spMk id="3" creationId="{3741BF65-20FD-567E-000C-E3B1A0B653A6}"/>
          </ac:spMkLst>
        </pc:spChg>
      </pc:sldChg>
      <pc:sldChg chg="add del">
        <pc:chgData name="Aldacher, Muhammad" userId="12bec936-7d77-4747-ae5c-755e57d88fa4" providerId="ADAL" clId="{B4F3A28A-3F05-4E9D-A615-80D10E3EA44A}" dt="2024-12-05T23:06:56.011" v="1373" actId="47"/>
        <pc:sldMkLst>
          <pc:docMk/>
          <pc:sldMk cId="3189595616" sldId="323"/>
        </pc:sldMkLst>
      </pc:sldChg>
    </pc:docChg>
  </pc:docChgLst>
  <pc:docChgLst>
    <pc:chgData name="Aldacher, Muhammad" userId="12bec936-7d77-4747-ae5c-755e57d88fa4" providerId="ADAL" clId="{6F26AB92-66FB-43CA-84F8-8A129E243004}"/>
    <pc:docChg chg="undo custSel addSld delSld modSld sldOrd addSection delSection modSection">
      <pc:chgData name="Aldacher, Muhammad" userId="12bec936-7d77-4747-ae5c-755e57d88fa4" providerId="ADAL" clId="{6F26AB92-66FB-43CA-84F8-8A129E243004}" dt="2024-12-05T06:31:11.873" v="1573" actId="1036"/>
      <pc:docMkLst>
        <pc:docMk/>
      </pc:docMkLst>
      <pc:sldChg chg="modSp del mod">
        <pc:chgData name="Aldacher, Muhammad" userId="12bec936-7d77-4747-ae5c-755e57d88fa4" providerId="ADAL" clId="{6F26AB92-66FB-43CA-84F8-8A129E243004}" dt="2024-12-03T17:52:18.658" v="86" actId="47"/>
        <pc:sldMkLst>
          <pc:docMk/>
          <pc:sldMk cId="2684805140" sldId="256"/>
        </pc:sldMkLst>
        <pc:spChg chg="mod">
          <ac:chgData name="Aldacher, Muhammad" userId="12bec936-7d77-4747-ae5c-755e57d88fa4" providerId="ADAL" clId="{6F26AB92-66FB-43CA-84F8-8A129E243004}" dt="2024-12-03T17:17:02.687" v="16" actId="20577"/>
          <ac:spMkLst>
            <pc:docMk/>
            <pc:sldMk cId="2684805140" sldId="256"/>
            <ac:spMk id="2" creationId="{BE286779-1EB4-D655-7ACD-13AE2EF30EBA}"/>
          </ac:spMkLst>
        </pc:spChg>
      </pc:sldChg>
      <pc:sldChg chg="del">
        <pc:chgData name="Aldacher, Muhammad" userId="12bec936-7d77-4747-ae5c-755e57d88fa4" providerId="ADAL" clId="{6F26AB92-66FB-43CA-84F8-8A129E243004}" dt="2024-12-03T18:19:51.180" v="523" actId="47"/>
        <pc:sldMkLst>
          <pc:docMk/>
          <pc:sldMk cId="373382831" sldId="257"/>
        </pc:sldMkLst>
      </pc:sldChg>
      <pc:sldChg chg="modSp mod">
        <pc:chgData name="Aldacher, Muhammad" userId="12bec936-7d77-4747-ae5c-755e57d88fa4" providerId="ADAL" clId="{6F26AB92-66FB-43CA-84F8-8A129E243004}" dt="2024-12-03T17:19:10.502" v="53" actId="20577"/>
        <pc:sldMkLst>
          <pc:docMk/>
          <pc:sldMk cId="1020486640" sldId="258"/>
        </pc:sldMkLst>
        <pc:spChg chg="mod">
          <ac:chgData name="Aldacher, Muhammad" userId="12bec936-7d77-4747-ae5c-755e57d88fa4" providerId="ADAL" clId="{6F26AB92-66FB-43CA-84F8-8A129E243004}" dt="2024-12-03T17:19:10.502" v="53" actId="20577"/>
          <ac:spMkLst>
            <pc:docMk/>
            <pc:sldMk cId="1020486640" sldId="258"/>
            <ac:spMk id="2" creationId="{49B2E954-1098-8EBB-840F-5B20C98BABDD}"/>
          </ac:spMkLst>
        </pc:spChg>
      </pc:sldChg>
      <pc:sldChg chg="addSp delSp modSp mod">
        <pc:chgData name="Aldacher, Muhammad" userId="12bec936-7d77-4747-ae5c-755e57d88fa4" providerId="ADAL" clId="{6F26AB92-66FB-43CA-84F8-8A129E243004}" dt="2024-12-03T18:25:47.912" v="538" actId="1076"/>
        <pc:sldMkLst>
          <pc:docMk/>
          <pc:sldMk cId="749012310" sldId="259"/>
        </pc:sldMkLst>
        <pc:spChg chg="del">
          <ac:chgData name="Aldacher, Muhammad" userId="12bec936-7d77-4747-ae5c-755e57d88fa4" providerId="ADAL" clId="{6F26AB92-66FB-43CA-84F8-8A129E243004}" dt="2024-12-03T18:22:56.455" v="531" actId="478"/>
          <ac:spMkLst>
            <pc:docMk/>
            <pc:sldMk cId="749012310" sldId="259"/>
            <ac:spMk id="17" creationId="{9B15D4BC-0330-35F6-03BD-DE43DF9DF0B1}"/>
          </ac:spMkLst>
        </pc:spChg>
        <pc:picChg chg="del">
          <ac:chgData name="Aldacher, Muhammad" userId="12bec936-7d77-4747-ae5c-755e57d88fa4" providerId="ADAL" clId="{6F26AB92-66FB-43CA-84F8-8A129E243004}" dt="2024-12-03T18:21:54.542" v="530" actId="478"/>
          <ac:picMkLst>
            <pc:docMk/>
            <pc:sldMk cId="749012310" sldId="259"/>
            <ac:picMk id="3" creationId="{5A51A84B-4FCF-2617-1E55-44305BCE00FE}"/>
          </ac:picMkLst>
        </pc:picChg>
        <pc:picChg chg="add mod">
          <ac:chgData name="Aldacher, Muhammad" userId="12bec936-7d77-4747-ae5c-755e57d88fa4" providerId="ADAL" clId="{6F26AB92-66FB-43CA-84F8-8A129E243004}" dt="2024-12-03T18:25:47.912" v="538" actId="1076"/>
          <ac:picMkLst>
            <pc:docMk/>
            <pc:sldMk cId="749012310" sldId="259"/>
            <ac:picMk id="4" creationId="{EA76BE89-C2F6-D109-6AB9-28AB621FE422}"/>
          </ac:picMkLst>
        </pc:picChg>
        <pc:picChg chg="add mod">
          <ac:chgData name="Aldacher, Muhammad" userId="12bec936-7d77-4747-ae5c-755e57d88fa4" providerId="ADAL" clId="{6F26AB92-66FB-43CA-84F8-8A129E243004}" dt="2024-12-03T18:23:40.365" v="537" actId="208"/>
          <ac:picMkLst>
            <pc:docMk/>
            <pc:sldMk cId="749012310" sldId="259"/>
            <ac:picMk id="6" creationId="{7263B5D9-6150-8BBF-3573-9D56A55CD384}"/>
          </ac:picMkLst>
        </pc:picChg>
        <pc:picChg chg="del">
          <ac:chgData name="Aldacher, Muhammad" userId="12bec936-7d77-4747-ae5c-755e57d88fa4" providerId="ADAL" clId="{6F26AB92-66FB-43CA-84F8-8A129E243004}" dt="2024-12-03T18:22:58.454" v="533" actId="478"/>
          <ac:picMkLst>
            <pc:docMk/>
            <pc:sldMk cId="749012310" sldId="259"/>
            <ac:picMk id="13" creationId="{5421B47F-7AC9-078B-69FF-2BE79C5F64B6}"/>
          </ac:picMkLst>
        </pc:picChg>
        <pc:picChg chg="del">
          <ac:chgData name="Aldacher, Muhammad" userId="12bec936-7d77-4747-ae5c-755e57d88fa4" providerId="ADAL" clId="{6F26AB92-66FB-43CA-84F8-8A129E243004}" dt="2024-12-03T18:22:56.455" v="531" actId="478"/>
          <ac:picMkLst>
            <pc:docMk/>
            <pc:sldMk cId="749012310" sldId="259"/>
            <ac:picMk id="16" creationId="{C6E2B0C3-ED20-EC6A-859E-C3E82120FE9E}"/>
          </ac:picMkLst>
        </pc:picChg>
        <pc:cxnChg chg="del mod">
          <ac:chgData name="Aldacher, Muhammad" userId="12bec936-7d77-4747-ae5c-755e57d88fa4" providerId="ADAL" clId="{6F26AB92-66FB-43CA-84F8-8A129E243004}" dt="2024-12-03T18:22:57.913" v="532" actId="478"/>
          <ac:cxnSpMkLst>
            <pc:docMk/>
            <pc:sldMk cId="749012310" sldId="259"/>
            <ac:cxnSpMk id="20" creationId="{71ACA650-DAB0-C820-EC11-97F2522154B6}"/>
          </ac:cxnSpMkLst>
        </pc:cxnChg>
      </pc:sldChg>
      <pc:sldChg chg="del">
        <pc:chgData name="Aldacher, Muhammad" userId="12bec936-7d77-4747-ae5c-755e57d88fa4" providerId="ADAL" clId="{6F26AB92-66FB-43CA-84F8-8A129E243004}" dt="2024-12-04T01:47:44.710" v="540" actId="47"/>
        <pc:sldMkLst>
          <pc:docMk/>
          <pc:sldMk cId="2925312479" sldId="261"/>
        </pc:sldMkLst>
      </pc:sldChg>
      <pc:sldChg chg="del">
        <pc:chgData name="Aldacher, Muhammad" userId="12bec936-7d77-4747-ae5c-755e57d88fa4" providerId="ADAL" clId="{6F26AB92-66FB-43CA-84F8-8A129E243004}" dt="2024-12-04T01:47:50.102" v="541" actId="47"/>
        <pc:sldMkLst>
          <pc:docMk/>
          <pc:sldMk cId="2590318548" sldId="262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288790030" sldId="263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4063326286" sldId="265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498348890" sldId="266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550685156" sldId="267"/>
        </pc:sldMkLst>
      </pc:sldChg>
      <pc:sldChg chg="addSp delSp modSp mod">
        <pc:chgData name="Aldacher, Muhammad" userId="12bec936-7d77-4747-ae5c-755e57d88fa4" providerId="ADAL" clId="{6F26AB92-66FB-43CA-84F8-8A129E243004}" dt="2024-12-04T20:12:45.431" v="1566" actId="1076"/>
        <pc:sldMkLst>
          <pc:docMk/>
          <pc:sldMk cId="3397768168" sldId="271"/>
        </pc:sldMkLst>
        <pc:spChg chg="del">
          <ac:chgData name="Aldacher, Muhammad" userId="12bec936-7d77-4747-ae5c-755e57d88fa4" providerId="ADAL" clId="{6F26AB92-66FB-43CA-84F8-8A129E243004}" dt="2024-12-03T18:01:31.756" v="92" actId="21"/>
          <ac:spMkLst>
            <pc:docMk/>
            <pc:sldMk cId="3397768168" sldId="271"/>
            <ac:spMk id="3" creationId="{C4F28904-8BBF-5331-3C54-3A9A29FC5294}"/>
          </ac:spMkLst>
        </pc:spChg>
        <pc:spChg chg="add mod">
          <ac:chgData name="Aldacher, Muhammad" userId="12bec936-7d77-4747-ae5c-755e57d88fa4" providerId="ADAL" clId="{6F26AB92-66FB-43CA-84F8-8A129E243004}" dt="2024-12-04T20:12:45.431" v="1566" actId="1076"/>
          <ac:spMkLst>
            <pc:docMk/>
            <pc:sldMk cId="3397768168" sldId="271"/>
            <ac:spMk id="4" creationId="{12126470-2ABE-D52B-5C69-79C510929C92}"/>
          </ac:spMkLst>
        </pc:spChg>
        <pc:spChg chg="del">
          <ac:chgData name="Aldacher, Muhammad" userId="12bec936-7d77-4747-ae5c-755e57d88fa4" providerId="ADAL" clId="{6F26AB92-66FB-43CA-84F8-8A129E243004}" dt="2024-12-03T18:01:26.944" v="90" actId="21"/>
          <ac:spMkLst>
            <pc:docMk/>
            <pc:sldMk cId="3397768168" sldId="271"/>
            <ac:spMk id="6" creationId="{3172570D-17DC-BAE6-25F1-C786C0F41CA1}"/>
          </ac:spMkLst>
        </pc:spChg>
        <pc:spChg chg="add del mod">
          <ac:chgData name="Aldacher, Muhammad" userId="12bec936-7d77-4747-ae5c-755e57d88fa4" providerId="ADAL" clId="{6F26AB92-66FB-43CA-84F8-8A129E243004}" dt="2024-12-03T18:03:49.846" v="145" actId="478"/>
          <ac:spMkLst>
            <pc:docMk/>
            <pc:sldMk cId="3397768168" sldId="271"/>
            <ac:spMk id="9" creationId="{3172570D-17DC-BAE6-25F1-C786C0F41CA1}"/>
          </ac:spMkLst>
        </pc:spChg>
        <pc:spChg chg="add del mod">
          <ac:chgData name="Aldacher, Muhammad" userId="12bec936-7d77-4747-ae5c-755e57d88fa4" providerId="ADAL" clId="{6F26AB92-66FB-43CA-84F8-8A129E243004}" dt="2024-12-03T18:01:59.208" v="95" actId="21"/>
          <ac:spMkLst>
            <pc:docMk/>
            <pc:sldMk cId="3397768168" sldId="271"/>
            <ac:spMk id="11" creationId="{C4F28904-8BBF-5331-3C54-3A9A29FC5294}"/>
          </ac:spMkLst>
        </pc:spChg>
        <pc:spChg chg="add mod">
          <ac:chgData name="Aldacher, Muhammad" userId="12bec936-7d77-4747-ae5c-755e57d88fa4" providerId="ADAL" clId="{6F26AB92-66FB-43CA-84F8-8A129E243004}" dt="2024-12-03T18:10:10.568" v="331" actId="13926"/>
          <ac:spMkLst>
            <pc:docMk/>
            <pc:sldMk cId="3397768168" sldId="271"/>
            <ac:spMk id="13" creationId="{D79CC4A6-8162-203C-82FC-D614C5DD6060}"/>
          </ac:spMkLst>
        </pc:spChg>
        <pc:spChg chg="add mod">
          <ac:chgData name="Aldacher, Muhammad" userId="12bec936-7d77-4747-ae5c-755e57d88fa4" providerId="ADAL" clId="{6F26AB92-66FB-43CA-84F8-8A129E243004}" dt="2024-12-03T18:18:53.327" v="511" actId="207"/>
          <ac:spMkLst>
            <pc:docMk/>
            <pc:sldMk cId="3397768168" sldId="271"/>
            <ac:spMk id="19" creationId="{0DD813E4-6B11-1258-6326-72B390D2D2D5}"/>
          </ac:spMkLst>
        </pc:spChg>
        <pc:spChg chg="add mod">
          <ac:chgData name="Aldacher, Muhammad" userId="12bec936-7d77-4747-ae5c-755e57d88fa4" providerId="ADAL" clId="{6F26AB92-66FB-43CA-84F8-8A129E243004}" dt="2024-12-03T18:18:53.327" v="511" actId="207"/>
          <ac:spMkLst>
            <pc:docMk/>
            <pc:sldMk cId="3397768168" sldId="271"/>
            <ac:spMk id="20" creationId="{726DDDF7-5E40-88AD-4712-8BC8ABE94FAD}"/>
          </ac:spMkLst>
        </pc:spChg>
        <pc:spChg chg="add mod">
          <ac:chgData name="Aldacher, Muhammad" userId="12bec936-7d77-4747-ae5c-755e57d88fa4" providerId="ADAL" clId="{6F26AB92-66FB-43CA-84F8-8A129E243004}" dt="2024-12-03T18:19:24.381" v="522" actId="1076"/>
          <ac:spMkLst>
            <pc:docMk/>
            <pc:sldMk cId="3397768168" sldId="271"/>
            <ac:spMk id="21" creationId="{1DE58259-67E3-F221-CF86-617D4218213F}"/>
          </ac:spMkLst>
        </pc:spChg>
        <pc:spChg chg="add mod">
          <ac:chgData name="Aldacher, Muhammad" userId="12bec936-7d77-4747-ae5c-755e57d88fa4" providerId="ADAL" clId="{6F26AB92-66FB-43CA-84F8-8A129E243004}" dt="2024-12-03T18:19:10.477" v="519" actId="20577"/>
          <ac:spMkLst>
            <pc:docMk/>
            <pc:sldMk cId="3397768168" sldId="271"/>
            <ac:spMk id="22" creationId="{11FEA775-5EC7-2467-47E5-D4CA8844228C}"/>
          </ac:spMkLst>
        </pc:spChg>
        <pc:picChg chg="add mod">
          <ac:chgData name="Aldacher, Muhammad" userId="12bec936-7d77-4747-ae5c-755e57d88fa4" providerId="ADAL" clId="{6F26AB92-66FB-43CA-84F8-8A129E243004}" dt="2024-12-03T18:01:24.123" v="89" actId="14100"/>
          <ac:picMkLst>
            <pc:docMk/>
            <pc:sldMk cId="3397768168" sldId="271"/>
            <ac:picMk id="8" creationId="{723EC488-3DB3-C3F9-8D6F-ADA3F72FB256}"/>
          </ac:picMkLst>
        </pc:picChg>
        <pc:picChg chg="del">
          <ac:chgData name="Aldacher, Muhammad" userId="12bec936-7d77-4747-ae5c-755e57d88fa4" providerId="ADAL" clId="{6F26AB92-66FB-43CA-84F8-8A129E243004}" dt="2024-12-03T18:01:10.351" v="87" actId="478"/>
          <ac:picMkLst>
            <pc:docMk/>
            <pc:sldMk cId="3397768168" sldId="271"/>
            <ac:picMk id="14" creationId="{BBCC47F6-C1C0-7DA3-657B-CBD9F7AE3387}"/>
          </ac:picMkLst>
        </pc:picChg>
        <pc:cxnChg chg="add mod">
          <ac:chgData name="Aldacher, Muhammad" userId="12bec936-7d77-4747-ae5c-755e57d88fa4" providerId="ADAL" clId="{6F26AB92-66FB-43CA-84F8-8A129E243004}" dt="2024-12-04T20:12:45.431" v="1566" actId="1076"/>
          <ac:cxnSpMkLst>
            <pc:docMk/>
            <pc:sldMk cId="3397768168" sldId="271"/>
            <ac:cxnSpMk id="3" creationId="{72E96E34-7238-CF79-52C0-677AECB429D9}"/>
          </ac:cxnSpMkLst>
        </pc:cxnChg>
        <pc:cxnChg chg="del">
          <ac:chgData name="Aldacher, Muhammad" userId="12bec936-7d77-4747-ae5c-755e57d88fa4" providerId="ADAL" clId="{6F26AB92-66FB-43CA-84F8-8A129E243004}" dt="2024-12-03T18:01:31.756" v="92" actId="21"/>
          <ac:cxnSpMkLst>
            <pc:docMk/>
            <pc:sldMk cId="3397768168" sldId="271"/>
            <ac:cxnSpMk id="4" creationId="{6B090F42-47B1-FD19-8173-29DA1E99D8E0}"/>
          </ac:cxnSpMkLst>
        </pc:cxnChg>
        <pc:cxnChg chg="del">
          <ac:chgData name="Aldacher, Muhammad" userId="12bec936-7d77-4747-ae5c-755e57d88fa4" providerId="ADAL" clId="{6F26AB92-66FB-43CA-84F8-8A129E243004}" dt="2024-12-03T18:01:26.944" v="90" actId="21"/>
          <ac:cxnSpMkLst>
            <pc:docMk/>
            <pc:sldMk cId="3397768168" sldId="271"/>
            <ac:cxnSpMk id="7" creationId="{E6E78B08-884A-5798-6378-8E894CF4DD2D}"/>
          </ac:cxnSpMkLst>
        </pc:cxnChg>
        <pc:cxnChg chg="add del mod">
          <ac:chgData name="Aldacher, Muhammad" userId="12bec936-7d77-4747-ae5c-755e57d88fa4" providerId="ADAL" clId="{6F26AB92-66FB-43CA-84F8-8A129E243004}" dt="2024-12-03T18:03:49.846" v="145" actId="478"/>
          <ac:cxnSpMkLst>
            <pc:docMk/>
            <pc:sldMk cId="3397768168" sldId="271"/>
            <ac:cxnSpMk id="10" creationId="{E6E78B08-884A-5798-6378-8E894CF4DD2D}"/>
          </ac:cxnSpMkLst>
        </pc:cxnChg>
        <pc:cxnChg chg="add del mod">
          <ac:chgData name="Aldacher, Muhammad" userId="12bec936-7d77-4747-ae5c-755e57d88fa4" providerId="ADAL" clId="{6F26AB92-66FB-43CA-84F8-8A129E243004}" dt="2024-12-03T18:01:59.208" v="95" actId="21"/>
          <ac:cxnSpMkLst>
            <pc:docMk/>
            <pc:sldMk cId="3397768168" sldId="271"/>
            <ac:cxnSpMk id="12" creationId="{6B090F42-47B1-FD19-8173-29DA1E99D8E0}"/>
          </ac:cxnSpMkLst>
        </pc:cxnChg>
        <pc:cxnChg chg="add mod">
          <ac:chgData name="Aldacher, Muhammad" userId="12bec936-7d77-4747-ae5c-755e57d88fa4" providerId="ADAL" clId="{6F26AB92-66FB-43CA-84F8-8A129E243004}" dt="2024-12-03T18:09:51.240" v="302" actId="20577"/>
          <ac:cxnSpMkLst>
            <pc:docMk/>
            <pc:sldMk cId="3397768168" sldId="271"/>
            <ac:cxnSpMk id="15" creationId="{254C3A7D-8B88-95B7-F343-C71B78F5EC4C}"/>
          </ac:cxnSpMkLst>
        </pc:cxnChg>
        <pc:cxnChg chg="add mod">
          <ac:chgData name="Aldacher, Muhammad" userId="12bec936-7d77-4747-ae5c-755e57d88fa4" providerId="ADAL" clId="{6F26AB92-66FB-43CA-84F8-8A129E243004}" dt="2024-12-03T18:09:51.240" v="302" actId="20577"/>
          <ac:cxnSpMkLst>
            <pc:docMk/>
            <pc:sldMk cId="3397768168" sldId="271"/>
            <ac:cxnSpMk id="16" creationId="{A2ECF022-3225-5967-7F5D-26588E68B693}"/>
          </ac:cxnSpMkLst>
        </pc:cxnChg>
      </pc:sldChg>
      <pc:sldChg chg="addSp modSp del mod ord">
        <pc:chgData name="Aldacher, Muhammad" userId="12bec936-7d77-4747-ae5c-755e57d88fa4" providerId="ADAL" clId="{6F26AB92-66FB-43CA-84F8-8A129E243004}" dt="2024-12-04T19:34:43.469" v="1403" actId="47"/>
        <pc:sldMkLst>
          <pc:docMk/>
          <pc:sldMk cId="2429798051" sldId="272"/>
        </pc:sldMkLst>
        <pc:spChg chg="add mod">
          <ac:chgData name="Aldacher, Muhammad" userId="12bec936-7d77-4747-ae5c-755e57d88fa4" providerId="ADAL" clId="{6F26AB92-66FB-43CA-84F8-8A129E243004}" dt="2024-12-03T18:02:08.129" v="98" actId="1076"/>
          <ac:spMkLst>
            <pc:docMk/>
            <pc:sldMk cId="2429798051" sldId="272"/>
            <ac:spMk id="3" creationId="{C4F28904-8BBF-5331-3C54-3A9A29FC5294}"/>
          </ac:spMkLst>
        </pc:spChg>
        <pc:spChg chg="add mod">
          <ac:chgData name="Aldacher, Muhammad" userId="12bec936-7d77-4747-ae5c-755e57d88fa4" providerId="ADAL" clId="{6F26AB92-66FB-43CA-84F8-8A129E243004}" dt="2024-12-03T18:02:15.432" v="100" actId="1076"/>
          <ac:spMkLst>
            <pc:docMk/>
            <pc:sldMk cId="2429798051" sldId="272"/>
            <ac:spMk id="7" creationId="{2DDAB38D-8C25-A90A-36DA-CB0664948051}"/>
          </ac:spMkLst>
        </pc:spChg>
        <pc:cxnChg chg="add mod">
          <ac:chgData name="Aldacher, Muhammad" userId="12bec936-7d77-4747-ae5c-755e57d88fa4" providerId="ADAL" clId="{6F26AB92-66FB-43CA-84F8-8A129E243004}" dt="2024-12-03T18:02:15.432" v="100" actId="1076"/>
          <ac:cxnSpMkLst>
            <pc:docMk/>
            <pc:sldMk cId="2429798051" sldId="272"/>
            <ac:cxnSpMk id="10" creationId="{ABF3F4BD-0215-960A-DDD6-1FB80C8EFBFB}"/>
          </ac:cxnSpMkLst>
        </pc:cxnChg>
        <pc:cxnChg chg="add mod">
          <ac:chgData name="Aldacher, Muhammad" userId="12bec936-7d77-4747-ae5c-755e57d88fa4" providerId="ADAL" clId="{6F26AB92-66FB-43CA-84F8-8A129E243004}" dt="2024-12-03T18:02:08.129" v="98" actId="1076"/>
          <ac:cxnSpMkLst>
            <pc:docMk/>
            <pc:sldMk cId="2429798051" sldId="272"/>
            <ac:cxnSpMk id="12" creationId="{6B090F42-47B1-FD19-8173-29DA1E99D8E0}"/>
          </ac:cxnSpMkLst>
        </pc:cxnChg>
      </pc:sldChg>
      <pc:sldChg chg="del">
        <pc:chgData name="Aldacher, Muhammad" userId="12bec936-7d77-4747-ae5c-755e57d88fa4" providerId="ADAL" clId="{6F26AB92-66FB-43CA-84F8-8A129E243004}" dt="2024-12-04T01:47:50.102" v="541" actId="47"/>
        <pc:sldMkLst>
          <pc:docMk/>
          <pc:sldMk cId="1236661411" sldId="274"/>
        </pc:sldMkLst>
      </pc:sldChg>
      <pc:sldChg chg="del">
        <pc:chgData name="Aldacher, Muhammad" userId="12bec936-7d77-4747-ae5c-755e57d88fa4" providerId="ADAL" clId="{6F26AB92-66FB-43CA-84F8-8A129E243004}" dt="2024-12-04T01:47:50.102" v="541" actId="47"/>
        <pc:sldMkLst>
          <pc:docMk/>
          <pc:sldMk cId="781410038" sldId="275"/>
        </pc:sldMkLst>
      </pc:sldChg>
      <pc:sldChg chg="del">
        <pc:chgData name="Aldacher, Muhammad" userId="12bec936-7d77-4747-ae5c-755e57d88fa4" providerId="ADAL" clId="{6F26AB92-66FB-43CA-84F8-8A129E243004}" dt="2024-12-04T01:47:50.102" v="541" actId="47"/>
        <pc:sldMkLst>
          <pc:docMk/>
          <pc:sldMk cId="1588630066" sldId="276"/>
        </pc:sldMkLst>
      </pc:sldChg>
      <pc:sldChg chg="delSp del mod">
        <pc:chgData name="Aldacher, Muhammad" userId="12bec936-7d77-4747-ae5c-755e57d88fa4" providerId="ADAL" clId="{6F26AB92-66FB-43CA-84F8-8A129E243004}" dt="2024-12-04T05:03:13.711" v="990" actId="47"/>
        <pc:sldMkLst>
          <pc:docMk/>
          <pc:sldMk cId="1421536095" sldId="277"/>
        </pc:sldMkLst>
        <pc:picChg chg="del">
          <ac:chgData name="Aldacher, Muhammad" userId="12bec936-7d77-4747-ae5c-755e57d88fa4" providerId="ADAL" clId="{6F26AB92-66FB-43CA-84F8-8A129E243004}" dt="2024-12-03T18:02:27.155" v="101" actId="21"/>
          <ac:picMkLst>
            <pc:docMk/>
            <pc:sldMk cId="1421536095" sldId="277"/>
            <ac:picMk id="27" creationId="{095D1722-4FE9-EAA1-5548-695D214BF6F7}"/>
          </ac:picMkLst>
        </pc:picChg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801918260" sldId="278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2238822910" sldId="279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746797509" sldId="280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686562763" sldId="281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4093515747" sldId="282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972536106" sldId="283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380700186" sldId="284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223939821" sldId="285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290856827" sldId="286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588693892" sldId="287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613368768" sldId="288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33703560" sldId="289"/>
        </pc:sldMkLst>
      </pc:sldChg>
      <pc:sldChg chg="del">
        <pc:chgData name="Aldacher, Muhammad" userId="12bec936-7d77-4747-ae5c-755e57d88fa4" providerId="ADAL" clId="{6F26AB92-66FB-43CA-84F8-8A129E243004}" dt="2024-12-04T05:03:13.711" v="990" actId="47"/>
        <pc:sldMkLst>
          <pc:docMk/>
          <pc:sldMk cId="1194825933" sldId="290"/>
        </pc:sldMkLst>
      </pc:sldChg>
      <pc:sldChg chg="addSp modSp new mod">
        <pc:chgData name="Aldacher, Muhammad" userId="12bec936-7d77-4747-ae5c-755e57d88fa4" providerId="ADAL" clId="{6F26AB92-66FB-43CA-84F8-8A129E243004}" dt="2024-12-04T19:34:36.499" v="1402" actId="113"/>
        <pc:sldMkLst>
          <pc:docMk/>
          <pc:sldMk cId="1179155014" sldId="291"/>
        </pc:sldMkLst>
        <pc:spChg chg="mod">
          <ac:chgData name="Aldacher, Muhammad" userId="12bec936-7d77-4747-ae5c-755e57d88fa4" providerId="ADAL" clId="{6F26AB92-66FB-43CA-84F8-8A129E243004}" dt="2024-12-03T17:51:54.899" v="57"/>
          <ac:spMkLst>
            <pc:docMk/>
            <pc:sldMk cId="1179155014" sldId="291"/>
            <ac:spMk id="2" creationId="{CC81AEDD-0F50-6E96-AE20-BB42A5B9FB72}"/>
          </ac:spMkLst>
        </pc:spChg>
        <pc:spChg chg="mod">
          <ac:chgData name="Aldacher, Muhammad" userId="12bec936-7d77-4747-ae5c-755e57d88fa4" providerId="ADAL" clId="{6F26AB92-66FB-43CA-84F8-8A129E243004}" dt="2024-12-04T19:34:36.499" v="1402" actId="113"/>
          <ac:spMkLst>
            <pc:docMk/>
            <pc:sldMk cId="1179155014" sldId="291"/>
            <ac:spMk id="3" creationId="{AD011FDC-BE47-C323-8565-4E7DE9E89D5D}"/>
          </ac:spMkLst>
        </pc:spChg>
        <pc:spChg chg="add mod">
          <ac:chgData name="Aldacher, Muhammad" userId="12bec936-7d77-4747-ae5c-755e57d88fa4" providerId="ADAL" clId="{6F26AB92-66FB-43CA-84F8-8A129E243004}" dt="2024-12-04T19:34:25.839" v="1383" actId="14100"/>
          <ac:spMkLst>
            <pc:docMk/>
            <pc:sldMk cId="1179155014" sldId="291"/>
            <ac:spMk id="4" creationId="{B0F565B8-21F9-875E-C834-4D3DA2654690}"/>
          </ac:spMkLst>
        </pc:spChg>
      </pc:sldChg>
      <pc:sldChg chg="new del">
        <pc:chgData name="Aldacher, Muhammad" userId="12bec936-7d77-4747-ae5c-755e57d88fa4" providerId="ADAL" clId="{6F26AB92-66FB-43CA-84F8-8A129E243004}" dt="2024-12-03T17:51:41.293" v="55" actId="47"/>
        <pc:sldMkLst>
          <pc:docMk/>
          <pc:sldMk cId="1418625280" sldId="291"/>
        </pc:sldMkLst>
      </pc:sldChg>
      <pc:sldChg chg="addSp delSp modSp new mod ord">
        <pc:chgData name="Aldacher, Muhammad" userId="12bec936-7d77-4747-ae5c-755e57d88fa4" providerId="ADAL" clId="{6F26AB92-66FB-43CA-84F8-8A129E243004}" dt="2024-12-03T18:03:39.117" v="144" actId="1076"/>
        <pc:sldMkLst>
          <pc:docMk/>
          <pc:sldMk cId="3199788705" sldId="292"/>
        </pc:sldMkLst>
        <pc:spChg chg="mod">
          <ac:chgData name="Aldacher, Muhammad" userId="12bec936-7d77-4747-ae5c-755e57d88fa4" providerId="ADAL" clId="{6F26AB92-66FB-43CA-84F8-8A129E243004}" dt="2024-12-03T18:03:11.403" v="137" actId="20577"/>
          <ac:spMkLst>
            <pc:docMk/>
            <pc:sldMk cId="3199788705" sldId="292"/>
            <ac:spMk id="2" creationId="{3C469E47-5F8C-9733-A9F6-0FD51E979B0A}"/>
          </ac:spMkLst>
        </pc:spChg>
        <pc:spChg chg="del">
          <ac:chgData name="Aldacher, Muhammad" userId="12bec936-7d77-4747-ae5c-755e57d88fa4" providerId="ADAL" clId="{6F26AB92-66FB-43CA-84F8-8A129E243004}" dt="2024-12-03T18:02:37.356" v="103"/>
          <ac:spMkLst>
            <pc:docMk/>
            <pc:sldMk cId="3199788705" sldId="292"/>
            <ac:spMk id="3" creationId="{EAF6371B-7A12-6E23-89B9-9ADCBB001F65}"/>
          </ac:spMkLst>
        </pc:spChg>
        <pc:spChg chg="add mod">
          <ac:chgData name="Aldacher, Muhammad" userId="12bec936-7d77-4747-ae5c-755e57d88fa4" providerId="ADAL" clId="{6F26AB92-66FB-43CA-84F8-8A129E243004}" dt="2024-12-03T18:03:39.117" v="144" actId="1076"/>
          <ac:spMkLst>
            <pc:docMk/>
            <pc:sldMk cId="3199788705" sldId="292"/>
            <ac:spMk id="5" creationId="{7BA68837-5D43-6F7F-FBC4-A42DA8526FF5}"/>
          </ac:spMkLst>
        </pc:spChg>
        <pc:picChg chg="add mod">
          <ac:chgData name="Aldacher, Muhammad" userId="12bec936-7d77-4747-ae5c-755e57d88fa4" providerId="ADAL" clId="{6F26AB92-66FB-43CA-84F8-8A129E243004}" dt="2024-12-03T18:02:37.356" v="103"/>
          <ac:picMkLst>
            <pc:docMk/>
            <pc:sldMk cId="3199788705" sldId="292"/>
            <ac:picMk id="27" creationId="{095D1722-4FE9-EAA1-5548-695D214BF6F7}"/>
          </ac:picMkLst>
        </pc:picChg>
      </pc:sldChg>
      <pc:sldChg chg="addSp delSp modSp new mod ord">
        <pc:chgData name="Aldacher, Muhammad" userId="12bec936-7d77-4747-ae5c-755e57d88fa4" providerId="ADAL" clId="{6F26AB92-66FB-43CA-84F8-8A129E243004}" dt="2024-12-03T18:15:47.327" v="477" actId="20577"/>
        <pc:sldMkLst>
          <pc:docMk/>
          <pc:sldMk cId="595622980" sldId="293"/>
        </pc:sldMkLst>
        <pc:spChg chg="mod">
          <ac:chgData name="Aldacher, Muhammad" userId="12bec936-7d77-4747-ae5c-755e57d88fa4" providerId="ADAL" clId="{6F26AB92-66FB-43CA-84F8-8A129E243004}" dt="2024-12-03T18:14:43.830" v="419" actId="20577"/>
          <ac:spMkLst>
            <pc:docMk/>
            <pc:sldMk cId="595622980" sldId="293"/>
            <ac:spMk id="2" creationId="{C627F993-8EA5-FA2B-F512-03D75F114BD6}"/>
          </ac:spMkLst>
        </pc:spChg>
        <pc:spChg chg="del">
          <ac:chgData name="Aldacher, Muhammad" userId="12bec936-7d77-4747-ae5c-755e57d88fa4" providerId="ADAL" clId="{6F26AB92-66FB-43CA-84F8-8A129E243004}" dt="2024-12-03T18:10:57.577" v="332" actId="3680"/>
          <ac:spMkLst>
            <pc:docMk/>
            <pc:sldMk cId="595622980" sldId="293"/>
            <ac:spMk id="3" creationId="{2D0338EE-CAA6-1A0D-81FD-2ACC5E88F7BE}"/>
          </ac:spMkLst>
        </pc:spChg>
        <pc:graphicFrameChg chg="add mod ord modGraphic">
          <ac:chgData name="Aldacher, Muhammad" userId="12bec936-7d77-4747-ae5c-755e57d88fa4" providerId="ADAL" clId="{6F26AB92-66FB-43CA-84F8-8A129E243004}" dt="2024-12-03T18:15:47.327" v="477" actId="20577"/>
          <ac:graphicFrameMkLst>
            <pc:docMk/>
            <pc:sldMk cId="595622980" sldId="293"/>
            <ac:graphicFrameMk id="4" creationId="{ECE18A20-94E0-BEB5-5BAB-BA701F707BD6}"/>
          </ac:graphicFrameMkLst>
        </pc:graphicFrameChg>
      </pc:sldChg>
      <pc:sldChg chg="add">
        <pc:chgData name="Aldacher, Muhammad" userId="12bec936-7d77-4747-ae5c-755e57d88fa4" providerId="ADAL" clId="{6F26AB92-66FB-43CA-84F8-8A129E243004}" dt="2024-12-04T01:47:39.036" v="539"/>
        <pc:sldMkLst>
          <pc:docMk/>
          <pc:sldMk cId="125154021" sldId="294"/>
        </pc:sldMkLst>
      </pc:sldChg>
      <pc:sldChg chg="addSp delSp modSp add mod">
        <pc:chgData name="Aldacher, Muhammad" userId="12bec936-7d77-4747-ae5c-755e57d88fa4" providerId="ADAL" clId="{6F26AB92-66FB-43CA-84F8-8A129E243004}" dt="2024-12-04T01:51:26.914" v="553" actId="22"/>
        <pc:sldMkLst>
          <pc:docMk/>
          <pc:sldMk cId="347727780" sldId="295"/>
        </pc:sldMkLst>
        <pc:spChg chg="add del">
          <ac:chgData name="Aldacher, Muhammad" userId="12bec936-7d77-4747-ae5c-755e57d88fa4" providerId="ADAL" clId="{6F26AB92-66FB-43CA-84F8-8A129E243004}" dt="2024-12-04T01:51:26.914" v="553" actId="22"/>
          <ac:spMkLst>
            <pc:docMk/>
            <pc:sldMk cId="347727780" sldId="295"/>
            <ac:spMk id="4" creationId="{CAAB55AF-8A31-5C38-B1AB-402EEB1211A4}"/>
          </ac:spMkLst>
        </pc:spChg>
        <pc:spChg chg="mod">
          <ac:chgData name="Aldacher, Muhammad" userId="12bec936-7d77-4747-ae5c-755e57d88fa4" providerId="ADAL" clId="{6F26AB92-66FB-43CA-84F8-8A129E243004}" dt="2024-12-04T01:49:15.774" v="551" actId="207"/>
          <ac:spMkLst>
            <pc:docMk/>
            <pc:sldMk cId="347727780" sldId="295"/>
            <ac:spMk id="8" creationId="{C86FC1FD-2AFD-BF8A-64CC-9833547F300A}"/>
          </ac:spMkLst>
        </pc:spChg>
      </pc:sldChg>
      <pc:sldChg chg="addSp delSp modSp add mod">
        <pc:chgData name="Aldacher, Muhammad" userId="12bec936-7d77-4747-ae5c-755e57d88fa4" providerId="ADAL" clId="{6F26AB92-66FB-43CA-84F8-8A129E243004}" dt="2024-12-04T05:08:14.063" v="992" actId="20577"/>
        <pc:sldMkLst>
          <pc:docMk/>
          <pc:sldMk cId="886390911" sldId="296"/>
        </pc:sldMkLst>
        <pc:spChg chg="add del mod">
          <ac:chgData name="Aldacher, Muhammad" userId="12bec936-7d77-4747-ae5c-755e57d88fa4" providerId="ADAL" clId="{6F26AB92-66FB-43CA-84F8-8A129E243004}" dt="2024-12-04T01:52:17.607" v="556" actId="22"/>
          <ac:spMkLst>
            <pc:docMk/>
            <pc:sldMk cId="886390911" sldId="296"/>
            <ac:spMk id="4" creationId="{7AE2DE7D-8EE8-7C05-F5E2-9E995DB166DB}"/>
          </ac:spMkLst>
        </pc:spChg>
        <pc:spChg chg="del">
          <ac:chgData name="Aldacher, Muhammad" userId="12bec936-7d77-4747-ae5c-755e57d88fa4" providerId="ADAL" clId="{6F26AB92-66FB-43CA-84F8-8A129E243004}" dt="2024-12-04T01:52:22.595" v="557" actId="478"/>
          <ac:spMkLst>
            <pc:docMk/>
            <pc:sldMk cId="886390911" sldId="296"/>
            <ac:spMk id="6" creationId="{26AD8CA8-0113-4483-9B38-0D2B9C34F845}"/>
          </ac:spMkLst>
        </pc:spChg>
        <pc:spChg chg="del">
          <ac:chgData name="Aldacher, Muhammad" userId="12bec936-7d77-4747-ae5c-755e57d88fa4" providerId="ADAL" clId="{6F26AB92-66FB-43CA-84F8-8A129E243004}" dt="2024-12-04T01:52:22.595" v="557" actId="478"/>
          <ac:spMkLst>
            <pc:docMk/>
            <pc:sldMk cId="886390911" sldId="296"/>
            <ac:spMk id="7" creationId="{AF44DE38-5BF0-EF15-CAFF-64D180A0FE00}"/>
          </ac:spMkLst>
        </pc:spChg>
        <pc:spChg chg="del">
          <ac:chgData name="Aldacher, Muhammad" userId="12bec936-7d77-4747-ae5c-755e57d88fa4" providerId="ADAL" clId="{6F26AB92-66FB-43CA-84F8-8A129E243004}" dt="2024-12-04T01:52:22.595" v="557" actId="478"/>
          <ac:spMkLst>
            <pc:docMk/>
            <pc:sldMk cId="886390911" sldId="296"/>
            <ac:spMk id="8" creationId="{C86FC1FD-2AFD-BF8A-64CC-9833547F300A}"/>
          </ac:spMkLst>
        </pc:spChg>
        <pc:spChg chg="add mod">
          <ac:chgData name="Aldacher, Muhammad" userId="12bec936-7d77-4747-ae5c-755e57d88fa4" providerId="ADAL" clId="{6F26AB92-66FB-43CA-84F8-8A129E243004}" dt="2024-12-04T01:57:58.120" v="630" actId="20577"/>
          <ac:spMkLst>
            <pc:docMk/>
            <pc:sldMk cId="886390911" sldId="296"/>
            <ac:spMk id="19" creationId="{23974C16-78BA-CF81-3CB6-4EA2D9E61724}"/>
          </ac:spMkLst>
        </pc:spChg>
        <pc:spChg chg="add mod">
          <ac:chgData name="Aldacher, Muhammad" userId="12bec936-7d77-4747-ae5c-755e57d88fa4" providerId="ADAL" clId="{6F26AB92-66FB-43CA-84F8-8A129E243004}" dt="2024-12-04T01:56:58.236" v="611" actId="20577"/>
          <ac:spMkLst>
            <pc:docMk/>
            <pc:sldMk cId="886390911" sldId="296"/>
            <ac:spMk id="20" creationId="{825E0903-123D-CBCB-D5D4-5B7DFF8FC698}"/>
          </ac:spMkLst>
        </pc:spChg>
        <pc:spChg chg="add mod">
          <ac:chgData name="Aldacher, Muhammad" userId="12bec936-7d77-4747-ae5c-755e57d88fa4" providerId="ADAL" clId="{6F26AB92-66FB-43CA-84F8-8A129E243004}" dt="2024-12-04T01:57:31.004" v="621" actId="20577"/>
          <ac:spMkLst>
            <pc:docMk/>
            <pc:sldMk cId="886390911" sldId="296"/>
            <ac:spMk id="21" creationId="{F918B890-5348-804E-C092-BCB4B8355D38}"/>
          </ac:spMkLst>
        </pc:spChg>
        <pc:spChg chg="add mod">
          <ac:chgData name="Aldacher, Muhammad" userId="12bec936-7d77-4747-ae5c-755e57d88fa4" providerId="ADAL" clId="{6F26AB92-66FB-43CA-84F8-8A129E243004}" dt="2024-12-04T01:57:51.199" v="627" actId="20577"/>
          <ac:spMkLst>
            <pc:docMk/>
            <pc:sldMk cId="886390911" sldId="296"/>
            <ac:spMk id="22" creationId="{319A56B9-FD31-1AEA-78AA-9845AC207D58}"/>
          </ac:spMkLst>
        </pc:spChg>
        <pc:graphicFrameChg chg="add mod modGraphic">
          <ac:chgData name="Aldacher, Muhammad" userId="12bec936-7d77-4747-ae5c-755e57d88fa4" providerId="ADAL" clId="{6F26AB92-66FB-43CA-84F8-8A129E243004}" dt="2024-12-04T05:08:14.063" v="992" actId="20577"/>
          <ac:graphicFrameMkLst>
            <pc:docMk/>
            <pc:sldMk cId="886390911" sldId="296"/>
            <ac:graphicFrameMk id="23" creationId="{E4E1C0E9-1499-C32C-F519-33CB881877D7}"/>
          </ac:graphicFrameMkLst>
        </pc:graphicFrameChg>
        <pc:picChg chg="del">
          <ac:chgData name="Aldacher, Muhammad" userId="12bec936-7d77-4747-ae5c-755e57d88fa4" providerId="ADAL" clId="{6F26AB92-66FB-43CA-84F8-8A129E243004}" dt="2024-12-04T01:52:16.018" v="555" actId="478"/>
          <ac:picMkLst>
            <pc:docMk/>
            <pc:sldMk cId="886390911" sldId="296"/>
            <ac:picMk id="5" creationId="{31D91794-8C33-8E33-60CF-13BFBC7FCFE1}"/>
          </ac:picMkLst>
        </pc:picChg>
        <pc:picChg chg="add mod ord">
          <ac:chgData name="Aldacher, Muhammad" userId="12bec936-7d77-4747-ae5c-755e57d88fa4" providerId="ADAL" clId="{6F26AB92-66FB-43CA-84F8-8A129E243004}" dt="2024-12-04T01:52:17.607" v="556" actId="22"/>
          <ac:picMkLst>
            <pc:docMk/>
            <pc:sldMk cId="886390911" sldId="296"/>
            <ac:picMk id="10" creationId="{FCA5C24A-65CD-BF9E-7C7C-06AAAE22731A}"/>
          </ac:picMkLst>
        </pc:picChg>
        <pc:cxnChg chg="add mod">
          <ac:chgData name="Aldacher, Muhammad" userId="12bec936-7d77-4747-ae5c-755e57d88fa4" providerId="ADAL" clId="{6F26AB92-66FB-43CA-84F8-8A129E243004}" dt="2024-12-04T01:54:23.197" v="570" actId="693"/>
          <ac:cxnSpMkLst>
            <pc:docMk/>
            <pc:sldMk cId="886390911" sldId="296"/>
            <ac:cxnSpMk id="12" creationId="{D506382C-38D9-0F15-E4A7-AC418D6B79A4}"/>
          </ac:cxnSpMkLst>
        </pc:cxnChg>
        <pc:cxnChg chg="add mod">
          <ac:chgData name="Aldacher, Muhammad" userId="12bec936-7d77-4747-ae5c-755e57d88fa4" providerId="ADAL" clId="{6F26AB92-66FB-43CA-84F8-8A129E243004}" dt="2024-12-04T01:54:23.197" v="570" actId="693"/>
          <ac:cxnSpMkLst>
            <pc:docMk/>
            <pc:sldMk cId="886390911" sldId="296"/>
            <ac:cxnSpMk id="13" creationId="{C7B57ADF-6966-C0F6-622B-C9273BC94A30}"/>
          </ac:cxnSpMkLst>
        </pc:cxnChg>
        <pc:cxnChg chg="add mod">
          <ac:chgData name="Aldacher, Muhammad" userId="12bec936-7d77-4747-ae5c-755e57d88fa4" providerId="ADAL" clId="{6F26AB92-66FB-43CA-84F8-8A129E243004}" dt="2024-12-04T01:54:23.197" v="570" actId="693"/>
          <ac:cxnSpMkLst>
            <pc:docMk/>
            <pc:sldMk cId="886390911" sldId="296"/>
            <ac:cxnSpMk id="15" creationId="{8C4DF3A4-6791-50EE-1A23-3BBFD0B060F7}"/>
          </ac:cxnSpMkLst>
        </pc:cxnChg>
        <pc:cxnChg chg="add mod">
          <ac:chgData name="Aldacher, Muhammad" userId="12bec936-7d77-4747-ae5c-755e57d88fa4" providerId="ADAL" clId="{6F26AB92-66FB-43CA-84F8-8A129E243004}" dt="2024-12-04T01:54:23.197" v="570" actId="693"/>
          <ac:cxnSpMkLst>
            <pc:docMk/>
            <pc:sldMk cId="886390911" sldId="296"/>
            <ac:cxnSpMk id="17" creationId="{2972B4BA-609A-7239-AD90-006E6FEC0281}"/>
          </ac:cxnSpMkLst>
        </pc:cxnChg>
      </pc:sldChg>
      <pc:sldChg chg="addSp delSp modSp new mod ord">
        <pc:chgData name="Aldacher, Muhammad" userId="12bec936-7d77-4747-ae5c-755e57d88fa4" providerId="ADAL" clId="{6F26AB92-66FB-43CA-84F8-8A129E243004}" dt="2024-12-04T04:56:24.854" v="989" actId="20577"/>
        <pc:sldMkLst>
          <pc:docMk/>
          <pc:sldMk cId="2385219877" sldId="297"/>
        </pc:sldMkLst>
        <pc:spChg chg="mod">
          <ac:chgData name="Aldacher, Muhammad" userId="12bec936-7d77-4747-ae5c-755e57d88fa4" providerId="ADAL" clId="{6F26AB92-66FB-43CA-84F8-8A129E243004}" dt="2024-12-04T04:54:11.844" v="935"/>
          <ac:spMkLst>
            <pc:docMk/>
            <pc:sldMk cId="2385219877" sldId="297"/>
            <ac:spMk id="2" creationId="{D098D6C4-5CF7-0506-9764-C1B279BC4596}"/>
          </ac:spMkLst>
        </pc:spChg>
        <pc:spChg chg="del">
          <ac:chgData name="Aldacher, Muhammad" userId="12bec936-7d77-4747-ae5c-755e57d88fa4" providerId="ADAL" clId="{6F26AB92-66FB-43CA-84F8-8A129E243004}" dt="2024-12-04T04:54:41.936" v="936" actId="22"/>
          <ac:spMkLst>
            <pc:docMk/>
            <pc:sldMk cId="2385219877" sldId="297"/>
            <ac:spMk id="3" creationId="{C4BEB2CB-1915-D154-7415-F45837F2B3DF}"/>
          </ac:spMkLst>
        </pc:spChg>
        <pc:spChg chg="add mod">
          <ac:chgData name="Aldacher, Muhammad" userId="12bec936-7d77-4747-ae5c-755e57d88fa4" providerId="ADAL" clId="{6F26AB92-66FB-43CA-84F8-8A129E243004}" dt="2024-12-04T04:55:45.764" v="962" actId="1076"/>
          <ac:spMkLst>
            <pc:docMk/>
            <pc:sldMk cId="2385219877" sldId="297"/>
            <ac:spMk id="6" creationId="{9AFEB264-7EDB-5115-09C3-FD55E955C5C8}"/>
          </ac:spMkLst>
        </pc:spChg>
        <pc:spChg chg="add mod">
          <ac:chgData name="Aldacher, Muhammad" userId="12bec936-7d77-4747-ae5c-755e57d88fa4" providerId="ADAL" clId="{6F26AB92-66FB-43CA-84F8-8A129E243004}" dt="2024-12-04T04:56:24.854" v="989" actId="20577"/>
          <ac:spMkLst>
            <pc:docMk/>
            <pc:sldMk cId="2385219877" sldId="297"/>
            <ac:spMk id="7" creationId="{1D4A083A-DCAD-68FB-CB17-7380A60C9318}"/>
          </ac:spMkLst>
        </pc:spChg>
        <pc:picChg chg="add mod ord">
          <ac:chgData name="Aldacher, Muhammad" userId="12bec936-7d77-4747-ae5c-755e57d88fa4" providerId="ADAL" clId="{6F26AB92-66FB-43CA-84F8-8A129E243004}" dt="2024-12-04T04:54:41.936" v="936" actId="22"/>
          <ac:picMkLst>
            <pc:docMk/>
            <pc:sldMk cId="2385219877" sldId="297"/>
            <ac:picMk id="5" creationId="{E57B9506-AC2A-7174-C672-9D4A0E53AB9B}"/>
          </ac:picMkLst>
        </pc:picChg>
      </pc:sldChg>
      <pc:sldChg chg="modSp add mod">
        <pc:chgData name="Aldacher, Muhammad" userId="12bec936-7d77-4747-ae5c-755e57d88fa4" providerId="ADAL" clId="{6F26AB92-66FB-43CA-84F8-8A129E243004}" dt="2024-12-04T05:54:59.229" v="999" actId="20577"/>
        <pc:sldMkLst>
          <pc:docMk/>
          <pc:sldMk cId="2586888075" sldId="298"/>
        </pc:sldMkLst>
        <pc:spChg chg="mod">
          <ac:chgData name="Aldacher, Muhammad" userId="12bec936-7d77-4747-ae5c-755e57d88fa4" providerId="ADAL" clId="{6F26AB92-66FB-43CA-84F8-8A129E243004}" dt="2024-12-04T05:54:59.229" v="999" actId="20577"/>
          <ac:spMkLst>
            <pc:docMk/>
            <pc:sldMk cId="2586888075" sldId="298"/>
            <ac:spMk id="2" creationId="{49B2E954-1098-8EBB-840F-5B20C98BABDD}"/>
          </ac:spMkLst>
        </pc:spChg>
      </pc:sldChg>
      <pc:sldChg chg="addSp delSp modSp add mod">
        <pc:chgData name="Aldacher, Muhammad" userId="12bec936-7d77-4747-ae5c-755e57d88fa4" providerId="ADAL" clId="{6F26AB92-66FB-43CA-84F8-8A129E243004}" dt="2024-12-05T06:31:11.873" v="1573" actId="1036"/>
        <pc:sldMkLst>
          <pc:docMk/>
          <pc:sldMk cId="3878040907" sldId="299"/>
        </pc:sldMkLst>
        <pc:spChg chg="add mod">
          <ac:chgData name="Aldacher, Muhammad" userId="12bec936-7d77-4747-ae5c-755e57d88fa4" providerId="ADAL" clId="{6F26AB92-66FB-43CA-84F8-8A129E243004}" dt="2024-12-04T19:56:57.896" v="1561" actId="1076"/>
          <ac:spMkLst>
            <pc:docMk/>
            <pc:sldMk cId="3878040907" sldId="299"/>
            <ac:spMk id="3" creationId="{0D3A939A-3CF0-D25F-0B96-B6A83E442EDA}"/>
          </ac:spMkLst>
        </pc:spChg>
        <pc:spChg chg="add mod">
          <ac:chgData name="Aldacher, Muhammad" userId="12bec936-7d77-4747-ae5c-755e57d88fa4" providerId="ADAL" clId="{6F26AB92-66FB-43CA-84F8-8A129E243004}" dt="2024-12-04T20:12:32.282" v="1564" actId="1076"/>
          <ac:spMkLst>
            <pc:docMk/>
            <pc:sldMk cId="3878040907" sldId="299"/>
            <ac:spMk id="5" creationId="{88A6A2BC-2016-0017-E24D-A9FD0EF324E3}"/>
          </ac:spMkLst>
        </pc:spChg>
        <pc:spChg chg="add mod">
          <ac:chgData name="Aldacher, Muhammad" userId="12bec936-7d77-4747-ae5c-755e57d88fa4" providerId="ADAL" clId="{6F26AB92-66FB-43CA-84F8-8A129E243004}" dt="2024-12-05T06:31:11.873" v="1573" actId="1036"/>
          <ac:spMkLst>
            <pc:docMk/>
            <pc:sldMk cId="3878040907" sldId="299"/>
            <ac:spMk id="6" creationId="{31601B28-1AB9-9BEB-5C98-F3B8472D8538}"/>
          </ac:spMkLst>
        </pc:spChg>
        <pc:spChg chg="add del mod">
          <ac:chgData name="Aldacher, Muhammad" userId="12bec936-7d77-4747-ae5c-755e57d88fa4" providerId="ADAL" clId="{6F26AB92-66FB-43CA-84F8-8A129E243004}" dt="2024-12-04T06:06:00.501" v="1024" actId="21"/>
          <ac:spMkLst>
            <pc:docMk/>
            <pc:sldMk cId="3878040907" sldId="299"/>
            <ac:spMk id="6" creationId="{D79CC4A6-8162-203C-82FC-D614C5DD6060}"/>
          </ac:spMkLst>
        </pc:spChg>
        <pc:spChg chg="add mod">
          <ac:chgData name="Aldacher, Muhammad" userId="12bec936-7d77-4747-ae5c-755e57d88fa4" providerId="ADAL" clId="{6F26AB92-66FB-43CA-84F8-8A129E243004}" dt="2024-12-05T06:31:11.873" v="1573" actId="1036"/>
          <ac:spMkLst>
            <pc:docMk/>
            <pc:sldMk cId="3878040907" sldId="299"/>
            <ac:spMk id="7" creationId="{AA45C3D8-2C40-9BA0-8C12-B1A78B679188}"/>
          </ac:spMkLst>
        </pc:spChg>
        <pc:spChg chg="add mod">
          <ac:chgData name="Aldacher, Muhammad" userId="12bec936-7d77-4747-ae5c-755e57d88fa4" providerId="ADAL" clId="{6F26AB92-66FB-43CA-84F8-8A129E243004}" dt="2024-12-05T06:31:11.873" v="1573" actId="1036"/>
          <ac:spMkLst>
            <pc:docMk/>
            <pc:sldMk cId="3878040907" sldId="299"/>
            <ac:spMk id="8" creationId="{6E55FC7D-B722-069D-524D-11754CDB293A}"/>
          </ac:spMkLst>
        </pc:spChg>
        <pc:spChg chg="add mod">
          <ac:chgData name="Aldacher, Muhammad" userId="12bec936-7d77-4747-ae5c-755e57d88fa4" providerId="ADAL" clId="{6F26AB92-66FB-43CA-84F8-8A129E243004}" dt="2024-12-05T06:31:11.873" v="1573" actId="1036"/>
          <ac:spMkLst>
            <pc:docMk/>
            <pc:sldMk cId="3878040907" sldId="299"/>
            <ac:spMk id="9" creationId="{3F17D08E-0329-AC7E-3DCE-4F2365FC1304}"/>
          </ac:spMkLst>
        </pc:spChg>
        <pc:spChg chg="add del mod">
          <ac:chgData name="Aldacher, Muhammad" userId="12bec936-7d77-4747-ae5c-755e57d88fa4" providerId="ADAL" clId="{6F26AB92-66FB-43CA-84F8-8A129E243004}" dt="2024-12-04T06:07:07.539" v="1034" actId="21"/>
          <ac:spMkLst>
            <pc:docMk/>
            <pc:sldMk cId="3878040907" sldId="299"/>
            <ac:spMk id="10" creationId="{0DD813E4-6B11-1258-6326-72B390D2D2D5}"/>
          </ac:spMkLst>
        </pc:spChg>
        <pc:spChg chg="add del mod">
          <ac:chgData name="Aldacher, Muhammad" userId="12bec936-7d77-4747-ae5c-755e57d88fa4" providerId="ADAL" clId="{6F26AB92-66FB-43CA-84F8-8A129E243004}" dt="2024-12-04T06:07:07.539" v="1034" actId="21"/>
          <ac:spMkLst>
            <pc:docMk/>
            <pc:sldMk cId="3878040907" sldId="299"/>
            <ac:spMk id="11" creationId="{726DDDF7-5E40-88AD-4712-8BC8ABE94FAD}"/>
          </ac:spMkLst>
        </pc:spChg>
        <pc:spChg chg="add del mod">
          <ac:chgData name="Aldacher, Muhammad" userId="12bec936-7d77-4747-ae5c-755e57d88fa4" providerId="ADAL" clId="{6F26AB92-66FB-43CA-84F8-8A129E243004}" dt="2024-12-04T06:07:07.539" v="1034" actId="21"/>
          <ac:spMkLst>
            <pc:docMk/>
            <pc:sldMk cId="3878040907" sldId="299"/>
            <ac:spMk id="12" creationId="{1DE58259-67E3-F221-CF86-617D4218213F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13" creationId="{D79CC4A6-8162-203C-82FC-D614C5DD6060}"/>
          </ac:spMkLst>
        </pc:spChg>
        <pc:spChg chg="add del mod">
          <ac:chgData name="Aldacher, Muhammad" userId="12bec936-7d77-4747-ae5c-755e57d88fa4" providerId="ADAL" clId="{6F26AB92-66FB-43CA-84F8-8A129E243004}" dt="2024-12-04T06:07:07.539" v="1034" actId="21"/>
          <ac:spMkLst>
            <pc:docMk/>
            <pc:sldMk cId="3878040907" sldId="299"/>
            <ac:spMk id="14" creationId="{11FEA775-5EC7-2467-47E5-D4CA8844228C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19" creationId="{0DD813E4-6B11-1258-6326-72B390D2D2D5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20" creationId="{726DDDF7-5E40-88AD-4712-8BC8ABE94FAD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21" creationId="{1DE58259-67E3-F221-CF86-617D4218213F}"/>
          </ac:spMkLst>
        </pc:spChg>
        <pc:spChg chg="del">
          <ac:chgData name="Aldacher, Muhammad" userId="12bec936-7d77-4747-ae5c-755e57d88fa4" providerId="ADAL" clId="{6F26AB92-66FB-43CA-84F8-8A129E243004}" dt="2024-12-04T05:59:08.513" v="1010" actId="21"/>
          <ac:spMkLst>
            <pc:docMk/>
            <pc:sldMk cId="3878040907" sldId="299"/>
            <ac:spMk id="22" creationId="{11FEA775-5EC7-2467-47E5-D4CA8844228C}"/>
          </ac:spMkLst>
        </pc:spChg>
        <pc:spChg chg="add mod">
          <ac:chgData name="Aldacher, Muhammad" userId="12bec936-7d77-4747-ae5c-755e57d88fa4" providerId="ADAL" clId="{6F26AB92-66FB-43CA-84F8-8A129E243004}" dt="2024-12-04T06:15:57.613" v="1156" actId="113"/>
          <ac:spMkLst>
            <pc:docMk/>
            <pc:sldMk cId="3878040907" sldId="299"/>
            <ac:spMk id="26" creationId="{D79CC4A6-8162-203C-82FC-D614C5DD6060}"/>
          </ac:spMkLst>
        </pc:spChg>
        <pc:spChg chg="add mod">
          <ac:chgData name="Aldacher, Muhammad" userId="12bec936-7d77-4747-ae5c-755e57d88fa4" providerId="ADAL" clId="{6F26AB92-66FB-43CA-84F8-8A129E243004}" dt="2024-12-04T06:07:28.572" v="1039" actId="1076"/>
          <ac:spMkLst>
            <pc:docMk/>
            <pc:sldMk cId="3878040907" sldId="299"/>
            <ac:spMk id="37" creationId="{0DD813E4-6B11-1258-6326-72B390D2D2D5}"/>
          </ac:spMkLst>
        </pc:spChg>
        <pc:spChg chg="add del mod">
          <ac:chgData name="Aldacher, Muhammad" userId="12bec936-7d77-4747-ae5c-755e57d88fa4" providerId="ADAL" clId="{6F26AB92-66FB-43CA-84F8-8A129E243004}" dt="2024-12-04T06:07:13.037" v="1036" actId="478"/>
          <ac:spMkLst>
            <pc:docMk/>
            <pc:sldMk cId="3878040907" sldId="299"/>
            <ac:spMk id="38" creationId="{726DDDF7-5E40-88AD-4712-8BC8ABE94FAD}"/>
          </ac:spMkLst>
        </pc:spChg>
        <pc:spChg chg="add del mod">
          <ac:chgData name="Aldacher, Muhammad" userId="12bec936-7d77-4747-ae5c-755e57d88fa4" providerId="ADAL" clId="{6F26AB92-66FB-43CA-84F8-8A129E243004}" dt="2024-12-04T06:07:17.134" v="1037" actId="478"/>
          <ac:spMkLst>
            <pc:docMk/>
            <pc:sldMk cId="3878040907" sldId="299"/>
            <ac:spMk id="39" creationId="{1DE58259-67E3-F221-CF86-617D4218213F}"/>
          </ac:spMkLst>
        </pc:spChg>
        <pc:spChg chg="add del mod">
          <ac:chgData name="Aldacher, Muhammad" userId="12bec936-7d77-4747-ae5c-755e57d88fa4" providerId="ADAL" clId="{6F26AB92-66FB-43CA-84F8-8A129E243004}" dt="2024-12-04T06:07:20.215" v="1038" actId="478"/>
          <ac:spMkLst>
            <pc:docMk/>
            <pc:sldMk cId="3878040907" sldId="299"/>
            <ac:spMk id="40" creationId="{11FEA775-5EC7-2467-47E5-D4CA8844228C}"/>
          </ac:spMkLst>
        </pc:spChg>
        <pc:spChg chg="add mod">
          <ac:chgData name="Aldacher, Muhammad" userId="12bec936-7d77-4747-ae5c-755e57d88fa4" providerId="ADAL" clId="{6F26AB92-66FB-43CA-84F8-8A129E243004}" dt="2024-12-04T06:10:16.086" v="1090" actId="1038"/>
          <ac:spMkLst>
            <pc:docMk/>
            <pc:sldMk cId="3878040907" sldId="299"/>
            <ac:spMk id="41" creationId="{DF31D204-C8BE-DAD1-C71C-F479232E60F0}"/>
          </ac:spMkLst>
        </pc:spChg>
        <pc:spChg chg="add mod">
          <ac:chgData name="Aldacher, Muhammad" userId="12bec936-7d77-4747-ae5c-755e57d88fa4" providerId="ADAL" clId="{6F26AB92-66FB-43CA-84F8-8A129E243004}" dt="2024-12-04T06:10:16.086" v="1090" actId="1038"/>
          <ac:spMkLst>
            <pc:docMk/>
            <pc:sldMk cId="3878040907" sldId="299"/>
            <ac:spMk id="42" creationId="{640E1760-FDF5-49E5-5F79-4D8DF9650D4E}"/>
          </ac:spMkLst>
        </pc:spChg>
        <pc:spChg chg="add mod">
          <ac:chgData name="Aldacher, Muhammad" userId="12bec936-7d77-4747-ae5c-755e57d88fa4" providerId="ADAL" clId="{6F26AB92-66FB-43CA-84F8-8A129E243004}" dt="2024-12-04T06:10:16.086" v="1090" actId="1038"/>
          <ac:spMkLst>
            <pc:docMk/>
            <pc:sldMk cId="3878040907" sldId="299"/>
            <ac:spMk id="43" creationId="{4735097B-4150-F941-BA75-3FD6FD3DA845}"/>
          </ac:spMkLst>
        </pc:spChg>
        <pc:spChg chg="add mod">
          <ac:chgData name="Aldacher, Muhammad" userId="12bec936-7d77-4747-ae5c-755e57d88fa4" providerId="ADAL" clId="{6F26AB92-66FB-43CA-84F8-8A129E243004}" dt="2024-12-04T06:10:16.086" v="1090" actId="1038"/>
          <ac:spMkLst>
            <pc:docMk/>
            <pc:sldMk cId="3878040907" sldId="299"/>
            <ac:spMk id="44" creationId="{80940491-E6C0-8F6C-1680-9C725F2E39C4}"/>
          </ac:spMkLst>
        </pc:spChg>
        <pc:spChg chg="add mod">
          <ac:chgData name="Aldacher, Muhammad" userId="12bec936-7d77-4747-ae5c-755e57d88fa4" providerId="ADAL" clId="{6F26AB92-66FB-43CA-84F8-8A129E243004}" dt="2024-12-04T06:13:03.797" v="1128" actId="207"/>
          <ac:spMkLst>
            <pc:docMk/>
            <pc:sldMk cId="3878040907" sldId="299"/>
            <ac:spMk id="48" creationId="{1F4E0115-5B12-F65B-0AEF-306EA89473BB}"/>
          </ac:spMkLst>
        </pc:spChg>
        <pc:spChg chg="add mod">
          <ac:chgData name="Aldacher, Muhammad" userId="12bec936-7d77-4747-ae5c-755e57d88fa4" providerId="ADAL" clId="{6F26AB92-66FB-43CA-84F8-8A129E243004}" dt="2024-12-04T06:13:43.062" v="1141" actId="6549"/>
          <ac:spMkLst>
            <pc:docMk/>
            <pc:sldMk cId="3878040907" sldId="299"/>
            <ac:spMk id="50" creationId="{6C3690CB-D059-62D7-4113-DB98F3504431}"/>
          </ac:spMkLst>
        </pc:spChg>
        <pc:spChg chg="add mod">
          <ac:chgData name="Aldacher, Muhammad" userId="12bec936-7d77-4747-ae5c-755e57d88fa4" providerId="ADAL" clId="{6F26AB92-66FB-43CA-84F8-8A129E243004}" dt="2024-12-04T06:14:04.889" v="1146" actId="20577"/>
          <ac:spMkLst>
            <pc:docMk/>
            <pc:sldMk cId="3878040907" sldId="299"/>
            <ac:spMk id="52" creationId="{55A7E14E-7C28-CBDF-30A6-86B88D00C92C}"/>
          </ac:spMkLst>
        </pc:spChg>
        <pc:spChg chg="add mod">
          <ac:chgData name="Aldacher, Muhammad" userId="12bec936-7d77-4747-ae5c-755e57d88fa4" providerId="ADAL" clId="{6F26AB92-66FB-43CA-84F8-8A129E243004}" dt="2024-12-04T06:14:28.417" v="1154" actId="20577"/>
          <ac:spMkLst>
            <pc:docMk/>
            <pc:sldMk cId="3878040907" sldId="299"/>
            <ac:spMk id="54" creationId="{023FDCCE-7850-5637-8B32-8F3207E71DD1}"/>
          </ac:spMkLst>
        </pc:spChg>
        <pc:picChg chg="add del mod">
          <ac:chgData name="Aldacher, Muhammad" userId="12bec936-7d77-4747-ae5c-755e57d88fa4" providerId="ADAL" clId="{6F26AB92-66FB-43CA-84F8-8A129E243004}" dt="2024-12-04T05:59:01.108" v="1007" actId="21"/>
          <ac:picMkLst>
            <pc:docMk/>
            <pc:sldMk cId="3878040907" sldId="299"/>
            <ac:picMk id="4" creationId="{4B3E5A67-A583-8586-5624-7A3875AA4B8F}"/>
          </ac:picMkLst>
        </pc:picChg>
        <pc:picChg chg="add del mod">
          <ac:chgData name="Aldacher, Muhammad" userId="12bec936-7d77-4747-ae5c-755e57d88fa4" providerId="ADAL" clId="{6F26AB92-66FB-43CA-84F8-8A129E243004}" dt="2024-12-04T06:05:56.752" v="1022" actId="478"/>
          <ac:picMkLst>
            <pc:docMk/>
            <pc:sldMk cId="3878040907" sldId="299"/>
            <ac:picMk id="5" creationId="{4B3E5A67-A583-8586-5624-7A3875AA4B8F}"/>
          </ac:picMkLst>
        </pc:picChg>
        <pc:picChg chg="add del">
          <ac:chgData name="Aldacher, Muhammad" userId="12bec936-7d77-4747-ae5c-755e57d88fa4" providerId="ADAL" clId="{6F26AB92-66FB-43CA-84F8-8A129E243004}" dt="2024-12-04T05:59:02.942" v="1008" actId="478"/>
          <ac:picMkLst>
            <pc:docMk/>
            <pc:sldMk cId="3878040907" sldId="299"/>
            <ac:picMk id="8" creationId="{723EC488-3DB3-C3F9-8D6F-ADA3F72FB256}"/>
          </ac:picMkLst>
        </pc:picChg>
        <pc:picChg chg="add del mod">
          <ac:chgData name="Aldacher, Muhammad" userId="12bec936-7d77-4747-ae5c-755e57d88fa4" providerId="ADAL" clId="{6F26AB92-66FB-43CA-84F8-8A129E243004}" dt="2024-12-04T06:05:54.568" v="1021" actId="21"/>
          <ac:picMkLst>
            <pc:docMk/>
            <pc:sldMk cId="3878040907" sldId="299"/>
            <ac:picMk id="24" creationId="{8A2C1B51-EA44-5556-38D3-C0020C9F64B7}"/>
          </ac:picMkLst>
        </pc:picChg>
        <pc:picChg chg="add mod">
          <ac:chgData name="Aldacher, Muhammad" userId="12bec936-7d77-4747-ae5c-755e57d88fa4" providerId="ADAL" clId="{6F26AB92-66FB-43CA-84F8-8A129E243004}" dt="2024-12-04T06:05:57.319" v="1023"/>
          <ac:picMkLst>
            <pc:docMk/>
            <pc:sldMk cId="3878040907" sldId="299"/>
            <ac:picMk id="25" creationId="{8A2C1B51-EA44-5556-38D3-C0020C9F64B7}"/>
          </ac:picMkLst>
        </pc:picChg>
        <pc:cxnChg chg="add mod">
          <ac:chgData name="Aldacher, Muhammad" userId="12bec936-7d77-4747-ae5c-755e57d88fa4" providerId="ADAL" clId="{6F26AB92-66FB-43CA-84F8-8A129E243004}" dt="2024-12-04T20:12:32.282" v="1564" actId="1076"/>
          <ac:cxnSpMkLst>
            <pc:docMk/>
            <pc:sldMk cId="3878040907" sldId="299"/>
            <ac:cxnSpMk id="4" creationId="{111D912A-149E-37A7-B88B-F005D435461B}"/>
          </ac:cxnSpMkLst>
        </pc:cxnChg>
        <pc:cxnChg chg="add del mod">
          <ac:chgData name="Aldacher, Muhammad" userId="12bec936-7d77-4747-ae5c-755e57d88fa4" providerId="ADAL" clId="{6F26AB92-66FB-43CA-84F8-8A129E243004}" dt="2024-12-04T06:06:00.501" v="1024" actId="21"/>
          <ac:cxnSpMkLst>
            <pc:docMk/>
            <pc:sldMk cId="3878040907" sldId="299"/>
            <ac:cxnSpMk id="7" creationId="{254C3A7D-8B88-95B7-F343-C71B78F5EC4C}"/>
          </ac:cxnSpMkLst>
        </pc:cxnChg>
        <pc:cxnChg chg="add del mod">
          <ac:chgData name="Aldacher, Muhammad" userId="12bec936-7d77-4747-ae5c-755e57d88fa4" providerId="ADAL" clId="{6F26AB92-66FB-43CA-84F8-8A129E243004}" dt="2024-12-04T06:06:00.501" v="1024" actId="21"/>
          <ac:cxnSpMkLst>
            <pc:docMk/>
            <pc:sldMk cId="3878040907" sldId="299"/>
            <ac:cxnSpMk id="9" creationId="{A2ECF022-3225-5967-7F5D-26588E68B693}"/>
          </ac:cxnSpMkLst>
        </pc:cxnChg>
        <pc:cxnChg chg="del mod">
          <ac:chgData name="Aldacher, Muhammad" userId="12bec936-7d77-4747-ae5c-755e57d88fa4" providerId="ADAL" clId="{6F26AB92-66FB-43CA-84F8-8A129E243004}" dt="2024-12-04T05:59:08.513" v="1010" actId="21"/>
          <ac:cxnSpMkLst>
            <pc:docMk/>
            <pc:sldMk cId="3878040907" sldId="299"/>
            <ac:cxnSpMk id="15" creationId="{254C3A7D-8B88-95B7-F343-C71B78F5EC4C}"/>
          </ac:cxnSpMkLst>
        </pc:cxnChg>
        <pc:cxnChg chg="del mod">
          <ac:chgData name="Aldacher, Muhammad" userId="12bec936-7d77-4747-ae5c-755e57d88fa4" providerId="ADAL" clId="{6F26AB92-66FB-43CA-84F8-8A129E243004}" dt="2024-12-04T05:59:08.513" v="1010" actId="21"/>
          <ac:cxnSpMkLst>
            <pc:docMk/>
            <pc:sldMk cId="3878040907" sldId="299"/>
            <ac:cxnSpMk id="16" creationId="{A2ECF022-3225-5967-7F5D-26588E68B693}"/>
          </ac:cxnSpMkLst>
        </pc:cxnChg>
        <pc:cxnChg chg="add mod">
          <ac:chgData name="Aldacher, Muhammad" userId="12bec936-7d77-4747-ae5c-755e57d88fa4" providerId="ADAL" clId="{6F26AB92-66FB-43CA-84F8-8A129E243004}" dt="2024-12-04T06:06:33.561" v="1033" actId="14100"/>
          <ac:cxnSpMkLst>
            <pc:docMk/>
            <pc:sldMk cId="3878040907" sldId="299"/>
            <ac:cxnSpMk id="27" creationId="{254C3A7D-8B88-95B7-F343-C71B78F5EC4C}"/>
          </ac:cxnSpMkLst>
        </pc:cxnChg>
        <pc:cxnChg chg="add mod">
          <ac:chgData name="Aldacher, Muhammad" userId="12bec936-7d77-4747-ae5c-755e57d88fa4" providerId="ADAL" clId="{6F26AB92-66FB-43CA-84F8-8A129E243004}" dt="2024-12-04T06:06:30.551" v="1032" actId="14100"/>
          <ac:cxnSpMkLst>
            <pc:docMk/>
            <pc:sldMk cId="3878040907" sldId="299"/>
            <ac:cxnSpMk id="28" creationId="{A2ECF022-3225-5967-7F5D-26588E68B693}"/>
          </ac:cxnSpMkLst>
        </pc:cxnChg>
        <pc:cxnChg chg="add mod">
          <ac:chgData name="Aldacher, Muhammad" userId="12bec936-7d77-4747-ae5c-755e57d88fa4" providerId="ADAL" clId="{6F26AB92-66FB-43CA-84F8-8A129E243004}" dt="2024-12-04T06:12:58.286" v="1127" actId="208"/>
          <ac:cxnSpMkLst>
            <pc:docMk/>
            <pc:sldMk cId="3878040907" sldId="299"/>
            <ac:cxnSpMk id="46" creationId="{1D6F0B48-CC29-3EE7-4619-AA8653DCA70A}"/>
          </ac:cxnSpMkLst>
        </pc:cxnChg>
        <pc:cxnChg chg="add mod">
          <ac:chgData name="Aldacher, Muhammad" userId="12bec936-7d77-4747-ae5c-755e57d88fa4" providerId="ADAL" clId="{6F26AB92-66FB-43CA-84F8-8A129E243004}" dt="2024-12-04T06:13:30.303" v="1130" actId="1076"/>
          <ac:cxnSpMkLst>
            <pc:docMk/>
            <pc:sldMk cId="3878040907" sldId="299"/>
            <ac:cxnSpMk id="49" creationId="{90F2CDE5-8892-1010-BF27-48C06EAE6CA9}"/>
          </ac:cxnSpMkLst>
        </pc:cxnChg>
        <pc:cxnChg chg="add mod">
          <ac:chgData name="Aldacher, Muhammad" userId="12bec936-7d77-4747-ae5c-755e57d88fa4" providerId="ADAL" clId="{6F26AB92-66FB-43CA-84F8-8A129E243004}" dt="2024-12-04T06:13:59.295" v="1143" actId="1076"/>
          <ac:cxnSpMkLst>
            <pc:docMk/>
            <pc:sldMk cId="3878040907" sldId="299"/>
            <ac:cxnSpMk id="51" creationId="{5877975E-8BC2-6D24-CAEC-8DE713700441}"/>
          </ac:cxnSpMkLst>
        </pc:cxnChg>
        <pc:cxnChg chg="add mod">
          <ac:chgData name="Aldacher, Muhammad" userId="12bec936-7d77-4747-ae5c-755e57d88fa4" providerId="ADAL" clId="{6F26AB92-66FB-43CA-84F8-8A129E243004}" dt="2024-12-04T06:14:21.867" v="1148" actId="1076"/>
          <ac:cxnSpMkLst>
            <pc:docMk/>
            <pc:sldMk cId="3878040907" sldId="299"/>
            <ac:cxnSpMk id="53" creationId="{9C2D16F3-5268-A921-A357-D848CA61D6A5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06:17:32.501" v="1163"/>
        <pc:sldMkLst>
          <pc:docMk/>
          <pc:sldMk cId="2991352205" sldId="300"/>
        </pc:sldMkLst>
        <pc:picChg chg="add del mod">
          <ac:chgData name="Aldacher, Muhammad" userId="12bec936-7d77-4747-ae5c-755e57d88fa4" providerId="ADAL" clId="{6F26AB92-66FB-43CA-84F8-8A129E243004}" dt="2024-12-04T06:17:29.807" v="1161" actId="21"/>
          <ac:picMkLst>
            <pc:docMk/>
            <pc:sldMk cId="2991352205" sldId="300"/>
            <ac:picMk id="3" creationId="{8E482C13-6658-3D32-D63A-7A9F99F02FF8}"/>
          </ac:picMkLst>
        </pc:picChg>
        <pc:picChg chg="del">
          <ac:chgData name="Aldacher, Muhammad" userId="12bec936-7d77-4747-ae5c-755e57d88fa4" providerId="ADAL" clId="{6F26AB92-66FB-43CA-84F8-8A129E243004}" dt="2024-12-04T06:17:31.409" v="1162" actId="478"/>
          <ac:picMkLst>
            <pc:docMk/>
            <pc:sldMk cId="2991352205" sldId="300"/>
            <ac:picMk id="4" creationId="{EA76BE89-C2F6-D109-6AB9-28AB621FE422}"/>
          </ac:picMkLst>
        </pc:picChg>
        <pc:picChg chg="add mod">
          <ac:chgData name="Aldacher, Muhammad" userId="12bec936-7d77-4747-ae5c-755e57d88fa4" providerId="ADAL" clId="{6F26AB92-66FB-43CA-84F8-8A129E243004}" dt="2024-12-04T06:17:32.501" v="1163"/>
          <ac:picMkLst>
            <pc:docMk/>
            <pc:sldMk cId="2991352205" sldId="300"/>
            <ac:picMk id="5" creationId="{8E482C13-6658-3D32-D63A-7A9F99F02FF8}"/>
          </ac:picMkLst>
        </pc:picChg>
      </pc:sldChg>
      <pc:sldChg chg="add del">
        <pc:chgData name="Aldacher, Muhammad" userId="12bec936-7d77-4747-ae5c-755e57d88fa4" providerId="ADAL" clId="{6F26AB92-66FB-43CA-84F8-8A129E243004}" dt="2024-12-04T06:17:41.563" v="1164" actId="47"/>
        <pc:sldMkLst>
          <pc:docMk/>
          <pc:sldMk cId="3104599386" sldId="301"/>
        </pc:sldMkLst>
      </pc:sldChg>
      <pc:sldChg chg="add del">
        <pc:chgData name="Aldacher, Muhammad" userId="12bec936-7d77-4747-ae5c-755e57d88fa4" providerId="ADAL" clId="{6F26AB92-66FB-43CA-84F8-8A129E243004}" dt="2024-12-04T06:17:44.973" v="1165" actId="47"/>
        <pc:sldMkLst>
          <pc:docMk/>
          <pc:sldMk cId="1516457939" sldId="302"/>
        </pc:sldMkLst>
      </pc:sldChg>
      <pc:sldChg chg="add del">
        <pc:chgData name="Aldacher, Muhammad" userId="12bec936-7d77-4747-ae5c-755e57d88fa4" providerId="ADAL" clId="{6F26AB92-66FB-43CA-84F8-8A129E243004}" dt="2024-12-04T06:17:47.912" v="1166" actId="47"/>
        <pc:sldMkLst>
          <pc:docMk/>
          <pc:sldMk cId="2582021441" sldId="303"/>
        </pc:sldMkLst>
      </pc:sldChg>
      <pc:sldChg chg="addSp delSp modSp add mod">
        <pc:chgData name="Aldacher, Muhammad" userId="12bec936-7d77-4747-ae5c-755e57d88fa4" providerId="ADAL" clId="{6F26AB92-66FB-43CA-84F8-8A129E243004}" dt="2024-12-04T18:48:32.778" v="1334" actId="1038"/>
        <pc:sldMkLst>
          <pc:docMk/>
          <pc:sldMk cId="884448369" sldId="304"/>
        </pc:sldMkLst>
        <pc:spChg chg="add del mod">
          <ac:chgData name="Aldacher, Muhammad" userId="12bec936-7d77-4747-ae5c-755e57d88fa4" providerId="ADAL" clId="{6F26AB92-66FB-43CA-84F8-8A129E243004}" dt="2024-12-04T06:18:26.561" v="1170" actId="22"/>
          <ac:spMkLst>
            <pc:docMk/>
            <pc:sldMk cId="884448369" sldId="304"/>
            <ac:spMk id="4" creationId="{8C98F633-84CE-C846-8F03-CD6D5B64E0A8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9" creationId="{CB5DC249-2CF8-430E-6826-17A5DD64823C}"/>
          </ac:spMkLst>
        </pc:spChg>
        <pc:spChg chg="del">
          <ac:chgData name="Aldacher, Muhammad" userId="12bec936-7d77-4747-ae5c-755e57d88fa4" providerId="ADAL" clId="{6F26AB92-66FB-43CA-84F8-8A129E243004}" dt="2024-12-04T06:17:56.585" v="1168" actId="478"/>
          <ac:spMkLst>
            <pc:docMk/>
            <pc:sldMk cId="884448369" sldId="304"/>
            <ac:spMk id="19" creationId="{23974C16-78BA-CF81-3CB6-4EA2D9E61724}"/>
          </ac:spMkLst>
        </pc:spChg>
        <pc:spChg chg="del">
          <ac:chgData name="Aldacher, Muhammad" userId="12bec936-7d77-4747-ae5c-755e57d88fa4" providerId="ADAL" clId="{6F26AB92-66FB-43CA-84F8-8A129E243004}" dt="2024-12-04T06:17:56.585" v="1168" actId="478"/>
          <ac:spMkLst>
            <pc:docMk/>
            <pc:sldMk cId="884448369" sldId="304"/>
            <ac:spMk id="20" creationId="{825E0903-123D-CBCB-D5D4-5B7DFF8FC698}"/>
          </ac:spMkLst>
        </pc:spChg>
        <pc:spChg chg="del">
          <ac:chgData name="Aldacher, Muhammad" userId="12bec936-7d77-4747-ae5c-755e57d88fa4" providerId="ADAL" clId="{6F26AB92-66FB-43CA-84F8-8A129E243004}" dt="2024-12-04T06:17:56.585" v="1168" actId="478"/>
          <ac:spMkLst>
            <pc:docMk/>
            <pc:sldMk cId="884448369" sldId="304"/>
            <ac:spMk id="21" creationId="{F918B890-5348-804E-C092-BCB4B8355D38}"/>
          </ac:spMkLst>
        </pc:spChg>
        <pc:spChg chg="del">
          <ac:chgData name="Aldacher, Muhammad" userId="12bec936-7d77-4747-ae5c-755e57d88fa4" providerId="ADAL" clId="{6F26AB92-66FB-43CA-84F8-8A129E243004}" dt="2024-12-04T06:17:56.585" v="1168" actId="478"/>
          <ac:spMkLst>
            <pc:docMk/>
            <pc:sldMk cId="884448369" sldId="304"/>
            <ac:spMk id="22" creationId="{319A56B9-FD31-1AEA-78AA-9845AC207D58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26" creationId="{CC82FA77-2C04-F973-50D6-FC545A27790C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28" creationId="{44F6C3BF-E7E4-890A-77EE-3DD3CBFF2A56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30" creationId="{E9593DB5-DD2D-2A2C-5E21-364E52516992}"/>
          </ac:spMkLst>
        </pc:spChg>
        <pc:spChg chg="add del mod">
          <ac:chgData name="Aldacher, Muhammad" userId="12bec936-7d77-4747-ae5c-755e57d88fa4" providerId="ADAL" clId="{6F26AB92-66FB-43CA-84F8-8A129E243004}" dt="2024-12-04T18:47:32.346" v="1319" actId="21"/>
          <ac:spMkLst>
            <pc:docMk/>
            <pc:sldMk cId="884448369" sldId="304"/>
            <ac:spMk id="32" creationId="{6D74B2F9-BBE4-0087-26B6-143DB3F333DC}"/>
          </ac:spMkLst>
        </pc:spChg>
        <pc:spChg chg="add del mod">
          <ac:chgData name="Aldacher, Muhammad" userId="12bec936-7d77-4747-ae5c-755e57d88fa4" providerId="ADAL" clId="{6F26AB92-66FB-43CA-84F8-8A129E243004}" dt="2024-12-04T18:47:29.171" v="1317" actId="478"/>
          <ac:spMkLst>
            <pc:docMk/>
            <pc:sldMk cId="884448369" sldId="304"/>
            <ac:spMk id="36" creationId="{10777D8C-43C6-FC77-CBAE-0F312E361B82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39" creationId="{CB5DC249-2CF8-430E-6826-17A5DD64823C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41" creationId="{CC82FA77-2C04-F973-50D6-FC545A27790C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43" creationId="{44F6C3BF-E7E4-890A-77EE-3DD3CBFF2A56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45" creationId="{E9593DB5-DD2D-2A2C-5E21-364E52516992}"/>
          </ac:spMkLst>
        </pc:spChg>
        <pc:spChg chg="add mod">
          <ac:chgData name="Aldacher, Muhammad" userId="12bec936-7d77-4747-ae5c-755e57d88fa4" providerId="ADAL" clId="{6F26AB92-66FB-43CA-84F8-8A129E243004}" dt="2024-12-04T18:48:32.778" v="1334" actId="1038"/>
          <ac:spMkLst>
            <pc:docMk/>
            <pc:sldMk cId="884448369" sldId="304"/>
            <ac:spMk id="47" creationId="{6D74B2F9-BBE4-0087-26B6-143DB3F333DC}"/>
          </ac:spMkLst>
        </pc:spChg>
        <pc:graphicFrameChg chg="del">
          <ac:chgData name="Aldacher, Muhammad" userId="12bec936-7d77-4747-ae5c-755e57d88fa4" providerId="ADAL" clId="{6F26AB92-66FB-43CA-84F8-8A129E243004}" dt="2024-12-04T06:17:52.013" v="1167" actId="478"/>
          <ac:graphicFrameMkLst>
            <pc:docMk/>
            <pc:sldMk cId="884448369" sldId="304"/>
            <ac:graphicFrameMk id="23" creationId="{E4E1C0E9-1499-C32C-F519-33CB881877D7}"/>
          </ac:graphicFrameMkLst>
        </pc:graphicFrameChg>
        <pc:picChg chg="add del mod ord">
          <ac:chgData name="Aldacher, Muhammad" userId="12bec936-7d77-4747-ae5c-755e57d88fa4" providerId="ADAL" clId="{6F26AB92-66FB-43CA-84F8-8A129E243004}" dt="2024-12-04T18:47:25.919" v="1316" actId="478"/>
          <ac:picMkLst>
            <pc:docMk/>
            <pc:sldMk cId="884448369" sldId="304"/>
            <ac:picMk id="6" creationId="{0401632D-62B7-BF63-68AD-51279918F5D0}"/>
          </ac:picMkLst>
        </pc:picChg>
        <pc:picChg chg="del">
          <ac:chgData name="Aldacher, Muhammad" userId="12bec936-7d77-4747-ae5c-755e57d88fa4" providerId="ADAL" clId="{6F26AB92-66FB-43CA-84F8-8A129E243004}" dt="2024-12-04T06:17:57.861" v="1169" actId="478"/>
          <ac:picMkLst>
            <pc:docMk/>
            <pc:sldMk cId="884448369" sldId="304"/>
            <ac:picMk id="10" creationId="{FCA5C24A-65CD-BF9E-7C7C-06AAAE22731A}"/>
          </ac:picMkLst>
        </pc:picChg>
        <pc:picChg chg="add del mod">
          <ac:chgData name="Aldacher, Muhammad" userId="12bec936-7d77-4747-ae5c-755e57d88fa4" providerId="ADAL" clId="{6F26AB92-66FB-43CA-84F8-8A129E243004}" dt="2024-12-04T18:47:24.454" v="1315" actId="21"/>
          <ac:picMkLst>
            <pc:docMk/>
            <pc:sldMk cId="884448369" sldId="304"/>
            <ac:picMk id="34" creationId="{53C0F955-DE11-38C4-9CB9-84503300D013}"/>
          </ac:picMkLst>
        </pc:picChg>
        <pc:picChg chg="add mod">
          <ac:chgData name="Aldacher, Muhammad" userId="12bec936-7d77-4747-ae5c-755e57d88fa4" providerId="ADAL" clId="{6F26AB92-66FB-43CA-84F8-8A129E243004}" dt="2024-12-04T18:47:29.632" v="1318"/>
          <ac:picMkLst>
            <pc:docMk/>
            <pc:sldMk cId="884448369" sldId="304"/>
            <ac:picMk id="37" creationId="{53C0F955-DE11-38C4-9CB9-84503300D013}"/>
          </ac:picMkLst>
        </pc:pic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8" creationId="{B24226F1-C601-39A3-7EF3-5BE30FBC5A14}"/>
          </ac:cxnSpMkLst>
        </pc:cxnChg>
        <pc:cxnChg chg="del">
          <ac:chgData name="Aldacher, Muhammad" userId="12bec936-7d77-4747-ae5c-755e57d88fa4" providerId="ADAL" clId="{6F26AB92-66FB-43CA-84F8-8A129E243004}" dt="2024-12-04T06:17:56.585" v="1168" actId="478"/>
          <ac:cxnSpMkLst>
            <pc:docMk/>
            <pc:sldMk cId="884448369" sldId="304"/>
            <ac:cxnSpMk id="12" creationId="{D506382C-38D9-0F15-E4A7-AC418D6B79A4}"/>
          </ac:cxnSpMkLst>
        </pc:cxnChg>
        <pc:cxnChg chg="del">
          <ac:chgData name="Aldacher, Muhammad" userId="12bec936-7d77-4747-ae5c-755e57d88fa4" providerId="ADAL" clId="{6F26AB92-66FB-43CA-84F8-8A129E243004}" dt="2024-12-04T06:17:56.585" v="1168" actId="478"/>
          <ac:cxnSpMkLst>
            <pc:docMk/>
            <pc:sldMk cId="884448369" sldId="304"/>
            <ac:cxnSpMk id="13" creationId="{C7B57ADF-6966-C0F6-622B-C9273BC94A30}"/>
          </ac:cxnSpMkLst>
        </pc:cxnChg>
        <pc:cxnChg chg="del">
          <ac:chgData name="Aldacher, Muhammad" userId="12bec936-7d77-4747-ae5c-755e57d88fa4" providerId="ADAL" clId="{6F26AB92-66FB-43CA-84F8-8A129E243004}" dt="2024-12-04T06:17:56.585" v="1168" actId="478"/>
          <ac:cxnSpMkLst>
            <pc:docMk/>
            <pc:sldMk cId="884448369" sldId="304"/>
            <ac:cxnSpMk id="15" creationId="{8C4DF3A4-6791-50EE-1A23-3BBFD0B060F7}"/>
          </ac:cxnSpMkLst>
        </pc:cxnChg>
        <pc:cxnChg chg="del">
          <ac:chgData name="Aldacher, Muhammad" userId="12bec936-7d77-4747-ae5c-755e57d88fa4" providerId="ADAL" clId="{6F26AB92-66FB-43CA-84F8-8A129E243004}" dt="2024-12-04T06:17:56.585" v="1168" actId="478"/>
          <ac:cxnSpMkLst>
            <pc:docMk/>
            <pc:sldMk cId="884448369" sldId="304"/>
            <ac:cxnSpMk id="17" creationId="{2972B4BA-609A-7239-AD90-006E6FEC0281}"/>
          </ac:cxnSpMkLst>
        </pc:cxn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25" creationId="{F1C0DC5A-66C6-F5E2-E514-D9B0C26649CF}"/>
          </ac:cxnSpMkLst>
        </pc:cxn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27" creationId="{E83D9920-B286-D340-6547-A00AFFB96838}"/>
          </ac:cxnSpMkLst>
        </pc:cxn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29" creationId="{5B0C448E-0354-6991-BACC-492C8B681653}"/>
          </ac:cxnSpMkLst>
        </pc:cxnChg>
        <pc:cxnChg chg="add del mod">
          <ac:chgData name="Aldacher, Muhammad" userId="12bec936-7d77-4747-ae5c-755e57d88fa4" providerId="ADAL" clId="{6F26AB92-66FB-43CA-84F8-8A129E243004}" dt="2024-12-04T18:47:32.346" v="1319" actId="21"/>
          <ac:cxnSpMkLst>
            <pc:docMk/>
            <pc:sldMk cId="884448369" sldId="304"/>
            <ac:cxnSpMk id="31" creationId="{3A59F9A2-D5EE-0CC4-7579-54204C530B15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38" creationId="{B24226F1-C601-39A3-7EF3-5BE30FBC5A14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40" creationId="{F1C0DC5A-66C6-F5E2-E514-D9B0C26649CF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42" creationId="{E83D9920-B286-D340-6547-A00AFFB96838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44" creationId="{5B0C448E-0354-6991-BACC-492C8B681653}"/>
          </ac:cxnSpMkLst>
        </pc:cxnChg>
        <pc:cxnChg chg="add mod">
          <ac:chgData name="Aldacher, Muhammad" userId="12bec936-7d77-4747-ae5c-755e57d88fa4" providerId="ADAL" clId="{6F26AB92-66FB-43CA-84F8-8A129E243004}" dt="2024-12-04T18:48:32.778" v="1334" actId="1038"/>
          <ac:cxnSpMkLst>
            <pc:docMk/>
            <pc:sldMk cId="884448369" sldId="304"/>
            <ac:cxnSpMk id="46" creationId="{3A59F9A2-D5EE-0CC4-7579-54204C530B15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19:43:21.674" v="1434" actId="693"/>
        <pc:sldMkLst>
          <pc:docMk/>
          <pc:sldMk cId="2872341658" sldId="305"/>
        </pc:sldMkLst>
        <pc:spChg chg="add mod">
          <ac:chgData name="Aldacher, Muhammad" userId="12bec936-7d77-4747-ae5c-755e57d88fa4" providerId="ADAL" clId="{6F26AB92-66FB-43CA-84F8-8A129E243004}" dt="2024-12-04T18:50:41.914" v="1343"/>
          <ac:spMkLst>
            <pc:docMk/>
            <pc:sldMk cId="2872341658" sldId="305"/>
            <ac:spMk id="7" creationId="{CB5DC249-2CF8-430E-6826-17A5DD64823C}"/>
          </ac:spMkLst>
        </pc:spChg>
        <pc:spChg chg="add mod">
          <ac:chgData name="Aldacher, Muhammad" userId="12bec936-7d77-4747-ae5c-755e57d88fa4" providerId="ADAL" clId="{6F26AB92-66FB-43CA-84F8-8A129E243004}" dt="2024-12-04T18:50:41.914" v="1343"/>
          <ac:spMkLst>
            <pc:docMk/>
            <pc:sldMk cId="2872341658" sldId="305"/>
            <ac:spMk id="9" creationId="{CC82FA77-2C04-F973-50D6-FC545A27790C}"/>
          </ac:spMkLst>
        </pc:spChg>
        <pc:spChg chg="add del mod">
          <ac:chgData name="Aldacher, Muhammad" userId="12bec936-7d77-4747-ae5c-755e57d88fa4" providerId="ADAL" clId="{6F26AB92-66FB-43CA-84F8-8A129E243004}" dt="2024-12-04T18:50:50.833" v="1345" actId="478"/>
          <ac:spMkLst>
            <pc:docMk/>
            <pc:sldMk cId="2872341658" sldId="305"/>
            <ac:spMk id="11" creationId="{44F6C3BF-E7E4-890A-77EE-3DD3CBFF2A56}"/>
          </ac:spMkLst>
        </pc:spChg>
        <pc:spChg chg="add del mod">
          <ac:chgData name="Aldacher, Muhammad" userId="12bec936-7d77-4747-ae5c-755e57d88fa4" providerId="ADAL" clId="{6F26AB92-66FB-43CA-84F8-8A129E243004}" dt="2024-12-04T18:50:48.387" v="1344" actId="478"/>
          <ac:spMkLst>
            <pc:docMk/>
            <pc:sldMk cId="2872341658" sldId="305"/>
            <ac:spMk id="13" creationId="{E9593DB5-DD2D-2A2C-5E21-364E52516992}"/>
          </ac:spMkLst>
        </pc:spChg>
        <pc:spChg chg="add del mod">
          <ac:chgData name="Aldacher, Muhammad" userId="12bec936-7d77-4747-ae5c-755e57d88fa4" providerId="ADAL" clId="{6F26AB92-66FB-43CA-84F8-8A129E243004}" dt="2024-12-04T18:50:48.387" v="1344" actId="478"/>
          <ac:spMkLst>
            <pc:docMk/>
            <pc:sldMk cId="2872341658" sldId="305"/>
            <ac:spMk id="15" creationId="{6D74B2F9-BBE4-0087-26B6-143DB3F333DC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39" creationId="{CB5DC249-2CF8-430E-6826-17A5DD64823C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41" creationId="{CC82FA77-2C04-F973-50D6-FC545A27790C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43" creationId="{44F6C3BF-E7E4-890A-77EE-3DD3CBFF2A56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45" creationId="{E9593DB5-DD2D-2A2C-5E21-364E52516992}"/>
          </ac:spMkLst>
        </pc:spChg>
        <pc:spChg chg="del">
          <ac:chgData name="Aldacher, Muhammad" userId="12bec936-7d77-4747-ae5c-755e57d88fa4" providerId="ADAL" clId="{6F26AB92-66FB-43CA-84F8-8A129E243004}" dt="2024-12-04T18:50:41.515" v="1342" actId="21"/>
          <ac:spMkLst>
            <pc:docMk/>
            <pc:sldMk cId="2872341658" sldId="305"/>
            <ac:spMk id="47" creationId="{6D74B2F9-BBE4-0087-26B6-143DB3F333DC}"/>
          </ac:spMkLst>
        </pc:spChg>
        <pc:picChg chg="add del mod">
          <ac:chgData name="Aldacher, Muhammad" userId="12bec936-7d77-4747-ae5c-755e57d88fa4" providerId="ADAL" clId="{6F26AB92-66FB-43CA-84F8-8A129E243004}" dt="2024-12-04T18:50:36.291" v="1339" actId="21"/>
          <ac:picMkLst>
            <pc:docMk/>
            <pc:sldMk cId="2872341658" sldId="305"/>
            <ac:picMk id="4" creationId="{21E98724-A161-05DF-74E8-09C1F67D0839}"/>
          </ac:picMkLst>
        </pc:picChg>
        <pc:picChg chg="add mod">
          <ac:chgData name="Aldacher, Muhammad" userId="12bec936-7d77-4747-ae5c-755e57d88fa4" providerId="ADAL" clId="{6F26AB92-66FB-43CA-84F8-8A129E243004}" dt="2024-12-04T18:50:38.774" v="1341"/>
          <ac:picMkLst>
            <pc:docMk/>
            <pc:sldMk cId="2872341658" sldId="305"/>
            <ac:picMk id="5" creationId="{21E98724-A161-05DF-74E8-09C1F67D0839}"/>
          </ac:picMkLst>
        </pc:picChg>
        <pc:picChg chg="del">
          <ac:chgData name="Aldacher, Muhammad" userId="12bec936-7d77-4747-ae5c-755e57d88fa4" providerId="ADAL" clId="{6F26AB92-66FB-43CA-84F8-8A129E243004}" dt="2024-12-04T18:50:38.294" v="1340" actId="478"/>
          <ac:picMkLst>
            <pc:docMk/>
            <pc:sldMk cId="2872341658" sldId="305"/>
            <ac:picMk id="37" creationId="{53C0F955-DE11-38C4-9CB9-84503300D013}"/>
          </ac:picMkLst>
        </pc:picChg>
        <pc:cxnChg chg="add mod">
          <ac:chgData name="Aldacher, Muhammad" userId="12bec936-7d77-4747-ae5c-755e57d88fa4" providerId="ADAL" clId="{6F26AB92-66FB-43CA-84F8-8A129E243004}" dt="2024-12-04T18:50:41.914" v="1343"/>
          <ac:cxnSpMkLst>
            <pc:docMk/>
            <pc:sldMk cId="2872341658" sldId="305"/>
            <ac:cxnSpMk id="6" creationId="{B24226F1-C601-39A3-7EF3-5BE30FBC5A14}"/>
          </ac:cxnSpMkLst>
        </pc:cxnChg>
        <pc:cxnChg chg="add mod">
          <ac:chgData name="Aldacher, Muhammad" userId="12bec936-7d77-4747-ae5c-755e57d88fa4" providerId="ADAL" clId="{6F26AB92-66FB-43CA-84F8-8A129E243004}" dt="2024-12-04T18:50:41.914" v="1343"/>
          <ac:cxnSpMkLst>
            <pc:docMk/>
            <pc:sldMk cId="2872341658" sldId="305"/>
            <ac:cxnSpMk id="8" creationId="{F1C0DC5A-66C6-F5E2-E514-D9B0C26649CF}"/>
          </ac:cxnSpMkLst>
        </pc:cxnChg>
        <pc:cxnChg chg="add del mod">
          <ac:chgData name="Aldacher, Muhammad" userId="12bec936-7d77-4747-ae5c-755e57d88fa4" providerId="ADAL" clId="{6F26AB92-66FB-43CA-84F8-8A129E243004}" dt="2024-12-04T18:50:48.387" v="1344" actId="478"/>
          <ac:cxnSpMkLst>
            <pc:docMk/>
            <pc:sldMk cId="2872341658" sldId="305"/>
            <ac:cxnSpMk id="10" creationId="{E83D9920-B286-D340-6547-A00AFFB96838}"/>
          </ac:cxnSpMkLst>
        </pc:cxnChg>
        <pc:cxnChg chg="add del mod">
          <ac:chgData name="Aldacher, Muhammad" userId="12bec936-7d77-4747-ae5c-755e57d88fa4" providerId="ADAL" clId="{6F26AB92-66FB-43CA-84F8-8A129E243004}" dt="2024-12-04T18:50:48.387" v="1344" actId="478"/>
          <ac:cxnSpMkLst>
            <pc:docMk/>
            <pc:sldMk cId="2872341658" sldId="305"/>
            <ac:cxnSpMk id="12" creationId="{5B0C448E-0354-6991-BACC-492C8B681653}"/>
          </ac:cxnSpMkLst>
        </pc:cxnChg>
        <pc:cxnChg chg="add del mod">
          <ac:chgData name="Aldacher, Muhammad" userId="12bec936-7d77-4747-ae5c-755e57d88fa4" providerId="ADAL" clId="{6F26AB92-66FB-43CA-84F8-8A129E243004}" dt="2024-12-04T18:50:48.387" v="1344" actId="478"/>
          <ac:cxnSpMkLst>
            <pc:docMk/>
            <pc:sldMk cId="2872341658" sldId="305"/>
            <ac:cxnSpMk id="14" creationId="{3A59F9A2-D5EE-0CC4-7579-54204C530B15}"/>
          </ac:cxnSpMkLst>
        </pc:cxnChg>
        <pc:cxnChg chg="add mod">
          <ac:chgData name="Aldacher, Muhammad" userId="12bec936-7d77-4747-ae5c-755e57d88fa4" providerId="ADAL" clId="{6F26AB92-66FB-43CA-84F8-8A129E243004}" dt="2024-12-04T19:43:21.674" v="1434" actId="693"/>
          <ac:cxnSpMkLst>
            <pc:docMk/>
            <pc:sldMk cId="2872341658" sldId="305"/>
            <ac:cxnSpMk id="16" creationId="{7BFBB809-8738-72FE-E635-295AF4A1D82B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38" creationId="{B24226F1-C601-39A3-7EF3-5BE30FBC5A14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40" creationId="{F1C0DC5A-66C6-F5E2-E514-D9B0C26649CF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42" creationId="{E83D9920-B286-D340-6547-A00AFFB96838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44" creationId="{5B0C448E-0354-6991-BACC-492C8B681653}"/>
          </ac:cxnSpMkLst>
        </pc:cxnChg>
        <pc:cxnChg chg="del">
          <ac:chgData name="Aldacher, Muhammad" userId="12bec936-7d77-4747-ae5c-755e57d88fa4" providerId="ADAL" clId="{6F26AB92-66FB-43CA-84F8-8A129E243004}" dt="2024-12-04T18:50:41.515" v="1342" actId="21"/>
          <ac:cxnSpMkLst>
            <pc:docMk/>
            <pc:sldMk cId="2872341658" sldId="305"/>
            <ac:cxnSpMk id="46" creationId="{3A59F9A2-D5EE-0CC4-7579-54204C530B15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19:43:28.940" v="1436" actId="1076"/>
        <pc:sldMkLst>
          <pc:docMk/>
          <pc:sldMk cId="3450684990" sldId="306"/>
        </pc:sldMkLst>
        <pc:spChg chg="del">
          <ac:chgData name="Aldacher, Muhammad" userId="12bec936-7d77-4747-ae5c-755e57d88fa4" providerId="ADAL" clId="{6F26AB92-66FB-43CA-84F8-8A129E243004}" dt="2024-12-04T19:29:59.813" v="1353" actId="21"/>
          <ac:spMkLst>
            <pc:docMk/>
            <pc:sldMk cId="3450684990" sldId="306"/>
            <ac:spMk id="7" creationId="{CB5DC249-2CF8-430E-6826-17A5DD64823C}"/>
          </ac:spMkLst>
        </pc:spChg>
        <pc:spChg chg="del">
          <ac:chgData name="Aldacher, Muhammad" userId="12bec936-7d77-4747-ae5c-755e57d88fa4" providerId="ADAL" clId="{6F26AB92-66FB-43CA-84F8-8A129E243004}" dt="2024-12-04T19:29:59.813" v="1353" actId="21"/>
          <ac:spMkLst>
            <pc:docMk/>
            <pc:sldMk cId="3450684990" sldId="306"/>
            <ac:spMk id="9" creationId="{CC82FA77-2C04-F973-50D6-FC545A27790C}"/>
          </ac:spMkLst>
        </pc:spChg>
        <pc:spChg chg="add mod">
          <ac:chgData name="Aldacher, Muhammad" userId="12bec936-7d77-4747-ae5c-755e57d88fa4" providerId="ADAL" clId="{6F26AB92-66FB-43CA-84F8-8A129E243004}" dt="2024-12-04T19:30:00.192" v="1354"/>
          <ac:spMkLst>
            <pc:docMk/>
            <pc:sldMk cId="3450684990" sldId="306"/>
            <ac:spMk id="12" creationId="{CB5DC249-2CF8-430E-6826-17A5DD64823C}"/>
          </ac:spMkLst>
        </pc:spChg>
        <pc:spChg chg="add del mod">
          <ac:chgData name="Aldacher, Muhammad" userId="12bec936-7d77-4747-ae5c-755e57d88fa4" providerId="ADAL" clId="{6F26AB92-66FB-43CA-84F8-8A129E243004}" dt="2024-12-04T19:30:07.322" v="1356" actId="478"/>
          <ac:spMkLst>
            <pc:docMk/>
            <pc:sldMk cId="3450684990" sldId="306"/>
            <ac:spMk id="14" creationId="{CC82FA77-2C04-F973-50D6-FC545A27790C}"/>
          </ac:spMkLst>
        </pc:spChg>
        <pc:spChg chg="add mod">
          <ac:chgData name="Aldacher, Muhammad" userId="12bec936-7d77-4747-ae5c-755e57d88fa4" providerId="ADAL" clId="{6F26AB92-66FB-43CA-84F8-8A129E243004}" dt="2024-12-04T19:30:18.913" v="1357"/>
          <ac:spMkLst>
            <pc:docMk/>
            <pc:sldMk cId="3450684990" sldId="306"/>
            <ac:spMk id="16" creationId="{B4EFDC11-1E80-4AD9-5879-54E28CD04061}"/>
          </ac:spMkLst>
        </pc:spChg>
        <pc:picChg chg="add del mod">
          <ac:chgData name="Aldacher, Muhammad" userId="12bec936-7d77-4747-ae5c-755e57d88fa4" providerId="ADAL" clId="{6F26AB92-66FB-43CA-84F8-8A129E243004}" dt="2024-12-04T19:29:54.642" v="1350" actId="21"/>
          <ac:picMkLst>
            <pc:docMk/>
            <pc:sldMk cId="3450684990" sldId="306"/>
            <ac:picMk id="4" creationId="{4EEC8171-2E08-E227-FA62-C39BBBF867A4}"/>
          </ac:picMkLst>
        </pc:picChg>
        <pc:picChg chg="del">
          <ac:chgData name="Aldacher, Muhammad" userId="12bec936-7d77-4747-ae5c-755e57d88fa4" providerId="ADAL" clId="{6F26AB92-66FB-43CA-84F8-8A129E243004}" dt="2024-12-04T19:29:56.548" v="1351" actId="478"/>
          <ac:picMkLst>
            <pc:docMk/>
            <pc:sldMk cId="3450684990" sldId="306"/>
            <ac:picMk id="5" creationId="{21E98724-A161-05DF-74E8-09C1F67D0839}"/>
          </ac:picMkLst>
        </pc:picChg>
        <pc:picChg chg="add mod">
          <ac:chgData name="Aldacher, Muhammad" userId="12bec936-7d77-4747-ae5c-755e57d88fa4" providerId="ADAL" clId="{6F26AB92-66FB-43CA-84F8-8A129E243004}" dt="2024-12-04T19:29:56.949" v="1352"/>
          <ac:picMkLst>
            <pc:docMk/>
            <pc:sldMk cId="3450684990" sldId="306"/>
            <ac:picMk id="10" creationId="{4EEC8171-2E08-E227-FA62-C39BBBF867A4}"/>
          </ac:picMkLst>
        </pc:picChg>
        <pc:cxnChg chg="del">
          <ac:chgData name="Aldacher, Muhammad" userId="12bec936-7d77-4747-ae5c-755e57d88fa4" providerId="ADAL" clId="{6F26AB92-66FB-43CA-84F8-8A129E243004}" dt="2024-12-04T19:29:59.813" v="1353" actId="21"/>
          <ac:cxnSpMkLst>
            <pc:docMk/>
            <pc:sldMk cId="3450684990" sldId="306"/>
            <ac:cxnSpMk id="6" creationId="{B24226F1-C601-39A3-7EF3-5BE30FBC5A14}"/>
          </ac:cxnSpMkLst>
        </pc:cxnChg>
        <pc:cxnChg chg="del">
          <ac:chgData name="Aldacher, Muhammad" userId="12bec936-7d77-4747-ae5c-755e57d88fa4" providerId="ADAL" clId="{6F26AB92-66FB-43CA-84F8-8A129E243004}" dt="2024-12-04T19:29:59.813" v="1353" actId="21"/>
          <ac:cxnSpMkLst>
            <pc:docMk/>
            <pc:sldMk cId="3450684990" sldId="306"/>
            <ac:cxnSpMk id="8" creationId="{F1C0DC5A-66C6-F5E2-E514-D9B0C26649CF}"/>
          </ac:cxnSpMkLst>
        </pc:cxnChg>
        <pc:cxnChg chg="add mod">
          <ac:chgData name="Aldacher, Muhammad" userId="12bec936-7d77-4747-ae5c-755e57d88fa4" providerId="ADAL" clId="{6F26AB92-66FB-43CA-84F8-8A129E243004}" dt="2024-12-04T19:30:00.192" v="1354"/>
          <ac:cxnSpMkLst>
            <pc:docMk/>
            <pc:sldMk cId="3450684990" sldId="306"/>
            <ac:cxnSpMk id="11" creationId="{B24226F1-C601-39A3-7EF3-5BE30FBC5A14}"/>
          </ac:cxnSpMkLst>
        </pc:cxnChg>
        <pc:cxnChg chg="add del mod">
          <ac:chgData name="Aldacher, Muhammad" userId="12bec936-7d77-4747-ae5c-755e57d88fa4" providerId="ADAL" clId="{6F26AB92-66FB-43CA-84F8-8A129E243004}" dt="2024-12-04T19:30:04.356" v="1355" actId="478"/>
          <ac:cxnSpMkLst>
            <pc:docMk/>
            <pc:sldMk cId="3450684990" sldId="306"/>
            <ac:cxnSpMk id="13" creationId="{F1C0DC5A-66C6-F5E2-E514-D9B0C26649CF}"/>
          </ac:cxnSpMkLst>
        </pc:cxnChg>
        <pc:cxnChg chg="add mod">
          <ac:chgData name="Aldacher, Muhammad" userId="12bec936-7d77-4747-ae5c-755e57d88fa4" providerId="ADAL" clId="{6F26AB92-66FB-43CA-84F8-8A129E243004}" dt="2024-12-04T19:30:18.913" v="1357"/>
          <ac:cxnSpMkLst>
            <pc:docMk/>
            <pc:sldMk cId="3450684990" sldId="306"/>
            <ac:cxnSpMk id="15" creationId="{655B1E45-340D-A493-E27E-0EDD001392F6}"/>
          </ac:cxnSpMkLst>
        </pc:cxnChg>
        <pc:cxnChg chg="add mod">
          <ac:chgData name="Aldacher, Muhammad" userId="12bec936-7d77-4747-ae5c-755e57d88fa4" providerId="ADAL" clId="{6F26AB92-66FB-43CA-84F8-8A129E243004}" dt="2024-12-04T19:43:28.940" v="1436" actId="1076"/>
          <ac:cxnSpMkLst>
            <pc:docMk/>
            <pc:sldMk cId="3450684990" sldId="306"/>
            <ac:cxnSpMk id="17" creationId="{67F4EADA-D639-B8D2-52D7-549C8999004F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19:43:35.110" v="1438" actId="1076"/>
        <pc:sldMkLst>
          <pc:docMk/>
          <pc:sldMk cId="1022708604" sldId="307"/>
        </pc:sldMkLst>
        <pc:spChg chg="add mod">
          <ac:chgData name="Aldacher, Muhammad" userId="12bec936-7d77-4747-ae5c-755e57d88fa4" providerId="ADAL" clId="{6F26AB92-66FB-43CA-84F8-8A129E243004}" dt="2024-12-04T19:32:06.611" v="1366"/>
          <ac:spMkLst>
            <pc:docMk/>
            <pc:sldMk cId="1022708604" sldId="307"/>
            <ac:spMk id="7" creationId="{CB5DC249-2CF8-430E-6826-17A5DD64823C}"/>
          </ac:spMkLst>
        </pc:spChg>
        <pc:spChg chg="add del mod">
          <ac:chgData name="Aldacher, Muhammad" userId="12bec936-7d77-4747-ae5c-755e57d88fa4" providerId="ADAL" clId="{6F26AB92-66FB-43CA-84F8-8A129E243004}" dt="2024-12-04T19:32:11.599" v="1367" actId="478"/>
          <ac:spMkLst>
            <pc:docMk/>
            <pc:sldMk cId="1022708604" sldId="307"/>
            <ac:spMk id="9" creationId="{B4EFDC11-1E80-4AD9-5879-54E28CD04061}"/>
          </ac:spMkLst>
        </pc:spChg>
        <pc:spChg chg="del">
          <ac:chgData name="Aldacher, Muhammad" userId="12bec936-7d77-4747-ae5c-755e57d88fa4" providerId="ADAL" clId="{6F26AB92-66FB-43CA-84F8-8A129E243004}" dt="2024-12-04T19:32:06.121" v="1365" actId="21"/>
          <ac:spMkLst>
            <pc:docMk/>
            <pc:sldMk cId="1022708604" sldId="307"/>
            <ac:spMk id="12" creationId="{CB5DC249-2CF8-430E-6826-17A5DD64823C}"/>
          </ac:spMkLst>
        </pc:spChg>
        <pc:spChg chg="add mod">
          <ac:chgData name="Aldacher, Muhammad" userId="12bec936-7d77-4747-ae5c-755e57d88fa4" providerId="ADAL" clId="{6F26AB92-66FB-43CA-84F8-8A129E243004}" dt="2024-12-04T19:32:24.475" v="1368"/>
          <ac:spMkLst>
            <pc:docMk/>
            <pc:sldMk cId="1022708604" sldId="307"/>
            <ac:spMk id="14" creationId="{9709E7A0-E32D-019D-3CE2-030E78A1922F}"/>
          </ac:spMkLst>
        </pc:spChg>
        <pc:spChg chg="del">
          <ac:chgData name="Aldacher, Muhammad" userId="12bec936-7d77-4747-ae5c-755e57d88fa4" providerId="ADAL" clId="{6F26AB92-66FB-43CA-84F8-8A129E243004}" dt="2024-12-04T19:32:06.121" v="1365" actId="21"/>
          <ac:spMkLst>
            <pc:docMk/>
            <pc:sldMk cId="1022708604" sldId="307"/>
            <ac:spMk id="16" creationId="{B4EFDC11-1E80-4AD9-5879-54E28CD04061}"/>
          </ac:spMkLst>
        </pc:spChg>
        <pc:picChg chg="add del mod">
          <ac:chgData name="Aldacher, Muhammad" userId="12bec936-7d77-4747-ae5c-755e57d88fa4" providerId="ADAL" clId="{6F26AB92-66FB-43CA-84F8-8A129E243004}" dt="2024-12-04T19:32:00.330" v="1362" actId="21"/>
          <ac:picMkLst>
            <pc:docMk/>
            <pc:sldMk cId="1022708604" sldId="307"/>
            <ac:picMk id="4" creationId="{5BAA4DBC-B830-2EE7-80C6-7F824150CA89}"/>
          </ac:picMkLst>
        </pc:picChg>
        <pc:picChg chg="add mod">
          <ac:chgData name="Aldacher, Muhammad" userId="12bec936-7d77-4747-ae5c-755e57d88fa4" providerId="ADAL" clId="{6F26AB92-66FB-43CA-84F8-8A129E243004}" dt="2024-12-04T19:32:03.149" v="1364"/>
          <ac:picMkLst>
            <pc:docMk/>
            <pc:sldMk cId="1022708604" sldId="307"/>
            <ac:picMk id="5" creationId="{5BAA4DBC-B830-2EE7-80C6-7F824150CA89}"/>
          </ac:picMkLst>
        </pc:picChg>
        <pc:picChg chg="del">
          <ac:chgData name="Aldacher, Muhammad" userId="12bec936-7d77-4747-ae5c-755e57d88fa4" providerId="ADAL" clId="{6F26AB92-66FB-43CA-84F8-8A129E243004}" dt="2024-12-04T19:32:02.155" v="1363" actId="478"/>
          <ac:picMkLst>
            <pc:docMk/>
            <pc:sldMk cId="1022708604" sldId="307"/>
            <ac:picMk id="10" creationId="{4EEC8171-2E08-E227-FA62-C39BBBF867A4}"/>
          </ac:picMkLst>
        </pc:picChg>
        <pc:cxnChg chg="add mod">
          <ac:chgData name="Aldacher, Muhammad" userId="12bec936-7d77-4747-ae5c-755e57d88fa4" providerId="ADAL" clId="{6F26AB92-66FB-43CA-84F8-8A129E243004}" dt="2024-12-04T19:32:06.611" v="1366"/>
          <ac:cxnSpMkLst>
            <pc:docMk/>
            <pc:sldMk cId="1022708604" sldId="307"/>
            <ac:cxnSpMk id="6" creationId="{B24226F1-C601-39A3-7EF3-5BE30FBC5A14}"/>
          </ac:cxnSpMkLst>
        </pc:cxnChg>
        <pc:cxnChg chg="add del mod">
          <ac:chgData name="Aldacher, Muhammad" userId="12bec936-7d77-4747-ae5c-755e57d88fa4" providerId="ADAL" clId="{6F26AB92-66FB-43CA-84F8-8A129E243004}" dt="2024-12-04T19:32:11.599" v="1367" actId="478"/>
          <ac:cxnSpMkLst>
            <pc:docMk/>
            <pc:sldMk cId="1022708604" sldId="307"/>
            <ac:cxnSpMk id="8" creationId="{655B1E45-340D-A493-E27E-0EDD001392F6}"/>
          </ac:cxnSpMkLst>
        </pc:cxnChg>
        <pc:cxnChg chg="del">
          <ac:chgData name="Aldacher, Muhammad" userId="12bec936-7d77-4747-ae5c-755e57d88fa4" providerId="ADAL" clId="{6F26AB92-66FB-43CA-84F8-8A129E243004}" dt="2024-12-04T19:32:06.121" v="1365" actId="21"/>
          <ac:cxnSpMkLst>
            <pc:docMk/>
            <pc:sldMk cId="1022708604" sldId="307"/>
            <ac:cxnSpMk id="11" creationId="{B24226F1-C601-39A3-7EF3-5BE30FBC5A14}"/>
          </ac:cxnSpMkLst>
        </pc:cxnChg>
        <pc:cxnChg chg="add mod">
          <ac:chgData name="Aldacher, Muhammad" userId="12bec936-7d77-4747-ae5c-755e57d88fa4" providerId="ADAL" clId="{6F26AB92-66FB-43CA-84F8-8A129E243004}" dt="2024-12-04T19:32:24.475" v="1368"/>
          <ac:cxnSpMkLst>
            <pc:docMk/>
            <pc:sldMk cId="1022708604" sldId="307"/>
            <ac:cxnSpMk id="13" creationId="{EE9B787E-B615-8377-2DFA-29388EA1A01E}"/>
          </ac:cxnSpMkLst>
        </pc:cxnChg>
        <pc:cxnChg chg="del">
          <ac:chgData name="Aldacher, Muhammad" userId="12bec936-7d77-4747-ae5c-755e57d88fa4" providerId="ADAL" clId="{6F26AB92-66FB-43CA-84F8-8A129E243004}" dt="2024-12-04T19:32:06.121" v="1365" actId="21"/>
          <ac:cxnSpMkLst>
            <pc:docMk/>
            <pc:sldMk cId="1022708604" sldId="307"/>
            <ac:cxnSpMk id="15" creationId="{655B1E45-340D-A493-E27E-0EDD001392F6}"/>
          </ac:cxnSpMkLst>
        </pc:cxnChg>
        <pc:cxnChg chg="add mod">
          <ac:chgData name="Aldacher, Muhammad" userId="12bec936-7d77-4747-ae5c-755e57d88fa4" providerId="ADAL" clId="{6F26AB92-66FB-43CA-84F8-8A129E243004}" dt="2024-12-04T19:43:35.110" v="1438" actId="1076"/>
          <ac:cxnSpMkLst>
            <pc:docMk/>
            <pc:sldMk cId="1022708604" sldId="307"/>
            <ac:cxnSpMk id="17" creationId="{7BD9CA53-A305-AE90-4523-FD2C98699D7D}"/>
          </ac:cxnSpMkLst>
        </pc:cxnChg>
      </pc:sldChg>
      <pc:sldChg chg="addSp delSp modSp add mod">
        <pc:chgData name="Aldacher, Muhammad" userId="12bec936-7d77-4747-ae5c-755e57d88fa4" providerId="ADAL" clId="{6F26AB92-66FB-43CA-84F8-8A129E243004}" dt="2024-12-04T19:37:28.499" v="1428" actId="20577"/>
        <pc:sldMkLst>
          <pc:docMk/>
          <pc:sldMk cId="1767816975" sldId="308"/>
        </pc:sldMkLst>
        <pc:spChg chg="mod">
          <ac:chgData name="Aldacher, Muhammad" userId="12bec936-7d77-4747-ae5c-755e57d88fa4" providerId="ADAL" clId="{6F26AB92-66FB-43CA-84F8-8A129E243004}" dt="2024-12-04T19:37:28.499" v="1428" actId="20577"/>
          <ac:spMkLst>
            <pc:docMk/>
            <pc:sldMk cId="1767816975" sldId="308"/>
            <ac:spMk id="2" creationId="{E7826597-7569-7F39-7E3C-E888F30C8705}"/>
          </ac:spMkLst>
        </pc:spChg>
        <pc:spChg chg="del">
          <ac:chgData name="Aldacher, Muhammad" userId="12bec936-7d77-4747-ae5c-755e57d88fa4" providerId="ADAL" clId="{6F26AB92-66FB-43CA-84F8-8A129E243004}" dt="2024-12-04T19:33:43.282" v="1379" actId="21"/>
          <ac:spMkLst>
            <pc:docMk/>
            <pc:sldMk cId="1767816975" sldId="308"/>
            <ac:spMk id="7" creationId="{CB5DC249-2CF8-430E-6826-17A5DD64823C}"/>
          </ac:spMkLst>
        </pc:spChg>
        <pc:spChg chg="add mod">
          <ac:chgData name="Aldacher, Muhammad" userId="12bec936-7d77-4747-ae5c-755e57d88fa4" providerId="ADAL" clId="{6F26AB92-66FB-43CA-84F8-8A129E243004}" dt="2024-12-04T19:33:43.560" v="1380"/>
          <ac:spMkLst>
            <pc:docMk/>
            <pc:sldMk cId="1767816975" sldId="308"/>
            <ac:spMk id="11" creationId="{CB5DC249-2CF8-430E-6826-17A5DD64823C}"/>
          </ac:spMkLst>
        </pc:spChg>
        <pc:spChg chg="del">
          <ac:chgData name="Aldacher, Muhammad" userId="12bec936-7d77-4747-ae5c-755e57d88fa4" providerId="ADAL" clId="{6F26AB92-66FB-43CA-84F8-8A129E243004}" dt="2024-12-04T19:33:43.282" v="1379" actId="21"/>
          <ac:spMkLst>
            <pc:docMk/>
            <pc:sldMk cId="1767816975" sldId="308"/>
            <ac:spMk id="14" creationId="{9709E7A0-E32D-019D-3CE2-030E78A1922F}"/>
          </ac:spMkLst>
        </pc:spChg>
        <pc:spChg chg="add del mod">
          <ac:chgData name="Aldacher, Muhammad" userId="12bec936-7d77-4747-ae5c-755e57d88fa4" providerId="ADAL" clId="{6F26AB92-66FB-43CA-84F8-8A129E243004}" dt="2024-12-04T19:33:46.529" v="1381" actId="478"/>
          <ac:spMkLst>
            <pc:docMk/>
            <pc:sldMk cId="1767816975" sldId="308"/>
            <ac:spMk id="15" creationId="{9709E7A0-E32D-019D-3CE2-030E78A1922F}"/>
          </ac:spMkLst>
        </pc:spChg>
        <pc:spChg chg="add mod">
          <ac:chgData name="Aldacher, Muhammad" userId="12bec936-7d77-4747-ae5c-755e57d88fa4" providerId="ADAL" clId="{6F26AB92-66FB-43CA-84F8-8A129E243004}" dt="2024-12-04T19:33:54.126" v="1382"/>
          <ac:spMkLst>
            <pc:docMk/>
            <pc:sldMk cId="1767816975" sldId="308"/>
            <ac:spMk id="17" creationId="{521281DA-D374-AAF6-01BF-892777AAA07A}"/>
          </ac:spMkLst>
        </pc:spChg>
        <pc:picChg chg="add del mod">
          <ac:chgData name="Aldacher, Muhammad" userId="12bec936-7d77-4747-ae5c-755e57d88fa4" providerId="ADAL" clId="{6F26AB92-66FB-43CA-84F8-8A129E243004}" dt="2024-12-04T19:33:30.368" v="1373" actId="21"/>
          <ac:picMkLst>
            <pc:docMk/>
            <pc:sldMk cId="1767816975" sldId="308"/>
            <ac:picMk id="4" creationId="{22EEE2E5-DD83-1109-1CC8-8B05CA9FB72D}"/>
          </ac:picMkLst>
        </pc:picChg>
        <pc:picChg chg="del">
          <ac:chgData name="Aldacher, Muhammad" userId="12bec936-7d77-4747-ae5c-755e57d88fa4" providerId="ADAL" clId="{6F26AB92-66FB-43CA-84F8-8A129E243004}" dt="2024-12-04T19:33:39.198" v="1377" actId="478"/>
          <ac:picMkLst>
            <pc:docMk/>
            <pc:sldMk cId="1767816975" sldId="308"/>
            <ac:picMk id="5" creationId="{5BAA4DBC-B830-2EE7-80C6-7F824150CA89}"/>
          </ac:picMkLst>
        </pc:picChg>
        <pc:picChg chg="add del mod">
          <ac:chgData name="Aldacher, Muhammad" userId="12bec936-7d77-4747-ae5c-755e57d88fa4" providerId="ADAL" clId="{6F26AB92-66FB-43CA-84F8-8A129E243004}" dt="2024-12-04T19:33:37.554" v="1376" actId="21"/>
          <ac:picMkLst>
            <pc:docMk/>
            <pc:sldMk cId="1767816975" sldId="308"/>
            <ac:picMk id="8" creationId="{22EEE2E5-DD83-1109-1CC8-8B05CA9FB72D}"/>
          </ac:picMkLst>
        </pc:picChg>
        <pc:picChg chg="add mod">
          <ac:chgData name="Aldacher, Muhammad" userId="12bec936-7d77-4747-ae5c-755e57d88fa4" providerId="ADAL" clId="{6F26AB92-66FB-43CA-84F8-8A129E243004}" dt="2024-12-04T19:33:39.994" v="1378"/>
          <ac:picMkLst>
            <pc:docMk/>
            <pc:sldMk cId="1767816975" sldId="308"/>
            <ac:picMk id="9" creationId="{22EEE2E5-DD83-1109-1CC8-8B05CA9FB72D}"/>
          </ac:picMkLst>
        </pc:picChg>
        <pc:cxnChg chg="del">
          <ac:chgData name="Aldacher, Muhammad" userId="12bec936-7d77-4747-ae5c-755e57d88fa4" providerId="ADAL" clId="{6F26AB92-66FB-43CA-84F8-8A129E243004}" dt="2024-12-04T19:33:43.282" v="1379" actId="21"/>
          <ac:cxnSpMkLst>
            <pc:docMk/>
            <pc:sldMk cId="1767816975" sldId="308"/>
            <ac:cxnSpMk id="6" creationId="{B24226F1-C601-39A3-7EF3-5BE30FBC5A14}"/>
          </ac:cxnSpMkLst>
        </pc:cxnChg>
        <pc:cxnChg chg="add mod">
          <ac:chgData name="Aldacher, Muhammad" userId="12bec936-7d77-4747-ae5c-755e57d88fa4" providerId="ADAL" clId="{6F26AB92-66FB-43CA-84F8-8A129E243004}" dt="2024-12-04T19:33:43.560" v="1380"/>
          <ac:cxnSpMkLst>
            <pc:docMk/>
            <pc:sldMk cId="1767816975" sldId="308"/>
            <ac:cxnSpMk id="10" creationId="{B24226F1-C601-39A3-7EF3-5BE30FBC5A14}"/>
          </ac:cxnSpMkLst>
        </pc:cxnChg>
        <pc:cxnChg chg="add del mod">
          <ac:chgData name="Aldacher, Muhammad" userId="12bec936-7d77-4747-ae5c-755e57d88fa4" providerId="ADAL" clId="{6F26AB92-66FB-43CA-84F8-8A129E243004}" dt="2024-12-04T19:33:46.529" v="1381" actId="478"/>
          <ac:cxnSpMkLst>
            <pc:docMk/>
            <pc:sldMk cId="1767816975" sldId="308"/>
            <ac:cxnSpMk id="12" creationId="{EE9B787E-B615-8377-2DFA-29388EA1A01E}"/>
          </ac:cxnSpMkLst>
        </pc:cxnChg>
        <pc:cxnChg chg="del">
          <ac:chgData name="Aldacher, Muhammad" userId="12bec936-7d77-4747-ae5c-755e57d88fa4" providerId="ADAL" clId="{6F26AB92-66FB-43CA-84F8-8A129E243004}" dt="2024-12-04T19:33:43.282" v="1379" actId="21"/>
          <ac:cxnSpMkLst>
            <pc:docMk/>
            <pc:sldMk cId="1767816975" sldId="308"/>
            <ac:cxnSpMk id="13" creationId="{EE9B787E-B615-8377-2DFA-29388EA1A01E}"/>
          </ac:cxnSpMkLst>
        </pc:cxnChg>
        <pc:cxnChg chg="add mod">
          <ac:chgData name="Aldacher, Muhammad" userId="12bec936-7d77-4747-ae5c-755e57d88fa4" providerId="ADAL" clId="{6F26AB92-66FB-43CA-84F8-8A129E243004}" dt="2024-12-04T19:33:54.126" v="1382"/>
          <ac:cxnSpMkLst>
            <pc:docMk/>
            <pc:sldMk cId="1767816975" sldId="308"/>
            <ac:cxnSpMk id="16" creationId="{E3EC3BB8-F954-893A-EC97-705E9A7C97B0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1 455 0 0,'-5'6'6908'0'0,"5"-5"-6760"0"0,0-1 1 0 0,0 0-1 0 0,0 0 1 0 0,0 0-1 0 0,0 0 1 0 0,0 0-1 0 0,0 0 1 0 0,-1 1 445 0 0,1-1-445 0 0,0 0-1 0 0,0 0 1 0 0,0 0-1 0 0,0 0 1 0 0,-1 0-1 0 0,1 0 1 0 0,0 0 0 0 0,0 1-1 0 0,0-1 1 0 0,0 0-1 0 0,0 0 1 0 0,0 0-1 0 0,0 1 1 0 0,0-1-1 0 0,0 0 1 0 0,0 0-1 0 0,0 1 1 0 0,0-1-1 0 0,0 0 1 0 0,0 0 0 0 0,0 0-1 0 0,0 1 1 0 0,0-1-1 0 0,0 0 1 0 0,0 0-1 0 0,0 0 1 0 0,0 1-1 0 0,1-1 1 0 0,-1 0-1 0 0,0 0 1 0 0,0 0 0 0 0,1 0 445 0 0,-1 0-446 0 0,0 0 1 0 0,0 0-1 0 0,0 1 1 0 0,0-1-1 0 0,0 0 1 0 0,0 0 0 0 0,1 2 5 0 0,0-1 0 0 0,-1 1 0 0 0,1-2 1 0 0,-1 2-1 0 0,1-1 0 0 0,-1 1 1 0 0,0-1-1 0 0,1 0 0 0 0,-1 1 1 0 0,0-1-1 0 0,0 0 0 0 0,0 1 0 0 0,0 0 1 0 0,-1 1-1 0 0,1 1 105 0 0,-9 150 1401 0 0,1 0-1272 0 0,33 332 604 0 0,-21-437-975 0 0,13 170 43 0 0,-6-101 76 0 0,1 29 48 0 0,-10-88-132 0 0,11 122 99 0 0,-2-80-34 0 0,-3-12-53 0 0,-8-87-306 0 0,0 1-1 0 0,0 0 1 0 0,1 0-1 0 0,-1 0 1 0 0,1-1 0 0 0,-1 2-1 0 0,1-2 1 0 0,1 1-1 0 0,-1-1 1 0 0,0 2 0 0 0,0-2-1 0 0,1 1 1 0 0,0-2-1 0 0,-1 2 1 0 0,1 0-1 0 0,0-2 1 0 0,0 2 0 0 0,0-2-1 0 0,0 2 1 0 0,0-1-1 0 0,3 1 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 2759 0 0,'0'0'453'0'0,"1"0"-1"0"0,0 1 0 0 0,-1-1 0 0 0,1 0 0 0 0,-1 0 0 0 0,0 0 0 0 0,1 0 1 0 0,-1 0-1 0 0,1 1 0 0 0,0-1 0 0 0,-1 1 0 0 0,1-1 452 0 0,0 1-452 0 0,-1-1 1 0 0,0 1-1 0 0,0 0 0 0 0,0-1 0 0 0,1 1 0 0 0,-1-1 0 0 0,1 1 0 0 0,6 19 2029 0 0,1 23-2311 0 0,-5-7 230 0 0,-4 63 0 0 0,-2-28 178 0 0,5-67-370 0 0,0-8 67 0 0,3-9 152 0 0,6-95 1659 0 0,5-38-1204 0 0,-15 140-877 0 0,2-10 33 0 0,6-22-1 0 0,-8 34-32 0 0,1 0-1 0 0,0 0 1 0 0,-1 0-1 0 0,1 0 1 0 0,1 1-1 0 0,-2-2 1 0 0,2 2 0 0 0,-1 0-1 0 0,2-1 1 0 0,3-3-1 0 0,-6 6-4 0 0,0 0 0 0 0,0 0 0 0 0,0 0 0 0 0,0 1 0 0 0,0 0 0 0 0,1-1 0 0 0,-1 1 0 0 0,-1-1 0 0 0,2 1 0 0 0,-1-1 0 0 0,1 1 0 0 0,-2 0 0 0 0,2 0 0 0 0,-1 0 0 0 0,1 0 0 0 0,-2 0 0 0 0,2 0 0 0 0,-1 0 0 0 0,0 0 0 0 0,0 0 0 0 0,0 1 0 0 0,1-1 0 0 0,-1 1 0 0 0,1-1 0 0 0,-2 1 0 0 0,1-1 0 0 0,1 0 0 0 0,-1 1 0 0 0,0 0 0 0 0,-1-1 0 0 0,2 1 0 0 0,-1 0 0 0 0,0 0 0 0 0,0-1 0 0 0,0 3 0 0 0,3 1 0 0 0,0 0 0 0 0,-1 1 0 0 0,0 0 0 0 0,1 0 0 0 0,-1 0 0 0 0,3 6 0 0 0,2 11 84 0 0,1 2 0 0 0,7 42 0 0 0,-9-39-3 0 0,0-1 1 0 0,10 26-1 0 0,-12-41-309 0 0,0 0 0 0 0,0 0-1 0 0,2-1 1 0 0,9 14 0 0 0,-11-18-479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6 7279 0 0,'0'-5'3046'0'0,"-1"9"-1849"0"0,1 9-841 0 0,10 57 532 0 0,2 20 273 0 0,-3 7-420 0 0,7 87 202 0 0,-14-76-119 0 0,-4-141-507 0 0,-8-48-1 0 0,1 23-278 0 0,-4-24 311 0 0,-3-17 199 0 0,14 85-499 0 0,2 0 0 0 0,-1-1 0 0 0,2 1-1 0 0,4-26 1 0 0,22-66-49 0 0,-27 106 0 0 0,0 0 0 0 0,0-1 0 0 0,0 1 0 0 0,0-1 0 0 0,1 1 0 0 0,-1 0 0 0 0,0-1 0 0 0,0 1 0 0 0,1 0 0 0 0,-1-1 0 0 0,0 1 0 0 0,0 0 0 0 0,1-1 0 0 0,-1 1 0 0 0,1 0 0 0 0,-1 0 0 0 0,0-1 0 0 0,1 1 0 0 0,-1 0 0 0 0,0 0 0 0 0,1 0 0 0 0,-1-1 0 0 0,1 1 0 0 0,-1 0 0 0 0,1 0 0 0 0,-1 0 0 0 0,0 0 0 0 0,1 0 0 0 0,-1 0 0 0 0,1 0 0 0 0,-1 0 0 0 0,1 0 0 0 0,-1 0 0 0 0,0 0 0 0 0,1 0 0 0 0,-1 0 0 0 0,1 1 0 0 0,-1-1 0 0 0,1 0 0 0 0,-1 0 0 0 0,0 0 0 0 0,1 1 0 0 0,-1-1 0 0 0,1 1 0 0 0,21 15 0 0 0,-13-9 0 0 0,1-1-1 0 0,0-1 0 0 0,0 0-1 0 0,12 3 1 0 0,-11-4 23 0 0,0 0-1 0 0,19 12 1 0 0,-29-16-11 0 0,0 1 0 0 0,-1 0-1 0 0,1-1 1 0 0,0 1 0 0 0,0 0-1 0 0,0-1 1 0 0,0 1 0 0 0,-1 0 0 0 0,1 0-1 0 0,0 0 1 0 0,-1 0 0 0 0,1 0-1 0 0,-1 0 1 0 0,1 0 0 0 0,-1 0 0 0 0,0 0-1 0 0,1 0 1 0 0,-1 0 0 0 0,0 0-1 0 0,0 0 1 0 0,1 3 0 0 0,-2-2 33 0 0,1 0 0 0 0,0 1-1 0 0,-1-1 1 0 0,1 0 0 0 0,-1 0 0 0 0,0 1 0 0 0,0-1 0 0 0,0 0 0 0 0,0 0-1 0 0,-1 2 1 0 0,-4 5 173 0 0,0-1 0 0 0,-1 0 0 0 0,-11 12 0 0 0,17-19-207 0 0,-52 47-175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36 7279 0 0,'-1'1'116'0'0,"1"0"-1"0"0,-1-1 0 0 0,1 1 0 0 0,-1 0 1 0 0,1-1-1 0 0,-1 1 0 0 0,1 0 0 0 0,-1 0 1 0 0,1 0-1 0 0,0-1 0 0 0,-1 1 0 0 0,1 0 0 0 0,0 0 1 0 0,0 0-1 0 0,0 0 0 0 0,0 0 0 0 0,0 0 1 0 0,0-1-1 0 0,0 1 0 0 0,0 2 0 0 0,1 20 521 0 0,0-22-582 0 0,2 27 584 0 0,5 73 2262 0 0,-21-167-916 0 0,11 46-1826 0 0,1-1-1 0 0,1 1 0 0 0,3-32 1 0 0,-3 50-142 0 0,0 1 0 0 0,1 0 0 0 0,-1-1 0 0 0,0 1 0 0 0,1 0 0 0 0,-1 0 0 0 0,1 0 1 0 0,0-1-1 0 0,-1 1 0 0 0,1 0 0 0 0,0 0 0 0 0,0 0 0 0 0,0 0 0 0 0,0 0 0 0 0,0 0 0 0 0,0 0 1 0 0,0 1-1 0 0,0-1 0 0 0,0 0 0 0 0,0 0 0 0 0,0 1 0 0 0,0-1 0 0 0,1 1 0 0 0,-1-1 0 0 0,0 1 1 0 0,0-1-1 0 0,3 1 0 0 0,3-1-15 0 0,0 0 1 0 0,0 1-1 0 0,0 0 1 0 0,9 1 0 0 0,8-1 125 0 0,-23 0-231 0 0,0 0-1 0 0,0 0 1 0 0,0 0 0 0 0,0 0-1 0 0,0 0 1 0 0,0 0 0 0 0,0 0-1 0 0,0 1 1 0 0,0-1-1 0 0,0 0 1 0 0,0 0 0 0 0,0 1-1 0 0,0-1 1 0 0,-1 1-1 0 0,1-1 1 0 0,2 2 0 0 0,-1 0-914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73 6647 0 0,'3'1'598'0'0,"1"0"-1"0"0,-1-1 1 0 0,0 1-1 0 0,1-1 1 0 0,-1 1-1 0 0,7-1 1 0 0,-8-1-331 0 0,0 1-1 0 0,0-1 1 0 0,-1 0 0 0 0,1 1-1 0 0,0-1 1 0 0,0 0-1 0 0,0 0 1 0 0,-1 0 0 0 0,1 0-1 0 0,0-1 1 0 0,2-2 0 0 0,17-16 1028 0 0,-21 19-1283 0 0,1 0 0 0 0,0 0 0 0 0,-1 1 0 0 0,1-1 1 0 0,-1 0-1 0 0,1 0 0 0 0,-1 0 0 0 0,0 0 1 0 0,1 0-1 0 0,-1 1 0 0 0,0-1 0 0 0,0 0 0 0 0,1 0 1 0 0,-1 0-1 0 0,0 0 0 0 0,0 0 0 0 0,0 0 0 0 0,0 0 1 0 0,0 0-1 0 0,0 0 0 0 0,0 0 0 0 0,-1 0 1 0 0,1 0-1 0 0,0 0 0 0 0,-1 0 0 0 0,1 0 0 0 0,0 0 1 0 0,-1 1-1 0 0,1-1 0 0 0,-1 0 0 0 0,1 0 0 0 0,-1 0 1 0 0,0 1-1 0 0,1-1 0 0 0,-1 0 0 0 0,0 0 0 0 0,1 1 1 0 0,-1-1-1 0 0,0 1 0 0 0,0-1 0 0 0,0 1 1 0 0,1-1-1 0 0,-1 1 0 0 0,-2-1 0 0 0,2 0 7 0 0,0 0 0 0 0,-1 1-1 0 0,1-1 1 0 0,-1 0 0 0 0,1 1 0 0 0,-1-1-1 0 0,1 1 1 0 0,-1 0 0 0 0,1 0 0 0 0,-1-1-1 0 0,1 1 1 0 0,-1 0 0 0 0,1 0 0 0 0,-1 0-1 0 0,0 1 1 0 0,1-1 0 0 0,-1 0 0 0 0,1 0-1 0 0,-1 1 1 0 0,1-1 0 0 0,-1 1 0 0 0,1 0-1 0 0,0-1 1 0 0,-1 1 0 0 0,1 0 0 0 0,0 0-1 0 0,-1 0 1 0 0,0 1 0 0 0,-2 2 35 0 0,1-1 0 0 0,1 1 0 0 0,-1 0-1 0 0,1 1 1 0 0,-1-1 0 0 0,1 0 0 0 0,1 1 0 0 0,-1-1 0 0 0,0 1 0 0 0,1-1-1 0 0,0 1 1 0 0,0 0 0 0 0,1 0 0 0 0,-1-1 0 0 0,1 1 0 0 0,0 0 0 0 0,0 0-1 0 0,1 0 1 0 0,1 9 0 0 0,-1-8-19 0 0,0 1-1 0 0,0-1 1 0 0,0 1-1 0 0,1-1 0 0 0,3 8 1 0 0,-5-13 6 0 0,1 0-1 0 0,-1-1 1 0 0,1 1-1 0 0,-1 0 1 0 0,1 0-1 0 0,-1 0 1 0 0,1 0 0 0 0,-1-1-1 0 0,1 1 1 0 0,0 0-1 0 0,0 0 1 0 0,-1-1 0 0 0,1 1-1 0 0,0-1 1 0 0,0 1-1 0 0,0-1 1 0 0,0 1-1 0 0,0-1 1 0 0,0 1 0 0 0,0-1-1 0 0,-1 0 1 0 0,1 1-1 0 0,0-1 1 0 0,0 0 0 0 0,0 0-1 0 0,0 0 1 0 0,0 0-1 0 0,0 0 1 0 0,1 0 0 0 0,-1 0-1 0 0,0 0 1 0 0,0 0-1 0 0,-1 0 1 0 0,1-1-1 0 0,0 1 1 0 0,0 0 0 0 0,0-1-1 0 0,0 1 1 0 0,0-1-1 0 0,0 1 1 0 0,0-1 0 0 0,1 0-1 0 0,27-11 706 0 0,-2 1-3529 0 0,-22 8 1420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55 5183 0 0,'-4'-4'7626'0'0,"16"0"-4860"0"0,-6 3-2529 0 0,0 0 0 0 0,-1-1 0 0 0,1 0 0 0 0,0 0 0 0 0,-1-1-1 0 0,9-4 1 0 0,-10 4-32 0 0,1 1-1 0 0,0 0 1 0 0,-1-1 0 0 0,1 2-1 0 0,0-1 1 0 0,1 0-1 0 0,-1 1 1 0 0,0 0 0 0 0,9-1-1 0 0,12-3-1917 0 0,-6 1 36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43 3223 0 0,'0'-1'212'0'0,"0"1"0"0"0,0 0-1 0 0,0-1 1 0 0,0 1-1 0 0,0-1 1 0 0,0 1-1 0 0,0-1 1 0 0,0 1 0 0 0,0-1-1 0 0,0 1 1 0 0,0 0-1 0 0,-1-1 1 0 0,1 1-1 0 0,0-1 1 0 0,0 1 0 0 0,-1 0-1 0 0,1-1 1 0 0,0 1-1 0 0,0 0 1 0 0,-1-1-1 0 0,1 1 1 0 0,0 0 0 0 0,-1-1-1 0 0,1 1 1 0 0,-1 0-1 0 0,1 0 1 0 0,0 0-1 0 0,-1-1 1 0 0,-12-7 1284 0 0,10 6-1194 0 0,-4-2 675 0 0,0 1 0 0 0,0-1 0 0 0,-1 2 0 0 0,0-1 0 0 0,-13-2 0 0 0,20 4-886 0 0,-1 1 0 0 0,0 0 1 0 0,0 0-1 0 0,0 0 0 0 0,0 0 0 0 0,0 1 1 0 0,1-1-1 0 0,-1 0 0 0 0,0 1 0 0 0,0-1 1 0 0,0 1-1 0 0,1 0 0 0 0,-1-1 0 0 0,0 1 0 0 0,1 0 1 0 0,-1 0-1 0 0,1 0 0 0 0,-1 0 0 0 0,1 1 1 0 0,-1-1-1 0 0,1 0 0 0 0,0 1 0 0 0,-1-1 1 0 0,1 0-1 0 0,0 1 0 0 0,0 0 0 0 0,0-1 0 0 0,0 1 1 0 0,1-1-1 0 0,-2 3 0 0 0,-2 6 87 0 0,1 0 0 0 0,0 0-1 0 0,1 0 1 0 0,0 0 0 0 0,-2 19 0 0 0,3 56 61 0 0,2-47-142 0 0,-1-30-51 0 0,0 0 0 0 0,1 0 0 0 0,0 0 0 0 0,0 0 0 0 0,1 0 0 0 0,0 0 0 0 0,3 10 1 0 0,-3-14-26 0 0,0 0 0 0 0,0 0 0 0 0,1-1 1 0 0,-1 1-1 0 0,1-1 0 0 0,0 1 1 0 0,0-1-1 0 0,0 0 0 0 0,0 0 0 0 0,0 0 1 0 0,1 0-1 0 0,-1-1 0 0 0,1 1 1 0 0,0-1-1 0 0,4 2 0 0 0,-2-1-20 0 0,0-1 0 0 0,0 1 0 0 0,0-1 1 0 0,0-1-1 0 0,0 1 0 0 0,1-1 0 0 0,-1 0 0 0 0,11 0 0 0 0,-14-1-4 0 0,0 0-1 0 0,0 0 1 0 0,0-1 0 0 0,-1 1-1 0 0,1-1 1 0 0,0 0 0 0 0,0 0-1 0 0,-1 0 1 0 0,1 0 0 0 0,0 0-1 0 0,-1 0 1 0 0,1-1-1 0 0,-1 1 1 0 0,0-1 0 0 0,0 0-1 0 0,1 1 1 0 0,-1-1 0 0 0,0 0-1 0 0,0-1 1 0 0,-1 1 0 0 0,4-4-1 0 0,2-5-814 0 0,3-6-5021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73 3223 0 0,'-1'4'976'0'0,"0"-1"0"0"0,0 1 0 0 0,1-1 0 0 0,-1 1-1 0 0,1 0 1 0 0,0 4 0 0 0,5 24 2180 0 0,-3-25-2879 0 0,1 0-1 0 0,0 0 1 0 0,0 0 0 0 0,0 0 0 0 0,1-1-1 0 0,5 9 1 0 0,-8-14-268 0 0,0 0 1 0 0,-1 0-1 0 0,1 0 0 0 0,0 0 0 0 0,-1-1 0 0 0,1 1 0 0 0,0 0 0 0 0,0-1 0 0 0,0 1 1 0 0,0 0-1 0 0,0-1 0 0 0,0 1 0 0 0,0-1 0 0 0,0 1 0 0 0,0-1 0 0 0,0 1 1 0 0,0-1-1 0 0,1 0 0 0 0,-1 0 7 0 0,0 0 0 0 0,0 0 0 0 0,0 0 1 0 0,-1 0-1 0 0,1-1 0 0 0,0 1 0 0 0,0 0 0 0 0,-1 0 1 0 0,1-1-1 0 0,0 1 0 0 0,-1-1 0 0 0,1 1 0 0 0,0-1 1 0 0,-1 1-1 0 0,1-1 0 0 0,0 1 0 0 0,-1-1 0 0 0,1 1 1 0 0,0-2-1 0 0,1-1 54 0 0,0 0 1 0 0,0-1-1 0 0,-1 1 1 0 0,1-1-1 0 0,-1 1 1 0 0,0-1-1 0 0,0 1 1 0 0,2-8-1 0 0,4-69 138 0 0,-4 89-244 0 0,-1-1 0 0 0,1 1 0 0 0,0-1 0 0 0,1 1 0 0 0,8 13 0 0 0,-10-19 36 0 0,0 0 0 0 0,0-1 0 0 0,0 1 0 0 0,0 0 0 0 0,0-1 0 0 0,1 1 0 0 0,-1-1-1 0 0,1 0 1 0 0,0 0 0 0 0,3 2 0 0 0,-5-3 1 0 0,0-1-1 0 0,0 0 0 0 0,0 1 1 0 0,0-1-1 0 0,0 0 0 0 0,0 1 1 0 0,0-1-1 0 0,0 0 0 0 0,0 0 1 0 0,0 0-1 0 0,0 0 0 0 0,0 0 1 0 0,0 0-1 0 0,0 0 0 0 0,0 0 1 0 0,0-1-1 0 0,0 1 0 0 0,0 0 1 0 0,0-1-1 0 0,0 1 0 0 0,0-1 1 0 0,0 1-1 0 0,0-1 0 0 0,0 1 1 0 0,0-1-1 0 0,-1 1 0 0 0,1-1 1 0 0,0 0-1 0 0,0 1 1 0 0,-1-1-1 0 0,1 0 0 0 0,0 0 1 0 0,-1 0-1 0 0,1 0 0 0 0,-1 1 1 0 0,1-1-1 0 0,0-2 0 0 0,16-34 183 0 0,-16 35-172 0 0,0-1 0 0 0,0 1 0 0 0,0-1 0 0 0,-1 1 0 0 0,1-1 0 0 0,-1 1 0 0 0,0-1 0 0 0,0 1 0 0 0,0-1 0 0 0,0 1 0 0 0,0-1 0 0 0,-1 1 0 0 0,1-1 0 0 0,-1-2 0 0 0,3 14-13 0 0,0 1 0 0 0,0 14 0 0 0,0-9 0 0 0,-1-6 2 0 0,0-6 0 0 0,0 1 0 0 0,-1 0 0 0 0,1 0 0 0 0,-1-1 0 0 0,0 1 0 0 0,0 0 0 0 0,-2 7 0 0 0,-3-41 503 0 0,1 1-314 0 0,2 16-5 0 0,0 1-1 0 0,1-1 0 0 0,0 0 1 0 0,1 0-1 0 0,1 0 1 0 0,2-13-1 0 0,-3 25-175 0 0,0 0-1 0 0,1 0 0 0 0,-1-1 1 0 0,1 1-1 0 0,0 0 1 0 0,-1 0-1 0 0,1 0 0 0 0,0 0 1 0 0,0 0-1 0 0,-1 0 1 0 0,1 0-1 0 0,0 0 0 0 0,0 1 1 0 0,0-1-1 0 0,0 0 1 0 0,0 0-1 0 0,0 1 0 0 0,0-1 1 0 0,1 1-1 0 0,-1-1 0 0 0,0 1 1 0 0,0-1-1 0 0,0 1 1 0 0,1 0-1 0 0,-1-1 0 0 0,3 1 1 0 0,4-1-15 0 0,0 1 0 0 0,0 0 0 0 0,11 2 0 0 0,4-1 19 0 0,-16-1-94 0 0,13-3-2154 0 0,-17 2 426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 0 7279 0 0,'-7'2'1798'0'0,"0"0"-1"0"0,0 1 1 0 0,0-1-1 0 0,1 1 1 0 0,-10 6-1 0 0,14-8-1642 0 0,0 1-1 0 0,0-1 0 0 0,0 1 1 0 0,0-1-1 0 0,0 1 0 0 0,0 0 1 0 0,0 0-1 0 0,1 0 0 0 0,-1 0 1 0 0,1 0-1 0 0,0 0 0 0 0,-1 0 1 0 0,1 1-1 0 0,0-1 0 0 0,0 0 1 0 0,0 1-1 0 0,1-1 0 0 0,-1 1 1 0 0,0 3-1 0 0,1-5-142 0 0,0 1 1 0 0,0-1-1 0 0,0 0 0 0 0,0 0 1 0 0,1 0-1 0 0,-1 1 0 0 0,0-1 1 0 0,0 0-1 0 0,1 0 0 0 0,-1 0 1 0 0,1 0-1 0 0,-1 0 0 0 0,1 0 1 0 0,0 0-1 0 0,-1 0 0 0 0,1 0 1 0 0,0 0-1 0 0,2 2 0 0 0,20 13 34 0 0,-19-14-54 0 0,0 0 1 0 0,0 1 0 0 0,-1 0 0 0 0,7 5 0 0 0,-9-7 8 0 0,0 0 0 0 0,0 0-1 0 0,-1 0 1 0 0,1 0 0 0 0,-1 0 0 0 0,1 0 0 0 0,-1 0 0 0 0,1 0 0 0 0,-1 0 0 0 0,0 0 0 0 0,1 0 0 0 0,-1 0 0 0 0,0 0 0 0 0,0 0 0 0 0,0 0 0 0 0,0 0 0 0 0,0 1 0 0 0,0-1 0 0 0,0 0 0 0 0,0 0 0 0 0,0 0 0 0 0,-1 0 0 0 0,1 0 0 0 0,-1 2 0 0 0,0-1 61 0 0,0 0 0 0 0,0 0 0 0 0,0 0 0 0 0,-1 0 0 0 0,1 0 0 0 0,-1 0 1 0 0,0-1-1 0 0,1 1 0 0 0,-1 0 0 0 0,0-1 0 0 0,-4 3 0 0 0,-27 14 1028 0 0,21-12-921 0 0,4-2-263 0 0,5-2-44 0 0,-1 0 0 0 0,1 0 0 0 0,-1 0 0 0 0,-5 5 0 0 0,16-20-6975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17 3679 0 0,'0'-1'446'0'0,"0"0"-1"0"0,0 0 0 0 0,0 0 0 0 0,0 0 1 0 0,0 0-1 0 0,-1 0 0 0 0,1 0 0 0 0,0 0 1 0 0,0 0-1 0 0,-1 1 0 0 0,1-1 0 0 0,0 0 0 0 0,-1 0 1 0 0,1 0-1 0 0,-1 0 0 0 0,0 0 0 0 0,1 1-326 0 0,-1 0-1 0 0,1-1 0 0 0,-1 1 1 0 0,1 0-1 0 0,0 0 0 0 0,-1 0 0 0 0,1 0 1 0 0,-1 0-1 0 0,1 0 0 0 0,0 1 1 0 0,-1-1-1 0 0,1 0 0 0 0,-1 0 0 0 0,1 0 1 0 0,0 0-1 0 0,-1 0 0 0 0,1 0 1 0 0,-1 1-1 0 0,1-1 0 0 0,0 0 0 0 0,-1 0 1 0 0,1 1-1 0 0,0-1 0 0 0,0 0 1 0 0,-1 1-1 0 0,1-1 0 0 0,0 0 0 0 0,-1 1 1 0 0,1-1-1 0 0,0 0 0 0 0,0 1 1 0 0,0-1-1 0 0,0 0 0 0 0,-1 1 0 0 0,1-1 1 0 0,0 1-1 0 0,0 0 0 0 0,-3 4 304 0 0,0 1-1 0 0,1 0 1 0 0,0 0 0 0 0,0 0-1 0 0,0 1 1 0 0,1-1-1 0 0,0 0 1 0 0,0 1-1 0 0,0 7 1 0 0,1-12-395 0 0,0 1 1 0 0,0 0-1 0 0,0-1 1 0 0,0 1-1 0 0,1 0 1 0 0,-1-1-1 0 0,1 1 0 0 0,-1 0 1 0 0,1-1-1 0 0,0 1 1 0 0,0-1-1 0 0,0 1 0 0 0,0-1 1 0 0,1 0-1 0 0,-1 1 1 0 0,1-1-1 0 0,-1 0 1 0 0,1 0-1 0 0,0 0 0 0 0,0 0 1 0 0,-1 0-1 0 0,2-1 1 0 0,-1 1-1 0 0,3 2 1 0 0,-4-4-27 0 0,0 1 0 0 0,0-1 0 0 0,1 1 0 0 0,-1-1 0 0 0,0 0 0 0 0,0 0 0 0 0,0 1 0 0 0,0-1 0 0 0,0 0 0 0 0,0 0 0 0 0,0 0 0 0 0,1 0 0 0 0,-1 0 0 0 0,0 0 0 0 0,0-1 0 0 0,0 1 0 0 0,0 0 0 0 0,0 0 0 0 0,0-1 1 0 0,0 1-1 0 0,2-1 0 0 0,-2 0 15 0 0,1-1-1 0 0,-1 1 1 0 0,1 0 0 0 0,-1-1 0 0 0,0 1 0 0 0,1-1 0 0 0,-1 1 0 0 0,0-1 0 0 0,0 1 0 0 0,0-1 0 0 0,1-3-1 0 0,0 1 52 0 0,0-1 0 0 0,-1 1 0 0 0,0-1 0 0 0,0 1 0 0 0,0-1 0 0 0,0 0 0 0 0,-1 0-1 0 0,1 1 1 0 0,-2-8 0 0 0,1 9-49 0 0,-1 0-1 0 0,1 1 1 0 0,-1-1-1 0 0,0 1 1 0 0,0-1-1 0 0,0 1 1 0 0,0-1 0 0 0,-1 1-1 0 0,1 0 1 0 0,-1-1-1 0 0,1 1 1 0 0,-1 0-1 0 0,0 0 1 0 0,0 0-1 0 0,0 0 1 0 0,0 1 0 0 0,-4-4-1 0 0,5 4-301 0 0,-1 1 1 0 0,1-1-1 0 0,-1 0 0 0 0,0 0 0 0 0,1 1 1 0 0,-1-1-1 0 0,0 1 0 0 0,0 0 0 0 0,0 0 1 0 0,-2-1-1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45 6967 0 0,'1'1'350'0'0,"0"0"0"0"0,1 0 1 0 0,-1 0-1 0 0,0 1 0 0 0,0-1 0 0 0,0 0 0 0 0,-1 0 0 0 0,1 1 0 0 0,0-1 0 0 0,0 0 0 0 0,-1 1 0 0 0,1-1 0 0 0,-1 0 0 0 0,1 3 0 0 0,6 24 823 0 0,-6-23-805 0 0,2 16 706 0 0,0 1 1 0 0,1 26-1 0 0,-5-53-838 0 0,0-1 1 0 0,0 1-1 0 0,0-1 1 0 0,-2-6 0 0 0,-3-11 221 0 0,2 4-99 0 0,1 8 59 0 0,-1-22-1 0 0,3 30-349 0 0,1 1 0 0 0,0 0 0 0 0,0-1 1 0 0,0 1-1 0 0,1-1 0 0 0,-1 1 0 0 0,1 0 0 0 0,-1-1 0 0 0,1 1 0 0 0,0 0 1 0 0,0-1-1 0 0,0 1 0 0 0,0 0 0 0 0,3-4 0 0 0,-2 5-44 0 0,-1 0 0 0 0,1 0 0 0 0,0 0 0 0 0,0 1 0 0 0,0-1 0 0 0,0 1-1 0 0,0-1 1 0 0,0 1 0 0 0,1-1 0 0 0,-1 1 0 0 0,0 0 0 0 0,0 0 0 0 0,0 0 0 0 0,0 1 0 0 0,4 0 0 0 0,11-1 64 0 0,-15 0-56 0 0,0-1 0 0 0,-1 1 0 0 0,1-1 0 0 0,0 1-1 0 0,-1-1 1 0 0,1 0 0 0 0,-1 0 0 0 0,1 0 0 0 0,-1 0 0 0 0,0 0 0 0 0,1 0 0 0 0,-1 0 0 0 0,0 0 0 0 0,0 0 0 0 0,2-2 0 0 0,7-7-50 0 0,-5 9-1065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0 114 3223 0 0,'9'-12'9160'0'0,"2"-14"-7132"0"0,-4 10-849 0 0,32-42 1670 0 0,-39 58-2845 0 0,0 0-1 0 0,0 0 1 0 0,0 0-1 0 0,0 0 1 0 0,0-1 0 0 0,0 1-1 0 0,0 0 1 0 0,0 0-1 0 0,0 0 1 0 0,0 0-1 0 0,0 0 1 0 0,0 0 0 0 0,0 0-1 0 0,0 0 1 0 0,0 0-1 0 0,0 0 1 0 0,0 0-1 0 0,0 0 1 0 0,0 0 0 0 0,0 0-1 0 0,0 0 1 0 0,1 0-1 0 0,-1-1 1 0 0,0 1-1 0 0,0 0 1 0 0,0 0 0 0 0,0 0-1 0 0,0 0 1 0 0,0 0-1 0 0,0 0 1 0 0,0 0-1 0 0,0 0 1 0 0,0 0-1 0 0,0 0 1 0 0,0 0 0 0 0,1 0-1 0 0,-1 0 1 0 0,0 0-1 0 0,0 0 1 0 0,0 0-1 0 0,0 0 1 0 0,0 0 0 0 0,0 1-1 0 0,0-1 1 0 0,0 0-1 0 0,0 0 1 0 0,0 0-1 0 0,0 0 1 0 0,0 0 0 0 0,0 0-1 0 0,1 0 1 0 0,-1 0-1 0 0,0 0 1 0 0,3 6 116 0 0,2 11 71 0 0,-4-15-119 0 0,8 32 40 0 0,-2 0 0 0 0,-1 0 0 0 0,-2 0 0 0 0,-1 1 0 0 0,-2-1 0 0 0,-1 1 0 0 0,-7 53 0 0 0,6-85-103 0 0,1 0 1 0 0,-1 1-1 0 0,1-1 0 0 0,-1 0 1 0 0,0 0-1 0 0,0 0 0 0 0,0 0 0 0 0,-1 0 1 0 0,1 0-1 0 0,-1-1 0 0 0,0 1 0 0 0,-2 3 1 0 0,0-2 17 0 0,-2 1-1 0 0,1 0 1 0 0,0-1 0 0 0,-9 5 0 0 0,10-7-26 0 0,-7 8-1 0 0,9-8 0 0 0,1 0 0 0 0,-1-1 0 0 0,0 1 0 0 0,0 0 0 0 0,0-1 0 0 0,0 1 0 0 0,0-1 0 0 0,-1 0 0 0 0,1 0 0 0 0,0 0 0 0 0,0 0 0 0 0,-5 1 0 0 0,46-12 1296 0 0,4 8-590 0 0,-32 3-415 0 0,1-2 1 0 0,-1 0 0 0 0,16-3-1 0 0,-21 2-2183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58 2759 0 0,'-1'-1'336'0'0,"1"1"-1"0"0,-1-1 0 0 0,1 1 0 0 0,0 0 0 0 0,-1-1 0 0 0,0 0 0 0 0,1 0 0 0 0,-1 1 0 0 0,1-1 0 0 0,-1 0 0 0 0,1 0 0 0 0,-1 1 0 0 0,1-1 0 0 0,0-2 0 0 0,-3-1 4076 0 0,2 7-1680 0 0,1-3-2676 0 0,1 1-1 0 0,-1-1 0 0 0,0 1 0 0 0,0 0 1 0 0,1-1-1 0 0,-1 1 0 0 0,0 0 0 0 0,1-1 1 0 0,-1 0-1 0 0,1 1 0 0 0,-1-1 0 0 0,0 1 1 0 0,0 0-1 0 0,1-1 0 0 0,-1 1 0 0 0,1-1 1 0 0,0 1-1 0 0,-1-1 0 0 0,1 0 0 0 0,0 1 1 0 0,-1-1-1 0 0,0 0 0 0 0,1 0 0 0 0,0 0 1 0 0,-1 0-1 0 0,1 0 0 0 0,0 1 0 0 0,0-1 1 0 0,0 0-1 0 0,21 2 814 0 0,39-3 301 0 0,59 2-543 0 0,-113-1-594 0 0,1 0-1 0 0,-2-1 1 0 0,2 0 0 0 0,-1 0 0 0 0,0 0 0 0 0,7-4-1 0 0,39-16 303 0 0,-25 9-101 0 0,-22 9-205 0 0,0 0 1 0 0,1 1-1 0 0,-1 0 0 0 0,1 0 1 0 0,-1 0-1 0 0,1 2 0 0 0,0-1 0 0 0,-1 0 1 0 0,1 1-1 0 0,0-1 0 0 0,-1 2 0 0 0,1-1 1 0 0,0 1-1 0 0,10 3 0 0 0,16 4 3 0 0,0-1 1 0 0,40 4-1 0 0,-49-9 44 0 0,0-2 0 0 0,-1 0 0 0 0,48-8 0 0 0,-56 6-28 0 0,1 1 1 0 0,-1 0 0 0 0,0 1-1 0 0,19 2 1 0 0,61 14 152 0 0,-58-10-182 0 0,1 0 0 0 0,50 1 0 0 0,-39-10 107 0 0,-36 2-60 0 0,-1 0 1 0 0,1 0 0 0 0,-1 1-1 0 0,26 4 1 0 0,-18-1-25 0 0,0-1 1 0 0,1-1-1 0 0,32-2 0 0 0,-28 0-1 0 0,41 5 0 0 0,-60-4-21 0 0,-1 1 1 0 0,0 0-1 0 0,1 0 0 0 0,6 3 1 0 0,-10-2-13 0 0,0-1 0 0 0,0 0 1 0 0,0 0-1 0 0,0 0 1 0 0,0 0-1 0 0,0 1 0 0 0,-1-1 1 0 0,1 1-1 0 0,0 0 1 0 0,-1-1-1 0 0,0 1 0 0 0,1 0 1 0 0,0 2-1 0 0,6 11 135 0 0,-2 1 0 0 0,-1-1 0 0 0,1 1 1 0 0,-2 1-1 0 0,-1-1 0 0 0,2 19 0 0 0,2 57 61 0 0,-6-49-124 0 0,15 129 122 0 0,-13-143-191 0 0,1 44 21 0 0,-7 95 0 0 0,2-136-29 0 0,-6 241 62 0 0,-10-24-5 0 0,12-199-54 0 0,-22 234-5 0 0,12-158 0 0 0,-2 11 0 0 0,14-93 0 0 0,-7 70 0 0 0,8-98 0 0 0,-1-2 0 0 0,-1 1 0 0 0,0-1 0 0 0,-2 1 0 0 0,-10 21 0 0 0,13-30 13 0 0,-1 1 0 0 0,0 0 0 0 0,-1 0-1 0 0,-5 5 1 0 0,7-9-8 0 0,1-1 1 0 0,-1 1-1 0 0,0-1 0 0 0,0 0 1 0 0,0 0-1 0 0,0-1 0 0 0,0 1 1 0 0,0 0-1 0 0,-1-1 0 0 0,1 0 1 0 0,-5 2-1 0 0,-37 10 84 0 0,31-9-71 0 0,-1 2 1 0 0,1-3 0 0 0,-1 0-1 0 0,0-1 1 0 0,0 0-1 0 0,-17-1 1 0 0,-75-6 54 0 0,-109-5 99 0 0,26-6-108 0 0,-65-17 128 0 0,222 28-192 0 0,-44-4 0 0 0,68 8 0 0 0,-1 2 0 0 0,1-1 0 0 0,-1 1 0 0 0,0 1 0 0 0,-17 3 0 0 0,13-1 0 0 0,0-2 0 0 0,1 0 0 0 0,-1-1 0 0 0,-1 0 0 0 0,2-1 0 0 0,-17-2 0 0 0,17 1 0 0 0,2 0 0 0 0,-1 1 0 0 0,-12-5 0 0 0,21 4 0 0 0,1 1 0 0 0,0-1 0 0 0,-1 0 0 0 0,1 0 0 0 0,0-1 0 0 0,0 1 0 0 0,0 0 0 0 0,0-1 0 0 0,0 1 0 0 0,0-1 0 0 0,1 0 0 0 0,-1 0 0 0 0,0 1 0 0 0,1-2 0 0 0,-1 2 0 0 0,1-2 0 0 0,-1 1 0 0 0,2 0 0 0 0,-1 0 0 0 0,0 0 0 0 0,-2-4 0 0 0,1-5 0 0 0,-2 0 0 0 0,2-1 0 0 0,-1-16 0 0 0,0 7 0 0 0,-3-14 0 0 0,-6-51 0 0 0,-7-28-26 0 0,12 76 7 0 0,-6-74 0 0 0,2-99 19 0 0,3 70 0 0 0,9-171 0 0 0,1 45 0 0 0,9-33 0 0 0,-9 278 0 0 0,0 7 0 0 0,0-16 0 0 0,0 0 0 0 0,-2 0 0 0 0,-7-57 0 0 0,6 82 0 0 0,0 0 0 0 0,1 0 0 0 0,0 0 0 0 0,0 0 0 0 0,0 0 0 0 0,1 1 0 0 0,2-11 0 0 0,2 1 0 0 0,8-22 0 0 0,-2 9 0 0 0,-7 12 0 0 0,0 0 0 0 0,-1 0 0 0 0,2-28 0 0 0,-5 21 351 0 0,-1 11-5987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33 395 2759 0 0,'0'5'446'0'0,"-1"-1"0"0"0,0 0 0 0 0,0 0 0 0 0,0-1 0 0 0,-1 1 0 0 0,0 0 0 0 0,1 0 0 0 0,-3 3 0 0 0,-8 18 1919 0 0,5 1-646 0 0,7-29-1103 0 0,1-1 0 0 0,0 1 1 0 0,0 0-1 0 0,0-1 0 0 0,2-4 0 0 0,3-7-83 0 0,7-22 109 0 0,1 0 1 0 0,2 1-1 0 0,33-53 0 0 0,2-6 69 0 0,-44 79-668 0 0,19-33 63 0 0,-23 44-85 0 0,0 0 1 0 0,0 1-1 0 0,0 0 0 0 0,1 0 0 0 0,-1 0 0 0 0,1 0 0 0 0,8-6 0 0 0,-12 10-18 0 0,0 0 0 0 0,0 0 0 0 0,0 0 0 0 0,0-1 1 0 0,1 1-1 0 0,-1 0 0 0 0,0 0 0 0 0,0 0 0 0 0,0-1 1 0 0,1 1-1 0 0,-1 0 0 0 0,0 0 0 0 0,0 0 0 0 0,1 0 1 0 0,-1 0-1 0 0,0-1 0 0 0,1 1 0 0 0,-1 0 0 0 0,0 0 1 0 0,0 0-1 0 0,1 0 0 0 0,-1 0 0 0 0,0 0 1 0 0,1 0-1 0 0,-1 0 0 0 0,0 0 0 0 0,0 0 0 0 0,1 0 1 0 0,-1 0-1 0 0,0 0 0 0 0,1 0 0 0 0,-1 1 0 0 0,0-1 1 0 0,0 0-1 0 0,1 0 0 0 0,-1 0 0 0 0,0 0 0 0 0,0 0 1 0 0,0 1-1 0 0,1-1 0 0 0,-1 0 0 0 0,0 0 0 0 0,0 0 1 0 0,0 1-1 0 0,1-1 0 0 0,-1 0 0 0 0,0 0 0 0 0,0 1 1 0 0,0-1-1 0 0,0 0 0 0 0,0 0 0 0 0,1 1 1 0 0,-1-1-1 0 0,0 0 0 0 0,0 0 0 0 0,0 1 0 0 0,0-1 1 0 0,0 0-1 0 0,0 1 0 0 0,0-1 0 0 0,0 0 0 0 0,0 0 1 0 0,0 1-1 0 0,0-1 0 0 0,0 0 0 0 0,0 1 0 0 0,0-1 1 0 0,-1 0-1 0 0,1 1 0 0 0,-5 24 175 0 0,3-20-151 0 0,1 1-11 0 0,-5 18 55 0 0,-3 38-1 0 0,8-56-76 0 0,1 1 0 0 0,0-1 0 0 0,0 0 0 0 0,0 1 0 0 0,1-1 0 0 0,0 1-1 0 0,0-1 1 0 0,1 0 0 0 0,0 0 0 0 0,0 0 0 0 0,4 8 0 0 0,-6-14 0 0 0,1 1 1 0 0,-1-1-1 0 0,1 1 0 0 0,-1-1 1 0 0,1 1-1 0 0,-1-1 1 0 0,1 1-1 0 0,-1-1 0 0 0,1 0 1 0 0,0 1-1 0 0,-1-1 1 0 0,1 0-1 0 0,0 1 0 0 0,-1-1 1 0 0,1 0-1 0 0,0 0 1 0 0,-1 0-1 0 0,1 0 0 0 0,0 0 1 0 0,0 0-1 0 0,-1 0 1 0 0,1 0-1 0 0,0 0 0 0 0,-1 0 1 0 0,1 0-1 0 0,0 0 1 0 0,-1 0-1 0 0,1-1 0 0 0,0 1 1 0 0,-1 0-1 0 0,1 0 1 0 0,0-1-1 0 0,-1 1 0 0 0,1 0 1 0 0,-1-1-1 0 0,1 1 1 0 0,1-2-1 0 0,24-19-88 0 0,-23 19 96 0 0,10-13-26 0 0,0 0 0 0 0,-1 0 0 0 0,-1-1 0 0 0,0 0 0 0 0,15-32 0 0 0,12-19-22 0 0,-34 62 46 0 0,-1 1 0 0 0,1-1 0 0 0,0 1 0 0 0,7-6 0 0 0,-9 8 0 0 0,0 0 0 0 0,0 1 0 0 0,0-1 0 0 0,0 1 0 0 0,1 0 0 0 0,-1 0 0 0 0,0 0 0 0 0,0 0 0 0 0,1 0 0 0 0,-1 0 0 0 0,1 0 0 0 0,-1 1 0 0 0,4-1 0 0 0,-6 1 1 0 0,0 0 1 0 0,1 0-1 0 0,-1 1 0 0 0,0-1 0 0 0,1 0 1 0 0,-1 0-1 0 0,0 0 0 0 0,0 0 0 0 0,1 0 0 0 0,-1 1 1 0 0,0-1-1 0 0,0 0 0 0 0,1 0 0 0 0,-1 1 1 0 0,0-1-1 0 0,0 0 0 0 0,1 0 0 0 0,-1 1 1 0 0,0-1-1 0 0,0 0 0 0 0,0 0 0 0 0,0 1 0 0 0,0-1 1 0 0,1 0-1 0 0,-1 1 0 0 0,0-1 0 0 0,0 0 1 0 0,0 1-1 0 0,0-1 0 0 0,0 0 0 0 0,0 1 0 0 0,0-1 1 0 0,0 0-1 0 0,0 1 0 0 0,0-1 0 0 0,0 0 1 0 0,0 1-1 0 0,-1-1 0 0 0,1 0 0 0 0,0 1 1 0 0,0-1-1 0 0,0 1 0 0 0,-6 17 84 0 0,5-16-71 0 0,-49 158 849 0 0,38-114-842 0 0,3 1 0 0 0,1 1 0 0 0,3-1 0 0 0,1 59 0 0 0,4-102-386 0 0,0 15 615 0 0,0-18-447 0 0,0-1-1 0 0,0 1 1 0 0,0-1-1 0 0,0 1 0 0 0,0-1 1 0 0,0 1-1 0 0,0-1 1 0 0,0 1-1 0 0,0-1 1 0 0,0 1-1 0 0,0-1 0 0 0,1 1 1 0 0,-1-1-1 0 0,0 1 1 0 0,0-1-1 0 0,1 1 0 0 0,-1-1 1 0 0,0 1-1 0 0,1-1 1 0 0,-1 1-1 0 0,1-1 0 0 0,-1 0 1 0 0,0 1-1 0 0,2 0 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129 47 919 0 0,'-7'-21'3231'0'0,"6"19"-2504"0"0,1 0 0 0 0,-1 0 1 0 0,1 0-1 0 0,-1 0 0 0 0,0 1 1 0 0,0-1-1 0 0,0 0 0 0 0,0 0 1 0 0,-1-2-1 0 0,1 4-564 0 0,0-1 1 0 0,0 0-1 0 0,0 1 0 0 0,1 0 1 0 0,-1-1-1 0 0,0 1 1 0 0,0-1-1 0 0,0 1 0 0 0,0 0 1 0 0,0 0-1 0 0,0 0 1 0 0,0-1-1 0 0,0 1 0 0 0,0 0 1 0 0,0 0-1 0 0,0 0 1 0 0,0 1-1 0 0,0-1 0 0 0,0 0 1 0 0,0 0-1 0 0,0 0 1 0 0,1 1-1 0 0,-1-1 0 0 0,0 0 1 0 0,-2 2-1 0 0,1-1 15 0 0,-1 1 1 0 0,0-1-1 0 0,1 1 0 0 0,-1 0 0 0 0,1 0 1 0 0,-1 0-1 0 0,1 0 0 0 0,0 0 0 0 0,0 1 0 0 0,0-1 1 0 0,0 1-1 0 0,1-1 0 0 0,-3 5 0 0 0,-3 6 111 0 0,-7 21 1 0 0,11-27-212 0 0,-3 8-71 0 0,1-1 0 0 0,0 1 1 0 0,1 0-1 0 0,1 0 0 0 0,0 0 0 0 0,1 0 0 0 0,1 1 0 0 0,1 29 0 0 0,0-44 2 0 0,0 0 0 0 0,0 0 0 0 0,0 0 0 0 0,0 0 0 0 0,0 0 0 0 0,0-1 0 0 0,1 1 0 0 0,-1 0-1 0 0,0 0 1 0 0,1 0 0 0 0,-1 0 0 0 0,0 0 0 0 0,1-1 0 0 0,-1 1 0 0 0,1 0 0 0 0,0 0 0 0 0,-1-1 0 0 0,1 1 0 0 0,1 1 0 0 0,-1-2-1 0 0,-1 0 0 0 0,1 0 0 0 0,-1 0 0 0 0,1 0 1 0 0,0 1-1 0 0,-1-1 0 0 0,1 0 0 0 0,-1 0 1 0 0,1-1-1 0 0,0 1 0 0 0,-1 0 0 0 0,1 0 0 0 0,0 0 1 0 0,-1 0-1 0 0,1 0 0 0 0,-1-1 0 0 0,1 1 1 0 0,-1 0-1 0 0,1-1 0 0 0,0 1 0 0 0,0-1 1 0 0,2-1 13 0 0,0-1 1 0 0,0 1 0 0 0,-1-1 0 0 0,1 0 0 0 0,-1 0 0 0 0,0 0 0 0 0,1 0 0 0 0,1-3 0 0 0,49-115 70 0 0,-42 97-105 0 0,-7 15 13 0 0,0 1-1 0 0,8-14 0 0 0,-12 22 0 0 0,0 0 0 0 0,0 0-1 0 0,0 0 1 0 0,0 1 0 0 0,0-1-1 0 0,0 0 1 0 0,0 0 0 0 0,0 0 0 0 0,0 0-1 0 0,0 0 1 0 0,0 0 0 0 0,0 0-1 0 0,1 0 1 0 0,-1 0 0 0 0,0 0 0 0 0,0 0-1 0 0,0 0 1 0 0,0 0 0 0 0,0 0-1 0 0,0 1 1 0 0,0-1 0 0 0,0 0 0 0 0,0 0-1 0 0,0 0 1 0 0,0 0 0 0 0,0 0-1 0 0,0 0 1 0 0,0 0 0 0 0,0 0 0 0 0,0 0-1 0 0,1 0 1 0 0,-1 0 0 0 0,0 0-1 0 0,0 0 1 0 0,0 0 0 0 0,0 0 0 0 0,0 0-1 0 0,0 0 1 0 0,0 0 0 0 0,0 0-1 0 0,0 0 1 0 0,0 0 0 0 0,0 0-1 0 0,0 0 1 0 0,1 0 0 0 0,-1 0 0 0 0,0 0-1 0 0,0 0 1 0 0,0 0 0 0 0,0 0-1 0 0,0 0 1 0 0,0 0 0 0 0,0 0 0 0 0,0-1-1 0 0,0 1 1 0 0,0 0 0 0 0,0 0-1 0 0,0 0 1 0 0,0 0 0 0 0,0 0 0 0 0,0 0-1 0 0,0 0 1 0 0,0 0 0 0 0,0 0-1 0 0,0 0 1 0 0,1 0 0 0 0,-1 0 0 0 0,0-1-1 0 0,0 12-43 0 0,-1 10-20 0 0,-1-6 47 0 0,0-1 0 0 0,1 24 1 0 0,2-33 9 0 0,-1 1 1 0 0,1-1 0 0 0,0 0 0 0 0,0 0 0 0 0,0 0 0 0 0,1 1 0 0 0,-1-1 0 0 0,1-1 0 0 0,1 1 0 0 0,3 7 0 0 0,-6-12 5 0 0,0 1 0 0 0,1-1 1 0 0,-1 1-1 0 0,0-1 0 0 0,0 0 0 0 0,1 1 1 0 0,-1-1-1 0 0,0 0 0 0 0,1 1 0 0 0,-1-1 1 0 0,0 0-1 0 0,1 1 0 0 0,-1-1 0 0 0,1 0 1 0 0,-1 0-1 0 0,0 1 0 0 0,1-1 0 0 0,-1 0 1 0 0,1 0-1 0 0,-1 0 0 0 0,1 0 0 0 0,-1 0 1 0 0,1 0-1 0 0,-1 0 0 0 0,0 0 0 0 0,2 0 1 0 0,-2 0 6 0 0,1 0 1 0 0,0-1-1 0 0,0 1 1 0 0,-1 0 0 0 0,1-1-1 0 0,-1 1 1 0 0,1-1 0 0 0,0 1-1 0 0,-1-1 1 0 0,1 1-1 0 0,-1-1 1 0 0,1 0 0 0 0,-1 1-1 0 0,1-2 1 0 0,2-4 57 0 0,0-1 0 0 0,0 1-1 0 0,2-8 1 0 0,-3 7-43 0 0,10-22 43 0 0,38-103 10 0 0,-54 147 242 0 0,1 0-1 0 0,-1 17 1 0 0,0-4-12 0 0,-3 36-58 0 0,6-58-267 0 0,1 0 0 0 0,0 0-1 0 0,1 1 1 0 0,0-1 0 0 0,0 0-1 0 0,0 0 1 0 0,0 1 0 0 0,4 5 0 0 0,-5-12-4 0 0,0 0 0 0 0,0 0 1 0 0,0 1-1 0 0,0-1 1 0 0,0 0-1 0 0,0 0 0 0 0,0 0 1 0 0,0 0-1 0 0,0 1 1 0 0,0-1-1 0 0,0 0 0 0 0,0 0 1 0 0,0 0-1 0 0,0 0 1 0 0,0 0-1 0 0,1 0 1 0 0,-1 1-1 0 0,0-1 0 0 0,0 0 1 0 0,0 0-1 0 0,0 0 1 0 0,0 0-1 0 0,0 0 0 0 0,1 0 1 0 0,-1 0-1 0 0,0 0 1 0 0,0 0-1 0 0,0 0 0 0 0,0 0 1 0 0,1 0-1 0 0,-1 0 1 0 0,0 0-1 0 0,0 1 1 0 0,0-1-1 0 0,0 0 0 0 0,0-1 1 0 0,1 1-1 0 0,-1 0 1 0 0,0 0-1 0 0,0 0 0 0 0,0 0 1 0 0,0 0-1 0 0,1 0 1 0 0,-1 0-1 0 0,0 0 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 8751 0 0,'-10'12'5343'0'0,"8"-10"-5149"0"0,1-1 0 0 0,0 1 0 0 0,0 0 1 0 0,0-1-1 0 0,0 1 0 0 0,0 0 0 0 0,0 0 0 0 0,1-1 0 0 0,-1 1 0 0 0,1 0 0 0 0,-2 4 0 0 0,3-6-260 0 0,-1 0-1 0 0,0 1 1 0 0,0-1 0 0 0,0 1-1 0 0,0-1 1 0 0,1 0 0 0 0,-1 1-1 0 0,0-1 1 0 0,0 0-1 0 0,1 1 1 0 0,-1-1 0 0 0,0 0-1 0 0,1 0 1 0 0,-1 1 0 0 0,0-1-1 0 0,1 0 1 0 0,-1 0-1 0 0,0 0 1 0 0,1 1 0 0 0,0-1-632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54 3679 0 0,'3'10'3533'0'0,"-2"10"-2533"0"0,-1-11-726 0 0,0 16 451 0 0,0 0 0 0 0,-2 0 0 0 0,-1 0 0 0 0,0 0-1 0 0,-10 30 1 0 0,10-49 556 0 0,2-15-513 0 0,1-16-46 0 0,4-3-257 0 0,1 1 1 0 0,1-1-1 0 0,2 1 0 0 0,19-48 1 0 0,-24 70-523 0 0,0-1 1 0 0,0 1 0 0 0,1 0 0 0 0,-1 0-1 0 0,1 0 1 0 0,0 0 0 0 0,1 1 0 0 0,5-6 0 0 0,-9 10 43 0 0,0-1 0 0 0,0 0 0 0 0,0 0 0 0 0,0 0 0 0 0,0 0 0 0 0,0 1 0 0 0,1-1 0 0 0,-1 0 0 0 0,0 1 0 0 0,0-1 1 0 0,1 1-1 0 0,-1 0 0 0 0,0-1 0 0 0,1 1 0 0 0,-1 0 0 0 0,0 0 0 0 0,1 0 0 0 0,-1 0 0 0 0,1 0 0 0 0,-1 0 0 0 0,0 0 0 0 0,1 0 1 0 0,-1 1-1 0 0,0-1 0 0 0,1 0 0 0 0,-1 1 0 0 0,0-1 0 0 0,0 1 0 0 0,1 0 0 0 0,-1-1 0 0 0,0 1 0 0 0,0 0 0 0 0,0 0 0 0 0,0-1 1 0 0,0 1-1 0 0,0 0 0 0 0,0 0 0 0 0,0 0 0 0 0,0 0 0 0 0,0 1 0 0 0,-1-1 0 0 0,2 2 0 0 0,0 1 76 0 0,0 0 0 0 0,0 0-1 0 0,-1 0 1 0 0,1 0 0 0 0,-1 1 0 0 0,0-1-1 0 0,-1 0 1 0 0,1 1 0 0 0,-1-1 0 0 0,0 8-1 0 0,-1 7 236 0 0,-3 22-1 0 0,2-25-214 0 0,0-2-40 0 0,0 1 0 0 0,2-1 0 0 0,1 27 0 0 0,7-6-2653 0 0,-6-30 1280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 45 3679 0 0,'-18'-22'10476'0'0,"15"19"-9595"0"0,0 1-1 0 0,0-1 1 0 0,0 1 0 0 0,-7-5 0 0 0,8 6-723 0 0,0 1 1 0 0,0-1-1 0 0,0 0 0 0 0,0 0 0 0 0,0 1 1 0 0,0-1-1 0 0,-1 1 0 0 0,1-1 1 0 0,0 1-1 0 0,0 0 0 0 0,0 0 0 0 0,0 0 1 0 0,0 0-1 0 0,-1 0 0 0 0,1 1 1 0 0,0-1-1 0 0,0 1 0 0 0,0-1 0 0 0,0 1 1 0 0,0 0-1 0 0,0 0 0 0 0,0 0 1 0 0,-3 2-1 0 0,-4 4 3 0 0,0 1 0 0 0,0 1 1 0 0,1-1-1 0 0,0 1 0 0 0,1 1 0 0 0,-11 16 1 0 0,-1 2-101 0 0,8-13-51 0 0,1 1 0 0 0,0 1 0 0 0,1-1-1 0 0,1 1 1 0 0,0 1 0 0 0,1 0 0 0 0,1 0-1 0 0,-6 34 1 0 0,10-42-13 0 0,1 0 1 0 0,1 1-1 0 0,0-1 0 0 0,0 1 1 0 0,1-1-1 0 0,0 1 0 0 0,4 16 0 0 0,-3-20-2 0 0,1 0 0 0 0,0 1 0 0 0,0-1-1 0 0,0 0 1 0 0,1-1 0 0 0,0 1 0 0 0,1 0-1 0 0,-1-1 1 0 0,1 0 0 0 0,0 0-1 0 0,8 6 1 0 0,-8-7-3 0 0,2 0 0 0 0,-1 0 0 0 0,1-1 0 0 0,-1 0 0 0 0,1 0 0 0 0,0 0 0 0 0,1-1 0 0 0,-1 0 0 0 0,14 3 0 0 0,-20-6-15 0 0,1 0 0 0 0,0 0 0 0 0,-1 0 0 0 0,1 0 0 0 0,0-1 0 0 0,-1 1 0 0 0,1 0 0 0 0,-1-1 0 0 0,1 0 0 0 0,-1 1 0 0 0,1-1 0 0 0,-1 0 0 0 0,1 0-1 0 0,-1 1 1 0 0,1-1 0 0 0,-1 0 0 0 0,0-1 0 0 0,0 1 0 0 0,1 0 0 0 0,-1 0 0 0 0,0 0 0 0 0,0-1 0 0 0,1-2 0 0 0,4-4-414 0 0,-1-1 0 0 0,7-17 0 0 0,-7 15-404 0 0,11-25-5723 0 0,-13 29 1129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 60 1375 0 0,'-2'1'7664'0'0,"-2"7"-4597"0"0,-3 15-2837 0 0,4-14 993 0 0,0 2-591 0 0,-5 10 935 0 0,-6 36 0 0 0,12-50-1456 0 0,1-1 0 0 0,1 0-1 0 0,-1 1 1 0 0,1-1-1 0 0,1 0 1 0 0,-1 1 0 0 0,1-1-1 0 0,0 0 1 0 0,0 1-1 0 0,4 8 1 0 0,-5-13-100 0 0,1-1 0 0 0,-1 1-1 0 0,1-1 1 0 0,-1 0 0 0 0,1 0 0 0 0,-1 1 0 0 0,1-1 0 0 0,0 0 0 0 0,0 0 0 0 0,0 0-1 0 0,0 0 1 0 0,0 0 0 0 0,0 0 0 0 0,0 0 0 0 0,0 0 0 0 0,0 0 0 0 0,0-1-1 0 0,1 1 1 0 0,-1 0 0 0 0,0-1 0 0 0,0 1 0 0 0,1-1 0 0 0,-1 1 0 0 0,0-1 0 0 0,1 1-1 0 0,-1-1 1 0 0,1 0 0 0 0,-1 0 0 0 0,0 0 0 0 0,1 0 0 0 0,-1 0 0 0 0,2 0-1 0 0,0-1 2 0 0,-1 0-1 0 0,0 1 1 0 0,0-1-1 0 0,0 0 1 0 0,0 0-1 0 0,0-1 1 0 0,0 1-1 0 0,-1 0 1 0 0,1-1-1 0 0,0 1 1 0 0,0-1-1 0 0,-1 1 1 0 0,1-1-1 0 0,-1 0 1 0 0,0 1-1 0 0,1-1 0 0 0,-1 0 1 0 0,0 0-1 0 0,1-4 1 0 0,25-73 64 0 0,-17 48-39 0 0,14-30-1 0 0,-23 60-41 0 0,-1 5-10 0 0,1 11-29 0 0,-2 18-20 0 0,1-32 64 0 0,-2 62 0 0 0,3-56 0 0 0,-1 1 0 0 0,1-1 0 0 0,0 0 0 0 0,1 1 0 0 0,0-1 0 0 0,3 9 0 0 0,-5-15 0 0 0,0-1 0 0 0,0 0 0 0 0,1 1 0 0 0,-1-1 0 0 0,0 0 0 0 0,0 0 0 0 0,0 1 0 0 0,0-1 0 0 0,0 0 0 0 0,1 1 0 0 0,-1-1 0 0 0,0 0 0 0 0,0 0 0 0 0,0 0 0 0 0,1 1 0 0 0,-1-1 0 0 0,0 0 0 0 0,0 0 0 0 0,1 0 0 0 0,-1 1 0 0 0,0-1 0 0 0,0 0 0 0 0,1 0 0 0 0,-1 0 0 0 0,0 0 0 0 0,1 0 0 0 0,-1 0 0 0 0,0 0 0 0 0,0 0 0 0 0,1 1 0 0 0,6-9-1 0 0,4-21 29 0 0,-8 21 9 0 0,0 0-37 0 0,1 0 0 0 0,-1 1 0 0 0,1-1 0 0 0,1 1 0 0 0,-1 0 0 0 0,1 0 0 0 0,0 1 0 0 0,1-1 0 0 0,0 1 0 0 0,9-8 0 0 0,-15 14 0 0 0,1 0 0 0 0,-1-1-1 0 0,0 1 1 0 0,1 0 0 0 0,-1 0-1 0 0,0-1 1 0 0,1 1 0 0 0,-1 0-1 0 0,1 0 1 0 0,-1 0 0 0 0,0 0-1 0 0,1-1 1 0 0,-1 1 0 0 0,1 0-1 0 0,-1 0 1 0 0,1 0 0 0 0,-1 0-1 0 0,0 0 1 0 0,1 0 0 0 0,-1 0-1 0 0,1 0 1 0 0,-1 0 0 0 0,1 0-1 0 0,-1 0 1 0 0,0 1 0 0 0,1-1 0 0 0,-1 0-1 0 0,1 0 1 0 0,-1 0 0 0 0,0 0-1 0 0,1 1 1 0 0,-1-1 0 0 0,0 0-1 0 0,1 1 1 0 0,0 0-3 0 0,0 0-1 0 0,0 1 1 0 0,-1-1 0 0 0,1 0 0 0 0,-1 1-1 0 0,1-1 1 0 0,-1 0 0 0 0,0 1 0 0 0,1-1-1 0 0,-1 3 1 0 0,0 35-14 0 0,-3-18 17 0 0,2-16 8 0 0,0 1 0 0 0,0 0 0 0 0,0 0 0 0 0,1 0 0 0 0,0 0 0 0 0,0 0 0 0 0,3 12 0 0 0,3-48-8 0 0,-5 13 24 0 0,3-22 326 0 0,0 0 1 0 0,3 1-1 0 0,12-42 1 0 0,-18 78-289 0 0,-1 0 1 0 0,1 0 0 0 0,0 0-1 0 0,0 1 1 0 0,0-1 0 0 0,0 1-1 0 0,0-1 1 0 0,0 1 0 0 0,1-1-1 0 0,-1 1 1 0 0,0-1 0 0 0,1 1 0 0 0,-1 0-1 0 0,1 0 1 0 0,-1 0 0 0 0,1 0-1 0 0,0 0 1 0 0,-1 0 0 0 0,1 0-1 0 0,0 0 1 0 0,0 1 0 0 0,2-1 0 0 0,4-1-50 0 0,0 1 0 0 0,0 1 0 0 0,0-1 0 0 0,10 2 0 0 0,15-1-127 0 0,-17-3-3549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172 3 4143 0 0,'-11'-3'8011'0'0,"-2"7"-3939"0"0,-11 8-1202 0 0,20-10-2119 0 0,-1 0-393 0 0,1 1 0 0 0,0-1 1 0 0,0 1-1 0 0,1 0 0 0 0,-1 0 0 0 0,0 0 0 0 0,1 1 0 0 0,-6 6 0 0 0,8-8-341 0 0,1-1-1 0 0,-1 0 0 0 0,0 1 1 0 0,0-1-1 0 0,1 1 0 0 0,-1-1 0 0 0,1 1 1 0 0,-1-1-1 0 0,1 1 0 0 0,-1 0 1 0 0,1-1-1 0 0,0 1 0 0 0,0-1 1 0 0,0 1-1 0 0,0 0 0 0 0,0-1 0 0 0,0 1 1 0 0,1-1-1 0 0,-1 1 0 0 0,0 0 1 0 0,1-1-1 0 0,-1 1 0 0 0,1-1 0 0 0,0 1 1 0 0,-1-1-1 0 0,1 0 0 0 0,0 1 1 0 0,0-1-1 0 0,1 2 0 0 0,14 14-4 0 0,-12-13-16 0 0,0 0 1 0 0,-1 0-1 0 0,0 0 0 0 0,1 0 1 0 0,-1 0-1 0 0,4 10 0 0 0,-6-13 10 0 0,-1 1-1 0 0,0-1 1 0 0,1 1-1 0 0,-1-1 1 0 0,0 1 0 0 0,0-1-1 0 0,0 1 1 0 0,0-1-1 0 0,0 1 1 0 0,0-1-1 0 0,-1 1 1 0 0,1-1 0 0 0,0 0-1 0 0,-1 1 1 0 0,1-1-1 0 0,-1 1 1 0 0,1-1 0 0 0,-1 0-1 0 0,0 1 1 0 0,0-1-1 0 0,0 0 1 0 0,0 0-1 0 0,1 1 1 0 0,-2-1 0 0 0,1 0-1 0 0,0 0 1 0 0,0 0-1 0 0,0 0 1 0 0,-2 1-1 0 0,-3 3 55 0 0,-1 0-1 0 0,1-1 0 0 0,-1 0 1 0 0,0 0-1 0 0,0 0 0 0 0,0-1 1 0 0,0 0-1 0 0,-1 0 0 0 0,1-1 1 0 0,-1 0-1 0 0,0-1 0 0 0,1 1 1 0 0,-11-1-1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130 17 5983 0 0,'-1'-1'599'0'0,"0"0"0"0"0,-1 0 0 0 0,1 1-1 0 0,0-1 1 0 0,-1 0 0 0 0,1 0 0 0 0,0 1 0 0 0,-1-1-1 0 0,1 0 1 0 0,0 1 0 0 0,-1 0 0 0 0,1-1-1 0 0,-1 1 1 0 0,-2 0 0 0 0,2-1-147 0 0,-1 1 0 0 0,0 1 0 0 0,0-1 0 0 0,1 0 0 0 0,-1 1 0 0 0,0-1 1 0 0,-4 2-1 0 0,4 0-191 0 0,-1-1 1 0 0,1 1 0 0 0,-1 0-1 0 0,1-1 1 0 0,0 1 0 0 0,0 1-1 0 0,0-1 1 0 0,0 0 0 0 0,0 1-1 0 0,0 0 1 0 0,-3 5 0 0 0,-1 3-40 0 0,2 1 0 0 0,-1 0 0 0 0,1 1 0 0 0,1-1-1 0 0,1 1 1 0 0,0 0 0 0 0,0 0 0 0 0,0 15 0 0 0,2-24-188 0 0,1-1-1 0 0,0 0 1 0 0,0 1-1 0 0,1-1 1 0 0,-1 0-1 0 0,1 1 1 0 0,-1-1-1 0 0,3 7 1 0 0,-2-10-24 0 0,-1 1-1 0 0,0 0 1 0 0,1 0-1 0 0,-1-1 1 0 0,1 1-1 0 0,-1 0 1 0 0,1-1 0 0 0,-1 1-1 0 0,1-1 1 0 0,-1 1-1 0 0,1 0 1 0 0,0-1-1 0 0,-1 1 1 0 0,1-1 0 0 0,0 0-1 0 0,0 1 1 0 0,-1-1-1 0 0,1 1 1 0 0,0-1-1 0 0,0 0 1 0 0,-1 0 0 0 0,1 0-1 0 0,0 1 1 0 0,0-1-1 0 0,0 0 1 0 0,0 0-1 0 0,-1 0 1 0 0,1 0 0 0 0,0 0-1 0 0,0 0 1 0 0,0 0-1 0 0,-1-1 1 0 0,1 1-1 0 0,0 0 1 0 0,0 0 0 0 0,0-1-1 0 0,-1 1 1 0 0,1 0-1 0 0,0-1 1 0 0,0 1 0 0 0,0-1-1 0 0,8-4 43 0 0,-1 1-1 0 0,-1-1 0 0 0,1 0 1 0 0,-1-1-1 0 0,1 0 1 0 0,-2 0-1 0 0,12-14 0 0 0,-14 15-37 0 0,0 0 0 0 0,-1 0-1 0 0,0-1 1 0 0,0 0-1 0 0,0 1 1 0 0,-1-1 0 0 0,0 0-1 0 0,0 0 1 0 0,-1 0-1 0 0,1-1 1 0 0,-1 1 0 0 0,0-9-1 0 0,-1 8-242 0 0,0 0 0 0 0,-1 1 0 0 0,0-1 0 0 0,0 0 0 0 0,-1 0 0 0 0,0 1 0 0 0,0-1 0 0 0,-3-5 0 0 0,5 6-1992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22 101 3679 0 0,'-2'52'8215'0'0,"-13"70"-4836"0"0,11-107-713 0 0,4-24-1830 0 0,3-20-96 0 0,2 1-1 0 0,15-54 0 0 0,-19 77-678 0 0,2-4 50 0 0,0 0 0 0 0,1 0-1 0 0,0 1 1 0 0,0-1 0 0 0,10-14 0 0 0,-10 18 82 0 0,0 0 1 0 0,0 0-1 0 0,0 1 1 0 0,0-1-1 0 0,1 1 1 0 0,0 0-1 0 0,0 0 1 0 0,0 1-1 0 0,11-7 1 0 0,-13 9-121 0 0,1 0-1 0 0,-1 1 1 0 0,1-1 0 0 0,0 1 0 0 0,-1-1 0 0 0,1 1 0 0 0,0 0-1 0 0,4 1 1 0 0,20-2-132 0 0,-26 1-142 0 0,-1-1 1 0 0,0 1-1 0 0,1 0 1 0 0,-1-1-1 0 0,0 1 0 0 0,1-1 1 0 0,-1 1-1 0 0,0-1 0 0 0,0 0 1 0 0,0 0-1 0 0,1 0 0 0 0,-1 1 1 0 0,0-1-1 0 0,0 0 0 0 0,0 0 1 0 0,1-2-1 0 0,0 0-1247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61 59 1375 0 0,'-4'-12'5398'0'0,"2"10"-4648"0"0,1-1-1 0 0,-1 0 1 0 0,1 1-1 0 0,-1-1 1 0 0,0 1 0 0 0,0 0-1 0 0,0 0 1 0 0,-3-3-1 0 0,5 26 1835 0 0,13 42-1473 0 0,14 92-389 0 0,-26-138-723 0 0,0-1 0 0 0,-1 1 0 0 0,-1 0 0 0 0,0-1 0 0 0,-2 0 0 0 0,1 1-1 0 0,-8 21 1 0 0,2-20 58 0 0,7-18-53 0 0,1 1 0 0 0,0 0 1 0 0,-1 0-1 0 0,1-1 0 0 0,-1 1 1 0 0,1 0-1 0 0,-1 0 0 0 0,0-1 1 0 0,1 1-1 0 0,-1-1 0 0 0,0 1 1 0 0,1 0-1 0 0,-1-1 0 0 0,0 0 1 0 0,1 1-1 0 0,-1-1 0 0 0,0 1 1 0 0,-2 0-1 0 0,3-2 1 0 0,-1 1-1 0 0,1 0 1 0 0,-1-1-1 0 0,0 1 1 0 0,1 0 0 0 0,-1-1-1 0 0,1 1 1 0 0,-1 0 0 0 0,1-1-1 0 0,-1 1 1 0 0,1-1-1 0 0,-1 1 1 0 0,1-1 0 0 0,0 1-1 0 0,-1-1 1 0 0,1 0 0 0 0,0 1-1 0 0,-1-1 1 0 0,1 1 0 0 0,0-1-1 0 0,0 0 1 0 0,-1-1-1 0 0,-4-17 71 0 0,5 16-64 0 0,-9-34 6 0 0,2-1-1 0 0,2 0 1 0 0,0-41 0 0 0,5 61-12 0 0,1 0 1 0 0,0 0-1 0 0,1 0 1 0 0,2 1 0 0 0,-1-1-1 0 0,2 0 1 0 0,0 1 0 0 0,14-29-1 0 0,-19 44 13 0 0,1 0 1 0 0,0 1-1 0 0,0-1 0 0 0,1 0 0 0 0,-1 0 0 0 0,0 1 1 0 0,0-1-1 0 0,1 1 0 0 0,-1-1 0 0 0,1 1 1 0 0,-1-1-1 0 0,1 1 0 0 0,0 0 0 0 0,0 0 0 0 0,-1 0 1 0 0,1 0-1 0 0,0 0 0 0 0,0 0 0 0 0,0 0 0 0 0,0 1 1 0 0,0-1-1 0 0,0 1 0 0 0,0-1 0 0 0,4 1 1 0 0,-4 0 6 0 0,1 1 0 0 0,0-1 0 0 0,0 1 0 0 0,-1-1 0 0 0,1 1 0 0 0,-1 0 0 0 0,1 0 0 0 0,0 0 0 0 0,-1 1 0 0 0,0-1 0 0 0,1 0 0 0 0,-1 1 0 0 0,0 0 0 0 0,0-1 0 0 0,0 1 0 0 0,0 0 0 0 0,0 0 0 0 0,2 3 0 0 0,26 26 154 0 0,-20-22-122 0 0,15 20 0 0 0,-24-27-2 0 0,0 0 0 0 0,0 1 0 0 0,0-1 0 0 0,0 1 1 0 0,0-1-1 0 0,-1 1 0 0 0,1-1 0 0 0,-1 1 0 0 0,1 0 0 0 0,-1-1 0 0 0,0 1 0 0 0,0 0 0 0 0,0-1 0 0 0,-1 1 0 0 0,1-1 0 0 0,-1 1 0 0 0,1 0 0 0 0,-1-1 0 0 0,0 1 0 0 0,-1 2 1 0 0,-2 5 370 0 0,-1 0 1 0 0,0 0 0 0 0,-8 12 0 0 0,9-17-200 0 0,1-1 0 0 0,-1 0-1 0 0,-8 8 1 0 0,-3-3-838 0 0,14-9 426 0 0,1 0-1 0 0,-1 1 1 0 0,1-1-1 0 0,-1 0 1 0 0,1 0 0 0 0,-1 0-1 0 0,0 0 1 0 0,1 0-1 0 0,-1 0 1 0 0,1 0-1 0 0,-1 0 1 0 0,1 0-1 0 0,-1 0 1 0 0,1 0-1 0 0,-1-1 1 0 0,0 1 0 0 0,1 0-1 0 0,-1 0 1 0 0,1 0-1 0 0,-1-1 1 0 0,1 1-1 0 0,-1-1 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44 2303 0 0,'0'1'584'0'0,"-1"-1"0"0"0,0 1-1 0 0,1-1 1 0 0,-1 1 0 0 0,0 0 0 0 0,1 0-1 0 0,0 0 1 0 0,0-1 0 0 0,-1 1-1 0 0,1 0 1 0 0,-1 0 0 0 0,1 0-1 0 0,0 0 1 0 0,0 0 0 0 0,-1-1-1 0 0,1 1 1 0 0,0 2 0 0 0,0-3-425 0 0,0 1 1 0 0,1-1 0 0 0,-1 0-1 0 0,0 0 1 0 0,0 1 0 0 0,0-1-1 0 0,1 1 1 0 0,-1-1 0 0 0,0 1-1 0 0,1-1 1 0 0,-1 0 0 0 0,0 1-1 0 0,0-1 1 0 0,0 1 0 0 0,0-1-1 0 0,1 0 1 0 0,-1 0 0 0 0,1 0-1 0 0,-1 0 1 0 0,1 0 0 0 0,-1 1-1 0 0,1-1 1 0 0,-1 0 0 0 0,1 0-1 0 0,-1 0 1 0 0,0 0 0 0 0,0 0-1 0 0,1 1 1 0 0,-1-1 0 0 0,1 0-1 0 0,-1 0 1 0 0,1 0 0 0 0,-1 0-1 0 0,2-1 1 0 0,29 0 1304 0 0,56-11 1 0 0,-82 11-1434 0 0,5-2 7 0 0,1 1 0 0 0,-1-1-1 0 0,0-2 1 0 0,17-7 0 0 0,-19 8-25 0 0,2-1-1 0 0,-1 1 1 0 0,0 1 0 0 0,0-1-1 0 0,20-2 1 0 0,-27 6-49 0 0,0-1-166 0 0,0 1 0 0 0,1 0 0 0 0,-1-1 1 0 0,0 1-1 0 0,1 0 0 0 0,-2 1 0 0 0,2-1 1 0 0,-2 0-1 0 0,2 1 0 0 0,-1-1 0 0 0,0 1 0 0 0,0-1 1 0 0,3 2-1 0 0,1 2-1329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82 29 1375 0 0,'-7'-16'8363'0'0,"-3"6"-3886"0"0,10 10-4370 0 0,-1-1 0 0 0,1 1 0 0 0,-1 0 0 0 0,1 0 1 0 0,-1-1-1 0 0,1 1 0 0 0,-1 0 0 0 0,1 0 0 0 0,-1 0 0 0 0,1 0 1 0 0,-1 0-1 0 0,1 0 0 0 0,-1 0 0 0 0,1 0 0 0 0,-1 0 1 0 0,1 0-1 0 0,-1 0 0 0 0,0 0 0 0 0,1 0 0 0 0,-1 1 0 0 0,0-1 14 0 0,0 1-1 0 0,0 0 0 0 0,0-1 1 0 0,0 1-1 0 0,0 0 0 0 0,0 0 1 0 0,0 0-1 0 0,1 0 0 0 0,-1 0 1 0 0,0-1-1 0 0,1 1 0 0 0,-1 0 1 0 0,0 2-1 0 0,-13 22 1195 0 0,10-20-1210 0 0,1 0-1 0 0,0 0 0 0 0,0 0 1 0 0,1 0-1 0 0,-1 1 1 0 0,1-1-1 0 0,0 1 1 0 0,1 0-1 0 0,-1 0 0 0 0,1-1 1 0 0,1 1-1 0 0,-1 0 1 0 0,1 10-1 0 0,0-12-77 0 0,1 0 0 0 0,-1 0 0 0 0,1 0 0 0 0,0 0 0 0 0,0-1 0 0 0,1 1 0 0 0,-1 0-1 0 0,1-1 1 0 0,0 1 0 0 0,-1-1 0 0 0,2 0 0 0 0,3 6 0 0 0,-5-8-12 0 0,0 0-1 0 0,0 0 1 0 0,0 0 0 0 0,1 0 0 0 0,-1 0-1 0 0,0-1 1 0 0,1 1 0 0 0,-1 0 0 0 0,1 0-1 0 0,-1-1 1 0 0,1 1 0 0 0,-1-1-1 0 0,1 0 1 0 0,-1 1 0 0 0,1-1 0 0 0,-1 0-1 0 0,1 0 1 0 0,0 0 0 0 0,-1 0 0 0 0,1 0-1 0 0,-1 0 1 0 0,1 0 0 0 0,-1-1 0 0 0,1 1-1 0 0,0 0 1 0 0,-1-1 0 0 0,0 0-1 0 0,1 1 1 0 0,-1-1 0 0 0,1 0 0 0 0,-1 1-1 0 0,0-1 1 0 0,2-2 0 0 0,1 0 5 0 0,0 0 0 0 0,-1 0 1 0 0,1 0-1 0 0,-1-1 0 0 0,0 0 0 0 0,0 1 0 0 0,-1-1 1 0 0,1 0-1 0 0,-1 0 0 0 0,0-1 0 0 0,0 1 1 0 0,0 0-1 0 0,-1-1 0 0 0,1 1 0 0 0,-1-1 0 0 0,0 1 1 0 0,0-8-1 0 0,0 3 7 0 0,0 0-1 0 0,-1 0 1 0 0,0 0 0 0 0,-1 0 0 0 0,0-1 0 0 0,0 1 0 0 0,-1 0-1 0 0,-3-9 1 0 0,-1 5-3191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15 2759 0 0,'1'0'210'0'0,"-1"-1"0"0"0,0 1 0 0 0,0 0 0 0 0,1 0 0 0 0,-1 0-1 0 0,0-1 1 0 0,0 1 0 0 0,1 0 0 0 0,-1-1 0 0 0,0 1 0 0 0,0 0-1 0 0,0 0 1 0 0,1-1 0 0 0,-1 1 0 0 0,0 0 0 0 0,0-1 0 0 0,0 1-1 0 0,0 0 1 0 0,0-1 0 0 0,0 1 0 0 0,0 0 0 0 0,0-1 0 0 0,0 1-1 0 0,0-1 1 0 0,0 1 0 0 0,0 0 0 0 0,0-1 0 0 0,0 1 0 0 0,0 0-1 0 0,0-1 1 0 0,0 1 0 0 0,0 0 0 0 0,0-1 0 0 0,-1 1 0 0 0,1 0-1 0 0,0-1 1 0 0,0 1 0 0 0,0 0 0 0 0,0 0 0 0 0,-1-1 0 0 0,1 1-1 0 0,0 0 1 0 0,0 0 0 0 0,-1-1 0 0 0,1 1 0 0 0,-1 0 0 0 0,0-1-30 0 0,0 1 1 0 0,1 0 0 0 0,-1 0-1 0 0,0 0 1 0 0,0 0-1 0 0,0 0 1 0 0,1 0 0 0 0,-1 0-1 0 0,0 1 1 0 0,0-1 0 0 0,0 0-1 0 0,1 0 1 0 0,-1 0 0 0 0,0 1-1 0 0,0-1 1 0 0,1 1 0 0 0,-1-1-1 0 0,0 0 1 0 0,1 1 0 0 0,-2 0-1 0 0,-1 1 110 0 0,1 1 0 0 0,0-1 0 0 0,0 0-1 0 0,0 1 1 0 0,0-1 0 0 0,0 1 0 0 0,1 0 0 0 0,-1 0-1 0 0,1 0 1 0 0,0-1 0 0 0,-1 1 0 0 0,1 0 0 0 0,1 1-1 0 0,-1-1 1 0 0,0 0 0 0 0,0 3 0 0 0,1-3-252 0 0,0-1 0 0 0,0 1 0 0 0,1 0 0 0 0,-1-1 0 0 0,0 1 0 0 0,1-1 0 0 0,0 1 0 0 0,-1-1 0 0 0,1 1 0 0 0,0-1 1 0 0,0 0-1 0 0,1 1 0 0 0,-1-1 0 0 0,0 0 0 0 0,1 0 0 0 0,-1 0 0 0 0,1 0 0 0 0,0 0 0 0 0,3 3 0 0 0,0-1-39 0 0,-1 0 0 0 0,1 0 0 0 0,-1 0 1 0 0,0 1-1 0 0,5 6 0 0 0,-8-8 7 0 0,0 0-1 0 0,1 0 1 0 0,-1 0 0 0 0,0 0 0 0 0,0 1-1 0 0,0-1 1 0 0,-1 0 0 0 0,1 0 0 0 0,-1 1 0 0 0,0-1-1 0 0,0 5 1 0 0,0 2 7 0 0,-1 0 0 0 0,0 0 0 0 0,-3 11 1 0 0,4-19 23 0 0,-1 0 0 0 0,1 1 0 0 0,-1-1 0 0 0,0 0 0 0 0,0 0 0 0 0,0 0 0 0 0,0 0 0 0 0,0 1 0 0 0,0-1 1 0 0,0-1-1 0 0,-1 1 0 0 0,1 0 0 0 0,-1 0 0 0 0,0 0 0 0 0,1-1 0 0 0,-1 1 0 0 0,0-1 0 0 0,-4 3 0 0 0,6-4-44 0 0,-1 0 0 0 0,0 1-1 0 0,1-1 1 0 0,-1 0 0 0 0,1 0-1 0 0,-1 0 1 0 0,1 0 0 0 0,-1 0-1 0 0,0 0 1 0 0,1 0 0 0 0,-1 0-1 0 0,1 0 1 0 0,-1 0 0 0 0,1 0-1 0 0,-1 0 1 0 0,0 0 0 0 0,1 0-1 0 0,-1-1 1 0 0,1 1 0 0 0,-1 0-1 0 0,1 0 1 0 0,-1-1 0 0 0,1 1-1 0 0,-1 0 1 0 0,1-1 0 0 0,-1 1-1 0 0,1 0 1 0 0,0-1 0 0 0,-1 1-1 0 0,1-1 1 0 0,-1 1 0 0 0,1-1-1 0 0,0 1 1 0 0,0-1 0 0 0,-1 0-1 0 0,0 0-363 0 0,1 0 1 0 0,-1 0-1 0 0,1-1 0 0 0,0 1 0 0 0,-1 0 0 0 0,1 0 0 0 0,0-1 0 0 0,0 1 0 0 0,-1 0 0 0 0,1-1 0 0 0,0 1 0 0 0,0 0 0 0 0,1-1 0 0 0,-1 0 1 0 0,1-3-1480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71 10423 0 0,'2'0'499'0'0,"0"0"0"0"0,0 0-1 0 0,0 0 1 0 0,0 0-1 0 0,0 0 1 0 0,0 0-1 0 0,0-1 1 0 0,2 0 0 0 0,29-12 1834 0 0,-22 8-1626 0 0,26-15 1118 0 0,2-2-648 0 0,-36 20-1402 0 0,0 1-1 0 0,1 0 1 0 0,-1 0-1 0 0,1 0 1 0 0,-1 0-1 0 0,1 0 0 0 0,-1 1 1 0 0,1 0-1 0 0,5-1 1 0 0,-4 2-970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 0 5527 0 0,'-2'7'9655'0'0,"-7"39"-7547"0"0,2 5-935 0 0,-5 61 326 0 0,11-97-1422 0 0,2 0 0 0 0,-1 1-1 0 0,2-1 1 0 0,0 0 0 0 0,6 21 0 0 0,-6-28-48 0 0,0-1-37 0 0,0-1-1 0 0,0 0 0 0 0,0 0 0 0 0,0-1 1 0 0,5 8-1 0 0,-7-12 25 0 0,1-1 0 0 0,-1 1 0 0 0,1 0 0 0 0,0 0 0 0 0,-1 0 0 0 0,1 0 0 0 0,0-1 0 0 0,0 1 0 0 0,0 0 0 0 0,0-1 0 0 0,-1 1 0 0 0,1 0 0 0 0,0-1 0 0 0,0 1 0 0 0,0-1 0 0 0,0 0 0 0 0,0 1 0 0 0,0-1 0 0 0,1 0 0 0 0,-1 0 0 0 0,0 1 0 0 0,0-1-1 0 0,0 0 1 0 0,0 0 0 0 0,0 0 0 0 0,0 0 0 0 0,0-1 0 0 0,0 1 0 0 0,0 0 0 0 0,0 0 0 0 0,0-1 0 0 0,1 1 0 0 0,-1 0 0 0 0,0-1 0 0 0,-1 1 0 0 0,3-2 0 0 0,66-39-509 0 0,-62 37-822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13 3679 0 0,'-13'-5'12597'0'0,"22"2"-9114"0"0,1 1-2600 0 0,1 1 0 0 0,0 0 1 0 0,16 0-1 0 0,-7 3-2794 0 0,-2 1-3453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226 63 3679 0 0,'-7'-8'6762'0'0,"1"1"-3362"0"0,2 2-2761 0 0,1 2 0 0 0,0-1 0 0 0,-1 0-1 0 0,-8-6 1 0 0,8 8-266 0 0,0-1-1 0 0,0 0 0 0 0,-1 1 1 0 0,0 0-1 0 0,1 0 1 0 0,-1 0-1 0 0,0 1 0 0 0,0-1 1 0 0,0 1-1 0 0,0 0 0 0 0,-5 0 1 0 0,8 1-288 0 0,0 0 0 0 0,-1 0 0 0 0,1 1-1 0 0,0-1 1 0 0,0 1 0 0 0,-1-1 0 0 0,1 1 0 0 0,0 0 0 0 0,0 0 0 0 0,0 0 0 0 0,0 0 0 0 0,0 0 0 0 0,0 0 0 0 0,0 0 0 0 0,0 1-1 0 0,0-1 1 0 0,1 1 0 0 0,-1-1 0 0 0,0 1 0 0 0,1 0 0 0 0,0 0 0 0 0,-1 0 0 0 0,1 0 0 0 0,0 0 0 0 0,0 0 0 0 0,-2 3-1 0 0,-22 46 80 0 0,-9 18-11 0 0,31-60-150 0 0,0-1 0 0 0,1 1 0 0 0,0 0 0 0 0,0 0 1 0 0,1 0-1 0 0,-1 14 0 0 0,2-16-3 0 0,0 0 0 0 0,0 0 0 0 0,1 0 0 0 0,0 0 0 0 0,0 0 0 0 0,0 0 0 0 0,1 0 0 0 0,0 0 0 0 0,0-1 0 0 0,1 1 0 0 0,0-1 0 0 0,0 1 0 0 0,1-1 0 0 0,0 0 0 0 0,0 0 0 0 0,9 9 0 0 0,-8-8 0 0 0,0 0 0 0 0,0 0 0 0 0,0 0 0 0 0,-1 0 0 0 0,7 15 0 0 0,-11-21 0 0 0,1 0 0 0 0,-1 0 1 0 0,1 0-1 0 0,-1 0 0 0 0,1 0 0 0 0,0 0 0 0 0,-1 0 0 0 0,1 0 0 0 0,0-1 1 0 0,0 1-1 0 0,0 0 0 0 0,-1 0 0 0 0,1-1 0 0 0,0 1 0 0 0,0 0 0 0 0,0-1 1 0 0,0 1-1 0 0,0-1 0 0 0,0 1 0 0 0,0-1 0 0 0,1 0 0 0 0,-1 1 1 0 0,0-1-1 0 0,0 0 0 0 0,0 0 0 0 0,0 0 0 0 0,0 0 0 0 0,0 0 0 0 0,1 0 1 0 0,-1 0-1 0 0,0 0 0 0 0,0 0 0 0 0,1-1 0 0 0,5-1-4 0 0,0-1 1 0 0,0 1-1 0 0,-1-1 0 0 0,10-6 1 0 0,10-4-263 0 0,-6 6-4716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67 3223 0 0,'-2'-11'7386'0'0,"4"-9"-4402"0"0,0 6-756 0 0,-7 36 1796 0 0,3-14-3920 0 0,0-1-1 0 0,0 1 1 0 0,1 0-1 0 0,-1 0 1 0 0,2 0-1 0 0,-1 0 1 0 0,1-1-1 0 0,2 14 1 0 0,-1-14-54 0 0,7 18-2 0 0,-8-23-48 0 0,1 0-1 0 0,0-1 1 0 0,-1 1 0 0 0,1-1-1 0 0,0 0 1 0 0,0 1 0 0 0,0-1 0 0 0,0 0-1 0 0,0 1 1 0 0,0-1 0 0 0,0 0 0 0 0,1 0-1 0 0,0 1 1 0 0,-1-2 3 0 0,0 0-1 0 0,0 0 0 0 0,0 0 1 0 0,0 0-1 0 0,0 0 1 0 0,0 0-1 0 0,0 0 0 0 0,0 0 1 0 0,0 0-1 0 0,0-1 1 0 0,0 1-1 0 0,-1 0 0 0 0,1-1 1 0 0,0 1-1 0 0,0-1 1 0 0,0 1-1 0 0,0-1 1 0 0,-1 1-1 0 0,1-1 0 0 0,0 0 1 0 0,0 1-1 0 0,-1-1 1 0 0,1 0-1 0 0,-1 1 0 0 0,2-3 1 0 0,15-19 116 0 0,-10 11-124 0 0,0 0 1 0 0,-1 0 0 0 0,-1-1 0 0 0,0 0 0 0 0,0 0 0 0 0,-1 0 0 0 0,-1 0 0 0 0,0-1-1 0 0,0 1 1 0 0,0-16 0 0 0,-9 114-388 0 0,6-83 392 0 0,0 4-8 0 0,-1 0 1 0 0,2 0 0 0 0,-1 0-1 0 0,3 13 1 0 0,-2-19 5 0 0,-1 1 1 0 0,1-1 0 0 0,-1 1-1 0 0,1 0 1 0 0,0-1 0 0 0,0 1-1 0 0,0-1 1 0 0,-1 0 0 0 0,1 1-1 0 0,1-1 1 0 0,-1 0 0 0 0,0 0-1 0 0,0 1 1 0 0,0-1 0 0 0,1 0-1 0 0,-1 0 1 0 0,0 0 0 0 0,1 0-1 0 0,-1-1 1 0 0,1 1 0 0 0,-1 0-1 0 0,1-1 1 0 0,0 1 0 0 0,-1-1 0 0 0,3 1-1 0 0,2 0-228 0 0,2 1 369 0 0,0-1 0 0 0,0 0 1 0 0,12 0-1 0 0,-19-1-312 0 0,1 0-1 0 0,0 0 1 0 0,0 0-1 0 0,-1-1 1 0 0,1 1-1 0 0,0-1 1 0 0,-1 1-1 0 0,1-1 0 0 0,-1 1 1 0 0,1-1-1 0 0,0 0 1 0 0,-1 0-1 0 0,0 1 1 0 0,1-1-1 0 0,-1 0 1 0 0,1 0-1 0 0,-1-1 1 0 0,0 1-1 0 0,0 0 1 0 0,0 0-1 0 0,0-1 1 0 0,2-1-1 0 0,-1-1-1306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0 116 9239 0 0,'2'7'6626'0'0,"1"33"-5440"0"0,-1-7-915 0 0,1-4-202 0 0,-1-10-18 0 0,-2-18 125 0 0,-1-9 167 0 0,1-5-30 0 0,-1 1 0 0 0,1-1 0 0 0,1 0 0 0 0,0 1 0 0 0,1-1 0 0 0,1 1 0 0 0,-1 0 0 0 0,2 0 0 0 0,0 0 0 0 0,0 0 0 0 0,1 0 0 0 0,1 1 0 0 0,12-20 0 0 0,-14 26-226 0 0,0 0-1 0 0,0 1 1 0 0,0 0-1 0 0,1 0 1 0 0,7-6-1 0 0,-9 9-44 0 0,-1-1-1 0 0,0 0 1 0 0,1 1-1 0 0,-1 0 0 0 0,1-1 1 0 0,-1 1-1 0 0,1 0 0 0 0,0 1 1 0 0,0-1-1 0 0,-1 0 1 0 0,1 1-1 0 0,0-1 0 0 0,0 1 1 0 0,3 0-1 0 0,-4 1-21 0 0,-1-1 0 0 0,1 1 0 0 0,0 0 0 0 0,-1 0 0 0 0,1 0 0 0 0,-1 0 0 0 0,1 1 0 0 0,-1-1 0 0 0,1 0 0 0 0,-1 1 0 0 0,0-1 0 0 0,2 3-1 0 0,-1-2-367 0 0,-1 0-1 0 0,1 0 0 0 0,0 0 0 0 0,0 0 0 0 0,0 0 0 0 0,0-1 0 0 0,3 2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133 12 7167 0 0,'-9'-4'7264'0'0,"-8"-3"-2504"0"0,15 7-4593 0 0,-1 0-1 0 0,1 0 0 0 0,-1 1 1 0 0,1-1-1 0 0,-1 1 0 0 0,1 0 1 0 0,-1 0-1 0 0,1 0 1 0 0,0 0-1 0 0,-1 0 0 0 0,1 0 1 0 0,0 1-1 0 0,0-1 0 0 0,-3 3 1 0 0,2-2-90 0 0,0 1 0 0 0,1-1 1 0 0,-1 1-1 0 0,0 0 1 0 0,1 0-1 0 0,-1 0 0 0 0,1 0 1 0 0,-3 6-1 0 0,5-8-77 0 0,0 0 0 0 0,-1 0 0 0 0,1 0 0 0 0,0 0 0 0 0,0-1 0 0 0,1 1 0 0 0,-1 0 0 0 0,0 0 0 0 0,0 0 0 0 0,0-1 0 0 0,0 1 0 0 0,1 0 0 0 0,-1 0 0 0 0,0-1 0 0 0,1 1 0 0 0,-1 0 0 0 0,1 0 0 0 0,0 0 0 0 0,12 17 0 0 0,-2-3 0 0 0,-4-3-146 0 0,0 0 0 0 0,1-1 1 0 0,18 20-1 0 0,-19-22-395 0 0,-7-9 549 0 0,1 1-1 0 0,-1 0 1 0 0,0 0-1 0 0,0 0 1 0 0,1-1-1 0 0,-1 1 1 0 0,0 0 0 0 0,0 0-1 0 0,0 0 1 0 0,0 0-1 0 0,0-1 1 0 0,0 1-1 0 0,0 0 1 0 0,0 0-1 0 0,0 0 1 0 0,-1 0 0 0 0,1-1-1 0 0,0 1 1 0 0,-1 0-1 0 0,1 0 1 0 0,0 0-1 0 0,-1-1 1 0 0,1 1-1 0 0,-1 0 1 0 0,1-1 0 0 0,-1 1-1 0 0,1 0 1 0 0,-1-1-1 0 0,1 1 1 0 0,-1-1-1 0 0,0 1 1 0 0,0 0-1 0 0,-2 2 71 0 0,-1 0-1 0 0,1-1 0 0 0,0 1 1 0 0,-1-1-1 0 0,-4 3 0 0 0,1-2-2 0 0,0-1-1 0 0,-1 1 0 0 0,1-2 1 0 0,-10 2-1 0 0,14-2-65 0 0,0-1 1 0 0,-1 1-1 0 0,1-1 1 0 0,0 0-1 0 0,-1-1 1 0 0,1 1-1 0 0,0 0 1 0 0,-1-1-1 0 0,1 0 1 0 0,0 0-1 0 0,-6-2 1 0 0,8 3-74 0 0,1-1 1 0 0,0 1 0 0 0,0 0-1 0 0,0 0 1 0 0,0 0 0 0 0,-1 0-1 0 0,1-1 1 0 0,0 1 0 0 0,0 0-1 0 0,0 0 1 0 0,0 0 0 0 0,0-1-1 0 0,0 1 1 0 0,0 0-1 0 0,-1 0 1 0 0,1 0 0 0 0,0-1-1 0 0,0 1 1 0 0,0 0 0 0 0,0 0-1 0 0,0-1 1 0 0,0 1 0 0 0,0 0-1 0 0,0 0 1 0 0,0 0 0 0 0,0-1-1 0 0,0 1 1 0 0,0 0 0 0 0,1 0-1 0 0,-1-1 1 0 0,0 1-1 0 0,0 0 1 0 0,0 0 0 0 0,0 0-1 0 0,0-1 1 0 0,0 1 0 0 0,0 0-1 0 0,1 0 1 0 0,-1 0 0 0 0,0 0-1 0 0,0-1 1 0 0,0 1 0 0 0,0 0-1 0 0,1 0 1 0 0,-1 0-1 0 0,0-1-432 0 0,2-2-1568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114 32 7975 0 0,'0'-1'252'0'0,"0"0"-1"0"0,0 0 1 0 0,0 0-1 0 0,0 0 1 0 0,0 0-1 0 0,0 0 0 0 0,0 0 1 0 0,-1 0-1 0 0,1 0 1 0 0,0 0-1 0 0,-1 1 1 0 0,1-1-1 0 0,0 0 0 0 0,-1 0 1 0 0,1 0-1 0 0,-1 0 1 0 0,1 1-1 0 0,-1-1 1 0 0,0 0-1 0 0,1 1 0 0 0,-1-1 1 0 0,0 0-1 0 0,1 1 1 0 0,-1-1-1 0 0,0 1 1 0 0,0-1-1 0 0,1 1 0 0 0,-1-1 1 0 0,0 1-1 0 0,0 0 1 0 0,0-1-1 0 0,-1 1 1 0 0,1 0-64 0 0,0 0 0 0 0,-1 0 0 0 0,1 0 1 0 0,0 0-1 0 0,0 0 0 0 0,-1 0 0 0 0,1 0 1 0 0,0 1-1 0 0,0-1 0 0 0,-1 1 1 0 0,1-1-1 0 0,0 1 0 0 0,0-1 0 0 0,0 1 1 0 0,0-1-1 0 0,0 1 0 0 0,0 0 1 0 0,0 0-1 0 0,0 0 0 0 0,0 0 0 0 0,0-1 1 0 0,0 1-1 0 0,-1 2 0 0 0,-8 11 330 0 0,-1 1-1 0 0,2 0 0 0 0,0 0 0 0 0,0 1 1 0 0,-9 26-1 0 0,17-40-499 0 0,1-1-1 0 0,0 0 0 0 0,-1 1 1 0 0,1-1-1 0 0,0 0 1 0 0,0 1-1 0 0,0-1 1 0 0,0 1-1 0 0,0-1 0 0 0,0 0 1 0 0,0 1-1 0 0,1-1 1 0 0,-1 0-1 0 0,0 1 0 0 0,1-1 1 0 0,-1 0-1 0 0,1 1 1 0 0,-1-1-1 0 0,1 0 1 0 0,0 0-1 0 0,0 0 0 0 0,0 2 1 0 0,1-2 1 0 0,0 1 1 0 0,-1-1-1 0 0,1 0 1 0 0,0 0-1 0 0,0 1 1 0 0,0-1-1 0 0,0-1 1 0 0,0 1-1 0 0,0 0 1 0 0,0 0-1 0 0,0-1 1 0 0,4 2-1 0 0,-2-2-10 0 0,1 1 0 0 0,-1-1-1 0 0,0 0 1 0 0,0 0 0 0 0,1 0-1 0 0,-1 0 1 0 0,0-1 0 0 0,0 0-1 0 0,0 0 1 0 0,0 0 0 0 0,0 0-1 0 0,0-1 1 0 0,0 1-1 0 0,4-4 1 0 0,-4 3-1 0 0,-1-1 0 0 0,0-1 0 0 0,0 1-1 0 0,0 0 1 0 0,0-1 0 0 0,-1 1 0 0 0,1-1 0 0 0,-1 0-1 0 0,0 0 1 0 0,0 0 0 0 0,-1 0 0 0 0,1 0 0 0 0,1-5-1 0 0,1-9 51 0 0,-1 1 0 0 0,1-19-1 0 0,0 1-19 0 0,-3 34-70 0 0,-1 1 0 0 0,0 0 0 0 0,0-1 0 0 0,0 1-1 0 0,0 0 1 0 0,0-1 0 0 0,0 1 0 0 0,0 0 0 0 0,0-1 0 0 0,0 1-1 0 0,0 0 1 0 0,0-1 0 0 0,0 1 0 0 0,0-1 0 0 0,0 1 0 0 0,0 0 0 0 0,0-1-1 0 0,0 1 1 0 0,0 0 0 0 0,-1-1 0 0 0,1 1 0 0 0,0 0 0 0 0,0-1 0 0 0,0 1-1 0 0,0 0 1 0 0,-1 0 0 0 0,1-1 0 0 0,-1 1 0 0 0,1 0-64 0 0,-1 0 0 0 0,1 0-1 0 0,-1 0 1 0 0,0 0 0 0 0,1 0 0 0 0,-1 0 0 0 0,1 0 0 0 0,-1 0 0 0 0,1 1-1 0 0,-1-1 1 0 0,0 0 0 0 0,1 0 0 0 0,-1 1 0 0 0,1-1 0 0 0,-1 0 0 0 0,0 1-1 0 0,-2 1-1320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46 5063 0 0,'-8'-2'10655'0'0,"16"-4"-7214"0"0,-3 3-3168 0 0,0 2 0 0 0,0-1 0 0 0,0 1 0 0 0,0-1 0 0 0,0 2-1 0 0,1 0 1 0 0,4-1 0 0 0,13-3 72 0 0,88-19 87 0 0,-108 23-456 0 0,-1 0 1 0 0,1-1-1 0 0,-1 1 0 0 0,1 0 1 0 0,-1 1-1 0 0,1-1 0 0 0,-2 0 1 0 0,2 1-1 0 0,4 0 0 0 0,-6 0-503 0 0,1 0-1 0 0,0 0 1 0 0,-1 0 0 0 0,1 0-1 0 0,0-1 1 0 0,-1 1-1 0 0,1 1 1 0 0,1 0-1 0 0,0 1-1280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67 1839 0 0,'0'18'14478'0'0,"1"8"-9974"0"0,1 37-7191 0 0,-2-38 4088 0 0,0-12-1401 0 0,-1-23 0 0 0,1-14 352 0 0,-1 1 386 0 0,5-35-1 0 0,-4 52-560 0 0,1 0 0 0 0,0 0 1 0 0,1 0-1 0 0,0 0 0 0 0,-1 1 0 0 0,2-1 0 0 0,-1 0 1 0 0,1 1-1 0 0,0 0 0 0 0,6-10 0 0 0,-6 13-108 0 0,-1-1 0 0 0,1 1 0 0 0,-1 0 0 0 0,1 0 0 0 0,0 0 0 0 0,-1 1-1 0 0,1-1 1 0 0,0 1 0 0 0,0-1 0 0 0,0 1 0 0 0,1 0 0 0 0,-1 0 0 0 0,0 0 0 0 0,0 1 0 0 0,0-1-1 0 0,1 1 1 0 0,5 0 0 0 0,-4 0-130 0 0,0 0 0 0 0,0 1 0 0 0,-1-1 0 0 0,1 1 0 0 0,-1 0 0 0 0,1 1 0 0 0,-1-1 0 0 0,1 1 0 0 0,-1 0 0 0 0,0 0 0 0 0,0 0 0 0 0,6 4 0 0 0,-10-6-140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1 176 5527 0 0,'1'1'9624'0'0,"6"-4"-6601"0"0,6-6-2047 0 0,-5 0-494 0 0,0-1-1 0 0,-1 0 1 0 0,-1-1 0 0 0,1 0-1 0 0,6-17 1 0 0,-4 10 604 0 0,11-18-1 0 0,-14 24-768 0 0,-6 10-280 0 0,1 0-1 0 0,0 0 0 0 0,0 0 1 0 0,0 1-1 0 0,0-1 1 0 0,0 0-1 0 0,0 0 1 0 0,0 1-1 0 0,2-2 0 0 0,0 20 231 0 0,-3-2-242 0 0,-1 1-1 0 0,-3 15 1 0 0,-1 20 29 0 0,6 12-1102 0 0,13 87 0 0 0,-13-140 804 0 0,0 0 0 0 0,0 0 0 0 0,-1 0 0 0 0,-1 12 0 0 0,0-17 137 0 0,0-1 1 0 0,0 1 0 0 0,0 0-1 0 0,-1-1 1 0 0,0 1-1 0 0,0-1 1 0 0,0 1 0 0 0,0-1-1 0 0,-1 0 1 0 0,-5 7 0 0 0,3-5-3998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50 9183 0 0,'1'1'7543'0'0,"5"-3"-3125"0"0,16-5-1914 0 0,20-6-2548 0 0,-19 9 65 0 0,-4 1 43 0 0,-1-1 0 0 0,0 0 1 0 0,17-8-1 0 0,-28 11 737 0 0,-3 0-2131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61 59 1375 0 0,'-4'-12'5398'0'0,"2"10"-4648"0"0,1-1-1 0 0,-1 0 1 0 0,1 1-1 0 0,-1-1 1 0 0,0 1 0 0 0,0 0-1 0 0,0 0 1 0 0,-3-3-1 0 0,5 26 1835 0 0,13 42-1473 0 0,14 92-389 0 0,-26-138-723 0 0,0-1 0 0 0,-1 1 0 0 0,-1 0 0 0 0,0-1 0 0 0,-2 0 0 0 0,1 1-1 0 0,-8 21 1 0 0,2-20 58 0 0,7-18-53 0 0,1 1 0 0 0,0 0 1 0 0,-1 0-1 0 0,1-1 0 0 0,-1 1 1 0 0,1 0-1 0 0,-1 0 0 0 0,0-1 1 0 0,1 1-1 0 0,-1-1 0 0 0,0 1 1 0 0,1 0-1 0 0,-1-1 0 0 0,0 0 1 0 0,1 1-1 0 0,-1-1 0 0 0,0 1 1 0 0,-2 0-1 0 0,3-2 1 0 0,-1 1-1 0 0,1 0 1 0 0,-1-1-1 0 0,0 1 1 0 0,1 0 0 0 0,-1-1-1 0 0,1 1 1 0 0,-1 0 0 0 0,1-1-1 0 0,-1 1 1 0 0,1-1-1 0 0,-1 1 1 0 0,1-1 0 0 0,0 1-1 0 0,-1-1 1 0 0,1 0 0 0 0,0 1-1 0 0,-1-1 1 0 0,1 1 0 0 0,0-1-1 0 0,0 0 1 0 0,-1-1-1 0 0,-4-17 71 0 0,5 16-64 0 0,-9-34 6 0 0,2-1-1 0 0,2 0 1 0 0,0-41 0 0 0,5 61-12 0 0,1 0 1 0 0,0 0-1 0 0,1 0 1 0 0,2 1 0 0 0,-1-1-1 0 0,2 0 1 0 0,0 1 0 0 0,14-29-1 0 0,-19 44 13 0 0,1 0 1 0 0,0 1-1 0 0,0-1 0 0 0,1 0 0 0 0,-1 0 0 0 0,0 1 1 0 0,0-1-1 0 0,1 1 0 0 0,-1-1 0 0 0,1 1 1 0 0,-1-1-1 0 0,1 1 0 0 0,0 0 0 0 0,0 0 0 0 0,-1 0 1 0 0,1 0-1 0 0,0 0 0 0 0,0 0 0 0 0,0 0 0 0 0,0 1 1 0 0,0-1-1 0 0,0 1 0 0 0,0-1 0 0 0,4 1 1 0 0,-4 0 6 0 0,1 1 0 0 0,0-1 0 0 0,0 1 0 0 0,-1-1 0 0 0,1 1 0 0 0,-1 0 0 0 0,1 0 0 0 0,0 0 0 0 0,-1 1 0 0 0,0-1 0 0 0,1 0 0 0 0,-1 1 0 0 0,0 0 0 0 0,0-1 0 0 0,0 1 0 0 0,0 0 0 0 0,0 0 0 0 0,2 3 0 0 0,26 26 154 0 0,-20-22-122 0 0,15 20 0 0 0,-24-27-2 0 0,0 0 0 0 0,0 1 0 0 0,0-1 0 0 0,0 1 1 0 0,0-1-1 0 0,-1 1 0 0 0,1-1 0 0 0,-1 1 0 0 0,1 0 0 0 0,-1-1 0 0 0,0 1 0 0 0,0 0 0 0 0,0-1 0 0 0,-1 1 0 0 0,1-1 0 0 0,-1 1 0 0 0,1 0 0 0 0,-1-1 0 0 0,0 1 0 0 0,-1 2 1 0 0,-2 5 370 0 0,-1 0 1 0 0,0 0 0 0 0,-8 12 0 0 0,9-17-200 0 0,1-1 0 0 0,-1 0-1 0 0,-8 8 1 0 0,-3-3-838 0 0,14-9 426 0 0,1 0-1 0 0,-1 1 1 0 0,1-1-1 0 0,-1 0 1 0 0,1 0 0 0 0,-1 0-1 0 0,0 0 1 0 0,1 0-1 0 0,-1 0 1 0 0,1 0-1 0 0,-1 0 1 0 0,1 0-1 0 0,-1 0 1 0 0,1 0-1 0 0,-1-1 1 0 0,0 1 0 0 0,1 0-1 0 0,-1 0 1 0 0,1 0-1 0 0,-1-1 1 0 0,1 1-1 0 0,-1-1 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82 29 1375 0 0,'-7'-16'8363'0'0,"-3"6"-3886"0"0,10 10-4370 0 0,-1-1 0 0 0,1 1 0 0 0,-1 0 0 0 0,1 0 1 0 0,-1-1-1 0 0,1 1 0 0 0,-1 0 0 0 0,1 0 0 0 0,-1 0 0 0 0,1 0 1 0 0,-1 0-1 0 0,1 0 0 0 0,-1 0 0 0 0,1 0 0 0 0,-1 0 1 0 0,1 0-1 0 0,-1 0 0 0 0,0 0 0 0 0,1 0 0 0 0,-1 1 0 0 0,0-1 14 0 0,0 1-1 0 0,0 0 0 0 0,0-1 1 0 0,0 1-1 0 0,0 0 0 0 0,0 0 1 0 0,0 0-1 0 0,1 0 0 0 0,-1 0 1 0 0,0-1-1 0 0,1 1 0 0 0,-1 0 1 0 0,0 2-1 0 0,-13 22 1195 0 0,10-20-1210 0 0,1 0-1 0 0,0 0 0 0 0,0 0 1 0 0,1 0-1 0 0,-1 1 1 0 0,1-1-1 0 0,0 1 1 0 0,1 0-1 0 0,-1 0 0 0 0,1-1 1 0 0,1 1-1 0 0,-1 0 1 0 0,1 10-1 0 0,0-12-77 0 0,1 0 0 0 0,-1 0 0 0 0,1 0 0 0 0,0 0 0 0 0,0-1 0 0 0,1 1 0 0 0,-1 0-1 0 0,1-1 1 0 0,0 1 0 0 0,-1-1 0 0 0,2 0 0 0 0,3 6 0 0 0,-5-8-12 0 0,0 0-1 0 0,0 0 1 0 0,0 0 0 0 0,1 0 0 0 0,-1 0-1 0 0,0-1 1 0 0,1 1 0 0 0,-1 0 0 0 0,1 0-1 0 0,-1-1 1 0 0,1 1 0 0 0,-1-1-1 0 0,1 0 1 0 0,-1 1 0 0 0,1-1 0 0 0,-1 0-1 0 0,1 0 1 0 0,0 0 0 0 0,-1 0 0 0 0,1 0-1 0 0,-1 0 1 0 0,1 0 0 0 0,-1-1 0 0 0,1 1-1 0 0,0 0 1 0 0,-1-1 0 0 0,0 0-1 0 0,1 1 1 0 0,-1-1 0 0 0,1 0 0 0 0,-1 1-1 0 0,0-1 1 0 0,2-2 0 0 0,1 0 5 0 0,0 0 0 0 0,-1 0 1 0 0,1 0-1 0 0,-1-1 0 0 0,0 0 0 0 0,0 1 0 0 0,-1-1 1 0 0,1 0-1 0 0,-1 0 0 0 0,0-1 0 0 0,0 1 1 0 0,0 0-1 0 0,-1-1 0 0 0,1 1 0 0 0,-1-1 0 0 0,0 1 1 0 0,0-8-1 0 0,0 3 7 0 0,0 0-1 0 0,-1 0 1 0 0,0 0 0 0 0,-1 0 0 0 0,0-1 0 0 0,0 1 0 0 0,-1 0-1 0 0,-3-9 1 0 0,-1 5-3191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15 2759 0 0,'1'0'210'0'0,"-1"-1"0"0"0,0 1 0 0 0,0 0 0 0 0,1 0 0 0 0,-1 0-1 0 0,0-1 1 0 0,0 1 0 0 0,1 0 0 0 0,-1-1 0 0 0,0 1 0 0 0,0 0-1 0 0,0 0 1 0 0,1-1 0 0 0,-1 1 0 0 0,0 0 0 0 0,0-1 0 0 0,0 1-1 0 0,0 0 1 0 0,0-1 0 0 0,0 1 0 0 0,0 0 0 0 0,0-1 0 0 0,0 1-1 0 0,0-1 1 0 0,0 1 0 0 0,0 0 0 0 0,0-1 0 0 0,0 1 0 0 0,0 0-1 0 0,0-1 1 0 0,0 1 0 0 0,0 0 0 0 0,0-1 0 0 0,-1 1 0 0 0,1 0-1 0 0,0-1 1 0 0,0 1 0 0 0,0 0 0 0 0,0 0 0 0 0,-1-1 0 0 0,1 1-1 0 0,0 0 1 0 0,0 0 0 0 0,-1-1 0 0 0,1 1 0 0 0,-1 0 0 0 0,0-1-30 0 0,0 1 1 0 0,1 0 0 0 0,-1 0-1 0 0,0 0 1 0 0,0 0-1 0 0,0 0 1 0 0,1 0 0 0 0,-1 0-1 0 0,0 1 1 0 0,0-1 0 0 0,0 0-1 0 0,1 0 1 0 0,-1 0 0 0 0,0 1-1 0 0,0-1 1 0 0,1 1 0 0 0,-1-1-1 0 0,0 0 1 0 0,1 1 0 0 0,-2 0-1 0 0,-1 1 110 0 0,1 1 0 0 0,0-1 0 0 0,0 0-1 0 0,0 1 1 0 0,0-1 0 0 0,0 1 0 0 0,1 0 0 0 0,-1 0-1 0 0,1 0 1 0 0,0-1 0 0 0,-1 1 0 0 0,1 0 0 0 0,1 1-1 0 0,-1-1 1 0 0,0 0 0 0 0,0 3 0 0 0,1-3-252 0 0,0-1 0 0 0,0 1 0 0 0,1 0 0 0 0,-1-1 0 0 0,0 1 0 0 0,1-1 0 0 0,0 1 0 0 0,-1-1 0 0 0,1 1 0 0 0,0-1 1 0 0,0 0-1 0 0,1 1 0 0 0,-1-1 0 0 0,0 0 0 0 0,1 0 0 0 0,-1 0 0 0 0,1 0 0 0 0,0 0 0 0 0,3 3 0 0 0,0-1-39 0 0,-1 0 0 0 0,1 0 0 0 0,-1 0 1 0 0,0 1-1 0 0,5 6 0 0 0,-8-8 7 0 0,0 0-1 0 0,1 0 1 0 0,-1 0 0 0 0,0 0 0 0 0,0 1-1 0 0,0-1 1 0 0,-1 0 0 0 0,1 0 0 0 0,-1 1 0 0 0,0-1-1 0 0,0 5 1 0 0,0 2 7 0 0,-1 0 0 0 0,0 0 0 0 0,-3 11 1 0 0,4-19 23 0 0,-1 0 0 0 0,1 1 0 0 0,-1-1 0 0 0,0 0 0 0 0,0 0 0 0 0,0 0 0 0 0,0 0 0 0 0,0 1 0 0 0,0-1 1 0 0,0-1-1 0 0,-1 1 0 0 0,1 0 0 0 0,-1 0 0 0 0,0 0 0 0 0,1-1 0 0 0,-1 1 0 0 0,0-1 0 0 0,-4 3 0 0 0,6-4-44 0 0,-1 0 0 0 0,0 1-1 0 0,1-1 1 0 0,-1 0 0 0 0,1 0-1 0 0,-1 0 1 0 0,1 0 0 0 0,-1 0-1 0 0,0 0 1 0 0,1 0 0 0 0,-1 0-1 0 0,1 0 1 0 0,-1 0 0 0 0,1 0-1 0 0,-1 0 1 0 0,0 0 0 0 0,1 0-1 0 0,-1-1 1 0 0,1 1 0 0 0,-1 0-1 0 0,1 0 1 0 0,-1-1 0 0 0,1 1-1 0 0,-1 0 1 0 0,1-1 0 0 0,-1 1-1 0 0,1 0 1 0 0,0-1 0 0 0,-1 1-1 0 0,1-1 1 0 0,-1 1 0 0 0,1-1-1 0 0,0 1 1 0 0,0-1 0 0 0,-1 0-1 0 0,0 0-363 0 0,1 0 1 0 0,-1 0-1 0 0,1-1 0 0 0,0 1 0 0 0,-1 0 0 0 0,1 0 0 0 0,0-1 0 0 0,0 1 0 0 0,-1 0 0 0 0,1-1 0 0 0,0 1 0 0 0,0 0 0 0 0,1-1 0 0 0,-1 0 1 0 0,1-3-1480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71 10423 0 0,'2'0'499'0'0,"0"0"0"0"0,0 0-1 0 0,0 0 1 0 0,0 0-1 0 0,0 0 1 0 0,0 0-1 0 0,0-1 1 0 0,2 0 0 0 0,29-12 1834 0 0,-22 8-1626 0 0,26-15 1118 0 0,2-2-648 0 0,-36 20-1402 0 0,0 1-1 0 0,1 0 1 0 0,-1 0-1 0 0,1 0 1 0 0,-1 0-1 0 0,1 0 0 0 0,-1 1 1 0 0,1 0-1 0 0,5-1 1 0 0,-4 2-970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 0 5527 0 0,'-2'7'9655'0'0,"-7"39"-7547"0"0,2 5-935 0 0,-5 61 326 0 0,11-97-1422 0 0,2 0 0 0 0,-1 1-1 0 0,2-1 1 0 0,0 0 0 0 0,6 21 0 0 0,-6-28-48 0 0,0-1-37 0 0,0-1-1 0 0,0 0 0 0 0,0 0 0 0 0,0-1 1 0 0,5 8-1 0 0,-7-12 25 0 0,1-1 0 0 0,-1 1 0 0 0,1 0 0 0 0,0 0 0 0 0,-1 0 0 0 0,1 0 0 0 0,0-1 0 0 0,0 1 0 0 0,0 0 0 0 0,0-1 0 0 0,-1 1 0 0 0,1 0 0 0 0,0-1 0 0 0,0 1 0 0 0,0-1 0 0 0,0 0 0 0 0,0 1 0 0 0,0-1 0 0 0,1 0 0 0 0,-1 0 0 0 0,0 1 0 0 0,0-1-1 0 0,0 0 1 0 0,0 0 0 0 0,0 0 0 0 0,0 0 0 0 0,0-1 0 0 0,0 1 0 0 0,0 0 0 0 0,0 0 0 0 0,0-1 0 0 0,1 1 0 0 0,-1 0 0 0 0,0-1 0 0 0,-1 1 0 0 0,3-2 0 0 0,66-39-509 0 0,-62 37-822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13 3679 0 0,'-13'-5'12597'0'0,"22"2"-9114"0"0,1 1-2600 0 0,1 1 0 0 0,0 0 1 0 0,16 0-1 0 0,-7 3-2794 0 0,-2 1-3453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226 63 3679 0 0,'-7'-8'6762'0'0,"1"1"-3362"0"0,2 2-2761 0 0,1 2 0 0 0,0-1 0 0 0,-1 0-1 0 0,-8-6 1 0 0,8 8-266 0 0,0-1-1 0 0,0 0 0 0 0,-1 1 1 0 0,0 0-1 0 0,1 0 1 0 0,-1 0-1 0 0,0 1 0 0 0,0-1 1 0 0,0 1-1 0 0,0 0 0 0 0,-5 0 1 0 0,8 1-288 0 0,0 0 0 0 0,-1 0 0 0 0,1 1-1 0 0,0-1 1 0 0,0 1 0 0 0,-1-1 0 0 0,1 1 0 0 0,0 0 0 0 0,0 0 0 0 0,0 0 0 0 0,0 0 0 0 0,0 0 0 0 0,0 0 0 0 0,0 0 0 0 0,0 1-1 0 0,0-1 1 0 0,1 1 0 0 0,-1-1 0 0 0,0 1 0 0 0,1 0 0 0 0,0 0 0 0 0,-1 0 0 0 0,1 0 0 0 0,0 0 0 0 0,0 0 0 0 0,-2 3-1 0 0,-22 46 80 0 0,-9 18-11 0 0,31-60-150 0 0,0-1 0 0 0,1 1 0 0 0,0 0 0 0 0,0 0 1 0 0,1 0-1 0 0,-1 14 0 0 0,2-16-3 0 0,0 0 0 0 0,0 0 0 0 0,1 0 0 0 0,0 0 0 0 0,0 0 0 0 0,0 0 0 0 0,1 0 0 0 0,0 0 0 0 0,0-1 0 0 0,1 1 0 0 0,0-1 0 0 0,0 1 0 0 0,1-1 0 0 0,0 0 0 0 0,0 0 0 0 0,9 9 0 0 0,-8-8 0 0 0,0 0 0 0 0,0 0 0 0 0,0 0 0 0 0,-1 0 0 0 0,7 15 0 0 0,-11-21 0 0 0,1 0 0 0 0,-1 0 1 0 0,1 0-1 0 0,-1 0 0 0 0,1 0 0 0 0,0 0 0 0 0,-1 0 0 0 0,1 0 0 0 0,0-1 1 0 0,0 1-1 0 0,0 0 0 0 0,-1 0 0 0 0,1-1 0 0 0,0 1 0 0 0,0 0 0 0 0,0-1 1 0 0,0 1-1 0 0,0-1 0 0 0,0 1 0 0 0,0-1 0 0 0,1 0 0 0 0,-1 1 1 0 0,0-1-1 0 0,0 0 0 0 0,0 0 0 0 0,0 0 0 0 0,0 0 0 0 0,0 0 0 0 0,1 0 1 0 0,-1 0-1 0 0,0 0 0 0 0,0 0 0 0 0,1-1 0 0 0,5-1-4 0 0,0-1 1 0 0,0 1-1 0 0,-1-1 0 0 0,10-6 1 0 0,10-4-263 0 0,-6 6-4716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19 8143 0 0,'2'-8'1110'0'0,"0"-3"4027"0"0,-3 27-415 0 0,-3 9-2762 0 0,-1 13-1425 0 0,-1 39-60 0 0,2-26 88 0 0,1 64-1 0 0,8-48-1120 0 0,1 15-1061 0 0,-5-63-60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67 3223 0 0,'-2'-11'7386'0'0,"4"-9"-4402"0"0,0 6-756 0 0,-7 36 1796 0 0,3-14-3920 0 0,0-1-1 0 0,0 1 1 0 0,1 0-1 0 0,-1 0 1 0 0,2 0-1 0 0,-1 0 1 0 0,1-1-1 0 0,2 14 1 0 0,-1-14-54 0 0,7 18-2 0 0,-8-23-48 0 0,1 0-1 0 0,0-1 1 0 0,-1 1 0 0 0,1-1-1 0 0,0 0 1 0 0,0 1 0 0 0,0-1 0 0 0,0 0-1 0 0,0 1 1 0 0,0-1 0 0 0,0 0 0 0 0,1 0-1 0 0,0 1 1 0 0,-1-2 3 0 0,0 0-1 0 0,0 0 0 0 0,0 0 1 0 0,0 0-1 0 0,0 0 1 0 0,0 0-1 0 0,0 0 0 0 0,0 0 1 0 0,0 0-1 0 0,0-1 1 0 0,0 1-1 0 0,-1 0 0 0 0,1-1 1 0 0,0 1-1 0 0,0-1 1 0 0,0 1-1 0 0,0-1 1 0 0,-1 1-1 0 0,1-1 0 0 0,0 0 1 0 0,0 1-1 0 0,-1-1 1 0 0,1 0-1 0 0,-1 1 0 0 0,2-3 1 0 0,15-19 116 0 0,-10 11-124 0 0,0 0 1 0 0,-1 0 0 0 0,-1-1 0 0 0,0 0 0 0 0,0 0 0 0 0,-1 0 0 0 0,-1 0 0 0 0,0-1-1 0 0,0 1 1 0 0,0-16 0 0 0,-9 114-388 0 0,6-83 392 0 0,0 4-8 0 0,-1 0 1 0 0,2 0 0 0 0,-1 0-1 0 0,3 13 1 0 0,-2-19 5 0 0,-1 1 1 0 0,1-1 0 0 0,-1 1-1 0 0,1 0 1 0 0,0-1 0 0 0,0 1-1 0 0,0-1 1 0 0,-1 0 0 0 0,1 1-1 0 0,1-1 1 0 0,-1 0 0 0 0,0 0-1 0 0,0 1 1 0 0,0-1 0 0 0,1 0-1 0 0,-1 0 1 0 0,0 0 0 0 0,1 0-1 0 0,-1-1 1 0 0,1 1 0 0 0,-1 0-1 0 0,1-1 1 0 0,0 1 0 0 0,-1-1 0 0 0,3 1-1 0 0,2 0-228 0 0,2 1 369 0 0,0-1 0 0 0,0 0 1 0 0,12 0-1 0 0,-19-1-312 0 0,1 0-1 0 0,0 0 1 0 0,0 0-1 0 0,-1-1 1 0 0,1 1-1 0 0,0-1 1 0 0,-1 1-1 0 0,1-1 0 0 0,-1 1 1 0 0,1-1-1 0 0,0 0 1 0 0,-1 0-1 0 0,0 1 1 0 0,1-1-1 0 0,-1 0 1 0 0,1 0-1 0 0,-1-1 1 0 0,0 1-1 0 0,0 0 1 0 0,0 0-1 0 0,0-1 1 0 0,2-1-1 0 0,-1-1-1306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0 116 9239 0 0,'2'7'6626'0'0,"1"33"-5440"0"0,-1-7-915 0 0,1-4-202 0 0,-1-10-18 0 0,-2-18 125 0 0,-1-9 167 0 0,1-5-30 0 0,-1 1 0 0 0,1-1 0 0 0,1 0 0 0 0,0 1 0 0 0,1-1 0 0 0,1 1 0 0 0,-1 0 0 0 0,2 0 0 0 0,0 0 0 0 0,0 0 0 0 0,1 0 0 0 0,1 1 0 0 0,12-20 0 0 0,-14 26-226 0 0,0 0-1 0 0,0 1 1 0 0,0 0-1 0 0,1 0 1 0 0,7-6-1 0 0,-9 9-44 0 0,-1-1-1 0 0,0 0 1 0 0,1 1-1 0 0,-1 0 0 0 0,1-1 1 0 0,-1 1-1 0 0,1 0 0 0 0,0 1 1 0 0,0-1-1 0 0,-1 0 1 0 0,1 1-1 0 0,0-1 0 0 0,0 1 1 0 0,3 0-1 0 0,-4 1-21 0 0,-1-1 0 0 0,1 1 0 0 0,0 0 0 0 0,-1 0 0 0 0,1 0 0 0 0,-1 0 0 0 0,1 1 0 0 0,-1-1 0 0 0,1 0 0 0 0,-1 1 0 0 0,0-1 0 0 0,2 3-1 0 0,-1-2-367 0 0,-1 0-1 0 0,1 0 0 0 0,0 0 0 0 0,0 0 0 0 0,0 0 0 0 0,0-1 0 0 0,3 2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133 12 7167 0 0,'-9'-4'7264'0'0,"-8"-3"-2504"0"0,15 7-4593 0 0,-1 0-1 0 0,1 0 0 0 0,-1 1 1 0 0,1-1-1 0 0,-1 1 0 0 0,1 0 1 0 0,-1 0-1 0 0,1 0 1 0 0,0 0-1 0 0,-1 0 0 0 0,1 0 1 0 0,0 1-1 0 0,0-1 0 0 0,-3 3 1 0 0,2-2-90 0 0,0 1 0 0 0,1-1 1 0 0,-1 1-1 0 0,0 0 1 0 0,1 0-1 0 0,-1 0 0 0 0,1 0 1 0 0,-3 6-1 0 0,5-8-77 0 0,0 0 0 0 0,-1 0 0 0 0,1 0 0 0 0,0 0 0 0 0,0-1 0 0 0,1 1 0 0 0,-1 0 0 0 0,0 0 0 0 0,0 0 0 0 0,0-1 0 0 0,0 1 0 0 0,1 0 0 0 0,-1 0 0 0 0,0-1 0 0 0,1 1 0 0 0,-1 0 0 0 0,1 0 0 0 0,0 0 0 0 0,12 17 0 0 0,-2-3 0 0 0,-4-3-146 0 0,0 0 0 0 0,1-1 1 0 0,18 20-1 0 0,-19-22-395 0 0,-7-9 549 0 0,1 1-1 0 0,-1 0 1 0 0,0 0-1 0 0,0 0 1 0 0,1-1-1 0 0,-1 1 1 0 0,0 0 0 0 0,0 0-1 0 0,0 0 1 0 0,0 0-1 0 0,0-1 1 0 0,0 1-1 0 0,0 0 1 0 0,0 0-1 0 0,0 0 1 0 0,-1 0 0 0 0,1-1-1 0 0,0 1 1 0 0,-1 0-1 0 0,1 0 1 0 0,0 0-1 0 0,-1-1 1 0 0,1 1-1 0 0,-1 0 1 0 0,1-1 0 0 0,-1 1-1 0 0,1 0 1 0 0,-1-1-1 0 0,1 1 1 0 0,-1-1-1 0 0,0 1 1 0 0,0 0-1 0 0,-2 2 71 0 0,-1 0-1 0 0,1-1 0 0 0,0 1 1 0 0,-1-1-1 0 0,-4 3 0 0 0,1-2-2 0 0,0-1-1 0 0,-1 1 0 0 0,1-2 1 0 0,-10 2-1 0 0,14-2-65 0 0,0-1 1 0 0,-1 1-1 0 0,1-1 1 0 0,0 0-1 0 0,-1-1 1 0 0,1 1-1 0 0,0 0 1 0 0,-1-1-1 0 0,1 0 1 0 0,0 0-1 0 0,-6-2 1 0 0,8 3-74 0 0,1-1 1 0 0,0 1 0 0 0,0 0-1 0 0,0 0 1 0 0,0 0 0 0 0,-1 0-1 0 0,1-1 1 0 0,0 1 0 0 0,0 0-1 0 0,0 0 1 0 0,0 0 0 0 0,0-1-1 0 0,0 1 1 0 0,0 0-1 0 0,-1 0 1 0 0,1 0 0 0 0,0-1-1 0 0,0 1 1 0 0,0 0 0 0 0,0 0-1 0 0,0-1 1 0 0,0 1 0 0 0,0 0-1 0 0,0 0 1 0 0,0 0 0 0 0,0-1-1 0 0,0 1 1 0 0,0 0 0 0 0,1 0-1 0 0,-1-1 1 0 0,0 1-1 0 0,0 0 1 0 0,0 0 0 0 0,0 0-1 0 0,0-1 1 0 0,0 1 0 0 0,0 0-1 0 0,1 0 1 0 0,-1 0 0 0 0,0 0-1 0 0,0-1 1 0 0,0 1 0 0 0,0 0-1 0 0,1 0 1 0 0,-1 0-1 0 0,0-1-432 0 0,2-2-1568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114 32 7975 0 0,'0'-1'252'0'0,"0"0"-1"0"0,0 0 1 0 0,0 0-1 0 0,0 0 1 0 0,0 0-1 0 0,0 0 0 0 0,0 0 1 0 0,-1 0-1 0 0,1 0 1 0 0,0 0-1 0 0,-1 1 1 0 0,1-1-1 0 0,0 0 0 0 0,-1 0 1 0 0,1 0-1 0 0,-1 0 1 0 0,1 1-1 0 0,-1-1 1 0 0,0 0-1 0 0,1 1 0 0 0,-1-1 1 0 0,0 0-1 0 0,1 1 1 0 0,-1-1-1 0 0,0 1 1 0 0,0-1-1 0 0,1 1 0 0 0,-1-1 1 0 0,0 1-1 0 0,0 0 1 0 0,0-1-1 0 0,-1 1 1 0 0,1 0-64 0 0,0 0 0 0 0,-1 0 0 0 0,1 0 1 0 0,0 0-1 0 0,0 0 0 0 0,-1 0 0 0 0,1 0 1 0 0,0 1-1 0 0,0-1 0 0 0,-1 1 1 0 0,1-1-1 0 0,0 1 0 0 0,0-1 0 0 0,0 1 1 0 0,0-1-1 0 0,0 1 0 0 0,0 0 1 0 0,0 0-1 0 0,0 0 0 0 0,0 0 0 0 0,0-1 1 0 0,0 1-1 0 0,-1 2 0 0 0,-8 11 330 0 0,-1 1-1 0 0,2 0 0 0 0,0 0 0 0 0,0 1 1 0 0,-9 26-1 0 0,17-40-499 0 0,1-1-1 0 0,0 0 0 0 0,-1 1 1 0 0,1-1-1 0 0,0 0 1 0 0,0 1-1 0 0,0-1 1 0 0,0 1-1 0 0,0-1 0 0 0,0 0 1 0 0,0 1-1 0 0,1-1 1 0 0,-1 0-1 0 0,0 1 0 0 0,1-1 1 0 0,-1 0-1 0 0,1 1 1 0 0,-1-1-1 0 0,1 0 1 0 0,0 0-1 0 0,0 0 0 0 0,0 2 1 0 0,1-2 1 0 0,0 1 1 0 0,-1-1-1 0 0,1 0 1 0 0,0 0-1 0 0,0 1 1 0 0,0-1-1 0 0,0-1 1 0 0,0 1-1 0 0,0 0 1 0 0,0 0-1 0 0,0-1 1 0 0,4 2-1 0 0,-2-2-10 0 0,1 1 0 0 0,-1-1-1 0 0,0 0 1 0 0,0 0 0 0 0,1 0-1 0 0,-1 0 1 0 0,0-1 0 0 0,0 0-1 0 0,0 0 1 0 0,0 0 0 0 0,0 0-1 0 0,0-1 1 0 0,0 1-1 0 0,4-4 1 0 0,-4 3-1 0 0,-1-1 0 0 0,0-1 0 0 0,0 1-1 0 0,0 0 1 0 0,0-1 0 0 0,-1 1 0 0 0,1-1 0 0 0,-1 0-1 0 0,0 0 1 0 0,0 0 0 0 0,-1 0 0 0 0,1 0 0 0 0,1-5-1 0 0,1-9 51 0 0,-1 1 0 0 0,1-19-1 0 0,0 1-19 0 0,-3 34-70 0 0,-1 1 0 0 0,0 0 0 0 0,0-1 0 0 0,0 1-1 0 0,0 0 1 0 0,0-1 0 0 0,0 1 0 0 0,0 0 0 0 0,0-1 0 0 0,0 1-1 0 0,0 0 1 0 0,0-1 0 0 0,0 1 0 0 0,0-1 0 0 0,0 1 0 0 0,0 0 0 0 0,0-1-1 0 0,0 1 1 0 0,0 0 0 0 0,-1-1 0 0 0,1 1 0 0 0,0 0 0 0 0,0-1 0 0 0,0 1-1 0 0,0 0 1 0 0,-1 0 0 0 0,1-1 0 0 0,-1 1 0 0 0,1 0-64 0 0,-1 0 0 0 0,1 0-1 0 0,-1 0 1 0 0,0 0 0 0 0,1 0 0 0 0,-1 0 0 0 0,1 0 0 0 0,-1 0 0 0 0,1 1-1 0 0,-1-1 1 0 0,0 0 0 0 0,1 0 0 0 0,-1 1 0 0 0,1-1 0 0 0,-1 0 0 0 0,0 1-1 0 0,-2 1-1320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67 1839 0 0,'0'18'14478'0'0,"1"8"-9974"0"0,1 37-7191 0 0,-2-38 4088 0 0,0-12-1401 0 0,-1-23 0 0 0,1-14 352 0 0,-1 1 386 0 0,5-35-1 0 0,-4 52-560 0 0,1 0 0 0 0,0 0 1 0 0,1 0-1 0 0,0 0 0 0 0,-1 1 0 0 0,2-1 0 0 0,-1 0 1 0 0,1 1-1 0 0,0 0 0 0 0,6-10 0 0 0,-6 13-108 0 0,-1-1 0 0 0,1 1 0 0 0,-1 0 0 0 0,1 0 0 0 0,0 0 0 0 0,-1 1-1 0 0,1-1 1 0 0,0 1 0 0 0,0-1 0 0 0,0 1 0 0 0,1 0 0 0 0,-1 0 0 0 0,0 0 0 0 0,0 1 0 0 0,0-1-1 0 0,1 1 1 0 0,5 0 0 0 0,-4 0-130 0 0,0 0 0 0 0,0 1 0 0 0,-1-1 0 0 0,1 1 0 0 0,-1 0 0 0 0,1 1 0 0 0,-1-1 0 0 0,1 1 0 0 0,-1 0 0 0 0,0 0 0 0 0,0 0 0 0 0,6 4 0 0 0,-10-6-140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4 107 6647 0 0,'-2'-15'6346'0'0,"2"13"-5893"0"0,0 1 0 0 0,-1-1 1 0 0,1 0-1 0 0,0 0 0 0 0,0 0 1 0 0,0 0-1 0 0,0 0 0 0 0,0 1 1 0 0,0-1-1 0 0,1 0 0 0 0,-1 0 1 0 0,1 0-1 0 0,0-2 0 0 0,2-1-416 0 0,-1 1-1 0 0,1 0 0 0 0,1-1 1 0 0,-1 1-1 0 0,0 0 1 0 0,1 1-1 0 0,0-1 1 0 0,0 1-1 0 0,0 0 0 0 0,0 0 1 0 0,0 0-1 0 0,1 0 1 0 0,-1 1-1 0 0,1-1 1 0 0,0 1-1 0 0,0 0 0 0 0,0 1 1 0 0,0-1-1 0 0,0 1 1 0 0,0 0-1 0 0,0 1 1 0 0,0-1-1 0 0,1 1 0 0 0,8 0 1 0 0,-13 0-32 0 0,0 1 0 0 0,0-1-1 0 0,0 0 1 0 0,0 1 0 0 0,0-1 0 0 0,0 0 0 0 0,0 1 0 0 0,0-1 0 0 0,0 1 0 0 0,0 0 0 0 0,0-1-1 0 0,0 1 1 0 0,0 0 0 0 0,-1-1 0 0 0,1 1 0 0 0,0 0 0 0 0,-1 0 0 0 0,1 0 0 0 0,0 0-1 0 0,0 1 1 0 0,0 0 17 0 0,0 0-1 0 0,0 1 1 0 0,-1-1-1 0 0,1 1 1 0 0,-1-1 0 0 0,1 1-1 0 0,-1-1 1 0 0,0 4-1 0 0,0 4 234 0 0,-1 0 1 0 0,0 0-1 0 0,-3 12 0 0 0,-6 18 432 0 0,-23 69-1 0 0,25-93-678 0 0,-1 1-1 0 0,-14 20 0 0 0,12-19 78 0 0,-15 28 0 0 0,22-38-73 0 0,3-6 22 0 0,-1 0 0 0 0,1 1 0 0 0,0-1 0 0 0,0 0-1 0 0,0 1 1 0 0,1 0 0 0 0,-2 4 0 0 0,24-17 707 0 0,-10 3-697 0 0,-1 2-1 0 0,1 0 0 0 0,0 0 0 0 0,0 1 0 0 0,1 1 0 0 0,-1 0 1 0 0,1 0-1 0 0,-1 1 0 0 0,1 1 0 0 0,16 0 0 0 0,2-3 281 0 0,-27 2-289 0 0,0 1 0 0 0,0 1 0 0 0,0-1 0 0 0,0 0 1 0 0,0 1-1 0 0,0 0 0 0 0,1 0 0 0 0,6 1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1 455 0 0,'-5'6'6908'0'0,"5"-5"-6760"0"0,0-1 1 0 0,0 0-1 0 0,0 0 1 0 0,0 0-1 0 0,0 0 1 0 0,0 0-1 0 0,0 0 1 0 0,-1 1 445 0 0,1-1-445 0 0,0 0-1 0 0,0 0 1 0 0,0 0-1 0 0,0 0 1 0 0,-1 0-1 0 0,1 0 1 0 0,0 0 0 0 0,0 1-1 0 0,0-1 1 0 0,0 0-1 0 0,0 0 1 0 0,0 0-1 0 0,0 1 1 0 0,0-1-1 0 0,0 0 1 0 0,0 0-1 0 0,0 1 1 0 0,0-1-1 0 0,0 0 1 0 0,0 0 0 0 0,0 0-1 0 0,0 1 1 0 0,0-1-1 0 0,0 0 1 0 0,0 0-1 0 0,0 0 1 0 0,0 1-1 0 0,1-1 1 0 0,-1 0-1 0 0,0 0 1 0 0,0 0 0 0 0,1 0 445 0 0,-1 0-446 0 0,0 0 1 0 0,0 0-1 0 0,0 1 1 0 0,0-1-1 0 0,0 0 1 0 0,0 0 0 0 0,1 2 5 0 0,0-1 0 0 0,-1 1 0 0 0,1-2 1 0 0,-1 2-1 0 0,1-1 0 0 0,-1 1 1 0 0,0-1-1 0 0,1 0 0 0 0,-1 1 1 0 0,0-1-1 0 0,0 0 0 0 0,0 1 0 0 0,0 0 1 0 0,-1 1-1 0 0,1 1 105 0 0,-9 150 1401 0 0,1 0-1272 0 0,33 332 604 0 0,-21-437-975 0 0,13 170 43 0 0,-6-101 76 0 0,1 29 48 0 0,-10-88-132 0 0,11 122 99 0 0,-2-80-34 0 0,-3-12-53 0 0,-8-87-306 0 0,0 1-1 0 0,0 0 1 0 0,1 0-1 0 0,-1 0 1 0 0,1-1 0 0 0,-1 2-1 0 0,1-2 1 0 0,1 1-1 0 0,-1-1 1 0 0,0 2 0 0 0,0-2-1 0 0,1 1 1 0 0,0-2-1 0 0,-1 2 1 0 0,1 0-1 0 0,0-2 1 0 0,0 2 0 0 0,0-2-1 0 0,0 2 1 0 0,0-1-1 0 0,3 1 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3 100 919 0 0,'-2'0'9331'0'0,"2"0"-9072"0"0,0-1-1 0 0,1 1 0 0 0,-1 0 0 0 0,0 0 0 0 0,0 0 0 0 0,1 0 0 0 0,-1 0 1 0 0,0 0-1 0 0,1 0 0 0 0,-1-1 0 0 0,0 1 0 0 0,0 0 0 0 0,0 0 0 0 0,0 0 0 0 0,1 0 1 0 0,-1 0-1 0 0,1 0 0 0 0,-1 1 0 0 0,0-1 0 0 0,1 0 0 0 0,30 0 1928 0 0,47-6 0 0 0,-42-1-1126 0 0,60-21-1 0 0,12-3-542 0 0,-59 22-445 0 0,0 1 0 0 0,83-1 0 0 0,-131 8-62 0 0,-1 1 0 0 0,2 0 0 0 0,-1 0 0 0 0,0 0 0 0 0,0 0 0 0 0,-1 0 0 0 0,2 0 0 0 0,-1 1 0 0 0,0-1 0 0 0,0 0 0 0 0,-1 1 0 0 0,2-1 0 0 0,-1 1 0 0 0,0-1 0 0 0,0 0 0 0 0,0 0 0 0 0,-1 1 0 0 0,1 0 0 0 0,0-1 0 0 0,0 1 0 0 0,1 1 0 0 0,-2-1 7 0 0,0 0 0 0 0,0 1 0 0 0,0-1-1 0 0,0-1 1 0 0,0 2 0 0 0,0-1 0 0 0,0 0 0 0 0,0 1-1 0 0,0-2 1 0 0,0 1 0 0 0,0 1 0 0 0,0-1 0 0 0,0 0-1 0 0,-1-1 1 0 0,1 2 0 0 0,-1-1 0 0 0,0 0 0 0 0,1 0-1 0 0,-2 1 1 0 0,-3 6 1 0 0,0-1 1 0 0,0 0-1 0 0,-1 0 0 0 0,1-1 1 0 0,-10 10-1 0 0,-37 25 121 0 0,31-24-120 0 0,7-6-14 0 0,-1 2 0 0 0,3 0 0 0 0,-1 1 0 0 0,1 1-1 0 0,-20 31 1 0 0,-38 86 30 0 0,62-115-35 0 0,-6 15 0 0 0,10-21 0 0 0,-1 0 0 0 0,0-1 0 0 0,0 0 0 0 0,-12 16 0 0 0,17-26 0 0 0,-5 5 0 0 0,1 0 0 0 0,0 0 0 0 0,0 1 0 0 0,1-1 0 0 0,-1 1 0 0 0,2 0 0 0 0,-5 11 0 0 0,7-17-2 0 0,-1 1-1 0 0,1-1 1 0 0,0 1 0 0 0,0-1-1 0 0,0 1 1 0 0,0-1 0 0 0,0 0-1 0 0,0 1 1 0 0,0-1 0 0 0,0 1-1 0 0,0-1 1 0 0,0 1 0 0 0,1-1-1 0 0,-1 1 1 0 0,0-1 0 0 0,0 1-1 0 0,0-1 1 0 0,1 0 0 0 0,-1 0-1 0 0,0 1 1 0 0,1-1-1 0 0,-1 1 1 0 0,0-1 0 0 0,1 1-1 0 0,-1-1 1 0 0,1 0 0 0 0,-1 1-1 0 0,0-1 1 0 0,0 0 0 0 0,0 1-1 0 0,1-1 1 0 0,-1 0 0 0 0,1 0-1 0 0,-1 0 1 0 0,1 0 0 0 0,-1 0-1 0 0,1 0 1 0 0,0 0 0 0 0,-1 0-1 0 0,0 0 1 0 0,0 0 0 0 0,1 0-1 0 0,0 0 1 0 0,3 0-29 0 0,0 0 0 0 0,1 0 1 0 0,-1 0-1 0 0,4-1 0 0 0,0-1 8 0 0,49-3 29 0 0,69-3-76 0 0,-23 6 259 0 0,-59 2-4808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187 483 7455 0 0,'1'-9'887'0'0,"1"0"-1"0"0,-1 0 1 0 0,-1 0-1 0 0,0 0 1 0 0,-2-12-1 0 0,2 16-576 0 0,-1 0 0 0 0,0 0 0 0 0,0 0 1 0 0,-1 0-1 0 0,0 0 0 0 0,1 1 0 0 0,-6-10 0 0 0,6 13-253 0 0,0 0 1 0 0,1-1-1 0 0,-1 0 0 0 0,0 2 1 0 0,0-2-1 0 0,-1 1 1 0 0,1 0-1 0 0,0 0 0 0 0,0 0 1 0 0,-1 0-1 0 0,1 0 0 0 0,0 0 1 0 0,-1 0-1 0 0,0 0 0 0 0,2 1 1 0 0,-2 0-1 0 0,0-1 0 0 0,1 1 1 0 0,-1-1-1 0 0,0 1 0 0 0,1-1 1 0 0,-1 1-1 0 0,0 0 0 0 0,1 0 1 0 0,-1 0-1 0 0,0 0 0 0 0,1 1 1 0 0,-4 0-1 0 0,4-1-9 0 0,-2 1 0 0 0,1-1 0 0 0,1 1 0 0 0,-2 0 0 0 0,2 1 0 0 0,-1-1 0 0 0,-1 0 0 0 0,2 0 0 0 0,-1 1 0 0 0,0 0 0 0 0,2-2 0 0 0,-5 5 0 0 0,-14 25 605 0 0,7-12-369 0 0,0-1-143 0 0,1 0 0 0 0,1 0 0 0 0,1 1 0 0 0,-8 19 0 0 0,14-28-135 0 0,0-2 0 0 0,1 1 0 0 0,0 0 0 0 0,0 1 0 0 0,1-2 0 0 0,0 2 0 0 0,1-1 1 0 0,-1 1-1 0 0,2-1 0 0 0,-1 0 0 0 0,1 0 0 0 0,3 14 0 0 0,-3-19-6 0 0,0 1 0 0 0,0-2 0 0 0,1 1 0 0 0,0 0 0 0 0,-1 0 0 0 0,1 0 0 0 0,0-1 0 0 0,0 1 0 0 0,1-1 0 0 0,-2 1 0 0 0,2-1 0 0 0,-1 0-1 0 0,1 1 1 0 0,-1-2 0 0 0,4 4 0 0 0,-4-5 1 0 0,0 1-1 0 0,-1 0 1 0 0,2 0-1 0 0,-2 0 0 0 0,1 0 1 0 0,0-1-1 0 0,-1 0 1 0 0,2 0-1 0 0,-1 1 1 0 0,-1-1-1 0 0,1 0 0 0 0,0 0 1 0 0,0 0-1 0 0,0 0 1 0 0,0 0-1 0 0,0-1 1 0 0,0 1-1 0 0,-1 0 0 0 0,2 0 1 0 0,-2-1-1 0 0,1 0 1 0 0,0 0-1 0 0,-1 0 1 0 0,1 0-1 0 0,0 1 0 0 0,2-4 1 0 0,4-3 43 0 0,-2 1 0 0 0,1-1 0 0 0,-1-1 0 0 0,11-15 0 0 0,15-36 133 0 0,-19 32-97 0 0,-2-1-1 0 0,-1 1 1 0 0,11-44 0 0 0,8-90 1 0 0,-6-24-17 0 0,-22 150-68 0 0,-1 32 9 0 0,0 1 0 0 0,0-2 0 0 0,-1 2 1 0 0,1-1-1 0 0,-1 1 0 0 0,1-1 0 0 0,-1 1 1 0 0,0-1-1 0 0,0 1 0 0 0,-3-5 1 0 0,4 7-6 0 0,0-1 1 0 0,-1 1 0 0 0,1-1-1 0 0,0 1 1 0 0,-1 0 0 0 0,1 0-1 0 0,0 0 1 0 0,-1-1 0 0 0,1 1-1 0 0,0 0 1 0 0,0 0 0 0 0,-1-1-1 0 0,1 1 1 0 0,-1 0 0 0 0,1 0-1 0 0,-1 0 1 0 0,1-1 0 0 0,-1 1 0 0 0,1 0-1 0 0,-1 0 1 0 0,1 0 0 0 0,0 0-1 0 0,0 0 1 0 0,-1 0 0 0 0,1 0-1 0 0,-1 0 1 0 0,0 0 0 0 0,0 1 2 0 0,-1-1 0 0 0,2 1 1 0 0,-1 0-1 0 0,0-1 0 0 0,-1 0 1 0 0,1 1-1 0 0,1 0 0 0 0,-1 0 1 0 0,0 0-1 0 0,-1 0 0 0 0,-1 4 2 0 0,0-1 0 0 0,-1 1-1 0 0,-2 6 1 0 0,2-4-16 0 0,1 0-1 0 0,0 1 0 0 0,0-1 1 0 0,0 2-1 0 0,-1 10 1 0 0,-2 42 9 0 0,4-42 1 0 0,-7 271 156 0 0,9-287-149 0 0,4 62 94 0 0,-2-58-89 0 0,-2 0 0 0 0,2-1 0 0 0,0 0 0 0 0,-1 0-1 0 0,2 0 1 0 0,-1 1 0 0 0,8 10 0 0 0,-9-15 28 0 0,2 1 0 0 0,-1-2 0 0 0,1 2 0 0 0,-1-1-1 0 0,0 0 1 0 0,1 0 0 0 0,0-1 0 0 0,-1 1 0 0 0,1 0 0 0 0,0-1-1 0 0,0 0 1 0 0,0 0 0 0 0,0 0 0 0 0,0 0 0 0 0,0 0 0 0 0,1 0-1 0 0,-2-1 1 0 0,2 0 0 0 0,5 0 0 0 0,-3 0-340 0 0,-1 0 1 0 0,1 0-1 0 0,0-1 0 0 0,-1-1 0 0 0,10-1 1 0 0,-11 1-910 0 0,0 0 0 0 0,0 1 1 0 0,-1-1-1 0 0,6-3 0 0 0,-3 0-4598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126 391 4143 0 0,'-1'-2'453'0'0,"1"1"0"0"0,0 0 0 0 0,-1 0 0 0 0,0-1 0 0 0,0 2 0 0 0,0-2 0 0 0,0 1 0 0 0,1 0 0 0 0,-1 0 0 0 0,0 0 0 0 0,0 0 0 0 0,-1 0 0 0 0,2 0 0 0 0,-1 0 0 0 0,-1 0 0 0 0,-1 0 0 0 0,1 0-307 0 0,0 1 0 0 0,2-1-1 0 0,-2 1 1 0 0,0-1 0 0 0,1 1 0 0 0,-1 0-1 0 0,1-1 1 0 0,-1 1 0 0 0,1 0 0 0 0,-1 0-1 0 0,0 0 1 0 0,2 0 0 0 0,-2 1-1 0 0,0-1 1 0 0,0 0 0 0 0,1 1 0 0 0,0-1-1 0 0,-1 1 1 0 0,1 0 0 0 0,0 0-1 0 0,-1-1 1 0 0,0 0 0 0 0,2 1 0 0 0,-3 2-1 0 0,-4 4 106 0 0,0-1 0 0 0,1 2-1 0 0,0-1 1 0 0,0 1 0 0 0,1 0-1 0 0,0 1 1 0 0,0-1-1 0 0,1 1 1 0 0,1 0 0 0 0,-1 0-1 0 0,-2 11 1 0 0,4-11-176 0 0,0-1-1 0 0,1 1 0 0 0,0-1 1 0 0,0 1-1 0 0,1 0 1 0 0,0-1-1 0 0,1 1 1 0 0,0 0-1 0 0,0-1 1 0 0,0 1-1 0 0,2-1 1 0 0,3 14-1 0 0,-3-17-70 0 0,-1 1 1 0 0,1-1-1 0 0,0 0 0 0 0,1 1 0 0 0,6 8 1 0 0,-9-12-1 0 0,1-1 1 0 0,0 0-1 0 0,-1 1 1 0 0,1 0 0 0 0,0-2-1 0 0,-1 2 1 0 0,2-1-1 0 0,-1 1 1 0 0,-1-1 0 0 0,2-1-1 0 0,-2 1 1 0 0,2 0-1 0 0,-1 0 1 0 0,0-1 0 0 0,0 1-1 0 0,0-1 1 0 0,1 1-1 0 0,-2-1 1 0 0,5 0 0 0 0,-5-1-2 0 0,1 1 1 0 0,-1-1-1 0 0,1 1 1 0 0,0-1 0 0 0,0 1-1 0 0,-2-1 1 0 0,2 0 0 0 0,0 1-1 0 0,-1-1 1 0 0,0 0 0 0 0,0 0-1 0 0,1-1 1 0 0,-1 1 0 0 0,-1 1-1 0 0,2-2 1 0 0,-1 1 0 0 0,0-1-1 0 0,0 2 1 0 0,-1-2 0 0 0,1 1-1 0 0,0-1 1 0 0,0 1-1 0 0,0-1 1 0 0,-1 1 0 0 0,1-3-1 0 0,1-4 45 0 0,1-1-1 0 0,-2 1 0 0 0,2-13 0 0 0,-2 14-29 0 0,3-102 174 0 0,-4 92-155 0 0,0 31-59 0 0,1 0 1 0 0,4 27-1 0 0,-4-38 22 0 0,-1 1 0 0 0,0-1 0 0 0,2 1 0 0 0,-1-1 0 0 0,1 1 0 0 0,-1-1 0 0 0,1 1 1 0 0,0-2-1 0 0,-1 1 0 0 0,1 1 0 0 0,0-2 0 0 0,1 2 0 0 0,-1-2 0 0 0,1 1 0 0 0,-1-1 0 0 0,1 1 0 0 0,3 1 0 0 0,-5-3 0 0 0,1 0 0 0 0,0 0 0 0 0,-1-1 0 0 0,0 0 0 0 0,1 1 0 0 0,0-1 0 0 0,-1 1 0 0 0,1-1 0 0 0,0 0 0 0 0,-1 0 0 0 0,1 0 0 0 0,0 0 0 0 0,-1 0 0 0 0,1 0 0 0 0,0 0 0 0 0,-1-1 0 0 0,1 1 0 0 0,-1-1 0 0 0,1 1 0 0 0,-1 0 0 0 0,1-1 0 0 0,0 0 0 0 0,-2 0 0 0 0,2 0 0 0 0,0 0 0 0 0,-1 0 0 0 0,0 1 0 0 0,0-1 0 0 0,1-1 0 0 0,0 0 0 0 0,4-5 0 0 0,0 0 0 0 0,-1 0 0 0 0,1-1 0 0 0,4-10 0 0 0,-7 13 0 0 0,13-24-19 0 0,-2-1-1 0 0,20-56 0 0 0,10-67-335 0 0,-41 143 321 0 0,28-86-290 0 0,-5 21 88 0 0,-25 71 227 0 0,0 1-1 0 0,0 1 1 0 0,0-2-1 0 0,0 1 1 0 0,-1-1 0 0 0,0 1-1 0 0,0 0 1 0 0,0-1-1 0 0,0 1 1 0 0,0 0-1 0 0,0-1 1 0 0,-1-2 0 0 0,1 6 8 0 0,0-1 1 0 0,-1 1-1 0 0,1 0 1 0 0,0 0-1 0 0,0 0 1 0 0,0 0-1 0 0,0-1 1 0 0,0 1-1 0 0,-1 0 1 0 0,1 0-1 0 0,0 0 1 0 0,0 0-1 0 0,0 0 1 0 0,0 0-1 0 0,-1 0 1 0 0,1-1-1 0 0,0 1 1 0 0,0 0-1 0 0,0 0 1 0 0,-1 0-1 0 0,1 0 1 0 0,0 0-1 0 0,0 0 1 0 0,0 0 0 0 0,0 0-1 0 0,0 0 1 0 0,0 0-1 0 0,0 0 1 0 0,0 0-1 0 0,-1 0 1 0 0,1 0-1 0 0,0 0 1 0 0,0 0-1 0 0,0 1 1 0 0,-1-1-1 0 0,-7 5-16 0 0,-4 8-2 0 0,6-3 38 0 0,0-1 0 0 0,0 0 0 0 0,1 1 0 0 0,1 0 0 0 0,0 0 0 0 0,1 1-1 0 0,-1 0 1 0 0,2-1 0 0 0,-2 14 0 0 0,-1 15 119 0 0,0 48 0 0 0,5-67-113 0 0,-1 0 47 0 0,1 72 233 0 0,0-78-252 0 0,2-2 0 0 0,0 2 0 0 0,0-2 0 0 0,8 24 0 0 0,-8-30-48 0 0,0-2 0 0 0,0 0 0 0 0,0 0 0 0 0,0 0 0 0 0,1 0 0 0 0,-1 0 0 0 0,2-1 0 0 0,-2 1 0 0 0,2 0 0 0 0,-1-2 0 0 0,0 2 0 0 0,2-1 0 0 0,-2 0 0 0 0,1-1 0 0 0,-1 1 0 0 0,7 2 0 0 0,-6-4 14 0 0,0 1-1 0 0,0-1 1 0 0,0 1-1 0 0,1-2 1 0 0,-1 0-1 0 0,0 1 1 0 0,0-1-1 0 0,0 0 1 0 0,0 0-1 0 0,1 0 0 0 0,-1 0 1 0 0,0-1-1 0 0,0 1 1 0 0,0-1-1 0 0,0-1 1 0 0,0 1-1 0 0,0 0 1 0 0,4-4-1 0 0,-2 3 72 0 0,0-2 1 0 0,-1 1-1 0 0,1-1 0 0 0,-1 1 0 0 0,0-2 0 0 0,0 0 1 0 0,6-6-1 0 0,-9 8-373 0 0,1 0 1 0 0,-1 0-1 0 0,0 0 0 0 0,0-1 1 0 0,-1 1-1 0 0,1 0 1 0 0,0-1-1 0 0,0 1 0 0 0,-2 0 1 0 0,2-2-1 0 0,-1 2 1 0 0,0-1-1 0 0,-1 0 0 0 0,1-4 1 0 0,-2 0-5977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40 2303 0 0,'-7'-11'5792'0'0,"4"5"-4385"0"0,2 5-1246 0 0,1 0 1 0 0,-1 0-1 0 0,1 0 0 0 0,0 1 1 0 0,-1 0-1 0 0,1-1 0 0 0,0 0 1 0 0,0 0-1 0 0,0 0 0 0 0,-1 0 1 0 0,1 0-1 0 0,0 1 0 0 0,0 0 0 0 0,0-1 1 0 0,0 0-1 0 0,1 0 0 0 0,-1 0 1 0 0,0 0-1 0 0,1-7 2879 0 0,-1 58 640 0 0,-7 51-2800 0 0,-1 53-2249 0 0,9-133-5366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2303 0 0,'1'0'492'0'0,"0"0"0"0"0,-1 1 0 0 0,1-1 0 0 0,-1 0-1 0 0,0 0 1 0 0,1 0 0 0 0,0 0 0 0 0,-1 0-1 0 0,1 0 1 0 0,0 0 0 0 0,0 0 0 0 0,-1-1-1 0 0,0 1 1 0 0,1 0 0 0 0,-1 0 0 0 0,1 0 0 0 0,1-1-1 0 0,10-5 3298 0 0,-11 5-3991 0 0,12-6 1691 0 0,1 2 1 0 0,24-9-1 0 0,-32 12-1616 0 0,0 1 0 0 0,1 0 0 0 0,9 0 0 0 0,-12 1-756 0 0,0 0-1 0 0,1 0 1 0 0,-1 1-1 0 0,0 0 0 0 0,9 2 1 0 0,-4 0-4879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69 6967 0 0,'1'-16'1623'0'0,"-1"7"-197"0"0,0-1 1 0 0,0 0-1 0 0,-3-10 0 0 0,3 20-1404 0 0,0 0-1 0 0,0 0 0 0 0,0 0 1 0 0,0-1-1 0 0,0 1 1 0 0,0 0-1 0 0,0 0 0 0 0,0 0 1 0 0,0 0-1 0 0,0 0 0 0 0,-1 0 1 0 0,1 0-1 0 0,0 0 1 0 0,0-1-1 0 0,0 1 0 0 0,0 0 1 0 0,0 0-1 0 0,0 0 0 0 0,0 0 1 0 0,-1 0-1 0 0,1-1 1 0 0,0 1-1 0 0,0 0 0 0 0,0 0 1 0 0,0 0-1 0 0,0 0 1 0 0,0 0-1 0 0,0 0 0 0 0,0 0 1 0 0,0 0-1 0 0,-1-1 0 0 0,1 1 1 0 0,0 0-1 0 0,0 0 1 0 0,0 0-1 0 0,-1 0 0 0 0,1 0 1 0 0,0 0-1 0 0,0 0 0 0 0,-8 5 479 0 0,-2 9 195 0 0,2 1-324 0 0,0 0 0 0 0,2 0 0 0 0,0 1 0 0 0,1 0 0 0 0,1 0 0 0 0,0 0 0 0 0,1 1 0 0 0,1 0 0 0 0,-1 28 0 0 0,3-42-333 0 0,0 2 0 0 0,0-1 0 0 0,1 0 0 0 0,0 0 0 0 0,0 0 0 0 0,-1 0 0 0 0,1 0 0 0 0,1 0 0 0 0,0-1 0 0 0,-1 2 0 0 0,1-2 0 0 0,4 7-1 0 0,-5-8-31 0 0,0-1-1 0 0,1 1 1 0 0,0 0-1 0 0,-1-1 0 0 0,1 0 1 0 0,0 0-1 0 0,0 1 0 0 0,0-1 1 0 0,-1 0-1 0 0,2 0 0 0 0,-1 0 1 0 0,0 0-1 0 0,0-1 0 0 0,0 1 1 0 0,0 0-1 0 0,1-1 0 0 0,-2 0 1 0 0,2 0-1 0 0,-1 0 0 0 0,0 0 1 0 0,0 0-1 0 0,1 0 0 0 0,-1 0 1 0 0,4-1-1 0 0,-2 0 13 0 0,1-1 0 0 0,0 1 0 0 0,-1 0 0 0 0,1-1-1 0 0,-1 0 1 0 0,0 0 0 0 0,0 0 0 0 0,0 0 0 0 0,0-1 0 0 0,0 1 0 0 0,-1-2 0 0 0,1 1 0 0 0,3-5 0 0 0,-4 5-3 0 0,-1 0 1 0 0,1 0-1 0 0,-1 0 0 0 0,0-2 1 0 0,0 2-1 0 0,-1 0 1 0 0,0-1-1 0 0,1 0 0 0 0,-1 0 1 0 0,0 0-1 0 0,-1 0 1 0 0,1 0-1 0 0,0 0 0 0 0,-1 0 1 0 0,0-7-1 0 0,-1-20 47 0 0,0 11-70 0 0,-4-33 1 0 0,2 40-105 0 0,0 12 49 0 0,-1 7 19 0 0,3 0 38 0 0,-1-1-1 0 0,1 1 1 0 0,0-1-1 0 0,1 1 1 0 0,0 0-1 0 0,0-1 1 0 0,0 1-1 0 0,0-1 1 0 0,0 0-1 0 0,1 1 1 0 0,0 0-1 0 0,1-1 1 0 0,-1 1-1 0 0,1-1 1 0 0,2 6-1 0 0,0-2-6 0 0,1 1 0 0 0,0-1 0 0 0,1-1 0 0 0,0 1 0 0 0,0-1 0 0 0,1 1 0 0 0,10 9 0 0 0,-10-12-41 0 0,0 0 0 0 0,1 0-1 0 0,10 6 1 0 0,-16-11 3 0 0,1 1-1 0 0,-1-1 1 0 0,1 0 0 0 0,0 0-1 0 0,-1 0 1 0 0,1 0-1 0 0,0 0 1 0 0,0 0 0 0 0,0-1-1 0 0,1 0 1 0 0,-2 0-1 0 0,1 0 1 0 0,0 0 0 0 0,4 0-1 0 0,-2-1-1112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10247 0 0,'3'-11'7054'0'0,"-2"10"-6723"0"0,1 0 1 0 0,-1 0 0 0 0,0 0 0 0 0,0 0 0 0 0,1 0 0 0 0,0 0 0 0 0,-2 0 0 0 0,2 1-1 0 0,0-1 1 0 0,2 0 0 0 0,19-5 651 0 0,-16 5-626 0 0,14-4-72 0 0,56-12 514 0 0,-62 16-2023 0 0,23-2 0 0 0,-28 3-88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 5063 0 0,'-6'-5'6930'0'0,"3"15"698"0"0,3-6-9290 0 0,-6 59 2886 0 0,3 125 0 0 0,3-175-1640 0 0,3 24 839 0 0,-3-35-1217 0 0,0 0 0 0 0,0 0 0 0 0,1 1 0 0 0,0-1 0 0 0,0 0 0 0 0,0 0 0 0 0,1 3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 5983 0 0,'-10'-1'12612'0'0,"13"-4"-13408"0"0,3 2 15 0 0,-5 3-182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 2759 0 0,'0'0'453'0'0,"1"0"-1"0"0,0 1 0 0 0,-1-1 0 0 0,1 0 0 0 0,-1 0 0 0 0,0 0 0 0 0,1 0 1 0 0,-1 0-1 0 0,1 1 0 0 0,0-1 0 0 0,-1 1 0 0 0,1-1 452 0 0,0 1-452 0 0,-1-1 1 0 0,0 1-1 0 0,0 0 0 0 0,0-1 0 0 0,1 1 0 0 0,-1-1 0 0 0,1 1 0 0 0,6 19 2029 0 0,1 23-2311 0 0,-5-7 230 0 0,-4 63 0 0 0,-2-28 178 0 0,5-67-370 0 0,0-8 67 0 0,3-9 152 0 0,6-95 1659 0 0,5-38-1204 0 0,-15 140-877 0 0,2-10 33 0 0,6-22-1 0 0,-8 34-32 0 0,1 0-1 0 0,0 0 1 0 0,-1 0-1 0 0,1 0 1 0 0,1 1-1 0 0,-2-2 1 0 0,2 2 0 0 0,-1 0-1 0 0,2-1 1 0 0,3-3-1 0 0,-6 6-4 0 0,0 0 0 0 0,0 0 0 0 0,0 0 0 0 0,0 1 0 0 0,0 0 0 0 0,1-1 0 0 0,-1 1 0 0 0,-1-1 0 0 0,2 1 0 0 0,-1-1 0 0 0,1 1 0 0 0,-2 0 0 0 0,2 0 0 0 0,-1 0 0 0 0,1 0 0 0 0,-2 0 0 0 0,2 0 0 0 0,-1 0 0 0 0,0 0 0 0 0,0 0 0 0 0,0 1 0 0 0,1-1 0 0 0,-1 1 0 0 0,1-1 0 0 0,-2 1 0 0 0,1-1 0 0 0,1 0 0 0 0,-1 1 0 0 0,0 0 0 0 0,-1-1 0 0 0,2 1 0 0 0,-1 0 0 0 0,0 0 0 0 0,0-1 0 0 0,0 3 0 0 0,3 1 0 0 0,0 0 0 0 0,-1 1 0 0 0,0 0 0 0 0,1 0 0 0 0,-1 0 0 0 0,3 6 0 0 0,2 11 84 0 0,1 2 0 0 0,7 42 0 0 0,-9-39-3 0 0,0-1 1 0 0,10 26-1 0 0,-12-41-309 0 0,0 0 0 0 0,0 0-1 0 0,2-1 1 0 0,9 14 0 0 0,-11-18-479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58 2759 0 0,'-1'-1'336'0'0,"1"1"-1"0"0,-1-1 0 0 0,1 1 0 0 0,0 0 0 0 0,-1-1 0 0 0,0 0 0 0 0,1 0 0 0 0,-1 1 0 0 0,1-1 0 0 0,-1 0 0 0 0,1 0 0 0 0,-1 1 0 0 0,1-1 0 0 0,0-2 0 0 0,-3-1 4076 0 0,2 7-1680 0 0,1-3-2676 0 0,1 1-1 0 0,-1-1 0 0 0,0 1 0 0 0,0 0 1 0 0,1-1-1 0 0,-1 1 0 0 0,0 0 0 0 0,1-1 1 0 0,-1 0-1 0 0,1 1 0 0 0,-1-1 0 0 0,0 1 1 0 0,0 0-1 0 0,1-1 0 0 0,-1 1 0 0 0,1-1 1 0 0,0 1-1 0 0,-1-1 0 0 0,1 0 0 0 0,0 1 1 0 0,-1-1-1 0 0,0 0 0 0 0,1 0 0 0 0,0 0 1 0 0,-1 0-1 0 0,1 0 0 0 0,0 1 0 0 0,0-1 1 0 0,0 0-1 0 0,21 2 814 0 0,39-3 301 0 0,59 2-543 0 0,-113-1-594 0 0,1 0-1 0 0,-2-1 1 0 0,2 0 0 0 0,-1 0 0 0 0,0 0 0 0 0,7-4-1 0 0,39-16 303 0 0,-25 9-101 0 0,-22 9-205 0 0,0 0 1 0 0,1 1-1 0 0,-1 0 0 0 0,1 0 1 0 0,-1 0-1 0 0,1 2 0 0 0,0-1 0 0 0,-1 0 1 0 0,1 1-1 0 0,0-1 0 0 0,-1 2 0 0 0,1-1 1 0 0,0 1-1 0 0,10 3 0 0 0,16 4 3 0 0,0-1 1 0 0,40 4-1 0 0,-49-9 44 0 0,0-2 0 0 0,-1 0 0 0 0,48-8 0 0 0,-56 6-28 0 0,1 1 1 0 0,-1 0 0 0 0,0 1-1 0 0,19 2 1 0 0,61 14 152 0 0,-58-10-182 0 0,1 0 0 0 0,50 1 0 0 0,-39-10 107 0 0,-36 2-60 0 0,-1 0 1 0 0,1 0 0 0 0,-1 1-1 0 0,26 4 1 0 0,-18-1-25 0 0,0-1 1 0 0,1-1-1 0 0,32-2 0 0 0,-28 0-1 0 0,41 5 0 0 0,-60-4-21 0 0,-1 1 1 0 0,0 0-1 0 0,1 0 0 0 0,6 3 1 0 0,-10-2-13 0 0,0-1 0 0 0,0 0 1 0 0,0 0-1 0 0,0 0 1 0 0,0 0-1 0 0,0 1 0 0 0,-1-1 1 0 0,1 1-1 0 0,0 0 1 0 0,-1-1-1 0 0,0 1 0 0 0,1 0 1 0 0,0 2-1 0 0,6 11 135 0 0,-2 1 0 0 0,-1-1 0 0 0,1 1 1 0 0,-2 1-1 0 0,-1-1 0 0 0,2 19 0 0 0,2 57 61 0 0,-6-49-124 0 0,15 129 122 0 0,-13-143-191 0 0,1 44 21 0 0,-7 95 0 0 0,2-136-29 0 0,-6 241 62 0 0,-10-24-5 0 0,12-199-54 0 0,-22 234-5 0 0,12-158 0 0 0,-2 11 0 0 0,14-93 0 0 0,-7 70 0 0 0,8-98 0 0 0,-1-2 0 0 0,-1 1 0 0 0,0-1 0 0 0,-2 1 0 0 0,-10 21 0 0 0,13-30 13 0 0,-1 1 0 0 0,0 0 0 0 0,-1 0-1 0 0,-5 5 1 0 0,7-9-8 0 0,1-1 1 0 0,-1 1-1 0 0,0-1 0 0 0,0 0 1 0 0,0 0-1 0 0,0-1 0 0 0,0 1 1 0 0,0 0-1 0 0,-1-1 0 0 0,1 0 1 0 0,-5 2-1 0 0,-37 10 84 0 0,31-9-71 0 0,-1 2 1 0 0,1-3 0 0 0,-1 0-1 0 0,0-1 1 0 0,0 0-1 0 0,-17-1 1 0 0,-75-6 54 0 0,-109-5 99 0 0,26-6-108 0 0,-65-17 128 0 0,222 28-192 0 0,-44-4 0 0 0,68 8 0 0 0,-1 2 0 0 0,1-1 0 0 0,-1 1 0 0 0,0 1 0 0 0,-17 3 0 0 0,13-1 0 0 0,0-2 0 0 0,1 0 0 0 0,-1-1 0 0 0,-1 0 0 0 0,2-1 0 0 0,-17-2 0 0 0,17 1 0 0 0,2 0 0 0 0,-1 1 0 0 0,-12-5 0 0 0,21 4 0 0 0,1 1 0 0 0,0-1 0 0 0,-1 0 0 0 0,1 0 0 0 0,0-1 0 0 0,0 1 0 0 0,0 0 0 0 0,0-1 0 0 0,0 1 0 0 0,0-1 0 0 0,1 0 0 0 0,-1 0 0 0 0,0 1 0 0 0,1-2 0 0 0,-1 2 0 0 0,1-2 0 0 0,-1 1 0 0 0,2 0 0 0 0,-1 0 0 0 0,0 0 0 0 0,-2-4 0 0 0,1-5 0 0 0,-2 0 0 0 0,2-1 0 0 0,-1-16 0 0 0,0 7 0 0 0,-3-14 0 0 0,-6-51 0 0 0,-7-28-26 0 0,12 76 7 0 0,-6-74 0 0 0,2-99 19 0 0,3 70 0 0 0,9-171 0 0 0,1 45 0 0 0,9-33 0 0 0,-9 278 0 0 0,0 7 0 0 0,0-16 0 0 0,0 0 0 0 0,-2 0 0 0 0,-7-57 0 0 0,6 82 0 0 0,0 0 0 0 0,1 0 0 0 0,0 0 0 0 0,0 0 0 0 0,0 0 0 0 0,1 1 0 0 0,2-11 0 0 0,2 1 0 0 0,8-22 0 0 0,-2 9 0 0 0,-7 12 0 0 0,0 0 0 0 0,-1 0 0 0 0,2-28 0 0 0,-5 21 351 0 0,-1 11-5987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44 2303 0 0,'0'1'584'0'0,"-1"-1"0"0"0,0 1-1 0 0,1-1 1 0 0,-1 1 0 0 0,0 0 0 0 0,1 0-1 0 0,0 0 1 0 0,0-1 0 0 0,-1 1-1 0 0,1 0 1 0 0,-1 0 0 0 0,1 0-1 0 0,0 0 1 0 0,0 0 0 0 0,-1-1-1 0 0,1 1 1 0 0,0 2 0 0 0,0-3-425 0 0,0 1 1 0 0,1-1 0 0 0,-1 0-1 0 0,0 0 1 0 0,0 1 0 0 0,0-1-1 0 0,1 1 1 0 0,-1-1 0 0 0,0 1-1 0 0,1-1 1 0 0,-1 0 0 0 0,0 1-1 0 0,0-1 1 0 0,0 1 0 0 0,0-1-1 0 0,1 0 1 0 0,-1 0 0 0 0,1 0-1 0 0,-1 0 1 0 0,1 0 0 0 0,-1 1-1 0 0,1-1 1 0 0,-1 0 0 0 0,1 0-1 0 0,-1 0 1 0 0,0 0 0 0 0,0 0-1 0 0,1 1 1 0 0,-1-1 0 0 0,1 0-1 0 0,-1 0 1 0 0,1 0 0 0 0,-1 0-1 0 0,2-1 1 0 0,29 0 1304 0 0,56-11 1 0 0,-82 11-1434 0 0,5-2 7 0 0,1 1 0 0 0,-1-1-1 0 0,0-2 1 0 0,17-7 0 0 0,-19 8-25 0 0,2-1-1 0 0,-1 1 1 0 0,0 1 0 0 0,0-1-1 0 0,20-2 1 0 0,-27 6-49 0 0,0-1-166 0 0,0 1 0 0 0,1 0 0 0 0,-1-1 1 0 0,0 1-1 0 0,1 0 0 0 0,-2 1 0 0 0,2-1 1 0 0,-2 0-1 0 0,2 1 0 0 0,-1-1 0 0 0,0 1 0 0 0,0-1 1 0 0,3 2-1 0 0,1 2-1329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46 5063 0 0,'-8'-2'10655'0'0,"16"-4"-7214"0"0,-3 3-3168 0 0,0 2 0 0 0,0-1 0 0 0,0 1 0 0 0,0-1 0 0 0,0 2-1 0 0,1 0 1 0 0,4-1 0 0 0,13-3 72 0 0,88-19 87 0 0,-108 23-456 0 0,-1 0 1 0 0,1-1-1 0 0,-1 1 0 0 0,1 0 1 0 0,-1 1-1 0 0,1-1 0 0 0,-2 0 1 0 0,2 1-1 0 0,4 0 0 0 0,-6 0-503 0 0,1 0-1 0 0,0 0 1 0 0,-1 0 0 0 0,1 0-1 0 0,0-1 1 0 0,-1 1-1 0 0,1 1 1 0 0,1 0-1 0 0,0 1-1280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19 8143 0 0,'2'-8'1110'0'0,"0"-3"4027"0"0,-3 27-415 0 0,-3 9-2762 0 0,-1 13-1425 0 0,-1 39-60 0 0,2-26 88 0 0,1 64-1 0 0,8-48-1120 0 0,1 15-1061 0 0,-5-63-60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52 455 0 0,'-9'5'1954'0'0,"9"-5"-1789"0"0,0 0-1 0 0,0 1 1 0 0,-1-1-1 0 0,1 0 1 0 0,0 1 0 0 0,0-1-1 0 0,0 0 1 0 0,-1 1-1 0 0,1-1 1 0 0,0 0 0 0 0,-1 0-1 0 0,1 1 1 0 0,-1-1-1 0 0,1 0 1 0 0,-1 0-1 0 0,1 0 1 0 0,0 0 0 0 0,-1 0-1 0 0,1 0 1 0 0,0 0-1 0 0,0 0 1 0 0,-1 0 0 0 0,1 0-1 0 0,-1 0 1 0 0,1 0-1 0 0,-1 0 1 0 0,1 0 0 0 0,-1 0-1 0 0,1 0 1 0 0,-1 0-1 0 0,0-7 1918 0 0,-1 2-389 0 0,2 5-1621 0 0,-1 0 1 0 0,1 0-1 0 0,-1 0 1 0 0,1 0-1 0 0,0 1 0 0 0,0-1 1 0 0,-1 0-1 0 0,1 0 1 0 0,-1 0-1 0 0,1 0 1 0 0,-1 0-1 0 0,1 1 0 0 0,0-1 1 0 0,-1 0-1 0 0,1 1 1 0 0,0-1-1 0 0,-1 0 1 0 0,1 1-1 0 0,0 0-36 0 0,0-1 1 0 0,0 0-1 0 0,0 0 1 0 0,-1 0-1 0 0,1 0 0 0 0,0 0 1 0 0,0 0-1 0 0,0 0 1 0 0,0 1-1 0 0,-1-1 1 0 0,1 0-1 0 0,0 0 0 0 0,0 0 1 0 0,0 0-1 0 0,0 1 1 0 0,0-1-1 0 0,-1 0 0 0 0,1 0 1 0 0,0 0-1 0 0,0 0 1 0 0,0 0-1 0 0,0 0 0 0 0,0 0 1 0 0,0 1-1 0 0,0-1 1 0 0,0 0-1 0 0,0 0 1 0 0,0 1-1 0 0,0-1 0 0 0,0 0 1 0 0,0 0-1 0 0,0 0 1 0 0,0 1-1 0 0,0-1 0 0 0,0 0 1 0 0,0 0-1 0 0,0 1 1 0 0,0-1-1 0 0,0 0 0 0 0,1 0 1 0 0,-1 0-1 0 0,0 1 1 0 0,0-1-1 0 0,0 0 1 0 0,10 2 1285 0 0,3 2-315 0 0,-10-3-932 0 0,-2 1 1 0 0,2-1 0 0 0,-1 0-1 0 0,0 1 1 0 0,1-1-1 0 0,-1 0 1 0 0,1 0-1 0 0,-1-1 1 0 0,1 1 0 0 0,3 0-1 0 0,0-1 41 0 0,1 0 0 0 0,0 0 0 0 0,5-2 0 0 0,-7 2-28 0 0,4 0-36 0 0,0 0 1 0 0,0 0-1 0 0,0 1 1 0 0,13 3-1 0 0,-10-2-34 0 0,23 1 0 0 0,74-9 39 0 0,2-1 14 0 0,-79 8-39 0 0,48 7 0 0 0,-41-4-32 0 0,49-1 0 0 0,-42-2 0 0 0,156-3 0 0 0,70-9 0 0 0,-67-1 0 0 0,-29 1 0 0 0,6 2 0 0 0,210-2 0 0 0,-89 4 0 0 0,-136 0 0 0 0,-102 5 0 0 0,160-1 0 0 0,-75 6 0 0 0,-32-6 0 0 0,-5 0 0 0 0,47 3 0 0 0,-67 0 0 0 0,3 1 0 0 0,50 0 0 0 0,-120-3 56 0 0,30-7-1 0 0,-31 5-38 0 0,-15 5-415 0 0,-9-1 226 0 0,1 1 1 0 0,-1-1 0 0 0,0 0-1 0 0,-1 0 1 0 0,2 0 0 0 0,-1 0-1 0 0,0 0 1 0 0,1 0 0 0 0,-2 0-1 0 0,1 0 1 0 0,2-1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40 2303 0 0,'-7'-11'5792'0'0,"4"5"-4385"0"0,2 5-1246 0 0,1 0 1 0 0,-1 0-1 0 0,1 0 0 0 0,0 1 1 0 0,-1 0-1 0 0,1-1 0 0 0,0 0 1 0 0,0 0-1 0 0,0 0 0 0 0,-1 0 1 0 0,1 0-1 0 0,0 1 0 0 0,0 0 0 0 0,0-1 1 0 0,0 0-1 0 0,1 0 0 0 0,-1 0 1 0 0,0 0-1 0 0,1-7 2879 0 0,-1 58 640 0 0,-7 51-2800 0 0,-1 53-2249 0 0,9-133-5366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52 455 0 0,'-9'5'1954'0'0,"9"-5"-1789"0"0,0 0-1 0 0,0 1 1 0 0,-1-1-1 0 0,1 0 1 0 0,0 1 0 0 0,0-1-1 0 0,0 0 1 0 0,-1 1-1 0 0,1-1 1 0 0,0 0 0 0 0,-1 0-1 0 0,1 1 1 0 0,-1-1-1 0 0,1 0 1 0 0,-1 0-1 0 0,1 0 1 0 0,0 0 0 0 0,-1 0-1 0 0,1 0 1 0 0,0 0-1 0 0,0 0 1 0 0,-1 0 0 0 0,1 0-1 0 0,-1 0 1 0 0,1 0-1 0 0,-1 0 1 0 0,1 0 0 0 0,-1 0-1 0 0,1 0 1 0 0,-1 0-1 0 0,0-7 1918 0 0,-1 2-389 0 0,2 5-1621 0 0,-1 0 1 0 0,1 0-1 0 0,-1 0 1 0 0,1 0-1 0 0,0 1 0 0 0,0-1 1 0 0,-1 0-1 0 0,1 0 1 0 0,-1 0-1 0 0,1 0 1 0 0,-1 0-1 0 0,1 1 0 0 0,0-1 1 0 0,-1 0-1 0 0,1 1 1 0 0,0-1-1 0 0,-1 0 1 0 0,1 1-1 0 0,0 0-36 0 0,0-1 1 0 0,0 0-1 0 0,0 0 1 0 0,-1 0-1 0 0,1 0 0 0 0,0 0 1 0 0,0 0-1 0 0,0 0 1 0 0,0 1-1 0 0,-1-1 1 0 0,1 0-1 0 0,0 0 0 0 0,0 0 1 0 0,0 0-1 0 0,0 1 1 0 0,0-1-1 0 0,-1 0 0 0 0,1 0 1 0 0,0 0-1 0 0,0 0 1 0 0,0 0-1 0 0,0 0 0 0 0,0 0 1 0 0,0 1-1 0 0,0-1 1 0 0,0 0-1 0 0,0 0 1 0 0,0 1-1 0 0,0-1 0 0 0,0 0 1 0 0,0 0-1 0 0,0 0 1 0 0,0 1-1 0 0,0-1 0 0 0,0 0 1 0 0,0 0-1 0 0,0 1 1 0 0,0-1-1 0 0,0 0 0 0 0,1 0 1 0 0,-1 0-1 0 0,0 1 1 0 0,0-1-1 0 0,0 0 1 0 0,10 2 1285 0 0,3 2-315 0 0,-10-3-932 0 0,-2 1 1 0 0,2-1 0 0 0,-1 0-1 0 0,0 1 1 0 0,1-1-1 0 0,-1 0 1 0 0,1 0-1 0 0,-1-1 1 0 0,1 1 0 0 0,3 0-1 0 0,0-1 41 0 0,1 0 0 0 0,0 0 0 0 0,5-2 0 0 0,-7 2-28 0 0,4 0-36 0 0,0 0 1 0 0,0 0-1 0 0,0 1 1 0 0,13 3-1 0 0,-10-2-34 0 0,23 1 0 0 0,74-9 39 0 0,2-1 14 0 0,-79 8-39 0 0,48 7 0 0 0,-41-4-32 0 0,49-1 0 0 0,-42-2 0 0 0,156-3 0 0 0,70-9 0 0 0,-67-1 0 0 0,-29 1 0 0 0,6 2 0 0 0,210-2 0 0 0,-89 4 0 0 0,-136 0 0 0 0,-102 5 0 0 0,160-1 0 0 0,-75 6 0 0 0,-32-6 0 0 0,-5 0 0 0 0,47 3 0 0 0,-67 0 0 0 0,3 1 0 0 0,50 0 0 0 0,-120-3 56 0 0,30-7-1 0 0,-31 5-38 0 0,-15 5-415 0 0,-9-1 226 0 0,1 1 1 0 0,-1-1 0 0 0,0 0-1 0 0,-1 0 1 0 0,2 0 0 0 0,-1 0-1 0 0,0 0 1 0 0,1 0 0 0 0,-2 0-1 0 0,1 0 1 0 0,2-1 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52 136 3223 0 0,'-1'-16'2442'0'0,"0"0"-1"0"0,-7-26 1 0 0,1 10-383 0 0,6 23-1178 0 0,0 7-347 0 0,0-1 0 0 0,1 1 1 0 0,-1-1-1 0 0,1 1 0 0 0,-1-1 0 0 0,1-2 0 0 0,-1 33 1902 0 0,0-11-2124 0 0,-5 74 523 0 0,-2 60-611 0 0,3-6-110 0 0,0 174 269 0 0,7-252-374 0 0,1-36 59 0 0,-2 1-1 0 0,-6 59 1 0 0,5-88-274 0 0,-1 5 616 0 0,0-6-1063 0 0,0-4-1618 0 0,0-3 847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3679 0 0,'0'0'205'0'0,"-1"0"-1"0"0,1 0 1 0 0,0 1-1 0 0,0-1 0 0 0,0 0 1 0 0,0 0-1 0 0,0 1 0 0 0,0-1 1 0 0,0 0-1 0 0,0 0 0 0 0,0 1 1 0 0,0-1-1 0 0,0 0 0 0 0,0 0 1 0 0,0 0-1 0 0,0 0 0 0 0,0 0 1 0 0,0 1-1 0 0,0-1 1 0 0,2 3 2451 0 0,-1-3-2452 0 0,-1 0 1 0 0,0 0-1 0 0,0 0 1 0 0,0 1-1 0 0,10 4 2151 0 0,-10-4-2166 0 0,6 3 416 0 0,-1-2 1 0 0,0 1 0 0 0,1-1-1 0 0,10 4 1 0 0,-9-3-278 0 0,-1-2-1 0 0,1 3 1 0 0,8 3-1 0 0,17 13 171 0 0,1-2-1 0 0,0-1 0 0 0,59 20 1 0 0,-51-24-354 0 0,-16-6-4 0 0,0 1 0 0 0,0 2 0 0 0,44 23 0 0 0,-41-16-46 0 0,120 70 46 0 0,-91-61-106 0 0,91 29-1 0 0,-143-54-36 0 0,39 13 1 0 0,50 8 0 0 0,45 0 55 0 0,-134-22-48 0 0,215 49 123 0 0,-202-44-117 0 0,31 9 94 0 0,58 8 0 0 0,-7-4 147 0 0,-85-14-176 0 0,-1 0-1 0 0,0 2 0 0 0,0-1 1 0 0,24 16-1 0 0,-23-13-1 0 0,-9-5-46 0 0,0 1-1 0 0,0 0 1 0 0,0 0 0 0 0,7 6-1 0 0,-13-10-21 0 0,0 0 1 0 0,0 1-1 0 0,0-1 0 0 0,1 0 0 0 0,-1 0 0 0 0,0 0 1 0 0,0 0-1 0 0,0 0 0 0 0,0 1 0 0 0,0-1 1 0 0,0 0-1 0 0,0 0 0 0 0,0 0 0 0 0,1 0 0 0 0,-1 1 1 0 0,0-1-1 0 0,0 0 0 0 0,0 0 0 0 0,0 0 1 0 0,0 1-1 0 0,0-1 0 0 0,0 0 0 0 0,0 0 0 0 0,0 0 1 0 0,0 0-1 0 0,0 0 0 0 0,0 0 0 0 0,0 0 1 0 0,-1 0-1 0 0,1 1 0 0 0,0-1 0 0 0,0 0 0 0 0,0 0 1 0 0,-6 5 155 0 0,-12 0-5 0 0,14-5-160 0 0,-46 16 168 0 0,-42 9-17 0 0,65-20-141 0 0,-13 2-6 0 0,2 1 0 0 0,-1 2 0 0 0,-44 19 0 0 0,50-15 2 0 0,4-1 12 0 0,-1 0 0 0 0,0-2 1 0 0,-56 13-1 0 0,64-21-15 0 0,-33 6 0 0 0,-59 19 0 0 0,74-15 32 0 0,-62 28 0 0 0,75-29-32 0 0,1-2 0 0 0,-40 10 0 0 0,-21 7 0 0 0,46-10 0 0 0,1 2 0 0 0,1 1 0 0 0,-40 29 0 0 0,55-35 0 0 0,-30 14 0 0 0,4-2 0 0 0,-40 16 0 0 0,70-34-56 0 0,16-7 55 0 0,0 0-1 0 0,-1 2 0 0 0,1-2 1 0 0,-6 4-1 0 0,6-2 2 0 0,0-1 0 0 0,-1 0 0 0 0,0 1 0 0 0,1-2 0 0 0,-1 0 0 0 0,0 1 0 0 0,-1-1 0 0 0,1 0 0 0 0,-7 0 0 0 0,-6 1 0 0 0,15-1 1 0 0,0 0 0 0 0,1-1 0 0 0,-1 0 0 0 0,1 0 0 0 0,-1 0 0 0 0,1 0 0 0 0,0 0 0 0 0,0 0 0 0 0,-1 0 0 0 0,-3-2 0 0 0,5 2 4 0 0,0 0 0 0 0,-1 0 0 0 0,1-1 0 0 0,1 1 0 0 0,-1 0 0 0 0,-1 0 0 0 0,1 0 0 0 0,0 1 0 0 0,1-1 0 0 0,-2 0 0 0 0,1 0 0 0 0,0 1 0 0 0,0-1 0 0 0,0 0 0 0 0,-1 1 0 0 0,-11 2 32 0 0,2 0-62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9 3767 0 0,'0'0'116'0'0,"0"0"-1"0"0,0-1 1 0 0,0 1-1 0 0,-1 0 0 0 0,1 0 1 0 0,0 0-1 0 0,0 0 0 0 0,0 0 1 0 0,0 0-1 0 0,-1-1 1 0 0,1 1-1 0 0,0 0 0 0 0,0-1 1 0 0,0 1-1 0 0,0 0 1 0 0,0 0-1 0 0,0-1 0 0 0,0 1 1 0 0,0 0-1 0 0,0-1 0 0 0,0 1 1 0 0,0 0-1 0 0,0-1 1 0 0,0 1-1 0 0,0 0 0 0 0,0 0 1 0 0,0 0-1 0 0,0 0 0 0 0,0 0 1 0 0,1-1-1 0 0,-1 1 1 0 0,0 0-1 0 0,0 0 0 0 0,2-2 2047 0 0,-3 6-1007 0 0,-2 5-374 0 0,0-1 0 0 0,0 1 0 0 0,2 0-1 0 0,-3 15 1 0 0,1 46 402 0 0,4-47-754 0 0,7 41 1 0 0,-4-42-624 0 0,2 43 0 0 0,-6-61-520 0 0,1 0-42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24 6335 0 0,'0'0'65'0'0,"-1"0"-1"0"0,1 0 0 0 0,0 0 0 0 0,0 0 0 0 0,-1 0 0 0 0,1 0 0 0 0,0 0 0 0 0,0 0 0 0 0,-1-1 1 0 0,1 1-1 0 0,0 0 0 0 0,0 0 0 0 0,0 0 0 0 0,0 0 0 0 0,0-1 0 0 0,0 1 0 0 0,0 0 1 0 0,0 0-1 0 0,0-1 0 0 0,-1 1 0 0 0,1 0 0 0 0,0 0 0 0 0,0-1 0 0 0,0 1 0 0 0,0 0 0 0 0,0 0 1 0 0,0-1-1 0 0,0 1 0 0 0,0 0 0 0 0,0 0 0 0 0,0 0 0 0 0,0 0 0 0 0,0 0 0 0 0,0 0 0 0 0,0-1 1 0 0,0 1-1 0 0,0 0 0 0 0,0 0 0 0 0,0-1 0 0 0,0 1 0 0 0,0 0 0 0 0,0 0 0 0 0,1-1 1 0 0,-1 1-1 0 0,0 0 0 0 0,0-1 0 0 0,5-12 3652 0 0,-4 11-3535 0 0,-2 7 280 0 0,-1-1 0 0 0,0 1 0 0 0,1 0-1 0 0,1 0 1 0 0,-1 0 0 0 0,0-1 0 0 0,0 1 0 0 0,1 0 0 0 0,1 8 0 0 0,1 8 34 0 0,4 21 1 0 0,1-6 33 0 0,7 182 37 0 0,-2-15-84 0 0,-2 7-354 0 0,4 110-64 0 0,-10-209-64 0 0,0 128 0 0 0,-4-32 0 0 0,0-127 0 0 0,0-20 0 0 0,0 61 0 0 0,-2-6 53 0 0,2-75-42 0 0,0-36-86 0 0,0-2-3 0 0,0 1 1 0 0,0-1-1 0 0,0 2 1 0 0,0-2-1 0 0,0 1 1 0 0,1-1-1 0 0,0 2 1 0 0,-1-2-1 0 0,0 1 1 0 0,1-1-1 0 0,3 5 1 0 0,-3-6-1150 0 0,0-1-69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927 73 1839 0 0,'-8'0'3398'0'0,"-1"0"-1"0"0,-12-5 0 0 0,-7 0-302 0 0,-29-3-290 0 0,-8-1-1691 0 0,31 7-562 0 0,1 1 1 0 0,-66 7 0 0 0,52 1-125 0 0,-55 0 0 0 0,45-4-324 0 0,0 2 0 0 0,0 2 0 0 0,-87 24 0 0 0,138-30-104 0 0,1 0 0 0 0,-1 2 0 0 0,0-2 0 0 0,1 2 0 0 0,0-1 0 0 0,-1 1 0 0 0,1 0 0 0 0,1 1 0 0 0,-1-1 0 0 0,0 0 0 0 0,1 2 0 0 0,0-2 0 0 0,-1 1 0 0 0,-5 9 0 0 0,8-9-5 0 0,-1 1-1 0 0,2-1 1 0 0,-1 1-1 0 0,0 0 1 0 0,2 0 0 0 0,-2-1-1 0 0,1 1 1 0 0,1 0-1 0 0,-1 5 1 0 0,0 8-33 0 0,3 20 1 0 0,-1-22 30 0 0,5 60 7 0 0,1 32 0 0 0,-31 364 0 0 0,24-468 0 0 0,-5 224 0 0 0,6-159 0 0 0,6 33-192 0 0,-4-18-11 0 0,-2-41 86 0 0,13 107-466 0 0,-10-119 458 0 0,-3-25 107 0 0,0-1 0 0 0,0 1 0 0 0,-1-1-1 0 0,2 0 1 0 0,0 1 0 0 0,4 8 0 0 0,-5-12 13 0 0,1 1 0 0 0,0-2 0 0 0,-1 2 1 0 0,1-1-1 0 0,0 0 0 0 0,0 0 0 0 0,1 0 1 0 0,-2 0-1 0 0,2 0 0 0 0,-1-1 1 0 0,1 1-1 0 0,-1 0 0 0 0,1-1 0 0 0,3 2 1 0 0,0-2-14 0 0,0 1 0 0 0,0 0 0 0 0,0 0 0 0 0,0-2 0 0 0,0 1 0 0 0,8 0 0 0 0,37-3-37 0 0,-31-1 54 0 0,37-3-1 0 0,20-1-60 0 0,127 7 62 0 0,10 0 0 0 0,-174 0 27 0 0,49 6 0 0 0,-45-2-24 0 0,-2-3 1 0 0,63-6-1 0 0,59 2 57 0 0,-133 3-56 0 0,-23 0-2 0 0,1-1 1 0 0,0 0-1 0 0,-1 0 0 0 0,1 0 0 0 0,0-2 1 0 0,-1 1-1 0 0,0-1 0 0 0,0 0 0 0 0,0-1 0 0 0,0 1 1 0 0,7-5-1 0 0,-10 4 23 0 0,0 1-1 0 0,-1 0 1 0 0,0-2 0 0 0,0 1 0 0 0,1 1-1 0 0,-1-2 1 0 0,-1 0 0 0 0,0 1 0 0 0,1-1-1 0 0,-1 0 1 0 0,0 0 0 0 0,-1 0-1 0 0,1 0 1 0 0,-1 0 0 0 0,0-1 0 0 0,0 1-1 0 0,1-10 1 0 0,13-168 704 0 0,-14-3-383 0 0,-2 138-289 0 0,-1-31 53 0 0,-17-111 0 0 0,1 52-9 0 0,7 47-74 0 0,2 36 37 0 0,-28-99 0 0 0,28 120-64 0 0,-6-13 0 0 0,8 27 0 0 0,1-1 0 0 0,-5-35 0 0 0,1 3 0 0 0,4 26 0 0 0,4 18 0 0 0,0-1 0 0 0,-1 1 0 0 0,-5-13 0 0 0,1 3 3 0 0,6 16 0 0 0,0 2 0 0 0,0-2 0 0 0,-1 1 1 0 0,0-1-1 0 0,0 1 0 0 0,0 0 0 0 0,0-1 1 0 0,0 2-1 0 0,0-2 0 0 0,0 1 0 0 0,-1 1 0 0 0,1-2 1 0 0,-1 2-1 0 0,1-1 0 0 0,-1 0 0 0 0,0 1 1 0 0,0-1-1 0 0,-3-1 0 0 0,-4-3 10 0 0,-1 2 0 0 0,1 0 0 0 0,-1 0-1 0 0,-21-5 1 0 0,-16-1 5 0 0,-41-11 28 0 0,48 7-146 0 0,17 5-146 0 0,-2 1 0 0 0,1 1 0 0 0,-33-5 0 0 0,39 11-790 0 0,-2 1-284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72 4143 0 0,'-9'5'1397'0'0,"7"-5"-249"0"0,-1 1-1 0 0,1 0 0 0 0,-1 0 0 0 0,1 0 0 0 0,-1-1 1 0 0,1 1-1 0 0,-4-1 609 0 0,19-4 1483 0 0,5 3-1946 0 0,-14 1-1121 0 0,0 0 0 0 0,1 0 0 0 0,-1-1 0 0 0,7-1 0 0 0,35-14 462 0 0,-26 8-580 0 0,1 2 1 0 0,0 0 0 0 0,0 2-1 0 0,23-4 1 0 0,161-13-2 0 0,-196 19-39 0 0,-6 2 1 0 0,1-1 1 0 0,1 0-1 0 0,-2 1 0 0 0,1 0 0 0 0,-1-1 1 0 0,2 2-1 0 0,6 0 0 0 0,-11-1-11 0 0,0 0 0 0 0,0 1 0 0 0,0-1 0 0 0,1 0 0 0 0,-1 0 0 0 0,0 0 0 0 0,0 0 0 0 0,1 0-1 0 0,-1 0 1 0 0,0 0 0 0 0,0 1 0 0 0,0-1 0 0 0,1 0 0 0 0,-1 1 0 0 0,0-1 0 0 0,0 0 0 0 0,0 0 0 0 0,0 1 0 0 0,0-1 0 0 0,0 0-1 0 0,0 1 1 0 0,1-1 0 0 0,-1 0 0 0 0,0 1 0 0 0,0-1 0 0 0,0 0 0 0 0,0 0 0 0 0,0 0 0 0 0,-1 0 0 0 0,1 1 0 0 0,0-1 0 0 0,0 0 0 0 0,0 0-1 0 0,0 1 1 0 0,0-1 0 0 0,0 0 0 0 0,0 1 0 0 0,-1-1 0 0 0,1 1 0 0 0,-7 11 181 0 0,6-9-140 0 0,-4 4-15 0 0,0-1 0 0 0,-1 1 1 0 0,0-1-1 0 0,0 0 0 0 0,0 0 1 0 0,0-1-1 0 0,-10 6 0 0 0,-6 6 13 0 0,-33 25-15 0 0,35-30-14 0 0,3 2 1 0 0,-21 19 0 0 0,15-10 3 0 0,1 1 0 0 0,1 3 0 0 0,-33 52 0 0 0,-28 67-18 0 0,76-135-11 0 0,0-1 1 0 0,-1 0-1 0 0,1 0 0 0 0,-15 16 1 0 0,20-25 8 0 0,0 0 1 0 0,0-1 0 0 0,0 1-1 0 0,1 0 1 0 0,0-1 0 0 0,-1 1-1 0 0,1 0 1 0 0,-1 0 0 0 0,1 0-1 0 0,-1 0 1 0 0,1 0 0 0 0,-1 1-1 0 0,1-2-1 0 0,0 1 0 0 0,0-1 1 0 0,0 1-1 0 0,0-1 0 0 0,0 0 0 0 0,0 1 0 0 0,0-1 0 0 0,0 0 0 0 0,0 0 1 0 0,1 0-1 0 0,-1 1 0 0 0,0-1 0 0 0,0 0 0 0 0,0 1 0 0 0,0-1 0 0 0,1 0 1 0 0,-1 1-1 0 0,0-1 0 0 0,0 0 0 0 0,1 1 0 0 0,-1-1 0 0 0,0 0 0 0 0,1 1 0 0 0,-1-1 1 0 0,1 0-8 0 0,0 1 1 0 0,1-1 0 0 0,-1 1 0 0 0,0-1 0 0 0,1 1 0 0 0,0-1-1 0 0,-1 0 1 0 0,1 1 0 0 0,-1-1 0 0 0,0 0 0 0 0,1 0 0 0 0,0 0-1 0 0,-1 0 1 0 0,2-1 0 0 0,7-2 28 0 0,1 1-1 0 0,12-6 1 0 0,-15 5 35 0 0,-1 0 0 0 0,0 2 0 0 0,1-2 0 0 0,0 2 0 0 0,0 0 1 0 0,7-1-1 0 0,90 3 335 0 0,-97-1-398 0 0,0-1 1 0 0,0 0-1 0 0,1 0 0 0 0,-2-1 1 0 0,1 0-1 0 0,0 0 0 0 0,0-1 1 0 0,-1 0-1 0 0,15-7 0 0 0,-20 6-1548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2759 0 0,'3'-7'8788'0'0,"3"2"-5440"0"0,8-3-1237 0 0,-9 6-1590 0 0,0 0-1 0 0,0 0 1 0 0,0 1-1 0 0,0 0 1 0 0,0 0-1 0 0,10 0 1 0 0,32 3 477 0 0,-35-2-998 0 0,0 1 1 0 0,0-1-1 0 0,22-2 1 0 0,-22-1-385 0 0,16-2 924 0 0,-9 3-6743 0 0,-9 0-497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 11231 0 0,'-5'4'6364'0'0,"11"0"-5424"0"0,-3-3-764 0 0,1 0 0 0 0,-1-1 0 0 0,0 0 1 0 0,1 0-1 0 0,-2 0 0 0 0,1 0 0 0 0,1 0 0 0 0,-1-1 0 0 0,0 0 0 0 0,0 0 0 0 0,5-1 0 0 0,13-3 269 0 0,6 4-429 0 0,-1 1 1 0 0,33 4 0 0 0,-45-3-498 0 0,-11 0 111 0 0,0-1 0 0 0,0-1 0 0 0,-1 1 0 0 0,2 0 0 0 0,-2-1 0 0 0,7-2 0 0 0,2 1-2979 0 0,-8 1 1497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52 136 3223 0 0,'-1'-16'2442'0'0,"0"0"-1"0"0,-7-26 1 0 0,1 10-383 0 0,6 23-1178 0 0,0 7-347 0 0,0-1 0 0 0,1 1 1 0 0,-1-1-1 0 0,1 1 0 0 0,-1-1 0 0 0,1-2 0 0 0,-1 33 1902 0 0,0-11-2124 0 0,-5 74 523 0 0,-2 60-611 0 0,3-6-110 0 0,0 174 269 0 0,7-252-374 0 0,1-36 59 0 0,-2 1-1 0 0,-6 59 1 0 0,5-88-274 0 0,-1 5 616 0 0,0-6-1063 0 0,0-4-1618 0 0,0-3 847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72 9847 0 0,'-1'-6'495'0'0,"0"1"0"0"0,1 0 0 0 0,-1 0 0 0 0,1 0 0 0 0,0 0 0 0 0,1 0 0 0 0,1-8 0 0 0,-1 1 807 0 0,0 4-275 0 0,-2 5-258 0 0,0 5 459 0 0,-2 16-878 0 0,1 0 1 0 0,0 0 0 0 0,1 0 0 0 0,1 1 0 0 0,1-2 0 0 0,0 2-1 0 0,8 34 1 0 0,-5-39-334 0 0,1-1 1 0 0,0 2-1 0 0,1-2 0 0 0,8 13 0 0 0,-5-11-121 0 0,-2 1-1 0 0,9 25 0 0 0,-5 3-2108 0 0,-8-28 1050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5 206 919 0 0,'-4'-3'9165'0'0,"10"0"-6423"0"0,-4 2-2392 0 0,1 0 0 0 0,-1 1 1 0 0,1-1-1 0 0,-1 1 0 0 0,1 0 0 0 0,-1 0 1 0 0,1 0-1 0 0,0 1 0 0 0,0-1 0 0 0,-1 1 1 0 0,3 0-1 0 0,10 1 92 0 0,1-1-177 0 0,0-1-1 0 0,0-1 1 0 0,18-2-1 0 0,49-13 120 0 0,-38 6-218 0 0,269-34 322 0 0,-131 19-157 0 0,-148 19-142 0 0,15 0-84 0 0,0 2 0 0 0,60 4 1 0 0,-13 1-110 0 0,45-12 34 0 0,14 0 4 0 0,-36 8-15 0 0,95 4 26 0 0,-169 1-45 0 0,0-1 0 0 0,48-5 0 0 0,-59 1 26 0 0,-11 1 25 0 0,40-7 0 0 0,-21 1 77 0 0,78-4 0 0 0,-105 11-188 0 0,-7 1-12 0 0,-1 0-1 0 0,0-1 1 0 0,1 0-1 0 0,-1-1 1 0 0,0 1-1 0 0,0-1 1 0 0,0 0 0 0 0,11-6-1 0 0,-19 8-65 0 0,1 0 0 0 0,-1-1 1 0 0,0 1-1 0 0,1 0 0 0 0,-1-1 0 0 0,0 1 0 0 0,0-1 0 0 0,0 1 0 0 0,0 0 0 0 0,0 0 1 0 0,1 0-1 0 0,-1-1 0 0 0,0 1 0 0 0,0-1 0 0 0,0 1 0 0 0,1 0 0 0 0,-1-2 0 0 0,0 1-802 0 0,2-2-790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14 7023 0 0,'-5'-6'611'0'0,"-3"-1"7708"0"0,8 15-7681 0 0,0-6-535 0 0,0 0-1 0 0,0-1 1 0 0,1 1-1 0 0,-1-1 0 0 0,1 1 1 0 0,0-1-1 0 0,-1 1 1 0 0,0-1-1 0 0,1 1 1 0 0,0-1-1 0 0,0 0 1 0 0,0 1-1 0 0,0-1 1 0 0,0 0-1 0 0,0 0 0 0 0,0 0 1 0 0,1 1-1 0 0,-2-2 1 0 0,2 1-1 0 0,1 2 1 0 0,5 1 88 0 0,-1 0 0 0 0,15 6 1 0 0,-10-5-30 0 0,1 0-81 0 0,1 2-1 0 0,-1 0 1 0 0,0 1-1 0 0,-1 1 1 0 0,1-1 0 0 0,16 18-1 0 0,-21-17-38 0 0,-2 0-1 0 0,0-1 1 0 0,0 2-1 0 0,0 0 0 0 0,-1 0 1 0 0,0 0-1 0 0,-1 0 1 0 0,-1 0-1 0 0,1 1 1 0 0,2 13-1 0 0,-1 3 46 0 0,-2 1-1 0 0,1 53 1 0 0,-5-65-59 0 0,0-1-1 0 0,0 1 0 0 0,-2-1 1 0 0,0 0-1 0 0,-1 0 1 0 0,-10 28-1 0 0,8-34-16 0 0,1 0 0 0 0,0-1 0 0 0,-1 1 0 0 0,0-1 0 0 0,-1 0 0 0 0,1 0 0 0 0,-13 9-1 0 0,4-3 31 0 0,-2 6 14 0 0,11-14-21 0 0,0 1 1 0 0,0 0-1 0 0,-9 5 0 0 0,-1-3-756 0 0,16-8 670 0 0,-1-1 0 0 0,0 0 0 0 0,1 0 0 0 0,-1 0 1 0 0,1 0-1 0 0,0 0 0 0 0,-1 1 0 0 0,0-1 0 0 0,0 0 0 0 0,1 0 1 0 0,-1 0-1 0 0,0 0 0 0 0,1 0 0 0 0,0 0 0 0 0,-1 0 0 0 0,0 0 0 0 0,0 0 1 0 0,1 0-1 0 0,-1 0 0 0 0,0 0 0 0 0,1-1 0 0 0,0 1 0 0 0,-2 0 1 0 0,1-2-1465 0 0,2-1-386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8 1375 0 0,'-9'7'8708'0'0,"9"-8"-8505"0"0,-1 1 0 0 0,1-1 1 0 0,0 1-1 0 0,0 0 0 0 0,0 0 1 0 0,0-1-1 0 0,-1 1 0 0 0,1-1 1 0 0,0 1-1 0 0,0 0 0 0 0,0-1 1 0 0,0 1-1 0 0,0-1 0 0 0,0 1 1 0 0,0-1-1 0 0,1 1 0 0 0,-1 0 1 0 0,0 0-1 0 0,0-1 0 0 0,0 1 1 0 0,0-1-1 0 0,1 0 0 0 0,-1 1-150 0 0,0 0 0 0 0,0 0 0 0 0,0 0 0 0 0,0-1-1 0 0,0 1 1 0 0,0 0 0 0 0,0 0 0 0 0,0 0 0 0 0,0-1 0 0 0,0 1-1 0 0,0 0 1 0 0,0 0 0 0 0,0 0 0 0 0,0 0 0 0 0,0 0-1 0 0,0 0 1 0 0,0 0 0 0 0,0 0 0 0 0,0-1 0 0 0,0 1 0 0 0,0 0-1 0 0,0 0 1 0 0,0 0 0 0 0,1 0 0 0 0,-1 0 0 0 0,0-1 0 0 0,0 1-1 0 0,0 0 1 0 0,0 0 0 0 0,0 0 0 0 0,0 0 0 0 0,0 0-1 0 0,0 0 1 0 0,0 0 0 0 0,0-1 0 0 0,0 1 0 0 0,1 0 0 0 0,-1 0-1 0 0,0 0 1 0 0,0 0 0 0 0,0 0 0 0 0,1 0 0 0 0,-1 0 0 0 0,0 0-1 0 0,0 0 1 0 0,0 0 0 0 0,1 0 0 0 0,-1 0 0 0 0,6 9 1027 0 0,5 22-813 0 0,-10-26-141 0 0,4 6-61 0 0,1 0 1 0 0,0 1-1 0 0,1-1 1 0 0,0 0-1 0 0,1-1 1 0 0,8 10-1 0 0,7 10-5 0 0,6 3 71 0 0,-24-27-124 0 0,1 1 0 0 0,0 0 0 0 0,0 0 0 0 0,-1 1 1 0 0,0-1-1 0 0,-1 1 0 0 0,5 12 0 0 0,-4-4 27 0 0,0 0 1 0 0,-2 0-1 0 0,3 27 0 0 0,-3 50 323 0 0,-5-79-305 0 0,1-1 0 0 0,-2 1 0 0 0,1-2 0 0 0,-2 2 0 0 0,-6 15 0 0 0,2-9 1 0 0,1-3-34 0 0,0-1 0 0 0,-2 0 1 0 0,0 0-1 0 0,0-1 0 0 0,-14 16 0 0 0,16-22-17 0 0,-4 8 7 0 0,8-12-4 0 0,0-1 0 0 0,0 1 0 0 0,-1-1 0 0 0,1 0 0 0 0,0 0 0 0 0,-1 0 0 0 0,-1 0 0 0 0,1 0 0 0 0,0-1 0 0 0,-6 4 0 0 0,9-7-25 0 0,1 0 0 0 0,0 0 0 0 0,0 0 0 0 0,0 0 0 0 0,0 0 0 0 0,0 0 0 0 0,0 0 0 0 0,0 0 0 0 0,0 0 0 0 0,0 0 0 0 0,0 0 0 0 0,-1 0 0 0 0,1 0 0 0 0,0 0 0 0 0,0 0 0 0 0,0 0 0 0 0,0 0-1 0 0,0 0 1 0 0,0 0 0 0 0,-1 1 0 0 0,1-1 0 0 0,0 0 0 0 0,0 0 0 0 0,0 0 0 0 0,0 0 0 0 0,0 0 0 0 0,0 0 0 0 0,0-1 0 0 0,0 1 0 0 0,0 0 0 0 0,0 0 0 0 0,0 0 0 0 0,0 0 0 0 0,0 0 0 0 0,0 0 0 0 0,0 0 0 0 0,0 0 0 0 0,-1 0 0 0 0,1 0 0 0 0,0 0 0 0 0,0 0-1 0 0,0 0 1 0 0,0 0 0 0 0,0 0 0 0 0,0 0 0 0 0,0 0 0 0 0,0 0 0 0 0,0 0 0 0 0,0 0 0 0 0,0 0 0 0 0,0 0 0 0 0,-1 0 0 0 0,1 0 0 0 0,0-1 0 0 0,0 1 0 0 0,0 0 0 0 0,0 0 0 0 0,0 0 0 0 0,0 0 0 0 0,0 0 0 0 0,0 0 0 0 0,0-1 0 0 0,0 1 0 0 0,0 0 0 0 0,0 0 0 0 0,0 0-1 0 0,0 0 1 0 0,1 0 0 0 0,-1-1 0 0 0,3-8-3817 0 0,-2 7 2768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2759 0 0,'3'-3'10960'0'0,"9"-11"-7834"0"0,-9 12-2921 0 0,-2 0 0 0 0,1 0 0 0 0,0 0 0 0 0,0 0 0 0 0,0 2 0 0 0,0-2 0 0 0,1 0 0 0 0,-2 1 0 0 0,2 1 0 0 0,-1-1 0 0 0,1-1 0 0 0,0 2 0 0 0,-1-1 0 0 0,4 0 0 0 0,4 0 84 0 0,-1 0 0 0 0,17 1-1 0 0,-1 0-203 0 0,3-1-41 0 0,0 2 0 0 0,36 4-1 0 0,-45-2-40 0 0,-1 1 0 0 0,1 0-1 0 0,-1 2 1 0 0,22 8-1 0 0,-19-4 11 0 0,0 1 0 0 0,-1 0 0 0 0,0 2-1 0 0,26 22 1 0 0,-27-18 9 0 0,-1 0-1 0 0,0 0 0 0 0,-2 2 1 0 0,0 0-1 0 0,17 27 0 0 0,-22-30-2 0 0,21 24-1 0 0,4 5 9 0 0,-30-36-21 0 0,-1 0 0 0 0,0 0-1 0 0,0 1 1 0 0,-1 0 0 0 0,-1 0 0 0 0,0 0-1 0 0,0 0 1 0 0,-1 0 0 0 0,0 1 0 0 0,0-1-1 0 0,-1 1 1 0 0,-1 12 0 0 0,0-16 18 0 0,0 0 0 0 0,0-1 1 0 0,0 1-1 0 0,-1-1 0 0 0,0 1 0 0 0,-1 0 1 0 0,1-1-1 0 0,-2 0 0 0 0,1 0 1 0 0,-1 0-1 0 0,1 0 0 0 0,-2 0 0 0 0,1 0 1 0 0,0 0-1 0 0,-1-1 0 0 0,0 0 0 0 0,0 0 1 0 0,-1 0-1 0 0,-7 6 0 0 0,-84 60 1050 0 0,89-67-1008 0 0,-5 4 27 0 0,-17 8 0 0 0,2-2-31 0 0,15-8 34 0 0,0 0 0 0 0,0-1-1 0 0,-1 0 1 0 0,-19 4 0 0 0,-25 7 68 0 0,-40 9 51 0 0,81-22-183 0 0,-2 0 1 0 0,0-2 0 0 0,-28 0-1 0 0,4-6 10 0 0,32 3-366 0 0,1 0 0 0 0,-1 1 0 0 0,-1 0 1 0 0,1 1-1 0 0,-10 1 0 0 0,12 0-695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656 0 3567 0 0,'0'1'174'0'0,"0"-1"-1"0"0,0 0 0 0 0,-1 0 1 0 0,1 1-1 0 0,-1-1 0 0 0,1 0 0 0 0,0 0 1 0 0,0 1-1 0 0,0-1 0 0 0,0 0 1 0 0,-1 0-1 0 0,1 0 0 0 0,-1 0 1 0 0,1 0-1 0 0,-1 0 0 0 0,1 0 0 0 0,0 0 1 0 0,-1 0-1 0 0,1 0 0 0 0,-1 0 1 0 0,1 0-1 0 0,0 0 0 0 0,0 0 0 0 0,-1 0 1 0 0,1 0-1 0 0,0 0 0 0 0,-1 0 1 0 0,1 0-1 0 0,-1-1 0 0 0,1 1 0 0 0,-1 0 1 0 0,-1-2 2314 0 0,-15 3 1851 0 0,-8 3-2057 0 0,-17 4-853 0 0,29-6-1011 0 0,-24 7 0 0 0,25-5-152 0 0,0-1-1 0 0,-1 0 1 0 0,0-1 0 0 0,-17 2-1 0 0,17-4-170 0 0,0 1 0 0 0,-1 1 0 0 0,2 0 1 0 0,-2 1-1 0 0,2 0 0 0 0,-2 2 0 0 0,2-1 0 0 0,-20 10 0 0 0,24-9-92 0 0,4-3 2 0 0,2-1 0 0 0,-2 1 0 0 0,1 0 0 0 0,1-1 0 0 0,-2 2 0 0 0,2 0 0 0 0,-1-1 0 0 0,1 1 0 0 0,-5 3 0 0 0,7-4-4 0 0,0 0 0 0 0,0-1 0 0 0,0 1 0 0 0,0 0 0 0 0,0-1 0 0 0,0 1 0 0 0,0 1 0 0 0,1-2 0 0 0,-1 1 0 0 0,1 0 0 0 0,-1-1 0 0 0,1 3 0 0 0,3 8-3 0 0,-3 3-2 0 0,6 73-56 0 0,-6-46 60 0 0,-1 31 0 0 0,-1-53 0 0 0,1 1 0 0 0,3 23 0 0 0,-3-41 23 0 0,0-1 0 0 0,0 1 0 0 0,0-1-1 0 0,0 0 1 0 0,0 0 0 0 0,0 1 0 0 0,0-1 0 0 0,0 1 0 0 0,-1 0-1 0 0,1-2 1 0 0,-3 6 0 0 0,2-5-9 0 0,1-2 0 0 0,-1 1 0 0 0,0 0 0 0 0,0 0 0 0 0,0 0 0 0 0,0 0 0 0 0,1 0-1 0 0,-1-1 1 0 0,-1 1 0 0 0,1 0 0 0 0,0 0 0 0 0,0-1 0 0 0,0 1 0 0 0,0 0 0 0 0,-1-1 0 0 0,1 0 0 0 0,0 0 0 0 0,0 0 0 0 0,-1 0-1 0 0,1 1 1 0 0,0-1 0 0 0,0 0 0 0 0,-3 0 0 0 0,-32 0 538 0 0,-1 2 0 0 0,-50 10 0 0 0,32-1-801 0 0,38-3-3100 0 0,12-6 1683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37 1375 0 0,'7'-4'1606'0'0,"0"0"-1"0"0,0-1 0 0 0,-1 1 0 0 0,9-9 0 0 0,-15 13-1496 0 0,0 0 1 0 0,0 0 0 0 0,0 0 0 0 0,0 0 0 0 0,0 0-1 0 0,0 0 1 0 0,1 0 0 0 0,-1-1 0 0 0,0 1-1 0 0,0 0 1 0 0,0 0 0 0 0,0 0 0 0 0,0 0 0 0 0,0 0-1 0 0,1 0 1 0 0,-1-1 0 0 0,0 1 0 0 0,0 0-1 0 0,0 0 1 0 0,0 0 0 0 0,0 0 0 0 0,0-1 0 0 0,0 1-1 0 0,0 0 1 0 0,0 0 0 0 0,0 0 0 0 0,0 0-1 0 0,0 0 1 0 0,0 0 0 0 0,0 0 0 0 0,0 0 0 0 0,0 0-1 0 0,0 0 1 0 0,0-1 0 0 0,0 1 0 0 0,0 0 0 0 0,0 0-1 0 0,0 0 1 0 0,0 0 0 0 0,0-1 0 0 0,0 1-1 0 0,0 0 1 0 0,-1 0 0 0 0,1 0 0 0 0,0-1 0 0 0,-8 1 2569 0 0,5 0-2345 0 0,-1 1 0 0 0,1-1 0 0 0,0 1 0 0 0,0 0 0 0 0,-3 1 0 0 0,4 0-277 0 0,-1-1 0 0 0,1 0 1 0 0,0 1-1 0 0,0 0 0 0 0,1-1 1 0 0,-2 2-1 0 0,1-1 0 0 0,1-1 1 0 0,-1 2-1 0 0,0-2 0 0 0,2 2 1 0 0,-2-1-1 0 0,0 1 0 0 0,0 3 1 0 0,2-4-36 0 0,-1-1 1 0 0,1 0-1 0 0,0 1 1 0 0,-1-1 0 0 0,1 0-1 0 0,0 1 1 0 0,0-1 0 0 0,0 0-1 0 0,0 0 1 0 0,1 1 0 0 0,-1 0-1 0 0,0-1 1 0 0,1 0-1 0 0,-1 0 1 0 0,1 1 0 0 0,-1-1-1 0 0,0 0 1 0 0,1 0 0 0 0,0 1-1 0 0,0-1 1 0 0,-1-1-1 0 0,1 2 1 0 0,0-1 0 0 0,0 0-1 0 0,0 0 1 0 0,0 0 0 0 0,0-1-1 0 0,0 1 1 0 0,0 0 0 0 0,3 1-1 0 0,32 16-22 0 0,-11-5 0 0 0,-23-12 2 0 0,0 0 0 0 0,-1-1 0 0 0,0 0 0 0 0,1 1 0 0 0,-1 1 0 0 0,1-1 0 0 0,-2 0 0 0 0,2-1 0 0 0,-1 1 0 0 0,1 1 0 0 0,-2-1 0 0 0,1 0 0 0 0,0 0 0 0 0,0 1 0 0 0,0 0 0 0 0,0-2 0 0 0,-1 2 0 0 0,0 0 0 0 0,1-1 0 0 0,0 0 0 0 0,-1 1 0 0 0,1 0 0 0 0,-1-1 0 0 0,0 1 0 0 0,1 0 0 0 0,-1-1 0 0 0,0 0 0 0 0,0 1 0 0 0,-1 1 0 0 0,-1 3 15 0 0,1 0 0 0 0,-1 0-1 0 0,-1 0 1 0 0,1-1-1 0 0,-1 1 1 0 0,-4 6-1 0 0,3-6-2 0 0,0-1-1 0 0,2 1 1 0 0,-1 0 0 0 0,-2 7-1 0 0,1-6 124 0 0,1-10 159 0 0,2 3-413 0 0,1-1-1 0 0,-1 0 0 0 0,1 0 0 0 0,-1 1 1 0 0,1 0-1 0 0,0-1 0 0 0,-1 0 0 0 0,1 0 0 0 0,0 0 1 0 0,0 0-1 0 0,0 1 0 0 0,0-1 0 0 0,0 0 1 0 0,0 0-1 0 0,0 1 0 0 0,0-1 0 0 0,0-1 1 0 0,2-1-1753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49 9295 0 0,'-3'-25'3222'0'0,"2"23"-2945"0"0,1 0 0 0 0,0 1 1 0 0,0-1-1 0 0,-1 0 1 0 0,0 0-1 0 0,0 1 1 0 0,0-1-1 0 0,0 0 0 0 0,1 2 1 0 0,-1-2-1 0 0,0 0 1 0 0,-3-1-1 0 0,4 3-199 0 0,0 0 0 0 0,-1-1 1 0 0,0 1-1 0 0,0 0 0 0 0,0 0 0 0 0,1 0 0 0 0,-1 0 0 0 0,1 0 0 0 0,-1 0 0 0 0,0 0 0 0 0,1 0 1 0 0,-1 1-1 0 0,0-1 0 0 0,0 0 0 0 0,1 0 0 0 0,0 1 0 0 0,-1-1 0 0 0,0 0 0 0 0,0 1 0 0 0,1-1 1 0 0,-1 0-1 0 0,0 0 0 0 0,1 1 0 0 0,0-1 0 0 0,0 1 0 0 0,-2 0 0 0 0,-14 16 344 0 0,14-16-317 0 0,-5 8-44 0 0,0-1 1 0 0,0 1-1 0 0,2-1 0 0 0,-6 11 0 0 0,9-16-48 0 0,0-1-1 0 0,1 2 1 0 0,0-2-1 0 0,-1 2 1 0 0,1-2-1 0 0,1 2 1 0 0,-1-2-1 0 0,1 1 1 0 0,-1 1-1 0 0,1-1 1 0 0,-1 0 0 0 0,1 0-1 0 0,0 0 1 0 0,1 1-1 0 0,-1-2 1 0 0,1 2-1 0 0,-1-1 1 0 0,2 4-1 0 0,-2-6-12 0 0,1 0 0 0 0,-1 0 0 0 0,1 1 0 0 0,0-1 0 0 0,0 0 0 0 0,-1 0 0 0 0,0 0 0 0 0,1 1 0 0 0,0-1 0 0 0,1-1 0 0 0,-1 1 0 0 0,-1 0 0 0 0,1 0 0 0 0,1 0 0 0 0,-1 0 0 0 0,0-1 0 0 0,0 1 0 0 0,0 0 0 0 0,1 0 0 0 0,-1-1 0 0 0,0 1 0 0 0,0-1 0 0 0,1 1 0 0 0,-1-1 0 0 0,0 0 0 0 0,1 1 0 0 0,-1-1 0 0 0,0 0 0 0 0,1 0 0 0 0,-1 0 0 0 0,1 0 0 0 0,-1-1 0 0 0,0 1 0 0 0,1 0 0 0 0,-1-1 0 0 0,0 1 0 0 0,1-1 0 0 0,-1 1 0 0 0,1-1 0 0 0,0-1 0 0 0,2 0 0 0 0,0 0 0 0 0,-1 0 0 0 0,0-1 0 0 0,0 1 0 0 0,0-1 0 0 0,0 1 0 0 0,0-2 0 0 0,-1 1 0 0 0,1 0 0 0 0,-1 0 0 0 0,0-1 0 0 0,4-6 0 0 0,-4 6 0 0 0,2-5 0 0 0,-1 1 0 0 0,1-1 0 0 0,-2 1 0 0 0,1-1 0 0 0,-2 0 0 0 0,3-12 0 0 0,-5 30 0 0 0,1 2 0 0 0,0 2 0 0 0,2 16 0 0 0,17 152 0 0 0,-18-157-18 0 0,-5 47 0 0 0,3-60 13 0 0,-1 1 0 0 0,-1-1 0 0 0,1 0 0 0 0,-2 0-1 0 0,0 0 1 0 0,-6 12 0 0 0,9-21 5 0 0,0 0 0 0 0,0 0 0 0 0,-1 0-1 0 0,1 0 1 0 0,0-1 0 0 0,-1 1 0 0 0,0-1 0 0 0,1 0-1 0 0,-1 1 1 0 0,0 0 0 0 0,1-1 0 0 0,-1 0 0 0 0,0 0 0 0 0,0 0-1 0 0,0 0 1 0 0,0 0 0 0 0,0 0 0 0 0,-4 0 0 0 0,4-1 0 0 0,1 0 1 0 0,0 0-1 0 0,-1 0 1 0 0,1 0 0 0 0,-1 0-1 0 0,1 0 1 0 0,-1-1 0 0 0,1 1-1 0 0,-1 0 1 0 0,1 0 0 0 0,0 0-1 0 0,-1-1 1 0 0,1 0-1 0 0,-1 0 1 0 0,2 1 0 0 0,-2-1-1 0 0,1 0 1 0 0,-1 1 0 0 0,2-2-1 0 0,-1 1 1 0 0,0 0-1 0 0,-1 0 1 0 0,1 0 0 0 0,0 0-1 0 0,1 0 1 0 0,-1-1 0 0 0,0 1-1 0 0,-1-3 1 0 0,1 1 27 0 0,0-1 1 0 0,-1 1 0 0 0,1 0-1 0 0,0-1 1 0 0,1 0-1 0 0,-1 1 1 0 0,1-1-1 0 0,-1 0 1 0 0,1 1-1 0 0,0 0 1 0 0,0-2-1 0 0,1 2 1 0 0,-1-1 0 0 0,1 0-1 0 0,-1 1 1 0 0,1 0-1 0 0,1-1 1 0 0,-1 0-1 0 0,4-5 1 0 0,2-5 7 0 0,1 2-1 0 0,0 0 1 0 0,17-19 0 0 0,-11 15-147 0 0,9-14-4589 0 0,-17 23-978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4143 0 0,'2'-7'9'0'0,"-2"6"597"0"0,0-1 1 0 0,0 0-1 0 0,1 1 1 0 0,-1-1 0 0 0,0 1-1 0 0,0-1 1 0 0,1 1-1 0 0,-1-1 1 0 0,1 1-1 0 0,0-1 1 0 0,0 1-1 0 0,0 0 1 0 0,1-3-1 0 0,-1 5-428 0 0,-1-1-1 0 0,1 1 0 0 0,-1 0 1 0 0,1 0-1 0 0,-1 0 0 0 0,0 0 0 0 0,0-1 1 0 0,0 0-1 0 0,1 1 0 0 0,-1 0 1 0 0,0 0-1 0 0,0 1 0 0 0,1-1-8 0 0,33 98 537 0 0,-34-97-706 0 0,1 2 0 0 0,-1-1 0 0 0,1-1 0 0 0,-1 2 0 0 0,1-1 0 0 0,-1 1 0 0 0,-1 2 0 0 0,1-5 0 0 0,0 1 0 0 0,0-1 0 0 0,0 0 0 0 0,0-1 0 0 0,0 1 0 0 0,-1 0 0 0 0,1 0 0 0 0,0 0 0 0 0,-1 0 0 0 0,1 0 0 0 0,0 0 0 0 0,0 0 0 0 0,-1 0 0 0 0,1 0 0 0 0,-1-1 0 0 0,0 0 0 0 0,1 1 0 0 0,-1 0 0 0 0,0 0 0 0 0,1 0 0 0 0,-1-1 0 0 0,0 1 0 0 0,0 0 0 0 0,0-1 0 0 0,0 0 0 0 0,0 1 0 0 0,0-1 6 0 0,1 0-1 0 0,-1 0 1 0 0,0 0-1 0 0,1-1 1 0 0,-1 1-1 0 0,1 0 1 0 0,-1 0-1 0 0,1 0 1 0 0,0 0 0 0 0,-1 0-1 0 0,1-1 1 0 0,-1 1-1 0 0,1 0 1 0 0,0-1-1 0 0,-1 1 1 0 0,1-1-1 0 0,-1 1 1 0 0,1-1-1 0 0,0 1 1 0 0,-1-1-1 0 0,1 1 1 0 0,0-1-1 0 0,0 1 1 0 0,0 0-1 0 0,0-1 1 0 0,0 1 0 0 0,0-1-1 0 0,-1 1 1 0 0,1-1-1 0 0,0 0 1 0 0,0 1-1 0 0,0-1 1 0 0,0 1-1 0 0,-2-21 391 0 0,3 14-320 0 0,0-1 0 0 0,0 1-1 0 0,0-1 1 0 0,2 1 0 0 0,-1 0-1 0 0,1 0 1 0 0,-1 0 0 0 0,2 0 0 0 0,-1 0-1 0 0,1 1 1 0 0,0-1 0 0 0,1 2-1 0 0,-1-1 1 0 0,1 0 0 0 0,0 0-1 0 0,1 1 1 0 0,10-9 0 0 0,-16 14-52 0 0,1 0 1 0 0,0-1-1 0 0,0 1 1 0 0,0 0-1 0 0,0-1 1 0 0,-1 1-1 0 0,1 0 1 0 0,0 0-1 0 0,0 0 1 0 0,0 0-1 0 0,0-1 1 0 0,-1 1-1 0 0,1 1 1 0 0,0-1-1 0 0,0 0 1 0 0,1 0-1 0 0,-2 0 0 0 0,1 1 1 0 0,0-1-1 0 0,1 1 1 0 0,18 9 777 0 0,-6-2-418 0 0,-10-6-346 0 0,0-1 1 0 0,1 1-1 0 0,-1 1 1 0 0,-1-2-1 0 0,1 2 0 0 0,0-1 1 0 0,-1 1-1 0 0,5 4 1 0 0,-8-6-31 0 0,2 0 0 0 0,-1 1 0 0 0,1 0 0 0 0,-2 0 1 0 0,1 0-1 0 0,1-1 0 0 0,-1 1 0 0 0,0 1 0 0 0,-1-2 1 0 0,0 2-1 0 0,1-2 0 0 0,-1 2 0 0 0,1-1 0 0 0,-1 0 0 0 0,0 0 1 0 0,0 0-1 0 0,0 0 0 0 0,0 5 0 0 0,-3 12 11 0 0,1-11-116 0 0,1-1 0 0 0,0 1 0 0 0,1-1 0 0 0,0 1-1 0 0,0 0 1 0 0,0 0 0 0 0,3 11 0 0 0,1-9-1452 0 0,0-6-3053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97 1839 0 0,'-2'0'47'0'0,"-16"4"13625"0"0,42-5-11415 0 0,-3 5-1634 0 0,26 0 0 0 0,-39-4-511 0 0,0 0 0 0 0,0-1-1 0 0,1 0 1 0 0,-2 0 0 0 0,2 0 0 0 0,10-5-1 0 0,4-3-16 0 0,1 2 0 0 0,1 0-1 0 0,-1 2 1 0 0,27-3 0 0 0,14 3-58 0 0,125-24 0 0 0,-159 23 92 0 0,1 2 0 0 0,60-1-1 0 0,-57 4-86 0 0,-12-1-20 0 0,6 1 191 0 0,37 2-1 0 0,-58 0-195 0 0,2-1 1 0 0,-2 0-1 0 0,0-1 1 0 0,1 0-1 0 0,-1 0 1 0 0,11-3 0 0 0,-15 3-328 0 0,-1 0 1 0 0,0 0-1 0 0,0 1 1 0 0,0 0-1 0 0,1 0 1 0 0,-1 0-1 0 0,4 0 1 0 0,-6 1-853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3679 0 0,'0'0'205'0'0,"-1"0"-1"0"0,1 0 1 0 0,0 1-1 0 0,0-1 0 0 0,0 0 1 0 0,0 0-1 0 0,0 1 0 0 0,0-1 1 0 0,0 0-1 0 0,0 0 0 0 0,0 1 1 0 0,0-1-1 0 0,0 0 0 0 0,0 0 1 0 0,0 0-1 0 0,0 0 0 0 0,0 0 1 0 0,0 1-1 0 0,0-1 1 0 0,2 3 2451 0 0,-1-3-2452 0 0,-1 0 1 0 0,0 0-1 0 0,0 0 1 0 0,0 1-1 0 0,10 4 2151 0 0,-10-4-2166 0 0,6 3 416 0 0,-1-2 1 0 0,0 1 0 0 0,1-1-1 0 0,10 4 1 0 0,-9-3-278 0 0,-1-2-1 0 0,1 3 1 0 0,8 3-1 0 0,17 13 171 0 0,1-2-1 0 0,0-1 0 0 0,59 20 1 0 0,-51-24-354 0 0,-16-6-4 0 0,0 1 0 0 0,0 2 0 0 0,44 23 0 0 0,-41-16-46 0 0,120 70 46 0 0,-91-61-106 0 0,91 29-1 0 0,-143-54-36 0 0,39 13 1 0 0,50 8 0 0 0,45 0 55 0 0,-134-22-48 0 0,215 49 123 0 0,-202-44-117 0 0,31 9 94 0 0,58 8 0 0 0,-7-4 147 0 0,-85-14-176 0 0,-1 0-1 0 0,0 2 0 0 0,0-1 1 0 0,24 16-1 0 0,-23-13-1 0 0,-9-5-46 0 0,0 1-1 0 0,0 0 1 0 0,0 0 0 0 0,7 6-1 0 0,-13-10-21 0 0,0 0 1 0 0,0 1-1 0 0,0-1 0 0 0,1 0 0 0 0,-1 0 0 0 0,0 0 1 0 0,0 0-1 0 0,0 0 0 0 0,0 1 0 0 0,0-1 1 0 0,0 0-1 0 0,0 0 0 0 0,0 0 0 0 0,1 0 0 0 0,-1 1 1 0 0,0-1-1 0 0,0 0 0 0 0,0 0 0 0 0,0 0 1 0 0,0 1-1 0 0,0-1 0 0 0,0 0 0 0 0,0 0 0 0 0,0 0 1 0 0,0 0-1 0 0,0 0 0 0 0,0 0 0 0 0,0 0 1 0 0,-1 0-1 0 0,1 1 0 0 0,0-1 0 0 0,0 0 0 0 0,0 0 1 0 0,-6 5 155 0 0,-12 0-5 0 0,14-5-160 0 0,-46 16 168 0 0,-42 9-17 0 0,65-20-141 0 0,-13 2-6 0 0,2 1 0 0 0,-1 2 0 0 0,-44 19 0 0 0,50-15 2 0 0,4-1 12 0 0,-1 0 0 0 0,0-2 1 0 0,-56 13-1 0 0,64-21-15 0 0,-33 6 0 0 0,-59 19 0 0 0,74-15 32 0 0,-62 28 0 0 0,75-29-32 0 0,1-2 0 0 0,-40 10 0 0 0,-21 7 0 0 0,46-10 0 0 0,1 2 0 0 0,1 1 0 0 0,-40 29 0 0 0,55-35 0 0 0,-30 14 0 0 0,4-2 0 0 0,-40 16 0 0 0,70-34-56 0 0,16-7 55 0 0,0 0-1 0 0,-1 2 0 0 0,1-2 1 0 0,-6 4-1 0 0,6-2 2 0 0,0-1 0 0 0,-1 0 0 0 0,0 1 0 0 0,1-2 0 0 0,-1 0 0 0 0,0 1 0 0 0,-1-1 0 0 0,1 0 0 0 0,-7 0 0 0 0,-6 1 0 0 0,15-1 1 0 0,0 0 0 0 0,1-1 0 0 0,-1 0 0 0 0,1 0 0 0 0,-1 0 0 0 0,1 0 0 0 0,0 0 0 0 0,0 0 0 0 0,-1 0 0 0 0,-3-2 0 0 0,5 2 4 0 0,0 0 0 0 0,-1 0 0 0 0,1-1 0 0 0,1 1 0 0 0,-1 0 0 0 0,-1 0 0 0 0,1 0 0 0 0,0 1 0 0 0,1-1 0 0 0,-2 0 0 0 0,1 0 0 0 0,0 1 0 0 0,0-1 0 0 0,0 0 0 0 0,-1 1 0 0 0,-11 2 32 0 0,2 0-62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3679 0 0,'1'-5'74'0'0,"1"-7"1462"0"0,-1 4 3049 0 0,0 15-126 0 0,1 15-2362 0 0,3 98 1510 0 0,0 18-2893 0 0,-10 40 56 0 0,-1 151-316 0 0,4-191-342 0 0,1 8 147 0 0,1-109-204 0 0,3 34-138 0 0,-1-65-575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7655 0 0,'4'-6'2155'0'0,"2"-1"1041"0"0,-5 7-3100 0 0,0 0 0 0 0,0 0-1 0 0,-1 1 1 0 0,0-1 0 0 0,1 0-1 0 0,-1 0 1 0 0,1 0 0 0 0,0 1-1 0 0,-1-1 1 0 0,1 0 0 0 0,0 0-1 0 0,-1 1 1 0 0,0-1-1 0 0,0 0 1 0 0,1 0 0 0 0,-1 0-1 0 0,1 1 1 0 0,-1-1 0 0 0,1 2-1 0 0,13 11 743 0 0,1-2 1 0 0,0 0-1 0 0,1 0 0 0 0,0-1 0 0 0,24 10 1 0 0,-11-9-553 0 0,2-1 1 0 0,30 6-1 0 0,22 7 111 0 0,-68-18-327 0 0,0 0 0 0 0,-1 2 1 0 0,21 12-1 0 0,8 8 46 0 0,54 33-73 0 0,-76-48-45 0 0,0-1 0 0 0,41 12 0 0 0,-2-3 40 0 0,88 40 0 0 0,-24 5 201 0 0,22 11-63 0 0,-112-58-131 0 0,0 2 0 0 0,50 39 0 0 0,-80-55-44 0 0,15 7 36 0 0,-1-1 0 0 0,1 1 0 0 0,0-2 0 0 0,25 8 0 0 0,26 11 140 0 0,-56-22-181 0 0,-10-4-25 0 0,1 0 0 0 0,-1 0 0 0 0,1 1 0 0 0,-1-1-1 0 0,1 1 1 0 0,-1-1 0 0 0,7 8 0 0 0,-9-5-1864 0 0,-3-3-86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1 358 2759 0 0,'8'0'2829'0'0,"0"-1"0"0"0,0 0 0 0 0,9-2-1 0 0,43-16 805 0 0,-10 3-2322 0 0,144-28 205 0 0,-141 30-1189 0 0,92-34 0 0 0,-7 1-152 0 0,180-35 229 0 0,-169 41-393 0 0,-128 36 80 0 0,39-2-1 0 0,-27 7-90 0 0,-24 0 0 0 0,0 0 0 0 0,10 0 0 0 0,-2-4-10 0 0,26-6 0 0 0,-29 6-9 0 0,-1 0 0 0 0,1 1 0 0 0,16-1 0 0 0,-23 4-1514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2759 0 0,'2'-2'6330'0'0,"4"-3"-2660"0"0,-1 1-3093 0 0,0 0-1 0 0,1-1 1 0 0,0 2-1 0 0,0 0 0 0 0,0 0 1 0 0,0 1-1 0 0,10-5 1 0 0,-6 3-171 0 0,18-8 0 0 0,-22 8-239 0 0,-1 1 1 0 0,0 1-1 0 0,9-4 0 0 0,-11 6-140 0 0,-1-1 1 0 0,1 0-1 0 0,-1 1 1 0 0,1 0-1 0 0,-1 0 1 0 0,2 0-1 0 0,-2 0 1 0 0,1 0-1 0 0,-1 0 0 0 0,5 2 1 0 0,-3-1-23 0 0,0 0 0 0 0,0 0-1 0 0,1 0 1 0 0,0-1 0 0 0,-1 0 0 0 0,0 1 0 0 0,0-2 0 0 0,1 1 0 0 0,-1-1-1 0 0,8-1 1 0 0,-10 2-328 0 0,-1 0 0 0 0,-1-1 0 0 0,1 1 0 0 0,1 0 0 0 0,-1-1-1 0 0,0 1 1 0 0,0 0 0 0 0,0 0 0 0 0,0 0 0 0 0,0 0 0 0 0,0 0 0 0 0,0 0-1 0 0,0 1 1 0 0,1-1 0 0 0,-1 0 0 0 0,1 1 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 5759 0 0,'-1'0'268'0'0,"0"0"0"0"0,1 0-1 0 0,-1 0 1 0 0,0 0 0 0 0,0 0-1 0 0,0 0 1 0 0,0 0 0 0 0,0 1-1 0 0,1-1 1 0 0,-1 0 0 0 0,0 1-1 0 0,1-1 1 0 0,-1 1-1 0 0,-1-1 1 0 0,2 0-109 0 0,0 1-1 0 0,0-1 0 0 0,0 0 1 0 0,-1 1-1 0 0,1-1 1 0 0,0 0-1 0 0,0 1 1 0 0,0-1-1 0 0,-1 1 0 0 0,1-1 1 0 0,0 1-1 0 0,0-1 1 0 0,0 0-1 0 0,0 0 1 0 0,0 0-1 0 0,0 1 1 0 0,0-1-1 0 0,0 1 0 0 0,0-1 1 0 0,0 0-1 0 0,0 1 1 0 0,0-1-1 0 0,0 1 1 0 0,0-1-1 0 0,1 1 1 0 0,-1-1-1 0 0,0 0 0 0 0,0 0 1 0 0,1 1-1 0 0,0 5 198 0 0,1 0 0 0 0,-1 0 0 0 0,0 0 0 0 0,-1 0 0 0 0,1 0 0 0 0,-1 0 0 0 0,0-1 0 0 0,-1 11 0 0 0,1-4-72 0 0,-4 207 1572 0 0,-8-79-1395 0 0,3-66-380 0 0,5-32-60 0 0,-9 79 32 0 0,-13 78-53 0 0,-3-23 77 0 0,12-87-36 0 0,12-58-39 0 0,2 1 0 0 0,0-1 0 0 0,3 1 0 0 0,5 56 0 0 0,-5-85-2 0 0,1 0 0 0 0,0 1 0 0 0,0-1 0 0 0,-1 1 0 0 0,2-1 0 0 0,0 0 0 0 0,-1 1 0 0 0,0-1 0 0 0,1 0 0 0 0,0 0 0 0 0,4 4 0 0 0,-2-2 0 0 0,0-1 0 0 0,0-1 0 0 0,1 1 0 0 0,-1-1 0 0 0,0-1 0 0 0,11 7 0 0 0,-4-4 0 0 0,-2 1 0 0 0,1-2 0 0 0,0 1 0 0 0,0-2 0 0 0,0 1 0 0 0,0-1 0 0 0,19 4 0 0 0,-17-6 3 0 0,-1-1-1 0 0,0 0 1 0 0,1-1 0 0 0,0 0-1 0 0,10-2 1 0 0,55-18 29 0 0,-61 16-26 0 0,11-3-4 0 0,2 2 0 0 0,-2 0 0 0 0,2 3 0 0 0,36-2 0 0 0,-26 3 14 0 0,1-1 0 0 0,0-3 0 0 0,54-14 0 0 0,-44 9 9 0 0,68-6 0 0 0,-42 7-11 0 0,14-9-14 0 0,-57 11 0 0 0,54-6 0 0 0,49 5 0 0 0,33-2 0 0 0,-26 10 0 0 0,-47 2 0 0 0,-82-2 0 0 0,74 1 0 0 0,-71 1 0 0 0,-1 1 0 0 0,1 1 0 0 0,19 5 0 0 0,-28-6 0 0 0,0-2 0 0 0,0 2 0 0 0,-1-1 0 0 0,1-1 0 0 0,-1 0 0 0 0,2 0 0 0 0,-2-1 0 0 0,1 0 0 0 0,-1 0 0 0 0,10-4 0 0 0,-13 5 0 0 0,1-2 0 0 0,-1 1 0 0 0,1 0 0 0 0,-1 1 0 0 0,5-1 0 0 0,-1 1 32 0 0,-3 0-150 0 0,-1 1 0 0 0,-1-2 0 0 0,1 1 0 0 0,1 0 0 0 0,-1 0 0 0 0,-1-1 0 0 0,7-3 0 0 0,-7 3-111 0 0,4-1-1498 0 0,-3 0-2426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16 4143 0 0,'-5'-8'7530'0'0,"4"8"-7443"0"0,1 0-1 0 0,0 0 0 0 0,0 0 1 0 0,0 0-1 0 0,-1 0 1 0 0,1 0-1 0 0,0 0 1 0 0,0 0-1 0 0,0 0 0 0 0,0-1 1 0 0,0 1-1 0 0,-1 0 1 0 0,1 0-1 0 0,0 0 0 0 0,0-1 1 0 0,0 1-1 0 0,0 0 1 0 0,0 0-1 0 0,0-1 1 0 0,0 1-1 0 0,0 0 0 0 0,0 0 1 0 0,0 0-1 0 0,0-1 1 0 0,0 1-1 0 0,0 0 0 0 0,0 0 1 0 0,0-1-1 0 0,0 1 1 0 0,0 0-1 0 0,0 0 1 0 0,0 0-1 0 0,0 0 0 0 0,0 0 1 0 0,0 0-1 0 0,1 0 1 0 0,-1 0-1 0 0,0-1 0 0 0,0 1 1 0 0,0 0-1 0 0,0 0 1 0 0,0 0-1 0 0,1-1 1 0 0,-1 1-1 0 0,0 0 0 0 0,0 0 1 0 0,0 0-1 0 0,0 0 1 0 0,1 0-1 0 0,-1 0 0 0 0,0 0 1 0 0,0-1-1 0 0,0 1 1 0 0,0 0-1 0 0,0 0 1 0 0,0 0-1 0 0,0 0 0 0 0,1 0 1 0 0,-1 0-1 0 0,1 0 1 0 0,0 0 30 0 0,0 0 1 0 0,0 0 0 0 0,0 0 0 0 0,1 1-1 0 0,-1-1 1 0 0,0 0 0 0 0,0 0 0 0 0,0 1-1 0 0,1-1 1 0 0,-1 1 0 0 0,-1-1 0 0 0,2 0 0 0 0,-1 1-1 0 0,0 0 1 0 0,0 0 0 0 0,-1 0 0 0 0,1-1-1 0 0,2 2 1 0 0,17 18 162 0 0,-18-18-233 0 0,13 17 91 0 0,1-1 18 0 0,25 23 0 0 0,-31-34-91 0 0,-2 1-1 0 0,0 0 1 0 0,1 0-1 0 0,-2 2 0 0 0,0-1 1 0 0,0 0-1 0 0,-1 1 1 0 0,10 21-1 0 0,-13-25-24 0 0,-1-1-1 0 0,1 1 1 0 0,-2 1 0 0 0,1 0-1 0 0,0-1 1 0 0,-2 0 0 0 0,1 1-1 0 0,0 0 1 0 0,-1 0 0 0 0,0 6-1 0 0,-4 13 342 0 0,-1-1 1 0 0,-15 45-1 0 0,12-44-101 0 0,6-17-166 0 0,-1-1 0 0 0,-1 0 0 0 0,0 0 0 0 0,0 0-1 0 0,-8 11 1 0 0,2-6 115 0 0,-23 24 0 0 0,-12 7-18 0 0,36-36-4237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9 3223 0 0,'-10'-8'12338'0'0,"15"15"-11090"0"0,-2-3-1124 0 0,-2-1 0 0 0,2 2 0 0 0,-1-2 0 0 0,1 0 0 0 0,0 1 0 0 0,0-1 0 0 0,0-1 0 0 0,0 2 0 0 0,1-2 0 0 0,-1 1 0 0 0,1-1 0 0 0,7 4 0 0 0,19 7 3 0 0,-12-6 57 0 0,0 0 0 0 0,-1 2 0 0 0,0 0-1 0 0,30 21 1 0 0,-42-25-158 0 0,0 0-1 0 0,0 0 1 0 0,0 1-1 0 0,-1-1 1 0 0,0 2-1 0 0,-1-1 1 0 0,5 8-1 0 0,-2 1 98 0 0,0 0 0 0 0,5 18-1 0 0,-7-17 34 0 0,-1 0 1 0 0,-1 0-1 0 0,0 0 0 0 0,-1 28 0 0 0,-3-10 99 0 0,-7 41 0 0 0,4-49-178 0 0,-1 0 0 0 0,-1-1 0 0 0,-1-1 0 0 0,-17 36 0 0 0,18-49-53 0 0,1-1-1 0 0,-2-1 1 0 0,1 1 0 0 0,-2-1-1 0 0,1 0 1 0 0,-19 14-1 0 0,3-1 0 0 0,-14 12-255 0 0,36-29-255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33 6911 0 0,'-1'-1'165'0'0,"0"1"-1"0"0,1 0 0 0 0,-1-1 1 0 0,0 1-1 0 0,0 0 0 0 0,1-1 1 0 0,-1 1-1 0 0,0 0 0 0 0,1-1 1 0 0,-1 1-1 0 0,0-1 0 0 0,1 0 1 0 0,-1 1-1 0 0,0-1 0 0 0,1 0 0 0 0,-1 1 1 0 0,1-1-1 0 0,0 0 0 0 0,-1 1 1 0 0,1-1-1 0 0,0 0 0 0 0,-1 0 1 0 0,1 1-1 0 0,0-1 0 0 0,-1 0 1 0 0,1-2-1 0 0,0 3-24 0 0,0-1 1 0 0,0 1-1 0 0,0 0 1 0 0,0-1-1 0 0,0 0 1 0 0,0 1-1 0 0,0-1 0 0 0,0 0 1 0 0,0 1-1 0 0,1-1 1 0 0,-1 1-1 0 0,0 0 1 0 0,0-1-1 0 0,1 1 0 0 0,-1-1 1 0 0,0 0-1 0 0,1 1 1 0 0,-1-1-1 0 0,0 1 1 0 0,0-1-1 0 0,1 1 1 0 0,-1 0-1 0 0,1 0 0 0 0,-1 0 1 0 0,1-1-1 0 0,-1 1 1 0 0,1 0-1 0 0,-1-1 1 0 0,1 1-1 0 0,-1 0 1 0 0,0-1-1 0 0,1 1 0 0 0,0 0 1 0 0,-1 0-1 0 0,1 0 1 0 0,-1 0-1 0 0,1 0 1 0 0,0 0-1 0 0,-1 0 0 0 0,1 0 1 0 0,3 0 49 0 0,-1 1 1 0 0,0 0-1 0 0,1 0 1 0 0,-2-1-1 0 0,1 1 1 0 0,1 1-1 0 0,3 1 0 0 0,9 4 56 0 0,14 5 54 0 0,-23-9-158 0 0,1 0 0 0 0,1 0 0 0 0,13 3 0 0 0,42 1 631 0 0,-42-7-257 0 0,32 7 1 0 0,-33 0-464 0 0,0 1 1 0 0,-1-1 0 0 0,34 21 0 0 0,-51-27-51 0 0,81 37 59 0 0,-1-1-11 0 0,-70-30-25 0 0,0 1 1 0 0,0 0-1 0 0,-2 1 1 0 0,14 12 0 0 0,8 10 74 0 0,47 55 0 0 0,-70-74-98 0 0,-2 1-1 0 0,0-1 1 0 0,8 14 0 0 0,-13-20 8 0 0,-1 0 1 0 0,0 0-1 0 0,0 0 0 0 0,-1 0 1 0 0,1 0-1 0 0,-1 0 1 0 0,0 0-1 0 0,-1 0 0 0 0,0 0 1 0 0,0 8-1 0 0,-1-1 18 0 0,-2-1 1 0 0,1 0-1 0 0,-2 0 0 0 0,1 1 1 0 0,-1-1-1 0 0,0-1 0 0 0,-2 0 1 0 0,-7 14-1 0 0,8-19 11 0 0,1 1-1 0 0,-2-1 0 0 0,1 1 1 0 0,-1-1-1 0 0,-10 8 1 0 0,1-2 88 0 0,-22 11 0 0 0,-28 22 79 0 0,45-34-169 0 0,-1-1 0 0 0,-37 13 0 0 0,35-15-13 0 0,2 0-1 0 0,-35 20 1 0 0,53-25-19 0 0,-11 6 51 0 0,-31 14-1 0 0,39-21-27 0 0,1 0 0 0 0,-1 0 0 0 0,1-1 0 0 0,-1 0 0 0 0,0 1 0 0 0,0-2-1 0 0,0 1 1 0 0,0-1 0 0 0,-8-1 0 0 0,2-1 41 0 0,-2 0 0 0 0,2-2 0 0 0,-1 0 0 0 0,-13-6 0 0 0,-28-9-44 0 0,41 17-52 0 0,-5-2-1605 0 0,0-1 0 0 0,-32-13 1 0 0,38 12-244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834 2 5615 0 0,'-12'0'6118'0'0,"6"0"-4816"0"0,1 0-1 0 0,-1 0 1 0 0,-6-1-1 0 0,10 0-1087 0 0,-1 2 0 0 0,1-1 0 0 0,-1 0 0 0 0,0 1 0 0 0,0-1 0 0 0,-2 1 0 0 0,-10 3 308 0 0,0-3-78 0 0,4-1-210 0 0,1 2 0 0 0,0-1 0 0 0,0 1 0 0 0,0 1 0 0 0,-10 3 0 0 0,-1 1-145 0 0,-1 1 0 0 0,1-2-1 0 0,-29 4 1 0 0,33-7-31 0 0,12-1-45 0 0,1-1 1 0 0,-1 0-1 0 0,0 0 0 0 0,0-1 1 0 0,0 0-1 0 0,0 0 1 0 0,-5-1-1 0 0,9 1-11 0 0,1 0-1 0 0,0 0 0 0 0,-1 0 1 0 0,0 0-1 0 0,1 0 0 0 0,-1 0 1 0 0,1 0-1 0 0,-1 0 0 0 0,0 0 1 0 0,1 0-1 0 0,0 0 1 0 0,-1 0-1 0 0,1 1 0 0 0,-1-1 1 0 0,1 0-1 0 0,-1 0 0 0 0,0 0 1 0 0,1 0-1 0 0,-1 0 0 0 0,1 1 1 0 0,0-1-1 0 0,0 1 0 0 0,-1-1 1 0 0,1 0-1 0 0,-1 1 1 0 0,1-1-1 0 0,0 1 0 0 0,-1-1 1 0 0,1 1-1 0 0,0-1 0 0 0,-1 0 1 0 0,1 1-1 0 0,0-1 0 0 0,0 1 1 0 0,-1 0-1 0 0,1-1 1 0 0,0 1-1 0 0,0-1 0 0 0,0 1 1 0 0,0 0-1 0 0,0-1 0 0 0,0 0 1 0 0,0 1-1 0 0,0-1 0 0 0,0 1 1 0 0,1 1-1 0 0,-1 4-18 0 0,1-1 0 0 0,0 2 1 0 0,2 8-1 0 0,0-7 20 0 0,-2 9-3 0 0,1 0 0 0 0,-1 21 0 0 0,-1-27 0 0 0,0 30 0 0 0,-2-1 0 0 0,-1 0 0 0 0,-10 49 0 0 0,7-61 0 0 0,5-19 0 0 0,-1-2 0 0 0,1 2 0 0 0,-1-2 0 0 0,-1 1 0 0 0,1-1 0 0 0,-1 1 0 0 0,0 0 0 0 0,0-1 0 0 0,-8 11 0 0 0,8-17 42 0 0,2 2-1 0 0,-2-1 1 0 0,1-1-1 0 0,0 2 1 0 0,-1-1 0 0 0,1-2-1 0 0,-1 2 1 0 0,1 0-1 0 0,-1-1 1 0 0,-3 1-1 0 0,-30 7 587 0 0,26-6-505 0 0,-18 0 199 0 0,1 1 0 0 0,0-3 0 0 0,-47-2 0 0 0,-6-1-106 0 0,79 2-218 0 0,-18 0 17 0 0,1 1 1 0 0,0 0-1 0 0,0 2 0 0 0,-20 5 1 0 0,31-6-238 0 0,1 1-1589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4 3679 0 0,'1'0'129'0'0,"0"0"0"0"0,-1 0-1 0 0,0 0 1 0 0,1 0 0 0 0,-1 1-1 0 0,1-1 1 0 0,0 0-1 0 0,-1 0 1 0 0,1 0 0 0 0,0 0-1 0 0,0 0 1 0 0,-1 0 0 0 0,0 0-1 0 0,1 0 1 0 0,-1 0-1 0 0,1 0 1 0 0,0 0 0 0 0,-1 0-1 0 0,1 0 1 0 0,0-1 0 0 0,-1 1-1 0 0,0 0 1 0 0,1 0-1 0 0,1-1 1 0 0,1 0 4231 0 0,-4 1-3784 0 0,-2-1 0 0 0,1 1 0 0 0,-1 0 0 0 0,1 0 0 0 0,0 0-1 0 0,-1 0 1 0 0,-2 1 0 0 0,-3-1 320 0 0,4 0-603 0 0,0 1-1 0 0,-1-1 1 0 0,1 1 0 0 0,0-1 0 0 0,0 1-1 0 0,0 0 1 0 0,-1 1 0 0 0,1-1 0 0 0,1 0-1 0 0,-1 1 1 0 0,0 0 0 0 0,0 0 0 0 0,1 1-1 0 0,0-1 1 0 0,-7 6 0 0 0,10-7-284 0 0,-1-1 0 0 0,1 1 0 0 0,0 0-1 0 0,-1 0 1 0 0,1 0 0 0 0,0 0 0 0 0,0 0 0 0 0,-1 0 0 0 0,1 0 0 0 0,0 0 0 0 0,0 0 0 0 0,0 0 0 0 0,1-1 0 0 0,-1 1 0 0 0,0 0-1 0 0,0 0 1 0 0,0 0 0 0 0,1 0 0 0 0,-1-1 0 0 0,1 1 0 0 0,-1 0 0 0 0,0 0 0 0 0,0 0 0 0 0,1 0 0 0 0,-1-1 0 0 0,2 2 0 0 0,1 2 34 0 0,1 1 0 0 0,-1-1 0 0 0,5 4 0 0 0,-1-2-43 0 0,0 0 0 0 0,-1-1 0 0 0,2 0 0 0 0,-1-1 0 0 0,1 0 0 0 0,0 1 0 0 0,0-2 0 0 0,9 4 0 0 0,-12-6 0 0 0,-1 1 0 0 0,0 0 0 0 0,0-1 0 0 0,0 2 0 0 0,0 0 0 0 0,1-1 0 0 0,-1 1 0 0 0,4 4 0 0 0,-7-6 0 0 0,1 1 0 0 0,-1-1 0 0 0,-1 0 0 0 0,1 1 0 0 0,0-1 0 0 0,0 0 0 0 0,0 1 0 0 0,0 0 0 0 0,-1-1 0 0 0,1 1 0 0 0,-1-1 0 0 0,1 1 0 0 0,-1-1 0 0 0,1 1 0 0 0,-1 0 0 0 0,0-1 0 0 0,0 1 0 0 0,0 0 0 0 0,0 0 0 0 0,0 0 0 0 0,0 0 0 0 0,-1-1 0 0 0,1 0 0 0 0,-1 1 0 0 0,1 0 0 0 0,-1 1 0 0 0,-2 4 87 0 0,1-1-1 0 0,-1-1 1 0 0,0 0-1 0 0,-1 1 1 0 0,1-1-1 0 0,0 0 1 0 0,-8 9-1 0 0,7-12-30 0 0,1 2 0 0 0,0-2-1 0 0,-1 1 1 0 0,1-1 0 0 0,-1 1-1 0 0,1-1 1 0 0,-2-1 0 0 0,1 1-1 0 0,0 0 1 0 0,0-1 0 0 0,0 1-1 0 0,-6 0 1 0 0,10-2-37 0 0,-2 0 1 0 0,0 0-1 0 0,1 0 0 0 0,0 0 0 0 0,-1 0 1 0 0,0 0-1 0 0,2 0 0 0 0,-2 0 0 0 0,0 0 1 0 0,1 0-1 0 0,0-1 0 0 0,-1 1 1 0 0,-1-2-1 0 0,3 2-72 0 0,0 0 1 0 0,-1 0 0 0 0,1-1-1 0 0,0 1 1 0 0,-1 0-1 0 0,1-1 1 0 0,0 1-1 0 0,-1 0 1 0 0,1 0 0 0 0,0 0-1 0 0,0 0 1 0 0,-1-1-1 0 0,1 1 1 0 0,0-1 0 0 0,0 1-1 0 0,0 0 1 0 0,0-1-1 0 0,0 1 1 0 0,-1-1-1 0 0,1 1 1 0 0,0-1 0 0 0,0 1-311 0 0,0-1 1 0 0,1-1-1 0 0,-1 1 1 0 0,0 0 0 0 0,0 1-1 0 0,1-1 1 0 0,-1 0 0 0 0,1 0-1 0 0,-1 0 1 0 0,1 0-1 0 0,-1 0 1 0 0,2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9 3767 0 0,'0'0'116'0'0,"0"0"-1"0"0,0-1 1 0 0,0 1-1 0 0,-1 0 0 0 0,1 0 1 0 0,0 0-1 0 0,0 0 0 0 0,0 0 1 0 0,0 0-1 0 0,-1-1 1 0 0,1 1-1 0 0,0 0 0 0 0,0-1 1 0 0,0 1-1 0 0,0 0 1 0 0,0 0-1 0 0,0-1 0 0 0,0 1 1 0 0,0 0-1 0 0,0-1 0 0 0,0 1 1 0 0,0 0-1 0 0,0-1 1 0 0,0 1-1 0 0,0 0 0 0 0,0 0 1 0 0,0 0-1 0 0,0 0 0 0 0,0 0 1 0 0,1-1-1 0 0,-1 1 1 0 0,0 0-1 0 0,0 0 0 0 0,2-2 2047 0 0,-3 6-1007 0 0,-2 5-374 0 0,0-1 0 0 0,0 1 0 0 0,2 0-1 0 0,-3 15 1 0 0,1 46 402 0 0,4-47-754 0 0,7 41 1 0 0,-4-42-624 0 0,2 43 0 0 0,-6-61-520 0 0,1 0-42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93 5527 0 0,'-1'-1'692'0'0,"1"-1"-1"0"0,0 0 0 0 0,-1 1 0 0 0,0-1 0 0 0,1 0 1 0 0,-1 1-1 0 0,1-1 0 0 0,-1 0 0 0 0,1-2 0 0 0,0 3-791 0 0,-2-11 1846 0 0,-1 0-1 0 0,-8-24 0 0 0,11 36-1677 0 0,0 0-1 0 0,0-1 1 0 0,0 0-1 0 0,-1 0 1 0 0,1 0-1 0 0,-1 0 0 0 0,1 1 1 0 0,-1-1-1 0 0,1 0 1 0 0,-1 1-1 0 0,0-1 1 0 0,1 0-1 0 0,0 1 1 0 0,-1-1-1 0 0,0 1 1 0 0,0 0-1 0 0,1-1 1 0 0,-1 1-1 0 0,0-1 0 0 0,0 0-19 0 0,0 1-1 0 0,0 0 1 0 0,1 0 0 0 0,-1 0-1 0 0,0 0 1 0 0,1 0-1 0 0,0 0 1 0 0,-1 1-1 0 0,0-1 1 0 0,0 0-1 0 0,1 0 1 0 0,-1 0-1 0 0,0 1 1 0 0,1-1-1 0 0,-1 0 1 0 0,1 1-1 0 0,0-1 1 0 0,-1 0-1 0 0,-1 1 1 0 0,0 1 16 0 0,1 0 0 0 0,-1-1 1 0 0,1 1-1 0 0,0 0 0 0 0,-1-1 1 0 0,1 1-1 0 0,0 1 0 0 0,0-2 1 0 0,0 1-1 0 0,0 0 0 0 0,0 0 1 0 0,0 1-1 0 0,0 2 0 0 0,-1 10-2 0 0,0-1-1 0 0,1 21 1 0 0,1-30-61 0 0,0 1 0 0 0,1-1-1 0 0,0 0 1 0 0,0 0 0 0 0,1 1-1 0 0,-1-1 1 0 0,1 0 0 0 0,0 0-1 0 0,4 9 1 0 0,-5-13-1 0 0,-1-1 0 0 0,1 1 0 0 0,-1 0 0 0 0,1-1 0 0 0,-1 0 0 0 0,1 1 0 0 0,-1 0 0 0 0,0-1 0 0 0,1 1 0 0 0,-1-1 0 0 0,1 1 0 0 0,0-1 0 0 0,-1 1 0 0 0,1-1 0 0 0,0 0 0 0 0,-1 0 0 0 0,0 0 0 0 0,1 1 0 0 0,0-1 0 0 0,0 0 0 0 0,0 0 0 0 0,0 0 0 0 0,-1 1 0 0 0,1-1 0 0 0,-1 0 0 0 0,2 0 0 0 0,0-1 0 0 0,-1 1 0 0 0,0-1 0 0 0,1 1 0 0 0,-1 0 0 0 0,0-1 0 0 0,0 0 0 0 0,1 0 0 0 0,-1 0 0 0 0,0 0 0 0 0,0 1 0 0 0,0-1 0 0 0,2-2 0 0 0,2-3 0 0 0,-1 0 0 0 0,0 0 0 0 0,8-12 0 0 0,-11 14 0 0 0,2 0 0 0 0,-1 0 0 0 0,-1 0 0 0 0,0 0 0 0 0,1 0 0 0 0,-1-1 0 0 0,-1 0 0 0 0,1 1 0 0 0,0-8 0 0 0,7 139-233 0 0,-1 12 186 0 0,-6-123 47 0 0,-1 0 0 0 0,-2 0 0 0 0,1-1 0 0 0,-1 1 0 0 0,-1-1 0 0 0,-1 1 0 0 0,-7 20 0 0 0,8-30 71 0 0,0 0-1 0 0,-2 1 0 0 0,2-1 1 0 0,-1 0-1 0 0,-1 0 1 0 0,1 0-1 0 0,-1-1 0 0 0,0 1 1 0 0,-12 7-1 0 0,16-12-52 0 0,0-1 0 0 0,0 1-1 0 0,1-1 1 0 0,-1 0 0 0 0,0 0-1 0 0,0 1 1 0 0,0-1 0 0 0,0 0 0 0 0,1 0-1 0 0,-1 1 1 0 0,0-1 0 0 0,0 0-1 0 0,0 0 1 0 0,0 0 0 0 0,1 0 0 0 0,-1 0-1 0 0,0 0 1 0 0,0-1 0 0 0,0 1 0 0 0,0 0-1 0 0,1 0 1 0 0,-1-1 0 0 0,0 1-1 0 0,0 0 1 0 0,0 0 0 0 0,0-1 0 0 0,1 1-1 0 0,0-1 1 0 0,-1 1 0 0 0,0-1-1 0 0,0 0 1 0 0,1 0 0 0 0,-1 1 0 0 0,0 0-1 0 0,1-1 1 0 0,0 0 0 0 0,-1 0-1 0 0,1 0 1 0 0,-1 1 0 0 0,1-1 0 0 0,-1-1-1 0 0,-1-2 19 0 0,1 0 0 0 0,-1 0-1 0 0,1 0 1 0 0,0 0 0 0 0,0-1-1 0 0,0 1 1 0 0,0-5-1 0 0,1 1-19 0 0,0-2 0 0 0,1 2 0 0 0,0 0 0 0 0,0-1 0 0 0,1 0 0 0 0,1 0 0 0 0,-1 1 0 0 0,6-10 0 0 0,3-8-441 0 0,19-28-1 0 0,-23 42-22 0 0,11-19-2931 0 0,-8 16-3244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97 4607 0 0,'0'-6'-678'0'0,"2"-8"4884"0"0,-2 14-3967 0 0,0-1 0 0 0,0 1 0 0 0,0-1 0 0 0,0 1 0 0 0,1-1 0 0 0,-1 1 0 0 0,0-1 0 0 0,0 1 1 0 0,0-1-1 0 0,0 1 0 0 0,0 0 0 0 0,1 0 0 0 0,-1-1 0 0 0,0 1 0 0 0,1-1 0 0 0,-1 1 0 0 0,1 0 0 0 0,-1-1 0 0 0,0 1 0 0 0,1 0 0 0 0,0-1 0 0 0,-1 1-201 0 0,0 0 0 0 0,0 0 0 0 0,0 0 0 0 0,1 0 0 0 0,-1 0 0 0 0,0 0 0 0 0,1 0 0 0 0,-1 0 0 0 0,0 1 1 0 0,1-1-1 0 0,-1 0 0 0 0,0 0 0 0 0,0 0 0 0 0,1 0 0 0 0,-1 1 0 0 0,0-1 0 0 0,0 0 0 0 0,1 0 0 0 0,-1 0 0 0 0,0 1 0 0 0,0-1 0 0 0,0 0 0 0 0,0 1 0 0 0,0-1 0 0 0,0 0 0 0 0,0 0 0 0 0,0 0 0 0 0,0 0 1 0 0,0 0-1 0 0,1 1 0 0 0,-1-1 0 0 0,4 12 269 0 0,-4-10-179 0 0,5 22 494 0 0,0-1-1 0 0,-1 0 0 0 0,-2 1 1 0 0,-1 41-1 0 0,-1-59-436 0 0,-2-6-31 0 0,-1-11 83 0 0,-4-19 87 0 0,6 20-226 0 0,0 0 0 0 0,0-1 1 0 0,1 1-1 0 0,0 0 0 0 0,1 0 0 0 0,1 0 0 0 0,-1 0 1 0 0,1-1-1 0 0,5-12 0 0 0,-5 16-83 0 0,1 0 0 0 0,-1 1 1 0 0,1 0-1 0 0,0-1 0 0 0,1 1 0 0 0,0 0 0 0 0,0 0 0 0 0,0 1 0 0 0,1-1 1 0 0,-1 1-1 0 0,1 0 0 0 0,1 0 0 0 0,-1 0 0 0 0,8-3 0 0 0,-12 7-12 0 0,0 0-1 0 0,1 0 1 0 0,-1 1-1 0 0,0 0 1 0 0,1-1-1 0 0,0 0 1 0 0,-1 1-1 0 0,1 0 1 0 0,-1-1-1 0 0,0 1 1 0 0,1 0-1 0 0,0 0 1 0 0,-1 0-1 0 0,1 0 1 0 0,-1 0-1 0 0,1 1 1 0 0,-1-1-1 0 0,1 1 1 0 0,0-1-1 0 0,-1 1 1 0 0,0-1-1 0 0,1 0 1 0 0,-1 1-1 0 0,0 0 1 0 0,1 0-1 0 0,-1 0 1 0 0,1 0-1 0 0,-2-1 1 0 0,1 1-1 0 0,1 0 1 0 0,-1 1-1 0 0,1 1 1 0 0,4 4 40 0 0,-1 0 0 0 0,0 1 0 0 0,-1 0 0 0 0,6 12 0 0 0,-5-13 35 0 0,5 18 101 0 0,-1-1-1 0 0,-1 1 0 0 0,6 30 1 0 0,-5-17-85 0 0,-6-10 96 0 0,0-5-819 0 0,1-8-3064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9 107 3679 0 0,'-1'-1'326'0'0,"1"1"-1"0"0,0 0 0 0 0,0 0 1 0 0,-1 0-1 0 0,1 0 1 0 0,-1-1-1 0 0,1 1 0 0 0,-1 0 1 0 0,1-1-1 0 0,-1 1 0 0 0,1 0 1 0 0,-1-1-1 0 0,1 1 0 0 0,0 0 1 0 0,0 0-1 0 0,0 0 0 0 0,-1-1 1 0 0,1 1-1 0 0,0-1 0 0 0,0 1 1 0 0,-1-1-1 0 0,1 1 0 0 0,0-1 1 0 0,0 1-1 0 0,0-1 0 0 0,-1 1 1 0 0,1 0-1 0 0,0-1 0 0 0,0 1 1 0 0,0-1-1 0 0,0 1 1 0 0,0-1-1 0 0,0-1 0 0 0,0 2-153 0 0,0 0-1 0 0,0-1 1 0 0,0 0-1 0 0,0 0 1 0 0,1 0-1 0 0,-1 0 1 0 0,0 1-1 0 0,0-1 1 0 0,0 1-1 0 0,1-1 1 0 0,-1 0-1 0 0,0 1 1 0 0,1-1-1 0 0,-1 0 1 0 0,0 0-1 0 0,0 1 1 0 0,1 0-1 0 0,-1-1 1 0 0,1 1-1 0 0,-1-1 1 0 0,1 0-1 0 0,0 1 1 0 0,-1-1-1 0 0,1 0 1 0 0,4-1-138 0 0,-2-1 1 0 0,1 0 0 0 0,-1 0-1 0 0,1 0 1 0 0,-1 0 0 0 0,0-1 0 0 0,0 0-1 0 0,-1 0 1 0 0,4-4 0 0 0,-2 2-12 0 0,0 1-19 0 0,-2 1 3 0 0,0 2 0 0 0,0-2-1 0 0,0 2 1 0 0,0-1 0 0 0,0 1-1 0 0,1-1 1 0 0,-1 1 0 0 0,7-4-1 0 0,-9 6-5 0 0,0 0-1 0 0,0 0 1 0 0,1-1-1 0 0,-1 1 1 0 0,0 0-1 0 0,0 0 0 0 0,0 0 1 0 0,0 0-1 0 0,0 0 1 0 0,0 0-1 0 0,0 0 1 0 0,0 0-1 0 0,1 0 1 0 0,-1 0-1 0 0,0 0 1 0 0,0 0-1 0 0,1 0 1 0 0,-1 0-1 0 0,0 0 1 0 0,0 0-1 0 0,0 0 1 0 0,1 1-1 0 0,-1-1 0 0 0,0 0 1 0 0,0 0-1 0 0,0 0 1 0 0,0 0-1 0 0,1 0 1 0 0,-1 0-1 0 0,0 1 1 0 0,0-1-1 0 0,0 0 1 0 0,0 0-1 0 0,0 0 1 0 0,1 1-1 0 0,1 7 32 0 0,-1 10 37 0 0,-7 37 47 0 0,-11 57 0 0 0,10-79-114 0 0,7-31 58 0 0,-1 1-1 0 0,1-1 1 0 0,0 2 0 0 0,-1-2-1 0 0,1 1 1 0 0,1-1 0 0 0,-1 2-1 0 0,0-2 1 0 0,1 1-1 0 0,1 4 1 0 0,-2-6 13 0 0,0 0 0 0 0,1 0 0 0 0,0 0 1 0 0,-1-1-1 0 0,1 0 0 0 0,0 1 0 0 0,-1 0 0 0 0,1 0 0 0 0,-1 0 0 0 0,1-1 1 0 0,0 1-1 0 0,0 0 0 0 0,0-1 0 0 0,0 0 0 0 0,-1 0 0 0 0,1 1 0 0 0,0-1 1 0 0,0 1-1 0 0,0-1 0 0 0,0 0 0 0 0,-1 0 0 0 0,2 1 0 0 0,-1-1 0 0 0,0 0 1 0 0,0 0-1 0 0,-1 0 0 0 0,1 0 0 0 0,0 0 0 0 0,0 0 0 0 0,1-1 0 0 0,-2 1 1 0 0,1 0-1 0 0,1-1 0 0 0,28-8 638 0 0,-22 6-652 0 0,-1 2 1 0 0,1-2-1 0 0,-1 2 1 0 0,2 0-1 0 0,9-2 1 0 0,-5 3-1842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9 166 3223 0 0,'0'0'207'0'0,"-1"0"0"0"0,1 0 0 0 0,0 0 0 0 0,-1 0 0 0 0,1 0 0 0 0,0 0 0 0 0,-1 0 0 0 0,1 0-1 0 0,0 0 1 0 0,0 0 0 0 0,-1 0 0 0 0,1 0 0 0 0,0-1 0 0 0,-1 1 0 0 0,1 0 0 0 0,0 0 0 0 0,0 0 0 0 0,0 0-1 0 0,0 0 1 0 0,0-1 0 0 0,0 1 0 0 0,-1 0 207 0 0,1-1-207 0 0,0 1 0 0 0,-1 0 0 0 0,1 0-1 0 0,0 0 1 0 0,0 0 0 0 0,0 0 0 0 0,0 0 0 0 0,0-1 0 0 0,-1 1 0 0 0,1-1 0 0 0,0-2 2160 0 0,5 7-833 0 0,-4-3-1407 0 0,0-1 1 0 0,0 1 0 0 0,0-1-1 0 0,0 1 1 0 0,1 0-1 0 0,-1 0 1 0 0,0-1-1 0 0,0 1 1 0 0,1-1 0 0 0,-1 0-1 0 0,0 0 1 0 0,0 0-1 0 0,1 1 1 0 0,-1-1-1 0 0,0 0 1 0 0,1 0-1 0 0,-1 0 1 0 0,0 0 0 0 0,2-1-1 0 0,4 1 235 0 0,0-2 0 0 0,11-4 0 0 0,3 0 213 0 0,55-10 136 0 0,-37 7-572 0 0,47-5 0 0 0,46 2-70 0 0,86-8-74 0 0,-139 16 48 0 0,103-9 106 0 0,-132 7-125 0 0,136-24 160 0 0,-161 25-117 0 0,0 0 0 0 0,0 2 0 0 0,41 0 0 0 0,50-3 92 0 0,-52 1 245 0 0,-49 4-393 0 0,17 0 638 0 0,-12 4-3337 0 0,-18-2 1381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64 3679 0 0,'0'-25'482'0'0,"0"-14"7938"0"0,4 197-2966 0 0,-1 35-3779 0 0,0 54-155 0 0,-1 69-546 0 0,-12-212-775 0 0,2 10-69 0 0,8-52-280 0 0,0-62 126 0 0,0 1 0 0 0,0-1-1 0 0,0 0 1 0 0,0 0 0 0 0,0 0 0 0 0,0 1-1 0 0,0-1 1 0 0,0 0 0 0 0,0 0-1 0 0,0 0 1 0 0,0 1 0 0 0,0-1 0 0 0,0 0-1 0 0,0 0 1 0 0,0 0 0 0 0,0 1-1 0 0,0-1 1 0 0,0 0 0 0 0,0 0 0 0 0,0 0-1 0 0,1 0 1 0 0,-1 1 0 0 0,0-1 0 0 0,0 0-1 0 0,0 0 1 0 0,0 0 0 0 0,0 0-1 0 0,0 1 1 0 0,1-1 0 0 0,-1 0 0 0 0,0 0-1 0 0,0 0 1 0 0,1 0 0 0 0,4-12-12903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5063 0 0,'1'-9'1565'0'0,"1"1"6700"0"0,-2 8-8107 0 0,0 0-1 0 0,0 1 1 0 0,0-1-1 0 0,0 0 1 0 0,1 0-1 0 0,-1 0 1 0 0,0 1-1 0 0,0-1 1 0 0,1 0-1 0 0,-1 1 1 0 0,0-1-1 0 0,0 0 1 0 0,0 0-1 0 0,1 0 1 0 0,-1 0-1 0 0,0 0 1 0 0,0 1-1 0 0,0-1 1 0 0,0 0-1 0 0,0 1 1 0 0,0-1-1 0 0,0 0 1 0 0,0 1-1 0 0,0-1 1 0 0,0 1-1 0 0,0-1 1 0 0,2 4-94 0 0,-2-1 0 0 0,2 1 0 0 0,0-1 0 0 0,-1 0 0 0 0,1 0 0 0 0,1 0 0 0 0,-2 0 0 0 0,2 0 1 0 0,-1 0-1 0 0,1-1 0 0 0,4 5 0 0 0,0-1 279 0 0,1-2 0 0 0,0 0 0 0 0,14 7 0 0 0,144 52 1269 0 0,-56-23-1403 0 0,-75-25-122 0 0,-1 3 1 0 0,46 30-1 0 0,-28-16-26 0 0,-32-20-44 0 0,2 2 44 0 0,29 13 0 0 0,-3-7-38 0 0,91 43 31 0 0,-15-3 78 0 0,-99-50-88 0 0,1 1 0 0 0,51 10 0 0 0,-60-18-34 0 0,7 2 50 0 0,1-1 1 0 0,40 2 0 0 0,-65-6-111 0 0,0 0 0 0 0,0 0-1 0 0,1 0 1 0 0,-1 0 0 0 0,0 0-1 0 0,1 0 1 0 0,-1 0 0 0 0,0 0 0 0 0,0 0-1 0 0,0 0 1 0 0,0 0 0 0 0,0 0-1 0 0,1 0 1 0 0,-1-1 0 0 0,0 1 0 0 0,0 0-1 0 0,1 0 1 0 0,-1 0 0 0 0,0 0 0 0 0,0 0-1 0 0,1-1 1 0 0,-1 1 0 0 0,0 0-1 0 0,0 0 1 0 0,0 0 0 0 0,1 0 0 0 0,-1 0-1 0 0,0 0 1 0 0,0 0 0 0 0,0-1-1 0 0,0 1 1 0 0,1 0 0 0 0,-1 0 0 0 0,0-1-1 0 0,-2-8-4762 0 0,1 8 4022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0 568 5983 0 0,'2'-2'5574'0'0,"12"-8"-3396"0"0,5 2 170 0 0,35-8 0 0 0,-15 6-1381 0 0,36-13 130 0 0,117-40 326 0 0,-147 41-1170 0 0,-31 13-140 0 0,31-9-1 0 0,-5 7-75 0 0,0 3 0 0 0,2 0-1 0 0,43-1 1 0 0,-57 6-21 0 0,35-8 0 0 0,-53 9-11 0 0,0-1-1 0 0,0 0 1 0 0,0-1-1 0 0,-1-1 1 0 0,0 0 0 0 0,17-11-1 0 0,-14 9 25 0 0,24-12-1 0 0,-24 13-21 0 0,-6 3 2 0 0,1 1 0 0 0,-1 0 0 0 0,0 0 0 0 0,9-1 0 0 0,-10 2 1 0 0,1 0 1 0 0,-1 0-1 0 0,0 0 0 0 0,1-1 1 0 0,-1-1-1 0 0,8-3 0 0 0,13-10 90 0 0,0 1 0 0 0,34-15-1 0 0,-40 23 27 0 0,-8 2-26 0 0,0 0-1 0 0,0-1 1 0 0,0 1 0 0 0,20-16-1 0 0,-18 8 57 0 0,-12 10-122 0 0,1 0 0 0 0,-1 1 0 0 0,1 0 1 0 0,0-1-1 0 0,-1 1 0 0 0,2 0 0 0 0,-1 0 0 0 0,0 0 1 0 0,0 0-1 0 0,6-1 0 0 0,-8 3-28 0 0,1-1-1 0 0,-1 0 1 0 0,0 1 0 0 0,0-1-1 0 0,0 0 1 0 0,0 1 0 0 0,0-1-1 0 0,0 0 1 0 0,0 0-1 0 0,0 0 1 0 0,0 0 0 0 0,0 1-1 0 0,-1-1 1 0 0,1-1 0 0 0,0 1-1 0 0,0 0 1 0 0,-1 0 0 0 0,1 0-1 0 0,0 0 1 0 0,-1-1-1 0 0,0 2 1 0 0,0-2 0 0 0,1 1-1 0 0,-1-2 1 0 0,8-13 41 0 0,-7 12-47 0 0,0 4 0 0 0,-1-1 0 0 0,0 1 0 0 0,1 0 0 0 0,-1 0 0 0 0,1-1 0 0 0,-1 1 0 0 0,1-1 0 0 0,-1 1 0 0 0,0 0 0 0 0,1-1 0 0 0,-1 1 0 0 0,0 0 0 0 0,1-1 0 0 0,-1 1 0 0 0,1 0 0 0 0,-1 0 0 0 0,1-1 0 0 0,-1 1 0 0 0,1 0 0 0 0,0 0 0 0 0,0 0 0 0 0,2 0 0 0 0,-1-2 0 0 0,2 1 0 0 0,-2-1 0 0 0,2 1 0 0 0,-2-1 0 0 0,5-3 0 0 0,-5 3 0 0 0,1 0 0 0 0,0 0 0 0 0,0 0 0 0 0,-1 2 0 0 0,2-2 0 0 0,3-2 0 0 0,3 4-807 0 0,-8 0 595 0 0,-1-1 1 0 0,0 1-1 0 0,1 0 1 0 0,0-1-1 0 0,-1 1 1 0 0,0-1-1 0 0,1 1 1 0 0,-1-1-1 0 0,3 0 0 0 0,2-6-431 0 0,-6 6 163 0 0,-4 4-426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3679 0 0,'7'0'7104'0'0,"4"0"-1539"0"0,-9 0-5274 0 0,1 0 0 0 0,-2 1 0 0 0,1-1 0 0 0,0 1 0 0 0,-1-1 0 0 0,1 1 0 0 0,0 0 0 0 0,-1-1 0 0 0,3 2 0 0 0,-3-1-209 0 0,2 0 0 0 0,-1 0 0 0 0,0 0 1 0 0,0-1-1 0 0,0 1 0 0 0,0 0 0 0 0,0 0 0 0 0,0-1 1 0 0,1 0-1 0 0,-1 1 0 0 0,0-1 0 0 0,0 0 1 0 0,4-1-1 0 0,1 0 153 0 0,-1-1 1 0 0,1 1 0 0 0,7-4 0 0 0,-9 3-118 0 0,0-1 19 0 0,2 1-1 0 0,-1 0 1 0 0,0 1 0 0 0,0 0 0 0 0,7-1-1 0 0,-10 2-157 0 0,-2 0 1 0 0,1 0-1 0 0,0 0 0 0 0,0 0 0 0 0,0 1 1 0 0,-1-1-1 0 0,2 1 0 0 0,-1 0 0 0 0,-1-1 0 0 0,1 0 1 0 0,0 1-1 0 0,-1 0 0 0 0,1 1 0 0 0,0-1 1 0 0,-1-1-1 0 0,1 2 0 0 0,0-1 0 0 0,-1 1 0 0 0,0-2 1 0 0,2 4-1 0 0,4 4-2443 0 0,-5-6 401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15 104 5351 0 0,'1'0'55'0'0,"-1"0"-1"0"0,0 0 1 0 0,0-1-1 0 0,0 1 1 0 0,0-1-1 0 0,0 1 1 0 0,0-1-1 0 0,0 1 0 0 0,0-1 1 0 0,0 1-1 0 0,0-1 1 0 0,0 1-1 0 0,0 0 1 0 0,-1 0-1 0 0,1 0 1 0 0,0-1-1 0 0,0 1 0 0 0,0-1 1 0 0,-1 1-1 0 0,1 0 1 0 0,0-1-1 0 0,0 1 1 0 0,0 0-1 0 0,0-1 1 0 0,0 1-1 0 0,-1 0 0 0 0,1-1 1 0 0,0 1-1 0 0,-1 0 1 0 0,1 0-1 0 0,0 0 1 0 0,-1 0-1 0 0,1 0 1 0 0,-1 0-1 0 0,-5-5 1838 0 0,6 4-1786 0 0,-1 1 1 0 0,1 0 0 0 0,0 0-1 0 0,0 0 1 0 0,-1 0 0 0 0,1 0-1 0 0,0 0 1 0 0,0 0 0 0 0,0-1-1 0 0,0 1 1 0 0,-1 0-1 0 0,1-1 1 0 0,0 1 0 0 0,0 0-1 0 0,0-1 1 0 0,0 1 0 0 0,0 0-1 0 0,0 0 1 0 0,0-1 0 0 0,0 1-1 0 0,0 0 1 0 0,0-1 0 0 0,0 1-1 0 0,0 0 1 0 0,0 0-1 0 0,0 0 1 0 0,0 0 0 0 0,0-1-1 0 0,0 1 1 0 0,0 0 0 0 0,1-1-1 0 0,6-5 1795 0 0,-4 5-1704 0 0,-1 0 0 0 0,-1 0 0 0 0,2 1 0 0 0,-2 0 1 0 0,1-1-1 0 0,1 1 0 0 0,-2 0 0 0 0,5-1 1 0 0,23 3 582 0 0,1 0 0 0 0,35-4 0 0 0,-3 1-191 0 0,4 2-278 0 0,24 0 69 0 0,-71-2-310 0 0,0 0 0 0 0,33-8 0 0 0,13-7 31 0 0,0 2 0 0 0,81-5 0 0 0,127 14 83 0 0,-135 4-123 0 0,-40-2-9 0 0,71 0 91 0 0,30 17 15 0 0,39 3-23 0 0,-39-12-135 0 0,77 4 0 0 0,-202-3 4 0 0,274 11 56 0 0,-179-17-60 0 0,314 3 0 0 0,-329-3 0 0 0,80 4 0 0 0,-22-7 0 0 0,-70 1 0 0 0,62 0 0 0 0,283 6 0 0 0,-150-3 0 0 0,-37-11 148 0 0,-72 24-16 0 0,-56-5-4 0 0,-169-8-389 0 0,64 5 656 0 0,-39 0-6390 0 0,-22-4-760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9033 4143 0 0,'1'0'400'0'0,"0"0"0"0"0,0 1 0 0 0,-1-1-1 0 0,1 0 1 0 0,1 0 0 0 0,-1 1 0 0 0,0-1-1 0 0,-1 1 1 0 0,1 0 0 0 0,0-1 0 0 0,-1 1-1 0 0,1 0 1 0 0,0 0 0 0 0,0-1 0 0 0,-1 2-1 0 0,1-1-235 0 0,1 0-1 0 0,-1 0 1 0 0,0 0-1 0 0,-1 0 1 0 0,2 0-1 0 0,-1 0 1 0 0,0 0-1 0 0,0-1 1 0 0,0 0 0 0 0,1 1-1 0 0,-1 0 1 0 0,0 0-1 0 0,3 0 1 0 0,1-1 57 0 0,-1 0 1 0 0,1-1-1 0 0,0 0 0 0 0,-1 0 1 0 0,1 0-1 0 0,0 1 1 0 0,-1-2-1 0 0,1 0 1 0 0,0 1-1 0 0,-1-2 1 0 0,0 1-1 0 0,6-4 1 0 0,21-9 315 0 0,12 2-420 0 0,-1 1 0 0 0,2 2 1 0 0,0 2-1 0 0,64-3 0 0 0,50-11 431 0 0,0 0 72 0 0,-129 20-531 0 0,13-1 231 0 0,50 2-1 0 0,-92 1-319 0 0,173 8 145 0 0,-132-9-90 0 0,0-2 0 0 0,48-8 0 0 0,-40 3 85 0 0,37-8 93 0 0,52-14 167 0 0,-134 30-394 0 0,6-2 23 0 0,-1-1 1 0 0,1 0 0 0 0,13-6-1 0 0,-20 7-18 0 0,0 0-1 0 0,-1 1 0 0 0,1-1 0 0 0,-1 0 0 0 0,1 0 1 0 0,-1 0-1 0 0,1 0 0 0 0,0-1 0 0 0,-2 1 0 0 0,2-1 0 0 0,-2 1 1 0 0,1-1-1 0 0,0 0 0 0 0,1-5 0 0 0,1-5 151 0 0,0 0 0 0 0,-1 0 0 0 0,-1 0 0 0 0,3-18 0 0 0,-5 17-78 0 0,22-295 513 0 0,-22-2-496 0 0,-24-133-20 0 0,16 348-21 0 0,-3-42 97 0 0,-34-145 1 0 0,23 184-111 0 0,-13-65 64 0 0,-27-181 15 0 0,31 125 69 0 0,11 56-81 0 0,-36-214-113 0 0,-15-279 64 0 0,71 649-64 0 0,-36-603 0 0 0,26 320 0 0 0,-6-100 0 0 0,8 266 0 0 0,-2-72 0 0 0,8 134 0 0 0,-1-210 0 0 0,4 139 0 0 0,3-124 0 0 0,3 74 0 0 0,0-27 0 0 0,2-4 0 0 0,3-56 0 0 0,-3 124 0 0 0,7-102 0 0 0,16-83 0 0 0,-24 266-4 0 0,3-68 72 0 0,-3 60-68 0 0,20-89 0 0 0,5-23 0 0 0,29-75 0 0 0,-56 241-13 0 0,0 0 1 0 0,1 0-1 0 0,1 1 0 0 0,18-31 0 0 0,-13 25-12 0 0,8-13-22 0 0,-19 35 47 0 0,-1 0 0 0 0,1-2 0 0 0,0 2 0 0 0,1-9 0 0 0,2-4 0 0 0,-3 14 3 0 0,-2 2-4 0 0,0 0 0 0 0,0 0 1 0 0,0 0-1 0 0,1-1 0 0 0,-1 1 0 0 0,0 0 0 0 0,0-1 0 0 0,1 1 1 0 0,-1 0-1 0 0,0-1 0 0 0,0 1 0 0 0,0 0 0 0 0,0-1 0 0 0,1 1 1 0 0,-1 0-1 0 0,0 0 0 0 0,0 0 0 0 0,0 0 0 0 0,0-1 0 0 0,0 0 0 0 0,0 2-23 0 0,0-1-1 0 0,0 0 1 0 0,0 0-1 0 0,0 0 1 0 0,0 0-1 0 0,0 0 1 0 0,0 1-1 0 0,0-1 1 0 0,0 0-1 0 0,0 0 1 0 0,0 0-1 0 0,0 0 1 0 0,0 0-1 0 0,0 0 1 0 0,0 0-1 0 0,0 0 1 0 0,1 0-1 0 0,-1 0 0 0 0,0 0 1 0 0,0 0-1 0 0,0 0 1 0 0,0 0-1 0 0,0 0 1 0 0,0 0-1 0 0,0 0 1 0 0,0 0-1 0 0,0 1 1 0 0,1-1-1 0 0,-1 0 1 0 0,0 0-1 0 0,0 0 1 0 0,0 0-1 0 0,0 0 1 0 0,0 0-1 0 0,0 0 1 0 0,0 0-1 0 0,0 0 0 0 0,0 0 1 0 0,0 0-1 0 0,0 0 1 0 0,0 0-1 0 0,7-2-811 0 0,5-5-6652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3 100 919 0 0,'-2'0'9331'0'0,"2"0"-9072"0"0,0-1-1 0 0,1 1 0 0 0,-1 0 0 0 0,0 0 0 0 0,0 0 0 0 0,1 0 0 0 0,-1 0 1 0 0,0 0-1 0 0,1 0 0 0 0,-1-1 0 0 0,0 1 0 0 0,0 0 0 0 0,0 0 0 0 0,0 0 0 0 0,1 0 1 0 0,-1 0-1 0 0,1 0 0 0 0,-1 1 0 0 0,0-1 0 0 0,1 0 0 0 0,30 0 1928 0 0,47-6 0 0 0,-42-1-1126 0 0,60-21-1 0 0,12-3-542 0 0,-59 22-445 0 0,0 1 0 0 0,83-1 0 0 0,-131 8-62 0 0,-1 1 0 0 0,2 0 0 0 0,-1 0 0 0 0,0 0 0 0 0,0 0 0 0 0,-1 0 0 0 0,2 0 0 0 0,-1 1 0 0 0,0-1 0 0 0,0 0 0 0 0,-1 1 0 0 0,2-1 0 0 0,-1 1 0 0 0,0-1 0 0 0,0 0 0 0 0,0 0 0 0 0,-1 1 0 0 0,1 0 0 0 0,0-1 0 0 0,0 1 0 0 0,1 1 0 0 0,-2-1 7 0 0,0 0 0 0 0,0 1 0 0 0,0-1-1 0 0,0-1 1 0 0,0 2 0 0 0,0-1 0 0 0,0 0 0 0 0,0 1-1 0 0,0-2 1 0 0,0 1 0 0 0,0 1 0 0 0,0-1 0 0 0,0 0-1 0 0,-1-1 1 0 0,1 2 0 0 0,-1-1 0 0 0,0 0 0 0 0,1 0-1 0 0,-2 1 1 0 0,-3 6 1 0 0,0-1 1 0 0,0 0-1 0 0,-1 0 0 0 0,1-1 1 0 0,-10 10-1 0 0,-37 25 121 0 0,31-24-120 0 0,7-6-14 0 0,-1 2 0 0 0,3 0 0 0 0,-1 1 0 0 0,1 1-1 0 0,-20 31 1 0 0,-38 86 30 0 0,62-115-35 0 0,-6 15 0 0 0,10-21 0 0 0,-1 0 0 0 0,0-1 0 0 0,0 0 0 0 0,-12 16 0 0 0,17-26 0 0 0,-5 5 0 0 0,1 0 0 0 0,0 0 0 0 0,0 1 0 0 0,1-1 0 0 0,-1 1 0 0 0,2 0 0 0 0,-5 11 0 0 0,7-17-2 0 0,-1 1-1 0 0,1-1 1 0 0,0 1 0 0 0,0-1-1 0 0,0 1 1 0 0,0-1 0 0 0,0 0-1 0 0,0 1 1 0 0,0-1 0 0 0,0 1-1 0 0,0-1 1 0 0,0 1 0 0 0,1-1-1 0 0,-1 1 1 0 0,0-1 0 0 0,0 1-1 0 0,0-1 1 0 0,1 0 0 0 0,-1 0-1 0 0,0 1 1 0 0,1-1-1 0 0,-1 1 1 0 0,0-1 0 0 0,1 1-1 0 0,-1-1 1 0 0,1 0 0 0 0,-1 1-1 0 0,0-1 1 0 0,0 0 0 0 0,0 1-1 0 0,1-1 1 0 0,-1 0 0 0 0,1 0-1 0 0,-1 0 1 0 0,1 0 0 0 0,-1 0-1 0 0,1 0 1 0 0,0 0 0 0 0,-1 0-1 0 0,0 0 1 0 0,0 0 0 0 0,1 0-1 0 0,0 0 1 0 0,3 0-29 0 0,0 0 0 0 0,1 0 1 0 0,-1 0-1 0 0,4-1 0 0 0,0-1 8 0 0,49-3 29 0 0,69-3-76 0 0,-23 6 259 0 0,-59 2-4808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24 6335 0 0,'0'0'65'0'0,"-1"0"-1"0"0,1 0 0 0 0,0 0 0 0 0,0 0 0 0 0,-1 0 0 0 0,1 0 0 0 0,0 0 0 0 0,0 0 0 0 0,-1-1 1 0 0,1 1-1 0 0,0 0 0 0 0,0 0 0 0 0,0 0 0 0 0,0 0 0 0 0,0-1 0 0 0,0 1 0 0 0,0 0 1 0 0,0 0-1 0 0,0-1 0 0 0,-1 1 0 0 0,1 0 0 0 0,0 0 0 0 0,0-1 0 0 0,0 1 0 0 0,0 0 0 0 0,0 0 1 0 0,0-1-1 0 0,0 1 0 0 0,0 0 0 0 0,0 0 0 0 0,0 0 0 0 0,0 0 0 0 0,0 0 0 0 0,0 0 0 0 0,0-1 1 0 0,0 1-1 0 0,0 0 0 0 0,0 0 0 0 0,0-1 0 0 0,0 1 0 0 0,0 0 0 0 0,0 0 0 0 0,1-1 1 0 0,-1 1-1 0 0,0 0 0 0 0,0-1 0 0 0,5-12 3652 0 0,-4 11-3535 0 0,-2 7 280 0 0,-1-1 0 0 0,0 1 0 0 0,1 0-1 0 0,1 0 1 0 0,-1 0 0 0 0,0-1 0 0 0,0 1 0 0 0,1 0 0 0 0,1 8 0 0 0,1 8 34 0 0,4 21 1 0 0,1-6 33 0 0,7 182 37 0 0,-2-15-84 0 0,-2 7-354 0 0,4 110-64 0 0,-10-209-64 0 0,0 128 0 0 0,-4-32 0 0 0,0-127 0 0 0,0-20 0 0 0,0 61 0 0 0,-2-6 53 0 0,2-75-42 0 0,0-36-86 0 0,0-2-3 0 0,0 1 1 0 0,0-1-1 0 0,0 2 1 0 0,0-2-1 0 0,0 1 1 0 0,1-1-1 0 0,0 2 1 0 0,-1-2-1 0 0,0 1 1 0 0,1-1-1 0 0,3 5 1 0 0,-3-6-1150 0 0,0-1-69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7167 0 0,'6'5'3202'0'0,"-5"-5"-3129"0"0,-1 1 0 0 0,1-1 0 0 0,-1 1 1 0 0,0 0-1 0 0,1-1 0 0 0,-1 1 0 0 0,1-1 0 0 0,0 1 0 0 0,-1-1 0 0 0,1 0 0 0 0,0 0 0 0 0,0 0 0 0 0,4 0 402 0 0,1 0 0 0 0,0 0 0 0 0,-1 0 0 0 0,1-1 0 0 0,-1 0 0 0 0,0-1 0 0 0,7-2 0 0 0,8-2 377 0 0,-10 4-500 0 0,16-4 325 0 0,40-15 0 0 0,-51 15-597 0 0,1 1 0 0 0,0 1 0 0 0,-1 0 1 0 0,25-2-1 0 0,65 0 136 0 0,-28 4-103 0 0,-40-1 74 0 0,0-3 0 0 0,37-9-1 0 0,-49 10-44 0 0,-1 1 1 0 0,40-2-1 0 0,48 6 14 0 0,20-1 13 0 0,-105 0-97 0 0,-4-2-36 0 0,-1 2 1 0 0,29 3 0 0 0,-30-1-31 0 0,35-2 1 0 0,12-1-10 0 0,-37 2 19 0 0,1-1 0 0 0,-1-2 0 0 0,33-7 0 0 0,-61 10-16 0 0,-1 0 0 0 0,1 0 0 0 0,-1 0 0 0 0,1 0 0 0 0,-1 1 0 0 0,0-1 0 0 0,1 1 0 0 0,-1 0 0 0 0,1-1 0 0 0,-1 1 0 0 0,4 2 0 0 0,-5-1-1533 0 0,0 1 650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80 5095 0 0,'2'-3'509'0'0,"-1"3"289"0"0,-1 1-56 0 0,0-1-665 0 0,1 1 1 0 0,-1-1-1 0 0,0 1 0 0 0,0-1 1 0 0,0 1-1 0 0,0-1 1 0 0,0 1-1 0 0,0-1 0 0 0,0 0 1 0 0,0 1-1 0 0,1-1 1 0 0,-1 1-1 0 0,0-1 1 0 0,0 1-1 0 0,0-1 0 0 0,0 1 1 0 0,0-1-1 0 0,-1 1 1 0 0,1-1-1 0 0,0 0 0 0 0,0 1 1 0 0,0-1-1 0 0,0 1 1 0 0,0-1-1 0 0,0 1 1 0 0,0-1-1 0 0,-1 1 0 0 0,-8 11 467 0 0,7-9-492 0 0,-1 0 0 0 0,2 0 0 0 0,-2-1 0 0 0,2 1 0 0 0,-2-1 0 0 0,1 0 0 0 0,-1 1 0 0 0,0-2 0 0 0,-3 4 0 0 0,3-4 58 0 0,1 0 0 0 0,-1 1-1 0 0,1-1 1 0 0,-1-1 0 0 0,1 1-1 0 0,-1 0 1 0 0,-3 0 0 0 0,5 0-44 0 0,1-1 1 0 0,-1 0 0 0 0,0-1 0 0 0,0 1 0 0 0,0 0-1 0 0,1 0 1 0 0,0 0 0 0 0,-1 0 0 0 0,1-1 0 0 0,-1 1-1 0 0,0 0 1 0 0,0 0 0 0 0,1-1 0 0 0,-1 1 0 0 0,1-1-1 0 0,0 1 1 0 0,-1 0 0 0 0,1 0 0 0 0,-1-1 0 0 0,1 1 0 0 0,-1-1-1 0 0,1 1 1 0 0,-1-1 0 0 0,1 0 0 0 0,-1 1 0 0 0,1-1-1 0 0,0 1 1 0 0,-1 0 0 0 0,1-1 0 0 0,0 0 0 0 0,0 1-1 0 0,0-1 1 0 0,0 0 0 0 0,0 0 0 0 0,0 1 0 0 0,0-1-1 0 0,0 0 1 0 0,0-3 146 0 0,0-1 0 0 0,0 1-1 0 0,0-1 1 0 0,0 1 0 0 0,0 0 0 0 0,1 0-1 0 0,0-1 1 0 0,1 1 0 0 0,-1 0-1 0 0,0 1 1 0 0,1-2 0 0 0,1 1-1 0 0,1-3 1 0 0,-3 5-187 0 0,-1 0 0 0 0,2 1 0 0 0,-1-1 0 0 0,1 0 0 0 0,-2 0 0 0 0,2 2 0 0 0,0-2 0 0 0,-1 1 0 0 0,0-1 0 0 0,1 2-1 0 0,0-1 1 0 0,-1 0 0 0 0,1-1 0 0 0,0 1 0 0 0,-1 1 0 0 0,2 0 0 0 0,-2-1 0 0 0,1 0 0 0 0,0 1 0 0 0,0 0 0 0 0,0-1 0 0 0,0 1 0 0 0,-1 0 0 0 0,2 0 0 0 0,-1 0 0 0 0,-1 0 0 0 0,2 1-1 0 0,-2-1 1 0 0,1 0 0 0 0,0 1 0 0 0,3 0 0 0 0,-4 0-24 0 0,0-1 0 0 0,0 1 0 0 0,1 0 0 0 0,-1 0 0 0 0,0 0 1 0 0,0-1-1 0 0,1 1 0 0 0,-1 0 0 0 0,-1 1 0 0 0,1-1 0 0 0,0-1 0 0 0,1 2 0 0 0,-1-1 0 0 0,-1 1 0 0 0,0-1 0 0 0,1 0 0 0 0,0 0 0 0 0,0 1 0 0 0,-1-1 0 0 0,1 0 0 0 0,-1 1 0 0 0,1 0 0 0 0,-1-2 0 0 0,0 2 0 0 0,0 0 0 0 0,0 0 0 0 0,0-1 0 0 0,0 3 1 0 0,0-2 6 0 0,-1 1 0 0 0,1 1 1 0 0,-1-2-1 0 0,0 2 0 0 0,0-2 1 0 0,0 2-1 0 0,0-2 1 0 0,0 1-1 0 0,-1 0 0 0 0,1 0 1 0 0,0-1-1 0 0,-5 6 1 0 0,6-8-8 0 0,-1 1 0 0 0,0 0 0 0 0,0 0 0 0 0,1 0 0 0 0,-1 0 1 0 0,0-1-1 0 0,-1 1 0 0 0,1 0 0 0 0,1 0 0 0 0,-1 0 0 0 0,-1-1 1 0 0,1 1-1 0 0,0 0 0 0 0,0-1 0 0 0,0 0 0 0 0,0 0 0 0 0,-1 0 1 0 0,2 0-1 0 0,-2 1 0 0 0,1-1 0 0 0,-1 0 0 0 0,2 0 1 0 0,-2 0-1 0 0,1 0 0 0 0,-1 0 0 0 0,2-1 0 0 0,-1 1 0 0 0,-1 0 1 0 0,1 0-1 0 0,-1 0 0 0 0,2-1 0 0 0,-1 1 0 0 0,-1-1 0 0 0,0-1 1 0 0,0 0 15 0 0,0 1 0 0 0,1-1 0 0 0,-1 0 0 0 0,0 1 1 0 0,1-1-1 0 0,0 0 0 0 0,-1 0 0 0 0,1 0 1 0 0,0 1-1 0 0,0-2 0 0 0,0 0 0 0 0,0 2 0 0 0,0-2 1 0 0,0 2-1 0 0,1-2 0 0 0,0 1 0 0 0,-1-4 1 0 0,1 2 37 0 0,0 0 0 0 0,0 1 0 0 0,1-1 0 0 0,-1 0 1 0 0,0 1-1 0 0,1-1 0 0 0,0 0 0 0 0,0 1 1 0 0,1-1-1 0 0,-1 1 0 0 0,0 0 0 0 0,4-6 0 0 0,-4 8-44 0 0,0 0-1 0 0,0-1 1 0 0,0 1-1 0 0,0 0 0 0 0,0 0 1 0 0,1 0-1 0 0,-2 0 1 0 0,2-1-1 0 0,-1 2 0 0 0,1-1 1 0 0,-1 0-1 0 0,1 0 0 0 0,-1 1 1 0 0,1-1-1 0 0,-1 0 1 0 0,1 1-1 0 0,0 0 0 0 0,-1 0 1 0 0,0-1-1 0 0,1 1 1 0 0,-1 0-1 0 0,1 0 0 0 0,0 0 1 0 0,-1 0-1 0 0,1 0 1 0 0,0 1-1 0 0,-1-1 0 0 0,1 0 1 0 0,0 0-1 0 0,2 2 1 0 0,-2-1-11 0 0,2 1 1 0 0,-1-2-1 0 0,0 2 1 0 0,-1 0 0 0 0,2-1-1 0 0,-2 2 1 0 0,1-1 0 0 0,-1 0-1 0 0,4 4 1 0 0,-5-5-5 0 0,0 1 1 0 0,-1-2 0 0 0,1 1-1 0 0,0 1 1 0 0,0-1 0 0 0,0 0-1 0 0,0 0 1 0 0,-1 1 0 0 0,0 0-1 0 0,0-1 1 0 0,1 0 0 0 0,-1 1-1 0 0,0-1 1 0 0,1 0-1 0 0,-1 1 1 0 0,0-1 0 0 0,0 1-1 0 0,0-1 1 0 0,-1 1 0 0 0,1-1-1 0 0,0 1 1 0 0,-1-1 0 0 0,1 0-1 0 0,0 2 1 0 0,-5 9-46 0 0,-8 18-171 0 0,12-29 199 0 0,0 2-1 0 0,-1-1 0 0 0,1 0 0 0 0,-1 1 0 0 0,1-2 0 0 0,-1 1 1 0 0,-1 0-1 0 0,2-1 0 0 0,-4 3 0 0 0,4-3 19 0 0,0-1 1 0 0,0 0-1 0 0,0 0 0 0 0,1 1 1 0 0,-1-1-1 0 0,0 0 0 0 0,0 0 0 0 0,-1 0 1 0 0,2 0-1 0 0,-1 0 0 0 0,0-1 0 0 0,0 1 1 0 0,0 0-1 0 0,0 0 0 0 0,1-1 0 0 0,-1 1 1 0 0,0 0-1 0 0,0 0 0 0 0,0 0 1 0 0,0-1-1 0 0,1 0 0 0 0,0 1 0 0 0,-1-1 1 0 0,0 0-1 0 0,0 1 0 0 0,1-1 0 0 0,-1 1 1 0 0,0-1-1 0 0,1-1 0 0 0,-5-2-5 0 0,2 0 0 0 0,0-1 0 0 0,-4-7 0 0 0,4 8 51 0 0,2-1 0 0 0,-1 1 0 0 0,1 0 0 0 0,0 0 0 0 0,0-1 0 0 0,0 1 0 0 0,0-1 0 0 0,0 0 0 0 0,1 0 0 0 0,0 1 0 0 0,0-1 0 0 0,2-8 0 0 0,-2 11-28 0 0,1 0 0 0 0,-1 0 0 0 0,1 1 0 0 0,-1-1 0 0 0,0 0 0 0 0,1 1-1 0 0,0-1 1 0 0,0 0 0 0 0,0 1 0 0 0,0-1 0 0 0,0 0 0 0 0,0 2 0 0 0,1-2 0 0 0,-1 0 0 0 0,0 1-1 0 0,0 0 1 0 0,1 0 0 0 0,-1 0 0 0 0,0 0 0 0 0,1-1 0 0 0,0 2 0 0 0,-1-1 0 0 0,1 0 0 0 0,0 1-1 0 0,-1-1 1 0 0,1 0 0 0 0,0 1 0 0 0,0-1 0 0 0,0 1 0 0 0,0 0 0 0 0,-1 0 0 0 0,1 0 0 0 0,0 0-1 0 0,0 0 1 0 0,1 0 0 0 0,-2 0-16 0 0,1 0 0 0 0,-1 1 0 0 0,0-1 0 0 0,0 0 0 0 0,1 1 0 0 0,-1-1 0 0 0,0 1 0 0 0,0-1 0 0 0,0 1 1 0 0,1 0-1 0 0,-1-1 0 0 0,-1 0 0 0 0,2 1 0 0 0,-1 0 0 0 0,0 0 0 0 0,0 0 0 0 0,0 0 0 0 0,-1 0 0 0 0,1 0 0 0 0,0 0 0 0 0,0 0 0 0 0,0 0 0 0 0,-1 0 0 0 0,1 0 0 0 0,-1 1 0 0 0,0-1 0 0 0,1 0 0 0 0,-1 0 0 0 0,0 0 0 0 0,1 1 0 0 0,-1 0 0 0 0,0 1-1 0 0,1-1 1 0 0,-1 1-1 0 0,0-1 0 0 0,-1 1 0 0 0,1-1 0 0 0,0 1 0 0 0,-1-1 0 0 0,0 1 0 0 0,1 0 1 0 0,-1-1-1 0 0,0 1 0 0 0,0-1 0 0 0,0 1 0 0 0,-2 2 0 0 0,-1 1-67 0 0,-1 0 0 0 0,0 1 0 0 0,0-1 0 0 0,0 0 0 0 0,0-1 0 0 0,0 1 0 0 0,-1-1 0 0 0,-9 5 0 0 0,7-5 18 0 0,-1 0-1 0 0,0 0 0 0 0,-1-1 1 0 0,0 0-1 0 0,-10 2 1 0 0,15-6 48 0 0,2 1 1 0 0,0 0-1 0 0,-2-1 1 0 0,2 0-1 0 0,0 0 1 0 0,-1 0-1 0 0,0 0 1 0 0,-3-1-1 0 0,5 0 3 0 0,0 0 0 0 0,0 1 0 0 0,0 0 0 0 0,0-2 0 0 0,0 1 0 0 0,0 0 0 0 0,1 0 0 0 0,-1 0 0 0 0,0 0 0 0 0,1-1 0 0 0,-1 1 0 0 0,0 0 0 0 0,1-1 0 0 0,0 0 0 0 0,-3-1 0 0 0,4 0 22 0 0,-2 1 1 0 0,0-1-1 0 0,1 1 1 0 0,1-2-1 0 0,-1 2 1 0 0,0-1-1 0 0,0 0 1 0 0,0 1-1 0 0,1-2 1 0 0,0 2-1 0 0,0-2 0 0 0,0 2 1 0 0,0-2-1 0 0,0 2 1 0 0,0-1-1 0 0,1 0 1 0 0,0 0-1 0 0,0 0 1 0 0,0 0-1 0 0,1-3 1 0 0,1-1 26 0 0,-1 0 0 0 0,1 2 0 0 0,1-2 0 0 0,0 1 0 0 0,-1 0 0 0 0,2 1 0 0 0,6-9 0 0 0,-8 12-20 0 0,-2 0-1 0 0,1 1 1 0 0,1-1-1 0 0,-2 1 1 0 0,2-1-1 0 0,-1 2 0 0 0,0-2 1 0 0,0 1-1 0 0,1 0 1 0 0,-1 0-1 0 0,1 1 1 0 0,0-1-1 0 0,-1 0 1 0 0,6 0-1 0 0,-8 1-19 0 0,1 0 0 0 0,0 0 0 0 0,0 1 0 0 0,0-1 0 0 0,0 0 0 0 0,-1 0 0 0 0,1 1 0 0 0,0-1 0 0 0,0 0 0 0 0,0 1 0 0 0,-1-1 0 0 0,1 0 0 0 0,-1 0 0 0 0,1 1 0 0 0,0-1 0 0 0,0 1 0 0 0,-1 0 0 0 0,2 1 0 0 0,-2-2-10 0 0,1 1-1 0 0,0 1 1 0 0,-1-1-1 0 0,1 0 1 0 0,0 0-1 0 0,-1 1 1 0 0,0-1-1 0 0,1 1 1 0 0,-1-1-1 0 0,0 0 1 0 0,0 1-1 0 0,0-1 1 0 0,0 0-1 0 0,0 1 1 0 0,0 1-1 0 0,-1 4-19 0 0,-1 0 1 0 0,0-1-1 0 0,1 1 0 0 0,-2 0 1 0 0,1 0-1 0 0,-1-1 0 0 0,1 0 0 0 0,-8 10 1 0 0,-3 3-288 0 0,-19 21 0 0 0,21-26 121 0 0,8-12 168 0 0,1 1 0 0 0,1-2 0 0 0,-2 2 0 0 0,1-1 0 0 0,-1-1 0 0 0,-3 3 0 0 0,6-3 16 0 0,0-1-1 0 0,0 0 0 0 0,-1 0 1 0 0,1 0-1 0 0,-1 1 1 0 0,1-1-1 0 0,0 0 0 0 0,-1 0 1 0 0,1 0-1 0 0,-1 0 1 0 0,1 0-1 0 0,-1 0 0 0 0,1 0 1 0 0,0 0-1 0 0,0 0 1 0 0,-1 0-1 0 0,1 0 0 0 0,-1 0 1 0 0,1 0-1 0 0,-1-1 1 0 0,0 1-1 0 0,1-1 2 0 0,-1 1 1 0 0,1 0-1 0 0,0 0 0 0 0,-1-1 1 0 0,1 0-1 0 0,-1 0 0 0 0,1 1 1 0 0,-1-1-1 0 0,1 0 0 0 0,-1 1 1 0 0,1 0-1 0 0,0-1 0 0 0,-1 0 1 0 0,1 0-1 0 0,0-2 1 0 0,-2-9-728 0 0,1 3-3906 0 0,2 0-1330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85 2303 0 0,'7'-8'762'0'0,"1"-12"5535"0"0,-3 7-4126 0 0,-1 4-1274 0 0,9-12 827 0 0,-13 20-1608 0 0,1 0 1 0 0,0-1 0 0 0,0 1 0 0 0,0 0-1 0 0,0 1 1 0 0,0-2 0 0 0,0 1 0 0 0,0 0-1 0 0,0 0 1 0 0,1 1 0 0 0,-1-1 0 0 0,2-1-1 0 0,-2 2-100 0 0,0 1 0 0 0,-1-1 0 0 0,1 0 0 0 0,0 0 0 0 0,0 0 0 0 0,0 1-1 0 0,0-1 1 0 0,-1 0 0 0 0,0 1 0 0 0,1-1 0 0 0,0 0 0 0 0,0 0 0 0 0,0 1 0 0 0,-1 0-1 0 0,1-1 1 0 0,0 1 0 0 0,-1 0 0 0 0,0-1 0 0 0,1 1 0 0 0,-1-1 0 0 0,1 1 0 0 0,-1-1-1 0 0,1 1 1 0 0,-1 0 0 0 0,1 1 0 0 0,10 20 25 0 0,-10-17-68 0 0,1-1 0 0 0,-1 1 0 0 0,0-1 0 0 0,0 1 0 0 0,0-1 0 0 0,-1 1 1 0 0,1 0-1 0 0,-1 0 0 0 0,0 0 0 0 0,-1-1 0 0 0,1 1 0 0 0,-1-1 0 0 0,-1 5 0 0 0,1-5 27 0 0,0-1-1 0 0,-1 0 1 0 0,2 0-1 0 0,-2-1 0 0 0,0 1 1 0 0,1-1-1 0 0,-1 1 0 0 0,-1 0 1 0 0,2-1-1 0 0,-2 1 1 0 0,2-1-1 0 0,-2 0 0 0 0,0 0 1 0 0,1 0-1 0 0,-1 0 0 0 0,1-1 1 0 0,-1 1-1 0 0,0 0 1 0 0,1-1-1 0 0,-4 1 0 0 0,-1 1 86 0 0,0-2 0 0 0,1 1 0 0 0,-1 0 0 0 0,0-1-1 0 0,1-1 1 0 0,-2 1 0 0 0,1-1 0 0 0,1 0 0 0 0,-1-1-1 0 0,0 1 1 0 0,-9-4 0 0 0,13 4-4 0 0,0-1-1 0 0,0 0 0 0 0,0 0 1 0 0,0 0-1 0 0,1-1 1 0 0,-1 1-1 0 0,1 0 1 0 0,-1-1-1 0 0,1 0 1 0 0,-1 1-1 0 0,2-2 0 0 0,-2 1 1 0 0,1 0-1 0 0,0 0 1 0 0,0 0-1 0 0,1-1 1 0 0,-1 1-1 0 0,0-1 0 0 0,1 1 1 0 0,0-1-1 0 0,-1 1 1 0 0,1-2-1 0 0,0 2 1 0 0,1-2-1 0 0,-1 2 1 0 0,0-1-1 0 0,0 0 0 0 0,1-5 1 0 0,0 4-19 0 0,0 0 0 0 0,0 1 0 0 0,0-2 0 0 0,1 2 0 0 0,0-1 0 0 0,0 0 0 0 0,-1 0 1 0 0,1 1-1 0 0,1-1 0 0 0,0 0 0 0 0,-1 1 0 0 0,1 0 0 0 0,0-1 0 0 0,0 1 0 0 0,3-4 0 0 0,-4 5-50 0 0,1 1 1 0 0,-1-1-1 0 0,1 0 0 0 0,0 2 1 0 0,-1-2-1 0 0,2 1 0 0 0,-2-1 0 0 0,1 2 1 0 0,1-1-1 0 0,-2-1 0 0 0,2 1 1 0 0,-1 0-1 0 0,0 1 0 0 0,0-1 0 0 0,0 1 1 0 0,1 0-1 0 0,-2 0 0 0 0,2-1 1 0 0,-1 1-1 0 0,0 0 0 0 0,1 1 0 0 0,-1-1 1 0 0,1 0-1 0 0,-2 0 0 0 0,2 0 1 0 0,-2 1-1 0 0,4 1 0 0 0,1 0-12 0 0,0 0 0 0 0,0 1 0 0 0,-1-1 0 0 0,1 2 0 0 0,-1-1 0 0 0,0 0 0 0 0,0 2 0 0 0,5 3 0 0 0,-7-6 0 0 0,-1 1 0 0 0,1 0 0 0 0,-2 0 0 0 0,2 0 0 0 0,-2 1 0 0 0,1-2 0 0 0,0 2 0 0 0,-1 0 0 0 0,1-1 0 0 0,-1 0 0 0 0,1 1 0 0 0,-2-1 0 0 0,1 1 0 0 0,0 6 0 0 0,0-2-31 0 0,-1 0-1 0 0,0 0 0 0 0,0 0 1 0 0,-1 0-1 0 0,0 0 1 0 0,0-1-1 0 0,-1 1 0 0 0,0 0 1 0 0,-3 7-1 0 0,4-11 16 0 0,-1-1 1 0 0,-1 0-1 0 0,2 1 0 0 0,-2-1 0 0 0,2 0 0 0 0,-2 1 1 0 0,1-2-1 0 0,-2 2 0 0 0,2-2 0 0 0,-2 1 0 0 0,2-1 1 0 0,-2 1-1 0 0,1-2 0 0 0,0 2 0 0 0,-1-1 0 0 0,1-1 1 0 0,0 1-1 0 0,-1 0 0 0 0,-7 1 0 0 0,9-3 17 0 0,0 0 1 0 0,1 1-1 0 0,-1-1 0 0 0,0 0 0 0 0,1 0 0 0 0,-1 0 0 0 0,0 0 1 0 0,1 0-1 0 0,-1 0 0 0 0,0-1 0 0 0,1 1 0 0 0,-1-1 1 0 0,0 1-1 0 0,1-1 0 0 0,-1 1 0 0 0,0-1 0 0 0,-2-1 0 0 0,2 0 4 0 0,0 1-1 0 0,0-1 0 0 0,0-1 0 0 0,0 2 1 0 0,0-1-1 0 0,1 0 0 0 0,-1 0 0 0 0,1-1 1 0 0,-1 1-1 0 0,-1-5 0 0 0,1 3 1 0 0,1 0 1 0 0,-1 0-1 0 0,1-2 0 0 0,0 2 0 0 0,0-1 1 0 0,1 1-1 0 0,-1-1 0 0 0,1 1 0 0 0,0-1 1 0 0,0 1-1 0 0,0-2 0 0 0,2-7 0 0 0,0 6 1 0 0,1 0 0 0 0,0 0 0 0 0,-1 0-1 0 0,2 1 1 0 0,0 0 0 0 0,-1-1 0 0 0,2 1 0 0 0,0 0 0 0 0,-1 0-1 0 0,1 1 1 0 0,0-1 0 0 0,1 1 0 0 0,-1 1 0 0 0,0-1-1 0 0,2 1 1 0 0,-1 0 0 0 0,1 0 0 0 0,-1 1 0 0 0,0-1 0 0 0,2 2-1 0 0,12-5 1 0 0,-17 6-6 0 0,1 0 0 0 0,-1 1 0 0 0,1-1 0 0 0,-1 0 0 0 0,1 1 0 0 0,-1 0 0 0 0,1 0 0 0 0,0 0 0 0 0,-1 1 0 0 0,1 0 0 0 0,0-1 0 0 0,-1 1 0 0 0,6 2 0 0 0,-7-2 0 0 0,-1 0 0 0 0,0-1 0 0 0,1 1 0 0 0,0 0 0 0 0,-2 1 0 0 0,2-1 0 0 0,0-1 0 0 0,-1 2 0 0 0,-1-1 0 0 0,2 1 0 0 0,-1-1 0 0 0,0 0 0 0 0,0 1 0 0 0,0 0 0 0 0,-1-1 0 0 0,1 1 0 0 0,0 0 0 0 0,0-1 0 0 0,-1 1 0 0 0,1 0 0 0 0,-1-1 0 0 0,0 1 0 0 0,1 0 0 0 0,-1-1 0 0 0,0 1 0 0 0,0 0 0 0 0,0-1 0 0 0,0 1 0 0 0,-2 3 0 0 0,1 2 1 0 0,-1-1-1 0 0,1 1 0 0 0,-2-2 1 0 0,1 2-1 0 0,-1-1 1 0 0,0 0-1 0 0,-1 0 0 0 0,-5 7 1 0 0,3-5-4 0 0,1-1 0 0 0,-2 1 0 0 0,0 0 0 0 0,0-2 0 0 0,-8 7 0 0 0,10-9-25 0 0,-1-1 0 0 0,0 1 0 0 0,1-2 0 0 0,-13 6 0 0 0,17-8 27 0 0,-2 1 0 0 0,1 0 1 0 0,1-1-1 0 0,-1 0 1 0 0,0 1-1 0 0,1-1 0 0 0,-2 0 1 0 0,2 0-1 0 0,-1 0 1 0 0,0 0-1 0 0,0 0 0 0 0,0 0 1 0 0,0 0-1 0 0,1-1 0 0 0,-2 1 1 0 0,1 0-1 0 0,1-1 1 0 0,-1 0-1 0 0,0 0 0 0 0,1 0 1 0 0,-3 0-1 0 0,3-1 1 0 0,-1 0 0 0 0,1 1 0 0 0,0-1 0 0 0,0 0 0 0 0,-1 0 0 0 0,1 0 0 0 0,0 0 0 0 0,1 0 0 0 0,-1 0 0 0 0,0 0 0 0 0,0 0 0 0 0,1-1 0 0 0,-1 1 0 0 0,1-4 0 0 0,-1-4 0 0 0,2-20 0 0 0,0 18 0 0 0,-1 6 3 0 0,1 0 0 0 0,0 0 0 0 0,0 0 0 0 0,0 0 0 0 0,0 0 0 0 0,2 1 0 0 0,-2-1 0 0 0,2 1 0 0 0,-1-1 0 0 0,1 1 0 0 0,6-10 0 0 0,-7 13-1 0 0,0-1-1 0 0,1 1 1 0 0,-1-1 0 0 0,1 1-1 0 0,-1-1 1 0 0,1 1 0 0 0,0 0-1 0 0,0 0 1 0 0,0 1 0 0 0,0-1-1 0 0,0 0 1 0 0,0 1-1 0 0,0 0 1 0 0,1 0 0 0 0,-1 0-1 0 0,0 0 1 0 0,2 0 0 0 0,-2 1-1 0 0,0 0 1 0 0,1 0 0 0 0,4 0-1 0 0,-5 0-1 0 0,1 0 0 0 0,-1 1 0 0 0,0 0 0 0 0,1 1 0 0 0,-1-1 0 0 0,1 0 0 0 0,-1 0 0 0 0,0 1 0 0 0,0 0 0 0 0,0 0 0 0 0,0 0 0 0 0,3 3 0 0 0,-2-2 0 0 0,1 1 0 0 0,-2 1 0 0 0,0-2 0 0 0,1 2 0 0 0,-1-1 0 0 0,0 0 0 0 0,3 7 0 0 0,-4-7-12 0 0,-1-2 0 0 0,0 2 0 0 0,-1-1 0 0 0,1 0 0 0 0,0 1 0 0 0,0-1 0 0 0,-1 0 0 0 0,0 2 0 0 0,0-2 0 0 0,0 0 0 0 0,-1 1 0 0 0,1-1 0 0 0,-1 0 0 0 0,0 1 0 0 0,1-1 0 0 0,-1 0 0 0 0,0 0 0 0 0,-1 0 0 0 0,1 1 0 0 0,-1-2 0 0 0,0 2 0 0 0,1-2 0 0 0,-5 5 0 0 0,5-5 2 0 0,-1 1 0 0 0,0-1 0 0 0,1 0 0 0 0,-2 0 1 0 0,2 0-1 0 0,-2 0 0 0 0,1 0 0 0 0,0-1 0 0 0,-1 0 0 0 0,1 1 0 0 0,-1-1 0 0 0,1 0 0 0 0,-1 0 0 0 0,1 0 0 0 0,-1 0 0 0 0,0 0 0 0 0,1 0 0 0 0,-1-1 1 0 0,0 0-1 0 0,0 0 0 0 0,1 0 0 0 0,-2 0 0 0 0,2 0 0 0 0,-2 0 0 0 0,2 0 0 0 0,-1-1 0 0 0,1 1 0 0 0,-5-3 0 0 0,3 2 10 0 0,1-1 0 0 0,-1 0 0 0 0,1 1 0 0 0,0-2 0 0 0,0 1 0 0 0,0 0 0 0 0,0-1 0 0 0,1 0 0 0 0,-2 0 0 0 0,2 1 0 0 0,-1-1 0 0 0,-2-5 0 0 0,5 6 0 0 0,-1 1 0 0 0,0-1 0 0 0,0 0 0 0 0,0 1 0 0 0,0-2 0 0 0,1 1 0 0 0,0 1 0 0 0,0-1 0 0 0,-1 0 0 0 0,1 0 0 0 0,0 0 0 0 0,0 0 0 0 0,0 1 0 0 0,0-2 0 0 0,0 2 0 0 0,1-1 0 0 0,-1 0 0 0 0,0 0 0 0 0,0 0 0 0 0,1 0 0 0 0,0 1 0 0 0,0-1 0 0 0,0 0 0 0 0,0 1 0 0 0,-1-1 0 0 0,1 0 0 0 0,3-1 0 0 0,1-2 31 0 0,0 0 0 0 0,0 1-1 0 0,0-1 1 0 0,1 1 0 0 0,1 0-1 0 0,-1 1 1 0 0,1-1 0 0 0,10-3-1 0 0,-13 5 2 0 0,1 1 0 0 0,-1 0 1 0 0,0 0-1 0 0,0 1 0 0 0,1-1 0 0 0,-1 1 0 0 0,0 0 0 0 0,1 0 0 0 0,-1 0 0 0 0,8 1 1 0 0,-11-1-32 0 0,1 1 1 0 0,0-1 0 0 0,-1 1 0 0 0,0 0 0 0 0,1 0 0 0 0,-1 0 0 0 0,1-1 0 0 0,0 1 0 0 0,-1 0 0 0 0,0 0 0 0 0,0 0 0 0 0,1 0 0 0 0,-1 0 0 0 0,0 1 0 0 0,0-1 0 0 0,0 1 0 0 0,1-2 0 0 0,-2 2 0 0 0,1 0 0 0 0,0-1 0 0 0,0 1 0 0 0,-1-1-1 0 0,1 1 1 0 0,0-1 0 0 0,-1 1 0 0 0,0 0 0 0 0,0-1 0 0 0,0 1 0 0 0,1 3 0 0 0,-1 9-39 0 0,-1 1 0 0 0,0-1 0 0 0,-1 0 0 0 0,0 1 0 0 0,-7 18 0 0 0,8-29-18 0 0,-1 0 0 0 0,0-1 0 0 0,1 1 1 0 0,-1-1-1 0 0,-1 0 0 0 0,2 1 0 0 0,-2-1 1 0 0,-4 5-1 0 0,7-8 49 0 0,0 1 1 0 0,-1-1-1 0 0,1 1 1 0 0,-1 0-1 0 0,0 0 1 0 0,0-1-1 0 0,1 1 1 0 0,-1-1-1 0 0,1 0 0 0 0,-1 0 1 0 0,0 1-1 0 0,0-1 1 0 0,0 1-1 0 0,0-1 1 0 0,1 0-1 0 0,-1 0 1 0 0,1 1-1 0 0,-1-1 1 0 0,0 0-1 0 0,0 0 0 0 0,0 0 1 0 0,1 0-1 0 0,-1 0 1 0 0,0 0-1 0 0,0 0 1 0 0,0 0-1 0 0,0-1 1 0 0,1 1-1 0 0,-1 0 1 0 0,0-1-1 0 0,0 1 0 0 0,0 0 1 0 0,0-1-1 0 0,1 1 1 0 0,-1 0-1 0 0,1 0 1 0 0,-1-1-1 0 0,0 0 1 0 0,0 1-1 0 0,1-1 0 0 0,-1 0 1 0 0,1 0-1 0 0,0 1 1 0 0,-1 0-1 0 0,1-1 1 0 0,-1-1-1 0 0,-2-2 5 0 0,1 0 0 0 0,0-1 0 0 0,1 0 0 0 0,-1 1-1 0 0,0-1 1 0 0,1 0 0 0 0,0 1 0 0 0,1-1 0 0 0,-1-5 0 0 0,0-5 72 0 0,3-24 1 0 0,-2 31-6 0 0,0 2 0 0 0,2-1 1 0 0,0 0-1 0 0,0 0 0 0 0,-1 1 0 0 0,2-1 0 0 0,5-11 0 0 0,-7 16-46 0 0,1-1 0 0 0,-1 1 1 0 0,1 0-1 0 0,0-1 0 0 0,-1 1 0 0 0,2 0 0 0 0,-2 0 0 0 0,2 0 0 0 0,-1 0 1 0 0,0 0-1 0 0,1 0 0 0 0,-1 1 0 0 0,1 0 0 0 0,-1-1 0 0 0,2 1 0 0 0,-2-1 1 0 0,1 2-1 0 0,-1-1 0 0 0,1 0 0 0 0,0 1 0 0 0,3-1 0 0 0,-5 0-16 0 0,0 1-1 0 0,0 0 1 0 0,0 0-1 0 0,1 0 1 0 0,-2 1 0 0 0,1-1-1 0 0,0 0 1 0 0,1 0-1 0 0,-1 1 1 0 0,-1-1-1 0 0,1 1 1 0 0,1-1-1 0 0,-1 1 1 0 0,0-1-1 0 0,-1 0 1 0 0,1 1 0 0 0,0-1-1 0 0,0 1 1 0 0,0 0-1 0 0,1 1 1 0 0,-1-1-12 0 0,0 1 0 0 0,1 1 0 0 0,-1-2 0 0 0,-1 1 1 0 0,1 0-1 0 0,0 0 0 0 0,0 0 0 0 0,-1-1 0 0 0,1 2 0 0 0,0 1 0 0 0,-1 3-114 0 0,1-1 0 0 0,-1 1 0 0 0,0-1 0 0 0,0 1 0 0 0,-2 12 0 0 0,0-14 77 0 0,1-1-1 0 0,0 0 1 0 0,-1 1-1 0 0,0-1 1 0 0,1 0-1 0 0,-2 1 1 0 0,1-2-1 0 0,0 1 1 0 0,-2 0-1 0 0,2 0 1 0 0,-1-1-1 0 0,0 1 1 0 0,0-1-1 0 0,-1 0 1 0 0,0 1-1 0 0,1-2 1 0 0,-8 5 0 0 0,8-5 47 0 0,-1-1-1 0 0,1 1 1 0 0,0 0 0 0 0,-1-2 0 0 0,1 1 0 0 0,0 0 0 0 0,-2 0 0 0 0,2 0 0 0 0,0-1 0 0 0,-1 1 0 0 0,0-1 0 0 0,1 0 0 0 0,-1-1 0 0 0,0 1 0 0 0,1-1 0 0 0,-1 0 0 0 0,0 0 0 0 0,1 0 0 0 0,0 1 0 0 0,-1-2 0 0 0,1 0 0 0 0,-6-3 0 0 0,5 4 39 0 0,2-2 1 0 0,-1 0-1 0 0,0 1 0 0 0,1-1 0 0 0,-2 1 1 0 0,3-1-1 0 0,-2 0 0 0 0,1 0 1 0 0,0-1-1 0 0,0 1 0 0 0,0 0 1 0 0,0-1-1 0 0,1 1 0 0 0,0-1 0 0 0,0 1 1 0 0,0-1-1 0 0,-1-5 0 0 0,1 0-465 0 0,-1 0 0 0 0,1-17-1 0 0,2-3-4016 0 0,0 18-1463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182 139 5759 0 0,'-1'1'139'0'0,"0"0"0"0"0,-1 0 0 0 0,1 0 0 0 0,1-1 0 0 0,-1 1-1 0 0,-1 0 1 0 0,1 0 0 0 0,0-1 0 0 0,0 0 0 0 0,0 1 0 0 0,-1-1-1 0 0,1 1 1 0 0,0-1 0 0 0,0 0 0 0 0,-1 1 0 0 0,1-1 0 0 0,0 0-1 0 0,0 0 1 0 0,-1 0 0 0 0,1 0 0 0 0,0 0 0 0 0,0-1 0 0 0,-1 1-1 0 0,1 0 1 0 0,0-1 0 0 0,0 1 0 0 0,-2-1 0 0 0,-3 0 610 0 0,1-2 0 0 0,0 1 0 0 0,-1 0-1 0 0,-7-6 1 0 0,10 6-526 0 0,-1-1 0 0 0,2 1 0 0 0,-1-1 0 0 0,0 1 0 0 0,1-1 0 0 0,-1 0 0 0 0,1 0 0 0 0,0 0 0 0 0,-1 0 0 0 0,2-1 0 0 0,-1 1 0 0 0,0 0 0 0 0,-2-8 0 0 0,3 9-165 0 0,1-1 0 0 0,-1 1 1 0 0,1 0-1 0 0,0 0 0 0 0,0-1 0 0 0,0 1 1 0 0,0-1-1 0 0,0 1 0 0 0,0-1 0 0 0,0 1 1 0 0,0-1-1 0 0,0 0 0 0 0,1 1 0 0 0,0-1 1 0 0,0 1-1 0 0,0 0 0 0 0,0 0 0 0 0,0-1 1 0 0,0 1-1 0 0,1 0 0 0 0,-1 0 0 0 0,2-2 1 0 0,0 2-49 0 0,0-1 0 0 0,0 1 0 0 0,0 0 0 0 0,0 0 0 0 0,0 0 0 0 0,1 1 0 0 0,-1-1 0 0 0,0 0 0 0 0,1 2 1 0 0,-1-2-1 0 0,0 1 0 0 0,5 0 0 0 0,2 0 14 0 0,-1-1 0 0 0,0 2-1 0 0,15-1 1 0 0,-21 2-30 0 0,0-1 0 0 0,0 1 1 0 0,0-1-1 0 0,0 1 0 0 0,-1-1 0 0 0,2 1 0 0 0,-2 0 0 0 0,1 1 0 0 0,4 1 1 0 0,-7-3 2 0 0,1 1 0 0 0,0 0 0 0 0,0 0 0 0 0,1-1 1 0 0,-2 1-1 0 0,1 0 0 0 0,-1 0 0 0 0,1 0 1 0 0,0 0-1 0 0,0 0 0 0 0,0-1 0 0 0,-1 1 1 0 0,0 1-1 0 0,1-1 0 0 0,-1 0 0 0 0,0 0 1 0 0,1 0-1 0 0,-1 0 0 0 0,0 1 0 0 0,1-2 0 0 0,-1 1 1 0 0,0 1-1 0 0,0-1 0 0 0,0 0 0 0 0,0 0 1 0 0,-1 3-1 0 0,-1 4-76 0 0,1 1 0 0 0,-2-1 0 0 0,0 0 0 0 0,0 1-1 0 0,-1-1 1 0 0,0 1 0 0 0,0-2 0 0 0,0 1 0 0 0,-1-1 0 0 0,0 0 0 0 0,-1 0 0 0 0,-8 9 0 0 0,5-9-118 0 0,2 0 0 0 0,-3 0 0 0 0,2-1 0 0 0,-1 0 0 0 0,0 0 0 0 0,-1-1 0 0 0,0 0 0 0 0,0 0 1 0 0,-18 4-1 0 0,26-8 196 0 0,1-1 1 0 0,-1 1 0 0 0,0-1 0 0 0,1 0 0 0 0,-1 0 0 0 0,0 0 0 0 0,1 0 0 0 0,-1 0 0 0 0,0 0-1 0 0,1 0 1 0 0,-1 0 0 0 0,0 0 0 0 0,0 0 0 0 0,1 0 0 0 0,-1-1 0 0 0,0 0 0 0 0,1 0 0 0 0,-1 1-1 0 0,0-1 1 0 0,1 0 0 0 0,-1 0 0 0 0,1 0 0 0 0,0 0 0 0 0,-1 0 0 0 0,1-1 0 0 0,-1 2-1 0 0,2-2 1 0 0,-1 1 0 0 0,-1-1 0 0 0,1 2 0 0 0,0-2 0 0 0,1 0 0 0 0,-2-2 0 0 0,0 0 70 0 0,1 0 1 0 0,0-1 0 0 0,-1 0 0 0 0,1 1-1 0 0,1 0 1 0 0,-1-1 0 0 0,1 1 0 0 0,0-1 0 0 0,0 0-1 0 0,0 1 1 0 0,1 0 0 0 0,1-5 0 0 0,0-2 100 0 0,0 1 0 0 0,1 0 1 0 0,1-1-1 0 0,-1 1 1 0 0,1 0-1 0 0,1 1 0 0 0,0 0 1 0 0,6-10-1 0 0,-10 18-151 0 0,-1 1 0 0 0,1 0 0 0 0,0-1 1 0 0,-1 1-1 0 0,1-1 0 0 0,-1 1 0 0 0,0-1 0 0 0,1 1 0 0 0,0-1 0 0 0,-1 1 0 0 0,1-1 0 0 0,0 1 0 0 0,0 0 0 0 0,-1 0 0 0 0,0 0 0 0 0,1 0 0 0 0,0 0 1 0 0,0 0-1 0 0,0 0 0 0 0,0 0 0 0 0,-1 0 0 0 0,1 0 0 0 0,0 0 0 0 0,1 0-11 0 0,-1 0-1 0 0,1 0 1 0 0,0 1 0 0 0,-1 0 0 0 0,1 0-1 0 0,-1 0 1 0 0,1 0 0 0 0,-1-1 0 0 0,3 4-1 0 0,1 0-19 0 0,0 1 0 0 0,-1-1 1 0 0,0 2-1 0 0,4 6 0 0 0,-4-7-97 0 0,-1 0 1 0 0,0 1-1 0 0,-1 0 0 0 0,1 0 1 0 0,-1 0-1 0 0,0-1 1 0 0,-1 1-1 0 0,0 0 0 0 0,1 1 1 0 0,-1-1-1 0 0,-1 0 0 0 0,1 0 1 0 0,-2 12-1 0 0,0-16 50 0 0,1 0-1 0 0,-1 0 1 0 0,0 0-1 0 0,0 0 0 0 0,1 0 1 0 0,-1 0-1 0 0,0-1 1 0 0,0 1-1 0 0,0 0 0 0 0,0 0 1 0 0,0-1-1 0 0,-1 1 1 0 0,1-1-1 0 0,0 1 1 0 0,-1-1-1 0 0,0 1 0 0 0,1-2 1 0 0,-1 2-1 0 0,0-1 1 0 0,1 0-1 0 0,-1 0 0 0 0,-1-1 1 0 0,2 1-1 0 0,-4 1 1 0 0,1-1 32 0 0,2 0 1 0 0,-1 0 0 0 0,1-1 0 0 0,-1 0-1 0 0,0 0 1 0 0,0 0 0 0 0,1 0-1 0 0,-1 0 1 0 0,1 0 0 0 0,-1-1-1 0 0,0 0 1 0 0,1 1 0 0 0,-1-1-1 0 0,1-1 1 0 0,-1 1 0 0 0,1 1 0 0 0,-1-2-1 0 0,-2-1 1 0 0,1-1-177 0 0,-1 0 1 0 0,1 1-1 0 0,-1-2 0 0 0,2 0 0 0 0,0 1 1 0 0,-6-8-1 0 0,1-2-721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7279 0 0,'1'-1'192'0'0,"-1"1"0"0"0,0-1 0 0 0,1 0-1 0 0,-1 1 1 0 0,1 0 0 0 0,-1-1 0 0 0,0 0 0 0 0,1 1-1 0 0,-1-1 1 0 0,1 1 0 0 0,0-1 0 0 0,0 1-1 0 0,-1-1 1 0 0,1 1 0 0 0,-1 0 0 0 0,1 0-1 0 0,0 0 1 0 0,-1-1 0 0 0,1 1 0 0 0,1 0-1 0 0,15-5 3306 0 0,47-7 211 0 0,-45 7-3269 0 0,-12 3-67 0 0,-1 1 1 0 0,1 0-1 0 0,8-1 0 0 0,-16 2 45 0 0,0 0-224 0 0,-1 0 1 0 0,-1 0-1 0 0,2 0 0 0 0,-1 0 1 0 0,0 0-1 0 0,0 0 1 0 0,0 1-1 0 0,-3 1 0 0 0,-2 0-24 0 0,-8 5 69 0 0,-1-1 0 0 0,-19 3 0 0 0,35-8-232 0 0,-1-1 0 0 0,-1 1 0 0 0,1-1 0 0 0,0 0 0 0 0,1 1 0 0 0,-1-1 0 0 0,0 1 0 0 0,0 0 0 0 0,0 0 0 0 0,0 0 0 0 0,1-1 0 0 0,-1 1 0 0 0,0 0 0 0 0,1 0 0 0 0,-1 0 0 0 0,0 0 0 0 0,1 0 0 0 0,-1 0 0 0 0,1 0 0 0 0,-1 0 0 0 0,1 2 0 0 0,-7 28 166 0 0,5-17-140 0 0,-2 5-28 0 0,-1-2 6 0 0,2 0 0 0 0,0 0 0 0 0,1-1 0 0 0,1 1 0 0 0,1 20 0 0 0,0-35-10 0 0,0 0 0 0 0,0 0 0 0 0,0 1 0 0 0,1-2 0 0 0,-1 2 0 0 0,1-1 0 0 0,-1 0 0 0 0,0 0 0 0 0,1 0 0 0 0,0 0 0 0 0,2 2 0 0 0,-3-4 0 0 0,0 0 0 0 0,0 0 0 0 0,0 0 0 0 0,0 0 0 0 0,1 0 0 0 0,-1 0 0 0 0,0 0 0 0 0,0 0 0 0 0,1 0 0 0 0,-1 0 0 0 0,0 0 0 0 0,1 0 0 0 0,-1 0 0 0 0,0 0 0 0 0,0 0 0 0 0,1 0 0 0 0,-1-1 0 0 0,0 1 0 0 0,0 0 0 0 0,1 0 0 0 0,-1 0 0 0 0,0 0 0 0 0,0 0 0 0 0,0 0 0 0 0,0 0 0 0 0,0 0 0 0 0,0-1 0 0 0,0 1 0 0 0,0 0 0 0 0,0 0 0 0 0,1-1 0 0 0,3-6 0 0 0,1-3 16 0 0,0 0 0 0 0,0 1 0 0 0,11-17 0 0 0,-13 22-9 0 0,0 0-1 0 0,1 1 0 0 0,0-2 1 0 0,0 2-1 0 0,0-1 1 0 0,0 1-1 0 0,1 0 0 0 0,0 0 1 0 0,6-3-1 0 0,-9 5-6 0 0,0 0 0 0 0,-1 0 0 0 0,1 1 0 0 0,0-1 0 0 0,-1 1 0 0 0,1 0 0 0 0,-1 0 0 0 0,0 0 0 0 0,1 0 0 0 0,0 0 0 0 0,-1 0 0 0 0,1 0 0 0 0,0 0 0 0 0,0 0 0 0 0,-1 0 0 0 0,1 1 0 0 0,0-1 0 0 0,2 2 0 0 0,-2 0 0 0 0,0-1 0 0 0,0 1 0 0 0,1 0 0 0 0,-1-1 0 0 0,0 1 0 0 0,1 1 0 0 0,-2-2 0 0 0,1 2 0 0 0,3 3 0 0 0,0 3 0 0 0,-1-1 0 0 0,0 1 0 0 0,1-1 0 0 0,-2 1 0 0 0,4 13 0 0 0,-4-9 0 0 0,-1-1-1 0 0,1 1 1 0 0,-1 1-1 0 0,-2-2 1 0 0,0 16-1 0 0,0-23 2 0 0,0 0 0 0 0,0 1 0 0 0,-1-1 0 0 0,-1 0 0 0 0,1 0-1 0 0,0-1 1 0 0,-1 1 0 0 0,-1 0 0 0 0,2 0 0 0 0,-2 0 0 0 0,1-1-1 0 0,-1 0 1 0 0,0 0 0 0 0,0 0 0 0 0,-8 7 0 0 0,5-4 83 0 0,-2 0 1 0 0,1-1 0 0 0,-1 0-1 0 0,0-1 1 0 0,-1 0-1 0 0,1-1 1 0 0,0 0 0 0 0,-12 4-1 0 0,18-7-71 0 0,1-1 0 0 0,-1 0 0 0 0,1 0 0 0 0,-1 0 0 0 0,1 0 0 0 0,0 0 0 0 0,-1 0 0 0 0,0 0 0 0 0,1 0 0 0 0,0 0 0 0 0,-1 0 0 0 0,0 0 0 0 0,1-1 0 0 0,0 1 0 0 0,-1-1 0 0 0,1 0 0 0 0,0 1 0 0 0,-1-1 1 0 0,0-1-1 0 0,1 2-136 0 0,0-1 1 0 0,0 0 0 0 0,1 1-1 0 0,-1-1 1 0 0,0 0 0 0 0,1 0-1 0 0,0 1 1 0 0,0 0 0 0 0,-1-1-1 0 0,1 0 1 0 0,-1 0 0 0 0,1 0-1 0 0,0 0 1 0 0,0 1 0 0 0,-1-1-1 0 0,1 0 1 0 0,0 0 0 0 0,0 0-1 0 0,0 0 1 0 0,0 1 0 0 0,0-1-1 0 0,0 0 1 0 0,0 0 0 0 0,0 0-1 0 0,0 0 1 0 0,1 0 0 0 0,-1 1-1 0 0,0-1 1 0 0,1 0 0 0 0,-1 0-1 0 0,1 0 1 0 0,-1 0 0 0 0,0 1-1 0 0,1-2 1 0 0,3-4-1661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98 5983 0 0,'3'-31'9365'0'0,"-2"26"-8926"0"0,0 1 0 0 0,0 0 1 0 0,-1 0-1 0 0,1 0 0 0 0,-1-1 0 0 0,0 1 0 0 0,-1-1 1 0 0,1 1-1 0 0,-1 0 0 0 0,-2-9 0 0 0,3 13-371 0 0,0-1-1 0 0,-1 0 1 0 0,1 1-1 0 0,0 0 1 0 0,-1-1 0 0 0,1 0-1 0 0,0 1 1 0 0,-1-1-1 0 0,1 1 1 0 0,-1-1-1 0 0,1 1 1 0 0,-1-1 0 0 0,1 1-1 0 0,0 0 1 0 0,-1 0-1 0 0,1-1 1 0 0,-1 1-1 0 0,0 0 1 0 0,1-1 0 0 0,-1 1-1 0 0,0 0 1 0 0,1-1-1 0 0,0 1 1 0 0,-2 0-1 0 0,1 0 8 0 0,0 0-1 0 0,0 0 0 0 0,0 1 0 0 0,0-1 0 0 0,0 0 0 0 0,0 1 1 0 0,0-1-1 0 0,1 1 0 0 0,-1-1 0 0 0,0 0 0 0 0,0 0 0 0 0,0 1 0 0 0,-1 1 1 0 0,-3 3 149 0 0,0-1 0 0 0,1 1 0 0 0,-7 9 0 0 0,10-12-179 0 0,-36 46 41 0 0,19-28-13 0 0,2 2 0 0 0,1 1 0 0 0,-21 37 0 0 0,33-53-64 0 0,1 0 0 0 0,-1 0 0 0 0,1 0 0 0 0,-1 0 1 0 0,1 1-1 0 0,2-1 0 0 0,-2 1 0 0 0,1-1 0 0 0,1 0 1 0 0,0 1-1 0 0,0-1 0 0 0,1 1 0 0 0,0-1 0 0 0,0 1 1 0 0,0-1-1 0 0,1 0 0 0 0,5 12 0 0 0,-6-13-9 0 0,2-1 0 0 0,0 0 0 0 0,0-1 0 0 0,0 1 0 0 0,0-1 0 0 0,1 0 0 0 0,-1 0 0 0 0,1 1 0 0 0,0-2 0 0 0,0 1 0 0 0,1 0 0 0 0,-1-1 0 0 0,0-1 0 0 0,8 5 0 0 0,-9-5 0 0 0,0 0 0 0 0,1-2 0 0 0,-1 2 0 0 0,1-1 0 0 0,0 0 0 0 0,-1 0 0 0 0,0-1 0 0 0,1 0 0 0 0,0 0 0 0 0,-1 0 0 0 0,1 0 0 0 0,0 0 0 0 0,-1 0 0 0 0,0 0 0 0 0,2-1 0 0 0,-2 0 0 0 0,0-1 0 0 0,1 1 0 0 0,-1 0 0 0 0,0 0 0 0 0,1-1 0 0 0,4-3 0 0 0,0-1 33 0 0,-2 0 0 0 0,1 1 0 0 0,-1-1 0 0 0,0-1 1 0 0,0 0-1 0 0,-1 0 0 0 0,0 0 0 0 0,0-1 0 0 0,0 1 0 0 0,-2-1 0 0 0,1 0 0 0 0,5-14 0 0 0,-5 9 21 0 0,-1 1-1 0 0,0-2 1 0 0,-1 2-1 0 0,0-1 1 0 0,-1-1-1 0 0,-1 2 1 0 0,0-2 0 0 0,-2-13-1 0 0,2 23-30 0 0,-1 0 0 0 0,0 0 1 0 0,0 0-1 0 0,0-1 0 0 0,-1 1 0 0 0,0 0 0 0 0,1 1 0 0 0,-1-2 0 0 0,0 2 1 0 0,0-1-1 0 0,-1 1 0 0 0,1-1 0 0 0,-1 1 0 0 0,0-1 0 0 0,-5-3 0 0 0,5 4-438 0 0,0 1 1 0 0,-1-1-1 0 0,0 2 0 0 0,1-1 0 0 0,0-1 0 0 0,-2 2 0 0 0,1 0 0 0 0,1-1 1 0 0,-1 1-1 0 0,-6 0 0 0 0,5-1-1688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11 448 9727 0 0,'-10'-6'5506'0'0,"10"6"-5342"0"0,1 0 0 0 0,-1-1-1 0 0,1 1 1 0 0,-1-1 0 0 0,1 1 0 0 0,-1-1 0 0 0,0 1 0 0 0,1 0 0 0 0,0-1-1 0 0,-1 1 1 0 0,1 0 0 0 0,0-1 0 0 0,-1 1 0 0 0,1 0 0 0 0,-1 0-1 0 0,1 0 1 0 0,-1 0 0 0 0,1 0 0 0 0,1 0 0 0 0,10-1 744 0 0,25 2-1 0 0,-25-1-716 0 0,-1 1-1 0 0,1-1 1 0 0,11-2-1 0 0,124-28 81 0 0,-111 22-206 0 0,-34 8 124 0 0,-6 2-14 0 0,-9 2 117 0 0,10-3-277 0 0,1-1 1 0 0,-1 0-1 0 0,1 0 1 0 0,-1 1-1 0 0,1-1 0 0 0,-1 0 1 0 0,2 0-1 0 0,-2 0 1 0 0,1-1-1 0 0,-1 1 0 0 0,1 0 1 0 0,-5-2-1 0 0,4 1-10 0 0,1-1 0 0 0,0 1-1 0 0,0-1 1 0 0,0 0 0 0 0,0 1 0 0 0,1-1-1 0 0,-1 0 1 0 0,0 0 0 0 0,1 0 0 0 0,-1 0 0 0 0,0-1-1 0 0,0-2 1 0 0,0 0 14 0 0,0 1 0 0 0,1-1 1 0 0,-1 1-1 0 0,1-2 0 0 0,1 1 0 0 0,-2-5 0 0 0,1 0 38 0 0,1 0-1 0 0,1 0 1 0 0,-1 1-1 0 0,2-1 1 0 0,-1 0 0 0 0,3-10-1 0 0,-1 12-47 0 0,0-1 0 0 0,1 1 0 0 0,0 0 0 0 0,0 1-1 0 0,0-2 1 0 0,1 3 0 0 0,0-2 0 0 0,0 1 0 0 0,1 0 0 0 0,0 1 0 0 0,0-1-1 0 0,0 1 1 0 0,10-5 0 0 0,5-4 12 0 0,1 2 0 0 0,1-1 0 0 0,28-9 0 0 0,5-6-18 0 0,27-12-2 0 0,-75 38-4 0 0,0 0 1 0 0,1 1-1 0 0,0-1 1 0 0,-1 1-1 0 0,1 1 1 0 0,0 0-1 0 0,0 0 1 0 0,9 1-1 0 0,-13 1-29 0 0,-2-1 0 0 0,1 1 0 0 0,-1 0 0 0 0,2-1 0 0 0,-2 1 0 0 0,1 1 0 0 0,-1 0-1 0 0,1-1 1 0 0,0 1 0 0 0,-1 0 0 0 0,1-1 0 0 0,-2 2 0 0 0,2-1 0 0 0,-1 1-1 0 0,-1-1 1 0 0,2 1 0 0 0,-2 0 0 0 0,1 0 0 0 0,-1 0 0 0 0,1 1 0 0 0,-2-2-1 0 0,1 1 1 0 0,1 2 0 0 0,-2-2 0 0 0,1 0 0 0 0,-1 1 0 0 0,0 0 0 0 0,0-1-1 0 0,0 2 1 0 0,0-1 0 0 0,0-1 0 0 0,-1 1 0 0 0,0 0 0 0 0,0 0 0 0 0,0 0-1 0 0,0-1 1 0 0,-2 7 0 0 0,-3 8-30 0 0,0 0 0 0 0,-2 0 0 0 0,1-2 0 0 0,-14 21 0 0 0,10-16-2 0 0,1-2-1 0 0,-9 30 0 0 0,17-48 107 0 0,1 1 0 0 0,-1 0-1 0 0,0-1 1 0 0,1 1 0 0 0,0 0 0 0 0,0-1-1 0 0,0 1 1 0 0,0 0 0 0 0,0-1 0 0 0,0 1 0 0 0,0 0-1 0 0,0 0 1 0 0,0-1 0 0 0,0 1 0 0 0,1 0-1 0 0,-1-1 1 0 0,1 1 0 0 0,0 0 0 0 0,-1-1-1 0 0,1 1 1 0 0,0-1 0 0 0,-1 1 0 0 0,2-1-1 0 0,0 2 1 0 0,-1-2 19 0 0,2 2-1 0 0,-1-1 1 0 0,0-1-1 0 0,0 1 1 0 0,0 0-1 0 0,1-1 1 0 0,-1 1 0 0 0,0-1-1 0 0,0 0 1 0 0,2 0-1 0 0,-2 0 1 0 0,1 0-1 0 0,-1 0 1 0 0,1 0-1 0 0,-1-1 1 0 0,2 1-1 0 0,-2-1 1 0 0,1 0-1 0 0,3 0 1 0 0,7-1-37 0 0,-1-1-1 0 0,0 0 1 0 0,14-3-1 0 0,-2-1 65 0 0,63-10-1110 0 0,-74 13-177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62 2759 0 0,'-6'-16'434'0'0,"4"14"411"0"0,1-1 0 0 0,0 2 0 0 0,-1-1 1 0 0,0-1-1 0 0,1 2 0 0 0,-5-4 1 0 0,1 1 1868 0 0,0 1 0 0 0,-1 0 0 0 0,-11-6 0 0 0,0 2-2793 0 0,16 5 945 0 0,6 1-542 0 0,5 3-196 0 0,23 15 49 0 0,1 0 1 0 0,-3 3 0 0 0,0 0 0 0 0,39 33 0 0 0,-64-48-79 0 0,0-1 88 0 0,-1 0 1 0 0,0 1 0 0 0,5 6-1 0 0,-10-11-136 0 0,0 1-1 0 0,-1-1 0 0 0,1 1 1 0 0,0-1-1 0 0,-1 0 1 0 0,1 1-1 0 0,0-1 1 0 0,-1 1-1 0 0,1-1 0 0 0,0 0 1 0 0,-1 0-1 0 0,1 0 1 0 0,0 0-1 0 0,-1 0 1 0 0,1 1-1 0 0,0-1 0 0 0,0 0 1 0 0,-1 0-1 0 0,1 1 1 0 0,-1-1-1 0 0,1 0 1 0 0,-1 0-1 0 0,1 0 0 0 0,-1 0 1 0 0,1 0-1 0 0,-1 0 1 0 0,-15 4 571 0 0,-4 0-354 0 0,2 2-1 0 0,-1 0 1 0 0,-33 17-1 0 0,-48 36 647 0 0,77-46-1806 0 0,-28 13 0 0 0,-66 19-6377 0 0,95-37-430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16 346 2303 0 0,'-7'-35'1123'0'0,"4"23"2312"0"0,0-1 0 0 0,0-11 1 0 0,4 2-1849 0 0,-1 19-1188 0 0,3-17 928 0 0,-3 19-1245 0 0,0 1 0 0 0,0 0-1 0 0,0-1 1 0 0,0 1 0 0 0,0-1 0 0 0,0 1-1 0 0,1-1 1 0 0,-1 0 0 0 0,0 1 0 0 0,1-1-1 0 0,-1 1 1 0 0,0-1 0 0 0,1 1 0 0 0,-1 0-1 0 0,0 0 1 0 0,1-1 0 0 0,-1 1 0 0 0,0-1-1 0 0,0 1 1 0 0,1-1 0 0 0,-1 1-1 0 0,1 0 1 0 0,-1-1 0 0 0,1 1 0 0 0,0 0-1 0 0,-1 0 1 0 0,1-1 0 0 0,-1 1-22 0 0,1 1 1 0 0,-1-1-1 0 0,1 0 0 0 0,-1 0 1 0 0,0 1-1 0 0,1-1 0 0 0,-1 0 1 0 0,1 1-1 0 0,-1-1 0 0 0,1 0 1 0 0,-1 1-1 0 0,0-1 0 0 0,0 1 1 0 0,0-1-1 0 0,0 0 1 0 0,1 0-1 0 0,-1 1 0 0 0,0-1 1 0 0,0 1-1 0 0,0-1 0 0 0,1 1 1 0 0,-1 0-1 0 0,3 12 363 0 0,-2-11-313 0 0,4 24 461 0 0,4 51-1 0 0,-6-31-375 0 0,21 113-36 0 0,-17-133-159 0 0,0 1 1 0 0,2-1-1 0 0,22 45 0 0 0,-30-66 1 0 0,2-1 0 0 0,-1-1 0 0 0,2 1-1 0 0,3 6 1 0 0,-7-10 3 0 0,1 0 0 0 0,0 1 0 0 0,0 0 0 0 0,0-1 0 0 0,-1 1 0 0 0,1-1 0 0 0,-1 1 1 0 0,1-1-1 0 0,0 1 0 0 0,0-1 0 0 0,0 1 0 0 0,0-1 0 0 0,1 0 0 0 0,-2 0 1 0 0,1 0 1 0 0,-1 0-1 0 0,1 0 1 0 0,0 0-1 0 0,-1 0 1 0 0,0 0-1 0 0,0-1 0 0 0,1 1 1 0 0,-1 0-1 0 0,1 0 1 0 0,-1-1-1 0 0,1 1 1 0 0,-1 0-1 0 0,1-1 1 0 0,-1 1-1 0 0,1-1 1 0 0,-1 1-1 0 0,0 0 1 0 0,0-1-1 0 0,0 1 0 0 0,1-1 1 0 0,-1 1-1 0 0,0 0 1 0 0,0 0-1 0 0,1-1 1 0 0,-1 0-1 0 0,3-6 120 0 0,-1 0 0 0 0,1 1 0 0 0,-2-2 0 0 0,1 1 1 0 0,0-9-1 0 0,5-18 284 0 0,2 4-120 0 0,3 0 0 0 0,0 1 0 0 0,22-37 0 0 0,-3 6-100 0 0,23-67 1 0 0,-51 119-184 0 0,26-74 52 0 0,5-9 42 0 0,-26 72-82 0 0,1 1-1 0 0,19-31 1 0 0,-25 45-7 0 0,-3 3-8 0 0,1-1 0 0 0,0 1 0 0 0,-1 1 0 0 0,1-1 0 0 0,0 0 0 0 0,-1 0 0 0 0,1 0 0 0 0,-1 0 0 0 0,1 1 0 0 0,0-1 0 0 0,0 1 0 0 0,0-1 0 0 0,1 0 0 0 0,-2 3-143 0 0,1 0-1 0 0,-1 0 1 0 0,0 0-1 0 0,0 0 1 0 0,0 1-1 0 0,-1 3 0 0 0,-3 35-4496 0 0,3-29 2621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56 11743 0 0,'1'-7'130'0'0,"-3"-21"5770"0"0,2 27-5815 0 0,0 0 0 0 0,0 0 1 0 0,0 0-1 0 0,-1 0 0 0 0,1-1 1 0 0,-1 1-1 0 0,1 1 0 0 0,-1-1 1 0 0,1 0-1 0 0,0 0 0 0 0,-1-1 1 0 0,1 2-1 0 0,-1-1 0 0 0,0 0 1 0 0,0 0-1 0 0,0 0 0 0 0,1 1 1 0 0,-1-1-1 0 0,0 1 0 0 0,-2-2 1 0 0,3 2-68 0 0,-1 0 1 0 0,0-1 0 0 0,0 1 0 0 0,0 0 0 0 0,0 0 0 0 0,0 0 0 0 0,0 0-1 0 0,0 1 1 0 0,0-1 0 0 0,0 0 0 0 0,1 0 0 0 0,-1 1 0 0 0,0-1-1 0 0,0 0 1 0 0,0 1 0 0 0,0-1 0 0 0,0 0 0 0 0,1 1 0 0 0,-1-1 0 0 0,0 1-1 0 0,0 0 1 0 0,1-1 0 0 0,-1 1 0 0 0,0 1 0 0 0,-16 18 745 0 0,17-20-769 0 0,-8 12 154 0 0,2 1 0 0 0,-1-1 0 0 0,1 0-1 0 0,1 2 1 0 0,-6 18 0 0 0,5-8-125 0 0,2-1-1 0 0,-3 32 1 0 0,6-42-24 0 0,0 0-1 0 0,3 18 1 0 0,-2-28 1 0 0,1 1 0 0 0,-1 0 1 0 0,0 0-1 0 0,2 0 0 0 0,-1-1 0 0 0,1 2 0 0 0,-2-2 1 0 0,2 0-1 0 0,0 1 0 0 0,0-1 0 0 0,0 0 1 0 0,3 4-1 0 0,-4-6 18 0 0,0 1 1 0 0,0-2-1 0 0,0 1 1 0 0,1-1 0 0 0,-1 1-1 0 0,0 0 1 0 0,0 0-1 0 0,1-1 1 0 0,-1 1-1 0 0,0-1 1 0 0,0 1-1 0 0,1-1 1 0 0,-1 0-1 0 0,0 0 1 0 0,1 0-1 0 0,-1 0 1 0 0,1 0-1 0 0,-1 0 1 0 0,0 0 0 0 0,1 0-1 0 0,-1 0 1 0 0,0 0-1 0 0,1-1 1 0 0,-1 1-1 0 0,0-1 1 0 0,0 1-1 0 0,1-1 1 0 0,-1 0-1 0 0,0 1 1 0 0,3-2-1 0 0,2-3 132 0 0,-1 2-1 0 0,0-1 0 0 0,0 0 0 0 0,10-11 0 0 0,-8 6 73 0 0,1 0 0 0 0,-2 0 0 0 0,1-2 0 0 0,-1 1 0 0 0,-1-1 0 0 0,8-16 0 0 0,-8 12-3 0 0,0-1 0 0 0,-1 1 0 0 0,-2 0 0 0 0,4-24 0 0 0,-6 36-216 0 0,0 1 0 0 0,0-2 0 0 0,-1 2 0 0 0,1-2 0 0 0,0 2 0 0 0,-1-2 0 0 0,0 2 1 0 0,0-1-1 0 0,0 0 0 0 0,0 0 0 0 0,0 1 0 0 0,-1-1 0 0 0,0 1 0 0 0,1-1 0 0 0,-1 1 0 0 0,0-1 0 0 0,1 1 0 0 0,-1 0 0 0 0,-1 0 0 0 0,1 0 0 0 0,0 0 0 0 0,0 1 0 0 0,-1-1 0 0 0,-3-2 0 0 0,4 3-662 0 0,1 0 0 0 0,-1 0-1 0 0,1 0 1 0 0,0 0-1 0 0,-1 1 1 0 0,1-1-1 0 0,0-1 1 0 0,0 1 0 0 0,0 0-1 0 0,-1 0 1 0 0,0-3-1 0 0,1 2-997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927 73 1839 0 0,'-8'0'3398'0'0,"-1"0"-1"0"0,-12-5 0 0 0,-7 0-302 0 0,-29-3-290 0 0,-8-1-1691 0 0,31 7-562 0 0,1 1 1 0 0,-66 7 0 0 0,52 1-125 0 0,-55 0 0 0 0,45-4-324 0 0,0 2 0 0 0,0 2 0 0 0,-87 24 0 0 0,138-30-104 0 0,1 0 0 0 0,-1 2 0 0 0,0-2 0 0 0,1 2 0 0 0,0-1 0 0 0,-1 1 0 0 0,1 0 0 0 0,1 1 0 0 0,-1-1 0 0 0,0 0 0 0 0,1 2 0 0 0,0-2 0 0 0,-1 1 0 0 0,-5 9 0 0 0,8-9-5 0 0,-1 1-1 0 0,2-1 1 0 0,-1 1-1 0 0,0 0 1 0 0,2 0 0 0 0,-2-1-1 0 0,1 1 1 0 0,1 0-1 0 0,-1 5 1 0 0,0 8-33 0 0,3 20 1 0 0,-1-22 30 0 0,5 60 7 0 0,1 32 0 0 0,-31 364 0 0 0,24-468 0 0 0,-5 224 0 0 0,6-159 0 0 0,6 33-192 0 0,-4-18-11 0 0,-2-41 86 0 0,13 107-466 0 0,-10-119 458 0 0,-3-25 107 0 0,0-1 0 0 0,0 1 0 0 0,-1-1-1 0 0,2 0 1 0 0,0 1 0 0 0,4 8 0 0 0,-5-12 13 0 0,1 1 0 0 0,0-2 0 0 0,-1 2 1 0 0,1-1-1 0 0,0 0 0 0 0,0 0 0 0 0,1 0 1 0 0,-2 0-1 0 0,2 0 0 0 0,-1-1 1 0 0,1 1-1 0 0,-1 0 0 0 0,1-1 0 0 0,3 2 1 0 0,0-2-14 0 0,0 1 0 0 0,0 0 0 0 0,0 0 0 0 0,0-2 0 0 0,0 1 0 0 0,8 0 0 0 0,37-3-37 0 0,-31-1 54 0 0,37-3-1 0 0,20-1-60 0 0,127 7 62 0 0,10 0 0 0 0,-174 0 27 0 0,49 6 0 0 0,-45-2-24 0 0,-2-3 1 0 0,63-6-1 0 0,59 2 57 0 0,-133 3-56 0 0,-23 0-2 0 0,1-1 1 0 0,0 0-1 0 0,-1 0 0 0 0,1 0 0 0 0,0-2 1 0 0,-1 1-1 0 0,0-1 0 0 0,0 0 0 0 0,0-1 0 0 0,0 1 1 0 0,7-5-1 0 0,-10 4 23 0 0,0 1-1 0 0,-1 0 1 0 0,0-2 0 0 0,0 1 0 0 0,1 1-1 0 0,-1-2 1 0 0,-1 0 0 0 0,0 1 0 0 0,1-1-1 0 0,-1 0 1 0 0,0 0 0 0 0,-1 0-1 0 0,1 0 1 0 0,-1 0 0 0 0,0-1 0 0 0,0 1-1 0 0,1-10 1 0 0,13-168 704 0 0,-14-3-383 0 0,-2 138-289 0 0,-1-31 53 0 0,-17-111 0 0 0,1 52-9 0 0,7 47-74 0 0,2 36 37 0 0,-28-99 0 0 0,28 120-64 0 0,-6-13 0 0 0,8 27 0 0 0,1-1 0 0 0,-5-35 0 0 0,1 3 0 0 0,4 26 0 0 0,4 18 0 0 0,0-1 0 0 0,-1 1 0 0 0,-5-13 0 0 0,1 3 3 0 0,6 16 0 0 0,0 2 0 0 0,0-2 0 0 0,-1 1 1 0 0,0-1-1 0 0,0 1 0 0 0,0 0 0 0 0,0-1 1 0 0,0 2-1 0 0,0-2 0 0 0,0 1 0 0 0,-1 1 0 0 0,1-2 1 0 0,-1 2-1 0 0,1-1 0 0 0,-1 0 0 0 0,0 1 1 0 0,0-1-1 0 0,-3-1 0 0 0,-4-3 10 0 0,-1 2 0 0 0,1 0 0 0 0,-1 0-1 0 0,-21-5 1 0 0,-16-1 5 0 0,-41-11 28 0 0,48 7-146 0 0,17 5-146 0 0,-2 1 0 0 0,1 1 0 0 0,-33-5 0 0 0,39 11-790 0 0,-2 1-284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14 252 13103 0 0,'1'-8'2098'0'0,"0"2"1469"0"0,-3 13-2053 0 0,-2 5-1383 0 0,1-1 1 0 0,0 1-1 0 0,2 1 1 0 0,0-1-1 0 0,0-1 1 0 0,1 2-1 0 0,0-1 1 0 0,1 0-1 0 0,1 0 1 0 0,-1 1-1 0 0,2-2 1 0 0,7 24-1 0 0,-9-31-124 0 0,1 0 0 0 0,0 1 0 0 0,0-2 1 0 0,1 1-1 0 0,-2 0 0 0 0,3 0 0 0 0,2 3 0 0 0,-6-6-4 0 0,1 0 1 0 0,0 0-1 0 0,0 0 1 0 0,0 0-1 0 0,1 0 1 0 0,-2 0-1 0 0,1-1 1 0 0,0 1-1 0 0,1 0 1 0 0,-1 0-1 0 0,0-1 0 0 0,0 0 1 0 0,0 1-1 0 0,1-1 1 0 0,-2 0-1 0 0,2 1 1 0 0,0-1-1 0 0,-1 0 1 0 0,0 0-1 0 0,0 0 1 0 0,1 0-1 0 0,-1 0 1 0 0,0 0-1 0 0,0 0 1 0 0,1 0-1 0 0,-1-1 1 0 0,0 1-1 0 0,3-1 0 0 0,-4 0 24 0 0,2 0-1 0 0,0 0 0 0 0,-1 0 0 0 0,-1-1 0 0 0,2 2 0 0 0,-1-2 0 0 0,0 1 0 0 0,0-1 0 0 0,-1 1 0 0 0,1 0 0 0 0,0-1 0 0 0,1-2 0 0 0,6-20 228 0 0,-8 24-252 0 0,12-37 102 0 0,26-56 0 0 0,-38 93-104 0 0,0-1-1 0 0,0 0 1 0 0,0 1 0 0 0,0 0-1 0 0,0-1 1 0 0,1 0 0 0 0,-1 1-1 0 0,0-1 1 0 0,1 1 0 0 0,-1-1-1 0 0,1 0 1 0 0,-1 1 0 0 0,1 0-1 0 0,0 0 1 0 0,-1-1 0 0 0,0 1-1 0 0,1-1 1 0 0,-1 1 0 0 0,1 0-1 0 0,-1 1 1 0 0,0-1-1 0 0,0 0 0 0 0,1 0 1 0 0,-1 0-1 0 0,0 0 1 0 0,0 0-1 0 0,1 1 1 0 0,-1-1-1 0 0,0 0 1 0 0,0 0-1 0 0,0 0 1 0 0,1 0-1 0 0,-1 0 1 0 0,0 0-1 0 0,0 1 1 0 0,0-1-1 0 0,0 0 0 0 0,0 0 1 0 0,0 1-1 0 0,0-1 1 0 0,0 0-1 0 0,0 1 1 0 0,0-1-1 0 0,0 0 1 0 0,0 1-1 0 0,2 21-38 0 0,-3-8 29 0 0,1-1 0 0 0,1 0-1 0 0,0 0 1 0 0,1 1 0 0 0,0-1 0 0 0,1-1-1 0 0,1 2 1 0 0,-1-2 0 0 0,7 13-1 0 0,-9-24 9 0 0,0 1-1 0 0,0 0 0 0 0,-1-2 0 0 0,1 2 0 0 0,0-1 0 0 0,0 1 0 0 0,0-1 0 0 0,0 0 0 0 0,0 0 1 0 0,0 0-1 0 0,1 1 0 0 0,-1-2 0 0 0,0 1 0 0 0,0 0 0 0 0,1 0 0 0 0,0 0 0 0 0,-2 0 0 0 0,2-1 0 0 0,0 0 1 0 0,-1 1-1 0 0,1-1 0 0 0,1 1 0 0 0,-1-1 0 0 0,1 0 0 0 0,-2-1 0 0 0,1 1 0 0 0,1-1 0 0 0,-2 1 0 0 0,2 0 0 0 0,-2-1 0 0 0,1 0 0 0 0,0 0 0 0 0,0 0 0 0 0,0 0 0 0 0,0 1 0 0 0,-1-2 0 0 0,1 1 0 0 0,0-1 0 0 0,2-2 0 0 0,1-1 84 0 0,0-1 0 0 0,-1 0 0 0 0,0 0 0 0 0,0 0-1 0 0,1 0 1 0 0,-2-1 0 0 0,0 0 0 0 0,0 1 0 0 0,3-9 0 0 0,1-11 621 0 0,6-32-1 0 0,-4 10-210 0 0,44-187-218 0 0,-53 231-265 0 0,1 3 2 0 0,-1-2 0 0 0,1 2 0 0 0,-1-1 0 0 0,1 0 0 0 0,-1 0 0 0 0,0 0 0 0 0,0 0 0 0 0,0 1 0 0 0,0-2-1 0 0,-1-2 1 0 0,0 7-7 0 0,0 0 0 0 0,0 0-1 0 0,0 0 1 0 0,-1 0 0 0 0,1 0-1 0 0,1 0 1 0 0,-1 3 0 0 0,-8 23 20 0 0,4 1 1 0 0,-6 39-1 0 0,5-23 764 0 0,-11 91-1115 0 0,16-113 166 0 0,0 2 1 0 0,2-1-1 0 0,6 39 0 0 0,-6-60 156 0 0,0 0-1 0 0,-1 0 1 0 0,1 0-1 0 0,0 0 1 0 0,0 0-1 0 0,1 0 0 0 0,-2 0 1 0 0,2-1-1 0 0,2 5 1 0 0,-2-5 3 0 0,-1-2 1 0 0,0 1 0 0 0,-1 0 0 0 0,2 0-1 0 0,-1 0 1 0 0,1 0 0 0 0,-1 0 0 0 0,0-1-1 0 0,0 1 1 0 0,1-1 0 0 0,-1 1 0 0 0,0 0-1 0 0,1-1 1 0 0,0 0 0 0 0,-2 1 0 0 0,2-1 0 0 0,0 0-1 0 0,-1 0 1 0 0,0 0 0 0 0,1 0 0 0 0,0 0-1 0 0,1 0 1 0 0,3-2 2 0 0,0 1 0 0 0,0 0 1 0 0,-1-1-1 0 0,0-1 0 0 0,1 1 0 0 0,-1-1 0 0 0,11-6 0 0 0,-8 4-3 0 0,-1-1 0 0 0,1 0 0 0 0,-1-1 0 0 0,8-8-1 0 0,-12 13-31 0 0,-1-2-1 0 0,-1 2 1 0 0,1-1-1 0 0,0 0 0 0 0,-1 0 1 0 0,1 0-1 0 0,-1 1 1 0 0,0-2-1 0 0,0 1 0 0 0,0-1 1 0 0,0 2-1 0 0,0-5 1 0 0,-2-8-2607 0 0,-3 0-3728 0 0,0 7-565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7831 0 0,'4'0'7466'0'0,"4"-3"-4269"0"0,-6 2-2537 0 0,22-8 1851 0 0,-4 1-1653 0 0,0 0-1 0 0,1 1 1 0 0,40-7-1 0 0,19 5-3330 0 0,-62 7-5686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 5983 0 0,'3'-2'9886'0'0,"3"9"-9165"0"0,2-1-92 0 0,-1-1-1 0 0,1-1 1 0 0,-1 1 0 0 0,11 3 0 0 0,-12-6-419 0 0,0 1 0 0 0,-1 0 0 0 0,0-1 1 0 0,0 2-1 0 0,1-1 0 0 0,-1 1 0 0 0,0 0 0 0 0,0 0 0 0 0,-1 1 1 0 0,7 7-1 0 0,56 102 2024 0 0,-2-4-1502 0 0,-34-68-622 0 0,-13-17-218 0 0,23 40 0 0 0,-37-60-555 0 0,-2 1 1 0 0,1-1 0 0 0,1 9-1 0 0,-3-8-1274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269 2 3223 0 0,'-2'-2'11257'0'0,"-3"10"-8145"0"0,-6 10-2581 0 0,11-17-61 0 0,-8 13 502 0 0,-4 11-57 0 0,-1-2-1 0 0,-2 1 1 0 0,-16 21-1 0 0,15-26-593 0 0,1 3 0 0 0,1-1 0 0 0,-13 27 0 0 0,-26 72 41 0 0,16-36-264 0 0,35-80-104 0 0,1-2-1 0 0,0 0 0 0 0,0 0 0 0 0,0 0 1 0 0,0 0-1 0 0,1 0 0 0 0,-1 0 0 0 0,0 0 0 0 0,1 1 0 0 0,-1 2 0 0 0,14-14-2525 0 0,-3 0-4614 0 0,-5 3 571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140 100 3679 0 0,'0'-2'741'0'0,"0"-16"4809"0"0,-3-12-1640 0 0,3 26-3585 0 0,-1 1 0 0 0,1 0 0 0 0,0 0 0 0 0,-1 0 1 0 0,-1 0-1 0 0,1 0 0 0 0,0 0 0 0 0,0 0 0 0 0,-1 0 1 0 0,0 0-1 0 0,1 0 0 0 0,-4-3 0 0 0,4 5-218 0 0,0 1-1 0 0,0-1 1 0 0,0 0 0 0 0,0 0-1 0 0,1 1 1 0 0,-1 0 0 0 0,-1 0-1 0 0,1-1 1 0 0,0 1 0 0 0,1-1-1 0 0,-1 1 1 0 0,0 0-1 0 0,-1 0 1 0 0,1-1 0 0 0,1 1-1 0 0,-1 0 1 0 0,0 0 0 0 0,-1 0-1 0 0,1 1 1 0 0,-2-1 32 0 0,1 1 0 0 0,-1 0 0 0 0,1-1-1 0 0,0 1 1 0 0,-1 0 0 0 0,1 0 0 0 0,-4 2 0 0 0,-1 3 111 0 0,0-1 0 0 0,0 2 0 0 0,-7 7 0 0 0,9-9-168 0 0,1 1-1 0 0,-1 0 0 0 0,2 1 1 0 0,-1-1-1 0 0,1 0 1 0 0,0 1-1 0 0,0 0 0 0 0,1 0 1 0 0,0-1-1 0 0,0 1 1 0 0,0 1-1 0 0,1-2 0 0 0,-1 11 1 0 0,2-3-74 0 0,-1 0 1 0 0,2-1 0 0 0,0 1-1 0 0,0-1 1 0 0,2 2 0 0 0,3 12-1 0 0,-5-23-10 0 0,0-1 1 0 0,1 0-1 0 0,0 1 0 0 0,-1-1 1 0 0,1 1-1 0 0,0-2 0 0 0,0 1 1 0 0,1 0-1 0 0,-1-1 0 0 0,1 2 0 0 0,-1-2 1 0 0,1 1-1 0 0,-1-1 0 0 0,2 0 1 0 0,-1 0-1 0 0,-1 0 0 0 0,2 0 1 0 0,4 1-1 0 0,-5-1-3 0 0,0-1 1 0 0,-1 0-1 0 0,1 0 0 0 0,0-1 1 0 0,0 0-1 0 0,0 1 0 0 0,0-1 1 0 0,-1 0-1 0 0,2 0 0 0 0,-2 0 1 0 0,1 0-1 0 0,0 0 0 0 0,0-1 1 0 0,0 1-1 0 0,-1-1 0 0 0,2 0 1 0 0,-2 0-1 0 0,1 0 0 0 0,-1 0 1 0 0,1 0-1 0 0,-1-1 0 0 0,1 0 1 0 0,3-2-1 0 0,-1-1 5 0 0,0-1 0 0 0,0 0 1 0 0,0 0-1 0 0,0 0 0 0 0,-1 0 0 0 0,-1-1 0 0 0,1 0 0 0 0,0 0 1 0 0,-2 0-1 0 0,5-14 0 0 0,-3 5 32 0 0,-1 0 0 0 0,0-1 0 0 0,-1 1 1 0 0,0-17-1 0 0,-2 28 0 0 0,0-1 1 0 0,0 2-1 0 0,-1-1 1 0 0,1 0-1 0 0,-1 1 0 0 0,0-1 1 0 0,0 0-1 0 0,-1 1 1 0 0,-3-9-1 0 0,4 11-40 0 0,0 0 1 0 0,0 0-1 0 0,-1 0 0 0 0,1 1 0 0 0,0-1 1 0 0,-1 0-1 0 0,0 2 0 0 0,1-2 0 0 0,-1 0 1 0 0,0 1-1 0 0,0 1 0 0 0,0-2 1 0 0,0 1-1 0 0,0 0 0 0 0,0 0 0 0 0,1 0 1 0 0,-2 1-1 0 0,1 0 0 0 0,0-1 0 0 0,-1 1 1 0 0,2-1-1 0 0,-2 1 0 0 0,-3 0 0 0 0,-15 1-1319 0 0,10 0-2937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6 124 2303 0 0,'-5'-10'13995'0'0,"8"17"-12991"0"0,-1-2-678 0 0,9 23 171 0 0,0 0 0 0 0,-2 0-1 0 0,9 53 1 0 0,-9 1-441 0 0,-8-70-56 0 0,-1 1-1 0 0,-1 0 1 0 0,0-1-1 0 0,-4 19 1 0 0,1-61 48 0 0,-1-129 1759 0 0,4 106-1589 0 0,1 32-175 0 0,0 1 0 0 0,2-1-1 0 0,-1 1 1 0 0,3-1 0 0 0,0 0 0 0 0,8-26 0 0 0,-11 45-19 0 0,1-1 1 0 0,-1 2 0 0 0,-1-2-1 0 0,2 1 1 0 0,0 0-1 0 0,-1 0 1 0 0,0 0 0 0 0,1 0-1 0 0,0 0 1 0 0,0 1-1 0 0,0-1 1 0 0,0 0-1 0 0,0 1 1 0 0,0 0 0 0 0,0-1-1 0 0,1 1 1 0 0,-2 0-1 0 0,2 1 1 0 0,-1-2 0 0 0,5 0-1 0 0,3 1-16 0 0,-1-1-1 0 0,1 1 1 0 0,0 1-1 0 0,11 0 1 0 0,-7 0-26 0 0,-11 0-30 0 0,1 0-1 0 0,0 1 1 0 0,-1-1 0 0 0,1 1 0 0 0,-1 0 0 0 0,8 1-1 0 0,-11-2 38 0 0,0 1 0 0 0,1-1 0 0 0,-1 0 0 0 0,1 1 0 0 0,0-1 0 0 0,-1 1 0 0 0,1-1 0 0 0,0 0 0 0 0,-1 0-1 0 0,0 1 1 0 0,0-1 0 0 0,1 1 0 0 0,-1 0 0 0 0,0-1 0 0 0,1 1 0 0 0,-1 0 0 0 0,1-1 0 0 0,-1 1 0 0 0,0 0 5 0 0,1 0 1 0 0,-1 0 0 0 0,0 0 0 0 0,0 0-1 0 0,-1-1 1 0 0,1 1 0 0 0,0 1 0 0 0,0-1-1 0 0,0 0 1 0 0,-1-1 0 0 0,1 1 0 0 0,0 0-1 0 0,-1 0 1 0 0,1 0 0 0 0,-1 0 0 0 0,1-1-1 0 0,-1 1 1 0 0,-10 15 58 0 0,-1-1 0 0 0,-24 24-1 0 0,4-6 22 0 0,27-26-45 0 0,-1-1-34 0 0,1 0 0 0 0,-1 1-1 0 0,1 0 1 0 0,0 0 0 0 0,-4 8 0 0 0,9-13 28 0 0,-1 0 0 0 0,0-1 0 0 0,1 2 0 0 0,-1-1 0 0 0,0-1 0 0 0,1 1 0 0 0,0 1 0 0 0,-1-2 0 0 0,1 1 0 0 0,0 0 0 0 0,0 0 0 0 0,0 0 0 0 0,1 0 0 0 0,-1 0-1 0 0,0 0 1 0 0,1-1 0 0 0,0 2 0 0 0,-1-1 0 0 0,1-1 0 0 0,0 1 0 0 0,-1 0 0 0 0,1-1 0 0 0,0 1 0 0 0,1 0 0 0 0,-1-1 0 0 0,-1 1 0 0 0,2 0 0 0 0,1 0 0 0 0,48 57 1357 0 0,-12-13-2487 0 0,-11-18-5338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4 5063 0 0,'0'-1'649'0'0,"-1"1"-1"0"0,0 0 0 0 0,0-1 1 0 0,0 1-1 0 0,0 0 0 0 0,1-1 1 0 0,-1 1-1 0 0,-1 0 0 0 0,1-1 1 0 0,0 1-1 0 0,-1 0 1 0 0,-15 2 3539 0 0,13-1-3580 0 0,-1 1-1 0 0,0 0 1 0 0,1 0-1 0 0,-6 2 1 0 0,4 1-248 0 0,1-2 1 0 0,-1 1 0 0 0,1 0-1 0 0,0 1 1 0 0,-6 7-1 0 0,9-10-293 0 0,1 0-1 0 0,-1-1 1 0 0,1 1-1 0 0,0 0 1 0 0,0-1 0 0 0,0 1-1 0 0,0 1 1 0 0,-1-2-1 0 0,2 1 1 0 0,0 0-1 0 0,-1 0 1 0 0,0 1 0 0 0,1-1-1 0 0,-1 0 1 0 0,1 0-1 0 0,0 0 1 0 0,0 1-1 0 0,0-2 1 0 0,0 2 0 0 0,1 3-1 0 0,0-5-62 0 0,0 1-1 0 0,-1 0 1 0 0,1-1 0 0 0,0 1-1 0 0,1 0 1 0 0,-1-1 0 0 0,-1 0-1 0 0,2 1 1 0 0,0-1 0 0 0,-1 1-1 0 0,0-2 1 0 0,1 2 0 0 0,0-1-1 0 0,-1 0 1 0 0,1 0 0 0 0,0-1-1 0 0,-1 1 1 0 0,1 0 0 0 0,0 0-1 0 0,3 0 1 0 0,5 1 7 0 0,0 0 0 0 0,16 1 0 0 0,-15-2-9 0 0,-4 0 9 0 0,1 0 0 0 0,-1 1 0 0 0,1-1 0 0 0,-1 1 0 0 0,9 4 0 0 0,-14-5-7 0 0,-1-1 0 0 0,0 1 0 0 0,0 0 0 0 0,1 0 1 0 0,-1 0-1 0 0,0 0 0 0 0,0 0 0 0 0,0-1 0 0 0,1 2 1 0 0,-2-1-1 0 0,1 0 0 0 0,0 0 0 0 0,0 0 0 0 0,1 3 0 0 0,-2-4-1 0 0,0 2 1 0 0,0-1-1 0 0,1 1 0 0 0,-1-1 0 0 0,0 0 0 0 0,0 0 0 0 0,0 0 0 0 0,0 1 0 0 0,0-2 0 0 0,-1 2 0 0 0,1-1 1 0 0,0 1-1 0 0,0-2 0 0 0,0 1 0 0 0,-1 1 0 0 0,1-1 0 0 0,-1 0 0 0 0,1 0 0 0 0,-1 0 0 0 0,-1 2 0 0 0,1-2 56 0 0,-1 1-1 0 0,1 0 0 0 0,0-1 0 0 0,-1 0 0 0 0,0 1 0 0 0,1 0 0 0 0,-1-2 0 0 0,0 1 0 0 0,1 1 0 0 0,-1-1 0 0 0,0 0 0 0 0,1 0 0 0 0,-2-1 1 0 0,-2 2-1 0 0,-3 0-50 0 0,-1-1 1 0 0,-11 1 0 0 0,3 0-1379 0 0,12-1-541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66 87 5063 0 0,'-2'-5'4855'0'0,"-6"-10"1936"0"0,-3-1-3918 0 0,11 16-2804 0 0,-1-1 1 0 0,1 1-1 0 0,0-1 1 0 0,-1 1-1 0 0,0-1 1 0 0,1 0-1 0 0,-1 1 1 0 0,0 0-1 0 0,0-1 1 0 0,1 1-1 0 0,-1 0 1 0 0,1 0-1 0 0,-1 0 1 0 0,0 0-1 0 0,0-1 1 0 0,0 1-1 0 0,0 0 1 0 0,0 0 21 0 0,1 0 1 0 0,-1 1 0 0 0,0-1 0 0 0,0 0-1 0 0,0 0 1 0 0,1 0 0 0 0,-1 0-1 0 0,1 1 1 0 0,-1-1 0 0 0,0 1 0 0 0,0 0-1 0 0,1-1 1 0 0,-1 1 0 0 0,1-1 0 0 0,0 1-1 0 0,-1-1 1 0 0,1 1 0 0 0,-1-1 0 0 0,1 1-1 0 0,-2 1 1 0 0,0 4-49 0 0,-1 0 0 0 0,1 0 0 0 0,-1-1 1 0 0,2 1-1 0 0,-2 1 0 0 0,2-1 0 0 0,0 1 0 0 0,-1 9 0 0 0,1 0 41 0 0,1 0 0 0 0,3 20 0 0 0,-3-31-88 0 0,0 0-1 0 0,1-1 0 0 0,1 1 1 0 0,-1-1-1 0 0,0 1 1 0 0,4 5-1 0 0,-5-10 4 0 0,0 1 1 0 0,0 0-1 0 0,0 0 0 0 0,1 0 1 0 0,-1 0-1 0 0,1-1 0 0 0,0 0 0 0 0,-1 1 1 0 0,1 0-1 0 0,0-1 0 0 0,-1 1 1 0 0,0 0-1 0 0,1-1 0 0 0,0 1 0 0 0,-1-1 1 0 0,1 1-1 0 0,0-1 0 0 0,0 0 1 0 0,-1 0-1 0 0,1 0 0 0 0,0 0 1 0 0,0 1-1 0 0,0-1 0 0 0,0 0 0 0 0,-1 0 1 0 0,0 0-1 0 0,1 0 0 0 0,0 0 1 0 0,0 0-1 0 0,0 0 0 0 0,0 0 0 0 0,-1 0 1 0 0,1-1-1 0 0,0 1 0 0 0,0 0 1 0 0,0 0-1 0 0,0 0 0 0 0,-1 0 0 0 0,0-1 1 0 0,1 1-1 0 0,0-1 0 0 0,0 1 1 0 0,0-1-1 0 0,1-1 0 0 0,-1 1 1 0 0,2-2 0 0 0,-2 1 0 0 0,1 0 0 0 0,0-1 0 0 0,-1 1 0 0 0,1-1 0 0 0,0 1 0 0 0,-1-1 0 0 0,0 1 0 0 0,0-1 0 0 0,0 0 0 0 0,0 0 0 0 0,0 1 0 0 0,0-7 0 0 0,1-4 0 0 0,0-24 0 0 0,-2 32 0 0 0,0-11 0 0 0,1-15 0 0 0,-1 39-5 0 0,1 1 1 0 0,0-1-1 0 0,0 0 0 0 0,3 13 0 0 0,-2-10-76 0 0,2 1 0 0 0,-1-1 0 0 0,8 17-1 0 0,-10-26 54 0 0,1 2-1 0 0,-1-2 1 0 0,1 1-1 0 0,0 0 0 0 0,0 0 1 0 0,1-1-1 0 0,3 4 1 0 0,-5-5 21 0 0,1 0 0 0 0,-1 0 0 0 0,0 0 0 0 0,1 0 1 0 0,0-1-1 0 0,-1 1 0 0 0,1 0 0 0 0,-1 0 0 0 0,1-1 1 0 0,-1 1-1 0 0,1-1 0 0 0,0 0 0 0 0,-1 0 0 0 0,1 0 0 0 0,0 0 1 0 0,2 0-1 0 0,-3 0 1 0 0,0-1 0 0 0,1 1-1 0 0,-1-1 1 0 0,0 1 0 0 0,1-1 0 0 0,-1 0 0 0 0,1 0 0 0 0,-2 0 0 0 0,2 1 0 0 0,-1-1-1 0 0,1 0 1 0 0,-2 0 0 0 0,1 0 0 0 0,0 0 0 0 0,1 0 0 0 0,-1 0 0 0 0,-1-1-1 0 0,1 1 1 0 0,1-3 0 0 0,2-3 3 0 0,0-1 0 0 0,2-11 0 0 0,0 4-7 0 0,-3 5-84 0 0,-2 8 37 0 0,0 0-1 0 0,-1 0 1 0 0,1-1 0 0 0,1 1 0 0 0,-2 0 0 0 0,1-1 0 0 0,1 2 0 0 0,-1-1-1 0 0,0-1 1 0 0,1 2 0 0 0,0-1 0 0 0,-1 0 0 0 0,4-2 0 0 0,-5 4 9 0 0,0 0 0 0 0,0 0 0 0 0,1 0 0 0 0,-1 0 1 0 0,0 0-1 0 0,1 0 0 0 0,-1 0 0 0 0,1 0 0 0 0,-1 0 0 0 0,0 0 1 0 0,1 1-1 0 0,-1-1 0 0 0,0 0 0 0 0,1 0 0 0 0,-1 0 0 0 0,0 1 1 0 0,1-1-1 0 0,-1 0 0 0 0,0 0 0 0 0,0 1 0 0 0,0-1 0 0 0,0 0 1 0 0,0 1-1 0 0,1-1 0 0 0,-1 0 0 0 0,0 0 0 0 0,0 0 0 0 0,0 0 1 0 0,1 1-1 0 0,-1-1 0 0 0,0 0 0 0 0,0 1 0 0 0,0-1 0 0 0,0 1 1 0 0,0-1-1 0 0,0 0 0 0 0,0 1 0 0 0,0-1 0 0 0,0 1 0 0 0,3 16-778 0 0,-3-15 719 0 0,0 6-514 0 0,1-5 591 0 0,0 0 1 0 0,-1 1 0 0 0,1 0 0 0 0,-1 0 0 0 0,-1-1 0 0 0,1 2-1 0 0,0-2 1 0 0,-1 1 0 0 0,0 4 0 0 0,-1-10 253 0 0,1 1 0 0 0,0 0 0 0 0,0-1 0 0 0,1 0 0 0 0,-1 0 0 0 0,0 1 0 0 0,1-1 0 0 0,-1-2 0 0 0,-1-6 120 0 0,2-1 1 0 0,-1 0-1 0 0,2 1 1 0 0,0-1-1 0 0,0 0 1 0 0,1 1-1 0 0,3-12 1 0 0,-4 17-284 0 0,1-1 0 0 0,0 1 0 0 0,-1-1 0 0 0,2 1 0 0 0,-1 0 0 0 0,2 0 0 0 0,-2 0 0 0 0,2 0 0 0 0,-1 1 0 0 0,1-1 0 0 0,-1 0 1 0 0,2 1-1 0 0,-1 0 0 0 0,8-5 0 0 0,-10 7-144 0 0,1 0 1 0 0,1 1-1 0 0,-1 0 1 0 0,0-1-1 0 0,1 1 1 0 0,-1 1-1 0 0,1-1 1 0 0,0 0-1 0 0,-1 0 1 0 0,0 1-1 0 0,2 0 1 0 0,-2 0-1 0 0,0 0 1 0 0,1 0-1 0 0,0 1 1 0 0,-1-1-1 0 0,0 1 0 0 0,2 0 1 0 0,-2 0-1 0 0,0 0 1 0 0,1 1-1 0 0,-1-1 1 0 0,0 1-1 0 0,0 0 1 0 0,0-1-1 0 0,4 5 1 0 0,-3-3-1454 0 0,1 0-59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67 109 6447 0 0,'1'0'827'0'0,"0"0"-1"0"0,1 0 0 0 0,-1 0 1 0 0,1 0-1 0 0,-2 0 0 0 0,2 0 1 0 0,0 0-1 0 0,-1 0 0 0 0,0 0 1 0 0,0-1-1 0 0,2 0 0 0 0,18-8 1839 0 0,-18 7-1903 0 0,3-1-514 0 0,-1 0 0 0 0,0 0 1 0 0,0-1-1 0 0,-1 1 0 0 0,1-1 0 0 0,6-6 0 0 0,-9 8-245 0 0,-2 0-1 0 0,2 1 0 0 0,0-1 0 0 0,-1 0 0 0 0,0 1 0 0 0,0-1 1 0 0,0-1-1 0 0,0 2 0 0 0,0-1 0 0 0,-1-1 0 0 0,1 2 0 0 0,0-2 1 0 0,-1 2-1 0 0,1-2 0 0 0,-1 1 0 0 0,1 0 0 0 0,-1-1 0 0 0,0 2 1 0 0,0-2-1 0 0,-1 1 0 0 0,1-3 0 0 0,-1 5-16 0 0,0-2 0 0 0,1 1 0 0 0,-1-1 0 0 0,1 1-1 0 0,-1 1 1 0 0,0-1 0 0 0,0-1 0 0 0,0 1 0 0 0,0 0 0 0 0,1 1 0 0 0,-1-1-1 0 0,-1 0 1 0 0,1 0 0 0 0,0 0 0 0 0,0 1 0 0 0,0-1 0 0 0,-1 1 0 0 0,1 0-1 0 0,0-1 1 0 0,0 1 0 0 0,-1-1 0 0 0,1 1 0 0 0,0 0 0 0 0,0-1 0 0 0,-1 1-1 0 0,1 0 1 0 0,0 0 0 0 0,-3 1 0 0 0,-2-1-56 0 0,0 1 0 0 0,-1 0 0 0 0,1-1 0 0 0,-10 5 0 0 0,11-4 86 0 0,0 1 0 0 0,0 0 0 0 0,1 1 0 0 0,0 0 1 0 0,-1-1-1 0 0,1 1 0 0 0,0 0 0 0 0,0 0 0 0 0,0 1 0 0 0,1-1 0 0 0,-1 1 0 0 0,1 0 0 0 0,0 0 0 0 0,0 0 0 0 0,0 0 0 0 0,0 1 1 0 0,1-1-1 0 0,-2 7 0 0 0,-1-1 115 0 0,3 0 0 0 0,-1-1 1 0 0,0 1-1 0 0,1 0 1 0 0,1 0-1 0 0,0 0 0 0 0,0 0 1 0 0,2 14-1 0 0,-1-22-93 0 0,0-1 0 0 0,0 0-1 0 0,0 0 1 0 0,0 0 0 0 0,0 1-1 0 0,0-2 1 0 0,1 2 0 0 0,-1-1-1 0 0,1 0 1 0 0,-1 0 0 0 0,0 0-1 0 0,0 0 1 0 0,1 0 0 0 0,0 1-1 0 0,-1-1 1 0 0,1-1 0 0 0,0 1-1 0 0,0 0 1 0 0,-1 0 0 0 0,1 0 0 0 0,0 0-1 0 0,0-1 1 0 0,0 1 0 0 0,0 0-1 0 0,2 0 1 0 0,-1 0 36 0 0,1 0 0 0 0,0-1 0 0 0,0 0 1 0 0,-1 0-1 0 0,2 1 0 0 0,-2-1 0 0 0,1 0 0 0 0,0-1 0 0 0,5 1 0 0 0,38-6-1472 0 0,-36 5 563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65 1839 0 0,'1'-25'9002'0'0,"0"18"-7669"0"0,0 0 0 0 0,-1 1 1 0 0,2-1-1 0 0,2-5 0 0 0,-4 36 2031 0 0,-1 1-2972 0 0,-1 49-25 0 0,3-62-365 0 0,0 0 0 0 0,0 1 1 0 0,6 20-1 0 0,-7-32-1 0 0,0-1-1 0 0,0 1 0 0 0,1 0 1 0 0,-1-1-1 0 0,0 1 1 0 0,0-1-1 0 0,0 1 0 0 0,0-1 1 0 0,1 0-1 0 0,-1 0 1 0 0,0 1-1 0 0,0-1 0 0 0,0 0 1 0 0,0 1-1 0 0,1-1 1 0 0,-1 1-1 0 0,0-1 0 0 0,1 0 1 0 0,-1 1-1 0 0,1-1 1 0 0,-1 0-1 0 0,1 1 0 0 0,-1-1 1 0 0,1 0-1 0 0,-1 0 1 0 0,0 0-1 0 0,0 0 0 0 0,1 0 1 0 0,-1 0-1 0 0,1 0 1 0 0,0 0-1 0 0,0 0-3 0 0,0 0 1 0 0,0 0 0 0 0,0 0-1 0 0,1-1 1 0 0,-1 1-1 0 0,-1-1 1 0 0,1 0-1 0 0,0 1 1 0 0,0-1 0 0 0,1 0-1 0 0,-2 1 1 0 0,2-2-1 0 0,3-3 151 0 0,-1 0 0 0 0,10-12-1 0 0,6-16 44 0 0,20-43-1 0 0,-15 25-99 0 0,-22 41-59 0 0,-3 10-31 0 0,0 0 1 0 0,0 1-1 0 0,0-1 0 0 0,-1 0 1 0 0,1 0-1 0 0,-1 1 0 0 0,1-1 0 0 0,0 0 1 0 0,-1 1-1 0 0,1-1 0 0 0,0 0 1 0 0,0 0-1 0 0,-1 0 0 0 0,1 0 0 0 0,0 1 1 0 0,0-1-1 0 0,-1 1 0 0 0,1-1 0 0 0,0 0 1 0 0,0 1-1 0 0,0-1 0 0 0,0 1 1 0 0,0-1-1 0 0,0 1 0 0 0,-4 9-17 0 0,0-1 1 0 0,1 1-1 0 0,0 0 0 0 0,-2 16 0 0 0,4-19 9 0 0,0 0-1 0 0,1 1 0 0 0,0 0 0 0 0,0-2 0 0 0,0 2 0 0 0,1-1 1 0 0,2 9-1 0 0,-2-14 21 0 0,-1 0 0 0 0,1 0-1 0 0,-1-1 1 0 0,1 2 0 0 0,0-2 0 0 0,0 1 0 0 0,0-1 0 0 0,0 1-1 0 0,0-1 1 0 0,1 1 0 0 0,-1 0 0 0 0,0-1 0 0 0,0 0 0 0 0,1 0-1 0 0,0 0 1 0 0,-1 1 0 0 0,1-2 0 0 0,0 1 0 0 0,-1 0 0 0 0,1 0-1 0 0,0 0 1 0 0,-1 0 0 0 0,1-1 0 0 0,0 0 0 0 0,2 1 0 0 0,-2-1-115 0 0,2 1 0 0 0,-2-1 1 0 0,2 0-1 0 0,-2 0 1 0 0,1-1-1 0 0,0 1 0 0 0,-1-1 1 0 0,2 1-1 0 0,-2 0 1 0 0,1-1-1 0 0,-1-1 0 0 0,2 1 1 0 0,-2 0-1 0 0,1 0 1 0 0,-1-1-1 0 0,3-1 1 0 0,-1 0-837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72 4143 0 0,'-9'5'1397'0'0,"7"-5"-249"0"0,-1 1-1 0 0,1 0 0 0 0,-1 0 0 0 0,1 0 0 0 0,-1-1 1 0 0,1 1-1 0 0,-4-1 609 0 0,19-4 1483 0 0,5 3-1946 0 0,-14 1-1121 0 0,0 0 0 0 0,1 0 0 0 0,-1-1 0 0 0,7-1 0 0 0,35-14 462 0 0,-26 8-580 0 0,1 2 1 0 0,0 0 0 0 0,0 2-1 0 0,23-4 1 0 0,161-13-2 0 0,-196 19-39 0 0,-6 2 1 0 0,1-1 1 0 0,1 0-1 0 0,-2 1 0 0 0,1 0 0 0 0,-1-1 1 0 0,2 2-1 0 0,6 0 0 0 0,-11-1-11 0 0,0 0 0 0 0,0 1 0 0 0,0-1 0 0 0,1 0 0 0 0,-1 0 0 0 0,0 0 0 0 0,0 0 0 0 0,1 0-1 0 0,-1 0 1 0 0,0 0 0 0 0,0 1 0 0 0,0-1 0 0 0,1 0 0 0 0,-1 1 0 0 0,0-1 0 0 0,0 0 0 0 0,0 0 0 0 0,0 1 0 0 0,0-1 0 0 0,0 0-1 0 0,0 1 1 0 0,1-1 0 0 0,-1 0 0 0 0,0 1 0 0 0,0-1 0 0 0,0 0 0 0 0,0 0 0 0 0,0 0 0 0 0,-1 0 0 0 0,1 1 0 0 0,0-1 0 0 0,0 0 0 0 0,0 0-1 0 0,0 1 1 0 0,0-1 0 0 0,0 0 0 0 0,0 1 0 0 0,-1-1 0 0 0,1 1 0 0 0,-7 11 181 0 0,6-9-140 0 0,-4 4-15 0 0,0-1 0 0 0,-1 1 1 0 0,0-1-1 0 0,0 0 0 0 0,0 0 1 0 0,0-1-1 0 0,-10 6 0 0 0,-6 6 13 0 0,-33 25-15 0 0,35-30-14 0 0,3 2 1 0 0,-21 19 0 0 0,15-10 3 0 0,1 1 0 0 0,1 3 0 0 0,-33 52 0 0 0,-28 67-18 0 0,76-135-11 0 0,0-1 1 0 0,-1 0-1 0 0,1 0 0 0 0,-15 16 1 0 0,20-25 8 0 0,0 0 1 0 0,0-1 0 0 0,0 1-1 0 0,1 0 1 0 0,0-1 0 0 0,-1 1-1 0 0,1 0 1 0 0,-1 0 0 0 0,1 0-1 0 0,-1 0 1 0 0,1 0 0 0 0,-1 1-1 0 0,1-2-1 0 0,0 1 0 0 0,0-1 1 0 0,0 1-1 0 0,0-1 0 0 0,0 0 0 0 0,0 1 0 0 0,0-1 0 0 0,0 0 0 0 0,0 0 1 0 0,1 0-1 0 0,-1 1 0 0 0,0-1 0 0 0,0 0 0 0 0,0 1 0 0 0,0-1 0 0 0,1 0 1 0 0,-1 1-1 0 0,0-1 0 0 0,0 0 0 0 0,1 1 0 0 0,-1-1 0 0 0,0 0 0 0 0,1 1 0 0 0,-1-1 1 0 0,1 0-8 0 0,0 1 1 0 0,1-1 0 0 0,-1 1 0 0 0,0-1 0 0 0,1 1 0 0 0,0-1-1 0 0,-1 0 1 0 0,1 1 0 0 0,-1-1 0 0 0,0 0 0 0 0,1 0 0 0 0,0 0-1 0 0,-1 0 1 0 0,2-1 0 0 0,7-2 28 0 0,1 1-1 0 0,12-6 1 0 0,-15 5 35 0 0,-1 0 0 0 0,0 2 0 0 0,1-2 0 0 0,0 2 0 0 0,0 0 1 0 0,7-1-1 0 0,90 3 335 0 0,-97-1-398 0 0,0-1 1 0 0,0 0-1 0 0,1 0 0 0 0,-2-1 1 0 0,1 0-1 0 0,0 0 0 0 0,0-1 1 0 0,-1 0-1 0 0,15-7 0 0 0,-20 6-1548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103 25 5527 0 0,'0'0'271'0'0,"1"0"-1"0"0,0 0 1 0 0,-1 0-1 0 0,1 0 1 0 0,-1 0-1 0 0,0 0 1 0 0,1-1-1 0 0,-1 1 1 0 0,1 0-1 0 0,-1-1 1 0 0,1 1-1 0 0,-1 0 0 0 0,1-1 1 0 0,-1 1-1 0 0,1-1 1 0 0,-1 1-1 0 0,0-1 1 0 0,0 1-1 0 0,0 0 1 0 0,1 0-1 0 0,-1-1 1 0 0,0 1-1 0 0,0-1 1 0 0,1 0-1 0 0,-1 1 1 0 0,0-1-1 0 0,0 1 0 0 0,0-1 1 0 0,0 0-1 0 0,1 1 1 0 0,-1 0-1 0 0,0-1 1 0 0,0 1-1 0 0,0-1 1 0 0,-1 0-1 0 0,1 1 1 0 0,0-1-1 0 0,0 0 86 0 0,-1 1 0 0 0,1 0-1 0 0,-1-1 1 0 0,1 0 0 0 0,0 1-1 0 0,0-1 1 0 0,-1 1 0 0 0,1-1-1 0 0,-1 1 1 0 0,0-1 0 0 0,1 1 0 0 0,-1 0-1 0 0,0 0 1 0 0,1 0 0 0 0,-1-1-1 0 0,-9-1-472 0 0,6 2 299 0 0,-1 1 1 0 0,1 0-1 0 0,0 0 0 0 0,1-1 0 0 0,-2 1 0 0 0,1 1 0 0 0,1 0 1 0 0,-1-1-1 0 0,0 1 0 0 0,0 0 0 0 0,1 0 0 0 0,0 1 0 0 0,-1-1 1 0 0,1 1-1 0 0,0-1 0 0 0,-4 6 0 0 0,3-5-16 0 0,2 1 1 0 0,-1-1-1 0 0,1 0 0 0 0,-1 1 1 0 0,2-1-1 0 0,-1 0 0 0 0,0 2 0 0 0,1-2 1 0 0,-1 1-1 0 0,0 0 0 0 0,2 1 1 0 0,-1-2-1 0 0,0 1 0 0 0,0 0 0 0 0,1 1 1 0 0,0 5-1 0 0,0-7-204 0 0,0 0 0 0 0,1-1 0 0 0,0 0 0 0 0,0 0 0 0 0,-1 1 0 0 0,1-1 0 0 0,0 1 0 0 0,0-2-1 0 0,1 2 1 0 0,-2-1 0 0 0,2 0 0 0 0,0 0 0 0 0,-1 0 0 0 0,1 0 0 0 0,3 2 0 0 0,3 2-255 0 0,-1 0-1 0 0,2-1 1 0 0,7 4-1 0 0,-10-5 139 0 0,1-1 0 0 0,-1 0 0 0 0,-1 2 0 0 0,11 8-1 0 0,-15-12 149 0 0,-1 0 0 0 0,1-1 0 0 0,-1 1 0 0 0,1 0 0 0 0,-1-1 0 0 0,0 0-1 0 0,1 1 1 0 0,-1 0 0 0 0,0 0 0 0 0,0 0 0 0 0,1 0 0 0 0,-1-1 0 0 0,0 0-1 0 0,0 1 1 0 0,0 0 0 0 0,0 0 0 0 0,0 0 0 0 0,0 0 0 0 0,0-1 0 0 0,-1 1-1 0 0,1-1 1 0 0,0 1 0 0 0,0 0 0 0 0,-1 0 0 0 0,1 0 0 0 0,-1 0 0 0 0,1-1-1 0 0,0 0 1 0 0,-1 1 0 0 0,0 0 0 0 0,1-1 0 0 0,0 1 0 0 0,0-1 0 0 0,-1 1-1 0 0,0 0 1 0 0,1-1 0 0 0,-2 0 0 0 0,-3 5-2 0 0,0-1 0 0 0,0 0 0 0 0,-7 4-1 0 0,5-4-132 0 0,6-3 52 0 0,0-1 1 0 0,0 1-1 0 0,0-1 1 0 0,0 1 0 0 0,-1-1-1 0 0,1 1 1 0 0,0-1-1 0 0,0 1 1 0 0,0-1-1 0 0,-1 0 1 0 0,-1 0-1 0 0,2 0-49 0 0,1 0-1 0 0,-1 0 0 0 0,1 0 0 0 0,0 0 0 0 0,0 0 0 0 0,-1 0 1 0 0,1 0-1 0 0,-1-1 0 0 0,1 1 0 0 0,-1 0 0 0 0,1 0 0 0 0,-1-1 0 0 0,1 1 1 0 0,-1 0-1 0 0,1-1 0 0 0,-1 1 0 0 0,1 0 0 0 0,0-1 0 0 0,0 1 1 0 0,0 0-1 0 0,0 0 0 0 0,-1-1 0 0 0,1 1 0 0 0,0-1 0 0 0,0 1 0 0 0,-1-1 1 0 0,1 1-1 0 0,0-1 0 0 0,0 1 0 0 0,0-1 0 0 0,0 1 0 0 0,0 0 1 0 0,0 0-1 0 0,0-2 0 0 0,0-1-1947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18 102 3223 0 0,'7'5'6662'0'0,"-2"2"-3393"0"0,-5-6-3098 0 0,1 0 1 0 0,-1 0-1 0 0,1 0 0 0 0,0 0 0 0 0,-1 0 1 0 0,1-1-1 0 0,0 1 0 0 0,0 0 0 0 0,0 0 1 0 0,0 0-1 0 0,-1 0 0 0 0,1-1 0 0 0,0 0 1 0 0,0 1-1 0 0,1-1 0 0 0,-1 1 0 0 0,-1-1 1 0 0,1 1-1 0 0,3 0 0 0 0,-3-1 9 0 0,1 0-1 0 0,0 0 0 0 0,-1-1 1 0 0,1 1-1 0 0,0 0 0 0 0,-1-1 1 0 0,1 1-1 0 0,0-1 0 0 0,-1 0 1 0 0,1 1-1 0 0,0-1 0 0 0,-2 0 1 0 0,5-2-1 0 0,19-17 1149 0 0,-7 7-763 0 0,-7 5-337 0 0,26-19 32 0 0,-31 24-252 0 0,-2 0 0 0 0,0-1 0 0 0,1 0 0 0 0,-1 1 0 0 0,0-2 0 0 0,0 1 0 0 0,2-4 0 0 0,-5 8-8 0 0,0-1 1 0 0,0 1-1 0 0,1-1 0 0 0,-1 1 1 0 0,0-1-1 0 0,0 1 0 0 0,0 0 1 0 0,1-1-1 0 0,-1 1 0 0 0,0 0 1 0 0,0 0-1 0 0,0-1 0 0 0,0 1 1 0 0,0-1-1 0 0,0 1 0 0 0,0-1 1 0 0,0 1-1 0 0,0-1 0 0 0,0 1 1 0 0,-1 0-1 0 0,1-1 0 0 0,0 1 1 0 0,0 0-1 0 0,0 0 0 0 0,0-1 1 0 0,-1 1-1 0 0,1 0 0 0 0,0-1 1 0 0,0 1-1 0 0,-1-1 0 0 0,0 0-2 0 0,0 1 0 0 0,1-1 0 0 0,-1 1 0 0 0,-1 0 0 0 0,1-1-1 0 0,0 1 1 0 0,1 0 0 0 0,-1-1 0 0 0,0 1 0 0 0,-1 0 0 0 0,0-1-1 0 0,-3 1-12 0 0,0 0 0 0 0,-1 0 0 0 0,-7 2 0 0 0,7-1 42 0 0,-1-1 0 0 0,0 2-1 0 0,0 0 1 0 0,2-1 0 0 0,-2 2-1 0 0,1-1 1 0 0,-1 1 0 0 0,2 0 0 0 0,-1 1-1 0 0,1-1 1 0 0,-1 1 0 0 0,1 0 0 0 0,-1 1-1 0 0,1 0 1 0 0,1-1 0 0 0,-1 1-1 0 0,1 0 1 0 0,-1 1 0 0 0,2-1 0 0 0,-1 1-1 0 0,0 0 1 0 0,2 0 0 0 0,-1 0-1 0 0,-2 7 1 0 0,0 0-18 0 0,-5 19 0 0 0,10-29-10 0 0,-1-1 1 0 0,0 2 0 0 0,1-1 0 0 0,0 1 0 0 0,-1-1 0 0 0,1 0 0 0 0,1 1 0 0 0,-1-1 0 0 0,0 0-1 0 0,1 1 1 0 0,1 5 0 0 0,-1-8 0 0 0,0 1 0 0 0,0-2 0 0 0,0 1 0 0 0,-1 1 0 0 0,2-1 1 0 0,-1 0-1 0 0,0-1 0 0 0,0 1 0 0 0,0 0 0 0 0,0 0 0 0 0,1 0 0 0 0,-1 0 0 0 0,0-1 0 0 0,1 0 0 0 0,-1 1 0 0 0,0-1 0 0 0,1 1 0 0 0,-1-1 0 0 0,1 0 0 0 0,-1 1 0 0 0,1-1 0 0 0,-1 0 1 0 0,3 0-1 0 0,4 0-6 0 0,0-1 0 0 0,14-1 0 0 0,48-14-1036 0 0,-61 14-145 0 0,1-1-1 0 0,14-8 0 0 0,-14 5-975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113 268 9671 0 0,'-2'-1'273'0'0,"1"0"0"0"0,-1 0-1 0 0,0-1 1 0 0,1 1 0 0 0,-2 1-1 0 0,1-2 1 0 0,1 1 0 0 0,-1 1-1 0 0,0-1 1 0 0,0 0 0 0 0,-1 1-1 0 0,2 0 1 0 0,-2-1 0 0 0,1 1-1 0 0,0 0 1 0 0,0 0 0 0 0,0 0-1 0 0,0 0 1 0 0,0 0 0 0 0,0 1-1 0 0,0-1 1 0 0,0 0 0 0 0,-3 2-1 0 0,2-1 159 0 0,1 1-1 0 0,-1-2 1 0 0,1 2-1 0 0,-1 0 1 0 0,2-1-1 0 0,-2 1 1 0 0,1 0-1 0 0,0 0 1 0 0,-2 3 0 0 0,-8 14-525 0 0,7-7 215 0 0,1-1 1 0 0,0 1-1 0 0,0 1 0 0 0,1-1 0 0 0,1 0 0 0 0,0 1 1 0 0,1-1-1 0 0,0 0 0 0 0,2 20 0 0 0,-1-31-121 0 0,0 0-1 0 0,0 0 1 0 0,0 0 0 0 0,0-1-1 0 0,0 1 1 0 0,1 0-1 0 0,-1 0 1 0 0,0-1-1 0 0,1 1 1 0 0,-1 0 0 0 0,0 0-1 0 0,0-1 1 0 0,0 0-1 0 0,1 1 1 0 0,-1 0 0 0 0,1 0-1 0 0,0-1 1 0 0,-1 1-1 0 0,1 0 1 0 0,0-1-1 0 0,0 1-3 0 0,0-1-1 0 0,-1 0 0 0 0,1 0 0 0 0,0 0 0 0 0,0 0 0 0 0,-1 1 0 0 0,1-1 0 0 0,0 0 0 0 0,-1 0 1 0 0,1-1-1 0 0,0 1 0 0 0,0 0 0 0 0,-1 0 0 0 0,1 0 0 0 0,0-1 0 0 0,-1 1 0 0 0,2 0 1 0 0,1-2 25 0 0,0 0 0 0 0,0 1 0 0 0,0-1 0 0 0,0-1 0 0 0,0 1 0 0 0,0 0 0 0 0,3-5 0 0 0,0-1 107 0 0,0 0 0 0 0,0-2-1 0 0,-1 1 1 0 0,5-10 0 0 0,15-44 239 0 0,-5 12-109 0 0,-11 27-57 0 0,-1-1 0 0 0,-1-1 0 0 0,6-43 0 0 0,-9 47-165 0 0,3-9-19 0 0,-4 20-5 0 0,0-1-1 0 0,-2-1 1 0 0,2-15 0 0 0,-3 28-11 0 0,0 0 0 0 0,0 0 0 0 0,0 0 0 0 0,0 0 0 0 0,0 0 0 0 0,0 0 0 0 0,1 0 0 0 0,-1 0 0 0 0,0 0 0 0 0,0 0 0 0 0,0 0 0 0 0,0 0 0 0 0,0 0 0 0 0,0 0 1 0 0,0 0-1 0 0,0 0 0 0 0,0 0 0 0 0,0 0 0 0 0,0-1 0 0 0,0 1 0 0 0,0 0 0 0 0,0 0 0 0 0,0 0 0 0 0,0 0 0 0 0,0 0 0 0 0,0 0 0 0 0,0 0 0 0 0,0 0 0 0 0,0-1 0 0 0,-1 1 0 0 0,1 0 0 0 0,0 0 0 0 0,0 0 0 0 0,0 0 0 0 0,0 0 0 0 0,0 0 0 0 0,0 0 0 0 0,0 0 0 0 0,0 0 0 0 0,0 0 0 0 0,0 0 0 0 0,0-1 0 0 0,-1 1 0 0 0,1 0 0 0 0,0 0 0 0 0,0 0 0 0 0,0 0 0 0 0,0 0 0 0 0,0 0 0 0 0,0 0 0 0 0,0 0 0 0 0,0 0 0 0 0,-1 0 0 0 0,-2 6 123 0 0,-2 9 70 0 0,-41 139 25 0 0,45-153-219 0 0,-31 129 229 0 0,30-112-195 0 0,-1 0 0 0 0,2-2-1 0 0,1 2 1 0 0,0 0 0 0 0,4 29 0 0 0,-4-45-270 0 0,1 1-1 0 0,-1-1 1 0 0,1 1 0 0 0,0-1-1 0 0,0 2 1 0 0,0-3 0 0 0,0 2-1 0 0,1-1 1 0 0,-1 1 0 0 0,2 2-1 0 0,-2-4 46 0 0,0-1-1 0 0,0 1 1 0 0,0 0-1 0 0,-1-1 1 0 0,0 1-1 0 0,1-1 1 0 0,0 1-1 0 0,0 0 1 0 0,0-1-1 0 0,0 1 1 0 0,0-1-1 0 0,0 1 1 0 0,0-1-1 0 0,0 0 0 0 0,0 0 1 0 0,-1 0-1 0 0,1 0 1 0 0,1 0-1 0 0,-1 0 1 0 0,0 0-1 0 0,-1 0 1 0 0,1 0-1 0 0,1 0 1 0 0,-1 0-1 0 0,0 0 1 0 0,0 0-1 0 0,-1 0 1 0 0,1 0-1 0 0,0-1 0 0 0,2 0 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4607 0 0,'0'0'352'0'0,"1"1"-1"0"0,-1-1 1 0 0,1 1-1 0 0,-1-1 1 0 0,0 0-1 0 0,1 0 0 0 0,-1 1 1 0 0,0-1-1 0 0,0 0 1 0 0,1 1-1 0 0,-1-1 0 0 0,1 0 1 0 0,-1 0-1 0 0,1 0 1 0 0,0 0-1 0 0,-1 0 1 0 0,1 0-1 0 0,-1 0 0 0 0,0 0 1 0 0,1 0-1 0 0,8 0 4298 0 0,-6 0-4590 0 0,8-1 1767 0 0,0-1-1 0 0,10-4 0 0 0,-11 3-1298 0 0,0 1 0 0 0,16-2-1 0 0,-8 3-654 0 0,0 2 1 0 0,35 4-1 0 0,-23-1-8135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 1 6447 0 0,'-1'0'278'0'0,"1"0"0"0"0,-1 0-1 0 0,1 0 1 0 0,-1 0-1 0 0,1 0 1 0 0,0 0-1 0 0,0 0 1 0 0,0 0-1 0 0,-1 1 1 0 0,1-1 0 0 0,-1 0-1 0 0,1 0 1 0 0,-1 0-1 0 0,1 1 1 0 0,0-1-1 0 0,-1 0 1 0 0,1 1 0 0 0,-1-1-1 0 0,1 0 1 0 0,0 0-1 0 0,0 0 1 0 0,0 0-1 0 0,0 1 1 0 0,0-1-1 0 0,-1 1 1 0 0,1-1 0 0 0,0 0-1 0 0,0 1 1 0 0,0-1-1 0 0,-1 1 1 0 0,1-1-1 0 0,0 1 1 0 0,0-1 0 0 0,0 0-1 0 0,0 1 1 0 0,-5 19 2015 0 0,4-17-1944 0 0,-7 45 855 0 0,-6 83-1 0 0,14-122-1119 0 0,-2 24-20 0 0,1 1 1 0 0,6 51 0 0 0,-4-83-65 0 0,-1 3 0 0 0,1 0 0 0 0,0-1 0 0 0,-1 0 0 0 0,2 0 0 0 0,1 5 0 0 0,-3-8 0 0 0,1 0 0 0 0,-1 0 0 0 0,1 0 0 0 0,-1 0 0 0 0,1-1 0 0 0,0 0 0 0 0,-1 1 0 0 0,1 0 0 0 0,-1-1 0 0 0,0 1 0 0 0,1 0 0 0 0,0-1 0 0 0,0 1 0 0 0,0-1 0 0 0,0 1 0 0 0,-1-1 0 0 0,0 0 0 0 0,1 0 0 0 0,0 1 0 0 0,0-1 0 0 0,0 0 0 0 0,0 0 0 0 0,-1 0 0 0 0,1 1 0 0 0,0-1 0 0 0,0 0 0 0 0,0 0 0 0 0,0 0 0 0 0,-1-1 0 0 0,1 1 0 0 0,0 0 0 0 0,0 0 0 0 0,1-1 0 0 0,6 0 37 0 0,-1-2-1 0 0,0 1 1 0 0,0-2-1 0 0,0 1 1 0 0,0 0-1 0 0,0-2 0 0 0,-1 1 1 0 0,7-5-1 0 0,-9 5-451 0 0,0-1-1 0 0,1 0 0 0 0,-1 1 1 0 0,-1-1-1 0 0,1 0 1 0 0,4-8-1 0 0,-4 6-667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 78 13071 0 0,'1'-1'295'0'0,"-1"-1"-1"0"0,2 1 1 0 0,-1-1 0 0 0,0 1-1 0 0,0-1 1 0 0,-1 0-1 0 0,1 1 1 0 0,0 0-1 0 0,-1-1 1 0 0,1 0-1 0 0,0 1 1 0 0,-1-2-1 0 0,0 2 1 0 0,1-1 0 0 0,-1 0-1 0 0,0 0 1 0 0,0 1-1 0 0,0-1 1 0 0,-1 0-1 0 0,1 1 1 0 0,-1-4-1 0 0,1 4-225 0 0,-1 0 0 0 0,1 0 0 0 0,-1 0-1 0 0,1 0 1 0 0,-1 1 0 0 0,1-1-1 0 0,0 0 1 0 0,-1 0 0 0 0,1 0-1 0 0,-1 0 1 0 0,0 1 0 0 0,0-1-1 0 0,0 1 1 0 0,1-1 0 0 0,0 0-1 0 0,-1 1 1 0 0,0-1 0 0 0,0 1-1 0 0,0-1 1 0 0,0 1 0 0 0,1 0-1 0 0,-2 0 1 0 0,1-1 0 0 0,0 1-1 0 0,0 0 1 0 0,0 0 0 0 0,1 0-1 0 0,-1 0 1 0 0,0 0 0 0 0,0 0-1 0 0,-1 0 1 0 0,2 0 0 0 0,-1 0-1 0 0,0 0 1 0 0,0 1 0 0 0,0-1-1 0 0,0 0 1 0 0,1 0 0 0 0,-1 0 0 0 0,-2 2-1 0 0,-1 0-17 0 0,1 0 1 0 0,-1 1-1 0 0,0-1 0 0 0,1 1 0 0 0,0-1 0 0 0,-1 2 0 0 0,1-1 1 0 0,0 0-1 0 0,0 1 0 0 0,0-1 0 0 0,1 1 0 0 0,0 0 0 0 0,0-1 1 0 0,0 1-1 0 0,0 1 0 0 0,-2 3 0 0 0,0 6 138 0 0,0 1-1 0 0,0-1 1 0 0,-2 22-1 0 0,6-33-188 0 0,-1 2 0 0 0,1-1 0 0 0,0 0 0 0 0,0 0 0 0 0,1 0 0 0 0,-1 0 0 0 0,2 7 0 0 0,-2-10 0 0 0,1-1 0 0 0,-1 1 0 0 0,0 0 0 0 0,1 0 0 0 0,-1-1 0 0 0,0 1 0 0 0,1 0 0 0 0,-1-1 0 0 0,1 1 0 0 0,0 0 0 0 0,-1 0 0 0 0,0-1 0 0 0,1 1 0 0 0,-1 0 0 0 0,1-1 0 0 0,0 1 0 0 0,0-1 0 0 0,0 0 0 0 0,-1 1 0 0 0,0-1 0 0 0,1 1 0 0 0,0-1 0 0 0,0 0 0 0 0,0 1 0 0 0,0-1 0 0 0,-1 0 0 0 0,1 1 0 0 0,0-1 0 0 0,0 0 0 0 0,0 0 0 0 0,0 0 0 0 0,-1 0 0 0 0,1 0 0 0 0,0 0 0 0 0,0-1 0 0 0,0 1 0 0 0,0 0 0 0 0,-1 0 0 0 0,1-1 0 0 0,0 1 0 0 0,0 0 0 0 0,1-1 0 0 0,3-2 75 0 0,1-1 0 0 0,-1 1 0 0 0,0 0 0 0 0,0-1 0 0 0,0 0-1 0 0,0 0 1 0 0,0-1 0 0 0,5-6 0 0 0,2-4 308 0 0,15-24 0 0 0,-24 34-217 0 0,1 0 0 0 0,-2-1-1 0 0,2 0 1 0 0,-2 0 0 0 0,1 0 0 0 0,-2 1-1 0 0,3-9 1 0 0,-4 12-138 0 0,0 0-1 0 0,0 0 1 0 0,1 0-1 0 0,-1 0 1 0 0,-1 0-1 0 0,1 0 1 0 0,0 0-1 0 0,0 0 1 0 0,0 0-1 0 0,-1-1 1 0 0,0 2-1 0 0,0-1 1 0 0,1 0-1 0 0,-2 0 1 0 0,2 0-1 0 0,-1 0 1 0 0,0 1-1 0 0,-1-1 1 0 0,1 0-1 0 0,0 1 1 0 0,-1-1-1 0 0,1 1 1 0 0,0 0-1 0 0,-1-1 1 0 0,-2-1-1 0 0,-9-3-581 0 0,11 4-193 0 0,0 1 1 0 0,-1 0-1 0 0,2 0 0 0 0,-2 0 0 0 0,2-1 0 0 0,-4-3 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39 1375 0 0,'11'-7'7162'0'0,"8"4"-4182"0"0,-17 3-2739 0 0,1 0 0 0 0,-1 0 1 0 0,0 0-1 0 0,0-1 0 0 0,1 1 1 0 0,-1-1-1 0 0,0 0 0 0 0,0 1 1 0 0,0-1-1 0 0,0 0 0 0 0,2-1 1 0 0,-3 1-154 0 0,0 1 1 0 0,-1 0 0 0 0,1-1-1 0 0,-1 1 1 0 0,0-1-1 0 0,1 1 1 0 0,-1 0 0 0 0,1 0-1 0 0,-1-1 1 0 0,1 0 0 0 0,-1 1-1 0 0,0-1 1 0 0,1 0-1 0 0,-1 1 1 0 0,0-1 0 0 0,1 0-1 0 0,-1 1 1 0 0,0-2 0 0 0,0 2-14 0 0,0 0 0 0 0,0-1 0 0 0,0 1 0 0 0,0-1 0 0 0,0 1 0 0 0,0-1 0 0 0,0 1 0 0 0,-1 0 0 0 0,1 0 0 0 0,0 0 0 0 0,0-1 0 0 0,-1 1 0 0 0,1 0 0 0 0,0-1 1 0 0,-1 1-1 0 0,1 0 0 0 0,0-1 0 0 0,-1 1 0 0 0,1 0 0 0 0,0 0 0 0 0,-1-1 0 0 0,1 1 0 0 0,-1-1 91 0 0,-1 1 0 0 0,0 0-1 0 0,1-1 1 0 0,0 0 0 0 0,-1 1 0 0 0,1 0 0 0 0,-1-1-1 0 0,0 1 1 0 0,1 0 0 0 0,0 0 0 0 0,-1 0-1 0 0,0 0 1 0 0,1 0 0 0 0,-3 1 0 0 0,2 0-86 0 0,-1 0 1 0 0,2-1 0 0 0,-2 1-1 0 0,1 0 1 0 0,-1 1-1 0 0,1-1 1 0 0,0 0 0 0 0,0 1-1 0 0,1-1 1 0 0,-2 0-1 0 0,1 1 1 0 0,1 0 0 0 0,-1 0-1 0 0,0 0 1 0 0,-2 3 0 0 0,4-3-33 0 0,-1-1 0 0 0,1 1 0 0 0,-1 0 1 0 0,1-1-1 0 0,-1 1 0 0 0,1 0 1 0 0,-1 0-1 0 0,1-1 0 0 0,0 1 1 0 0,0 0-1 0 0,0 0 0 0 0,0 0 1 0 0,0-1-1 0 0,1 1 0 0 0,-1 0 1 0 0,1 0-1 0 0,-1-1 0 0 0,1 1 1 0 0,-1 0-1 0 0,0-1 0 0 0,1 1 1 0 0,0-1-1 0 0,2 2 0 0 0,0 3-48 0 0,0 0 0 0 0,1-1 0 0 0,1 1 0 0 0,0-1 0 0 0,-1 0 0 0 0,1-1 0 0 0,0 1 0 0 0,1-1 0 0 0,-1 0 0 0 0,1 0 0 0 0,-1-1 0 0 0,1 1 0 0 0,0-1 0 0 0,1 0 0 0 0,6 2 0 0 0,-9-5 0 0 0,-1 1 4 0 0,1 1 0 0 0,0 0-1 0 0,0-1 1 0 0,0 2 0 0 0,4 2-1 0 0,-7-5-2 0 0,0 0 1 0 0,-1 1-1 0 0,1-1 0 0 0,-1 1 0 0 0,1-1 1 0 0,-1 0-1 0 0,0 0 0 0 0,0 1 0 0 0,0 0 1 0 0,1-1-1 0 0,-1 1 0 0 0,0 0 0 0 0,1-1 1 0 0,-1 1-1 0 0,0 0 0 0 0,0-1 0 0 0,1 0 0 0 0,-1 1 1 0 0,0-1-1 0 0,0 1 0 0 0,0 0 0 0 0,0 0 1 0 0,0-1-1 0 0,0 1 0 0 0,0-1 0 0 0,0 0 1 0 0,0 1-1 0 0,-1 0 0 0 0,1 0 0 0 0,0-1 0 0 0,0 1 1 0 0,-1 0-1 0 0,1-1 0 0 0,0 0 0 0 0,-1 0 1 0 0,1 1-1 0 0,0 0 0 0 0,0-1 0 0 0,0 1 1 0 0,-1-1-1 0 0,1 1 0 0 0,-1-1 0 0 0,1 1 0 0 0,-1-1 1 0 0,0 0-1 0 0,0 0 0 0 0,-5 7 173 0 0,-2 0-1 0 0,1-1 1 0 0,-1 0 0 0 0,0-1-1 0 0,-1 0 1 0 0,1-1-1 0 0,0 0 1 0 0,-2 0 0 0 0,-9 3-1 0 0,17-7-288 0 0,1 1 0 0 0,-1-1 0 0 0,0 0 0 0 0,2 0 1 0 0,-2 0-1 0 0,0 0 0 0 0,1 0 0 0 0,-1-1 0 0 0,0 1 0 0 0,1 0 0 0 0,-1-1 0 0 0,-1 0 0 0 0,2 1 63 0 0,1 0 0 0 0,0 0-1 0 0,-1 0 1 0 0,1-1 0 0 0,0 1 0 0 0,-1 0 0 0 0,1 0-1 0 0,0-1 1 0 0,0 1 0 0 0,-1 0 0 0 0,1 0 0 0 0,0-1-1 0 0,0 1 1 0 0,-1 0 0 0 0,1-1 0 0 0,0 1-1 0 0,0-1 1 0 0,0 1 0 0 0,0 0 0 0 0,0 0 0 0 0,0 0-1 0 0,0 0 1 0 0,0-2 0 0 0,0 2-13 0 0,0-1-1 0 0,0 0 1 0 0,0 0 0 0 0,0 1-1 0 0,1-1 1 0 0,-1 0 0 0 0,1 1 0 0 0,-1-1-1 0 0,1 0 1 0 0,-1 0 0 0 0,1 1-1 0 0,-1 0 1 0 0,1-1 0 0 0,-1 1-1 0 0,1-2 1 0 0,3-1-1559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0 106 4607 0 0,'1'1'317'0'0,"0"0"-1"0"0,0 0 1 0 0,-1-1 0 0 0,1 0-1 0 0,0 1 1 0 0,1 0-1 0 0,-1-1 1 0 0,-1 1-1 0 0,1-1 1 0 0,0 1-1 0 0,1-1 1 0 0,-1 1-1 0 0,-1-1 1 0 0,1 0-1 0 0,1 0 1 0 0,-1 0-1 0 0,0 0 1 0 0,0 0-1 0 0,0 0 1 0 0,0 0-1 0 0,1 0 1 0 0,-2 0-1 0 0,1 0 1 0 0,2-1-1 0 0,3 0 432 0 0,-1-1 0 0 0,0 1 0 0 0,9-5-1 0 0,-3 1-73 0 0,0 0 0 0 0,0-2 1 0 0,-1 0-1 0 0,0 0 0 0 0,0-1 0 0 0,16-16 0 0 0,-26 24-660 0 0,1-2 1 0 0,0 1-1 0 0,0 0 1 0 0,0-1-1 0 0,0 2 0 0 0,-1-2 1 0 0,1 1-1 0 0,-1-1 1 0 0,1 1-1 0 0,-1 0 1 0 0,1-1-1 0 0,-1 1 0 0 0,0 0 1 0 0,1-1-1 0 0,-1 0 1 0 0,0-2-1 0 0,0 3-7 0 0,0 1 1 0 0,-1-1-1 0 0,1 1 0 0 0,0-1 1 0 0,-1 0-1 0 0,1 0 0 0 0,0 0 0 0 0,-1 1 1 0 0,1-1-1 0 0,-1 1 0 0 0,1-1 1 0 0,0 1-1 0 0,0-1 0 0 0,-1 0 1 0 0,0 1-1 0 0,1-1 0 0 0,-1 1 0 0 0,0-1 1 0 0,1 1-1 0 0,-1 0 0 0 0,1 0 1 0 0,-1-1-1 0 0,0 1 0 0 0,1 0 1 0 0,-1-1-1 0 0,0 1 0 0 0,0 0 0 0 0,1 0 1 0 0,-1-1-1 0 0,0 1 0 0 0,0 0 1 0 0,0 0-1 0 0,0 0 0 0 0,-3 0 40 0 0,1 0-1 0 0,-1 0 1 0 0,-1 1-1 0 0,2-1 0 0 0,-1 1 1 0 0,1 0-1 0 0,-2-1 1 0 0,2 1-1 0 0,0 1 1 0 0,-1-1-1 0 0,0 0 1 0 0,1 1-1 0 0,-1 1 1 0 0,-4 2-1 0 0,5-2-4 0 0,-1 1 0 0 0,0 0 0 0 0,1 0 0 0 0,0-1 0 0 0,-1 1-1 0 0,1 1 1 0 0,0 0 0 0 0,1-1 0 0 0,-4 9 0 0 0,2-2-30 0 0,0 1-1 0 0,1-1 1 0 0,1 1-1 0 0,0-1 1 0 0,0 1-1 0 0,1 0 1 0 0,1 0 0 0 0,1 20-1 0 0,0-27 10 0 0,-1 0 0 0 0,1-1 0 0 0,0 1 0 0 0,0-1 0 0 0,0 1 0 0 0,3 6 0 0 0,-3-9-5 0 0,0-1 1 0 0,-1 0 0 0 0,1 0 0 0 0,0-1-1 0 0,0 1 1 0 0,-1 0 0 0 0,1 0-1 0 0,-1 0 1 0 0,1 0 0 0 0,0-1 0 0 0,1 0-1 0 0,-1 1 1 0 0,-1 0 0 0 0,1-1-1 0 0,0 1 1 0 0,0-1 0 0 0,1 1-1 0 0,-2-1 1 0 0,1 0 0 0 0,0 1 0 0 0,1-1-1 0 0,-1 0 1 0 0,-1 0 0 0 0,2 0-1 0 0,-1 0 1 0 0,0 0 0 0 0,0 0 0 0 0,0 0-1 0 0,0 0 1 0 0,0 0 0 0 0,1-1-1 0 0,-2 1 1 0 0,3-2 0 0 0,6 0-435 0 0,35-14 1070 0 0,-16 2-7595 0 0,-18 8 89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58 12671 0 0,'36'-17'4883'0'0,"-28"13"-4020"0"0,2 0-1 0 0,15-5 1 0 0,6 3-336 0 0,-24 6-730 0 0,-1-2 0 0 0,1 1 1 0 0,-1-1-1 0 0,0 1 0 0 0,0-1 1 0 0,0 0-1 0 0,7-3 0 0 0,-10 2-1285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 0 3679 0 0,'-6'6'9465'0'0,"0"3"-5512"0"0,-1 16-3510 0 0,4-16 564 0 0,-7 24-747 0 0,2 2 0 0 0,1-1 0 0 0,2 1 0 0 0,-2 52 0 0 0,6-68-260 0 0,2 1 0 0 0,0 0 0 0 0,1 0 0 0 0,8 35 0 0 0,-9-54 22 0 0,-1 1 0 0 0,1-1 0 0 0,0 0 0 0 0,-1 1 0 0 0,1-1 0 0 0,-1 0 0 0 0,1 0 0 0 0,0 1 0 0 0,0-1 0 0 0,0 0 0 0 0,0 0 0 0 0,-1 0 0 0 0,1 0 0 0 0,1 0 0 0 0,-1 0 0 0 0,0-1 0 0 0,0 1 0 0 0,0 0 0 0 0,1 0 0 0 0,-1 0 0 0 0,0-1 0 0 0,1 1 0 0 0,-1 0 0 0 0,0-1 0 0 0,1 0 0 0 0,-1 0 1 0 0,2 0-1 0 0,3 0 101 0 0,0 0 1 0 0,0 0 0 0 0,0 0-1 0 0,0-1 1 0 0,8-3 0 0 0,-10 3-104 0 0,0 0 0 0 0,0-1 1 0 0,1 1-1 0 0,-1-1 0 0 0,0 0 0 0 0,0 0 0 0 0,-1 0 1 0 0,2-1-1 0 0,-2 1 0 0 0,1-1 0 0 0,3-3 1 0 0,-5 3-975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2759 0 0,'3'-7'8788'0'0,"3"2"-5440"0"0,8-3-1237 0 0,-9 6-1590 0 0,0 0-1 0 0,0 0 1 0 0,0 1-1 0 0,0 0 1 0 0,0 0-1 0 0,10 0 1 0 0,32 3 477 0 0,-35-2-998 0 0,0 1 1 0 0,0-1-1 0 0,22-2 1 0 0,-22-1-385 0 0,16-2 924 0 0,-9 3-6743 0 0,-9 0-497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31 3223 0 0,'0'7'11998'0'0,"0"-6"-11585"0"0,8 0 3472 0 0,8-3-2759 0 0,15-10 586 0 0,-18 7-1437 0 0,-1 0-1 0 0,2 1 1 0 0,-2 0-1 0 0,2 1 1 0 0,14-1-1 0 0,-25 4-368 0 0,25-1-44 0 0,-26 2-288 0 0,0-1 0 0 0,0 0 0 0 0,0 1 1 0 0,0 0-1 0 0,0-1 0 0 0,3 2 0 0 0,-2 0-1862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1 9671 0 0,'-1'35'2452'0'0,"-3"1"-1"0"0,-11 45 0 0 0,3-10-221 0 0,8-48-2256 0 0,-7 69-387 0 0,9-77 343 0 0,2 0-1 0 0,0 0 1 0 0,1 0 0 0 0,3 17 0 0 0,-3-30 51 0 0,-1 0 0 0 0,1 1 0 0 0,0-2 0 0 0,-1 2 1 0 0,1-1-1 0 0,0 0 0 0 0,0 0 0 0 0,1 0 0 0 0,-2 0 1 0 0,2 0-1 0 0,1 3 0 0 0,-2-5 13 0 0,0 0 0 0 0,0 1 0 0 0,-1-1 0 0 0,1 1 0 0 0,0 0 0 0 0,-1-1 0 0 0,1 0 0 0 0,0 1 1 0 0,0-1-1 0 0,0 1 0 0 0,0-1 0 0 0,0 0 0 0 0,0 0 0 0 0,0 0 0 0 0,0 0 0 0 0,0 0 0 0 0,-1 0 0 0 0,1 0 0 0 0,0 0 0 0 0,0 0 0 0 0,0 0 1 0 0,0 0-1 0 0,0-1 0 0 0,0 1 0 0 0,0 0 0 0 0,0-1 0 0 0,0 1 0 0 0,0-1 0 0 0,-1 1 0 0 0,2-2 0 0 0,6-3 27 0 0,2-1 0 0 0,-3-1 0 0 0,1 0-1 0 0,0 0 1 0 0,0 0 0 0 0,-2-2 0 0 0,1 2 0 0 0,-1-1-1 0 0,0-1 1 0 0,-1 0 0 0 0,1 0 0 0 0,-1-1 0 0 0,-1 1-1 0 0,3-11 1 0 0,37-142 2008 0 0,-19 61-514 0 0,-23 95-1468 0 0,-1-2 199 0 0,0 19-96 0 0,-5 40 69 0 0,-10 57-1 0 0,-18 49-82 0 0,28-142-176 0 0,-2 17-201 0 0,3-19 5 0 0,3-11 31 0 0,0-4-81 0 0,3-9 297 0 0,0 0 1 0 0,0 0-1 0 0,2 1 0 0 0,0-1 0 0 0,0 1 0 0 0,0 0 0 0 0,1 1 1 0 0,0 0-1 0 0,1-1 0 0 0,0 1 0 0 0,0 1 0 0 0,1 0 0 0 0,0 0 1 0 0,0 1-1 0 0,1-1 0 0 0,0 2 0 0 0,1 0 0 0 0,-1 0 0 0 0,1 0 1 0 0,12-4-1 0 0,-21 10-6 0 0,0-1 0 0 0,0 1 0 0 0,-1-1 1 0 0,0 1-1 0 0,1 0 0 0 0,0-1 0 0 0,0 1 0 0 0,0 0 0 0 0,0 0 1 0 0,-1 0-1 0 0,1 0 0 0 0,0 0 0 0 0,0 0 0 0 0,1 0 0 0 0,-2 0 1 0 0,1 0-1 0 0,0 0 0 0 0,0 0 0 0 0,0 0 0 0 0,0 0 0 0 0,-1 1 1 0 0,0-1-1 0 0,1 0 0 0 0,0 1 0 0 0,0-1 0 0 0,0 1 0 0 0,0 0 1 0 0,0 0-1 0 0,0 0-2 0 0,0 1 1 0 0,0 0 0 0 0,0-1-1 0 0,-1 1 1 0 0,1 0 0 0 0,-1-1-1 0 0,1 1 1 0 0,-1 0 0 0 0,1-1-1 0 0,-1 1 1 0 0,0 0 0 0 0,0 4-1 0 0,0 10 37 0 0,-5 30 0 0 0,2-35-126 0 0,3 0 0 0 0,-2 0 1 0 0,2 0-1 0 0,0 0 0 0 0,0 0 1 0 0,3 15-1 0 0,2-13-459 0 0,0-10-1242 0 0,1-4-4155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77 115 9415 0 0,'3'0'452'0'0,"1"0"0"0"0,0-1 0 0 0,0 0-1 0 0,-1 0 1 0 0,1 0 0 0 0,0 0 0 0 0,-1 0 0 0 0,1-1-1 0 0,-1 0 1 0 0,0 0 0 0 0,1 0 0 0 0,-1 0-1 0 0,-1 0 1 0 0,2-1 0 0 0,-2 1 0 0 0,2-2-1 0 0,1-1 1 0 0,-4 3-355 0 0,1-1 0 0 0,0 2 0 0 0,-1-2 0 0 0,1 1 1 0 0,0 0-1 0 0,-1-1 0 0 0,-1 1 0 0 0,2-1 0 0 0,-1 1 0 0 0,0-1 0 0 0,-1 1 0 0 0,1-1 0 0 0,-1 0 0 0 0,0 0 0 0 0,0 1 0 0 0,1-1 0 0 0,-1 1 1 0 0,-1-2-1 0 0,1 2 0 0 0,0-1 0 0 0,0 1 0 0 0,0-1 0 0 0,-1 1 0 0 0,0-1 0 0 0,-2-3 0 0 0,3 6-91 0 0,0-1 1 0 0,0 0-1 0 0,-1 0 0 0 0,0 0 0 0 0,1 0 0 0 0,-1 1 1 0 0,0-1-1 0 0,0 0 0 0 0,1 1 0 0 0,0-1 1 0 0,-1 0-1 0 0,0 0 0 0 0,0 1 0 0 0,0 0 0 0 0,0 0 1 0 0,1-1-1 0 0,-1 1 0 0 0,0-1 0 0 0,0 1 1 0 0,0 0-1 0 0,0-1 0 0 0,0 1 0 0 0,0 0 0 0 0,0 0 1 0 0,0 0-1 0 0,0 0 0 0 0,1 0 0 0 0,-2 0 0 0 0,1 0 1 0 0,0 0-1 0 0,0 0 0 0 0,0 0 0 0 0,1 1 1 0 0,-1-1-1 0 0,0 1 0 0 0,0-1 0 0 0,0 1 0 0 0,0-1 1 0 0,1 0-1 0 0,-3 1 0 0 0,-3 3 27 0 0,0 1-1 0 0,1-1 1 0 0,-1 1-1 0 0,-6 7 1 0 0,8-8-7 0 0,-7 6 131 0 0,1 1-1 0 0,0 0 1 0 0,-14 22 0 0 0,21-28-76 0 0,0 0 0 0 0,0 0 1 0 0,1 0-1 0 0,-1 1 0 0 0,2-1 1 0 0,-1 1-1 0 0,0 0 0 0 0,1-1 1 0 0,0 0-1 0 0,0 1 0 0 0,0 0 1 0 0,1 9-1 0 0,0-15-44 0 0,0 1 0 0 0,0 0 0 0 0,1 0-1 0 0,-1 0 1 0 0,0 0 0 0 0,0 0 0 0 0,1 0 0 0 0,-1 0-1 0 0,1-1 1 0 0,-1 1 0 0 0,0 0 0 0 0,0-1 0 0 0,1 1-1 0 0,-1 0 1 0 0,1 0 0 0 0,0 0 0 0 0,0-1 0 0 0,-1 1-1 0 0,1 0 1 0 0,-1-1 0 0 0,1 0 0 0 0,0 1 0 0 0,0-1-1 0 0,0 1 1 0 0,0-1 0 0 0,-1 0 0 0 0,1 1 0 0 0,0-1-1 0 0,0 0 1 0 0,0 1 0 0 0,0-1 0 0 0,-1 0-1 0 0,1 0 1 0 0,0 0 0 0 0,0 0 0 0 0,0 0 0 0 0,0 0-1 0 0,-1 0 1 0 0,2-1 0 0 0,6 0 324 0 0,-2 0 1 0 0,0 0-1 0 0,1-1 0 0 0,6-3 0 0 0,-6 3 34 0 0,4-2-326 0 0,16-8 0 0 0,-19 8-939 0 0,-1 0 1 0 0,0-1-1 0 0,7-5 0 0 0,-7 3-350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120 62 4607 0 0,'1'-3'1805'0'0,"1"0"0"0"0,0-1-1 0 0,-2 1 1 0 0,1-1-1 0 0,2-5 1 0 0,-3 7-1299 0 0,0-1 0 0 0,1 1 1 0 0,-1 0-1 0 0,0 0 0 0 0,0 0 0 0 0,0 0 0 0 0,-1 0 1 0 0,1-1-1 0 0,-1 1 0 0 0,-1-4 0 0 0,2 6-444 0 0,-1-1-1 0 0,1 1 1 0 0,0-1-1 0 0,-1 0 1 0 0,0 1-1 0 0,1-1 1 0 0,-1 0-1 0 0,0 1 1 0 0,0 0-1 0 0,1 0 1 0 0,0 0-1 0 0,-1-1 1 0 0,0 1-1 0 0,0-1 1 0 0,0 1-1 0 0,0 0 1 0 0,1 0-1 0 0,-1 0 1 0 0,0-1-1 0 0,0 1 1 0 0,1 0-1 0 0,-1 0 1 0 0,0 0-1 0 0,1 0 1 0 0,-1 1-1 0 0,0-1 1 0 0,0 0-1 0 0,0 0 1 0 0,0 1-1 0 0,0 0 1 0 0,-26 9 255 0 0,25-10-261 0 0,-4 4-20 0 0,1 0 0 0 0,0-1 0 0 0,-1 2 0 0 0,1-1 0 0 0,0 0 0 0 0,0 1 0 0 0,-7 9 0 0 0,9-11-24 0 0,0 1 0 0 0,1 0 0 0 0,-1 1 0 0 0,1-1 0 0 0,-1 1 0 0 0,1-1-1 0 0,1 1 1 0 0,-1-1 0 0 0,0 1 0 0 0,2 0 0 0 0,-2 5 0 0 0,1-8-11 0 0,1 0 0 0 0,1-1 0 0 0,-1 1 0 0 0,0-1 0 0 0,0 1 1 0 0,1-1-1 0 0,-1 1 0 0 0,1 0 0 0 0,-1-1 0 0 0,0 0 0 0 0,1 1 0 0 0,-1 0 1 0 0,1-2-1 0 0,0 2 0 0 0,0 0 0 0 0,0-1 0 0 0,0 0 0 0 0,0 0 0 0 0,0 0 1 0 0,1 1-1 0 0,-2-1 0 0 0,2-1 0 0 0,-1 1 0 0 0,1 0 0 0 0,-2 0 0 0 0,2 0 1 0 0,0 0-1 0 0,2 0 0 0 0,4 2-13 0 0,1 0-1 0 0,-1-1 1 0 0,1 0 0 0 0,10 1-1 0 0,0-1 12 0 0,-15-1-53 0 0,-1 0-1 0 0,2 0 1 0 0,-2 1-1 0 0,1-2 0 0 0,-1 2 1 0 0,1 0-1 0 0,-1-1 1 0 0,4 4-1 0 0,-5-4 33 0 0,-2-1 1 0 0,1 1-1 0 0,0 0 0 0 0,0 1 1 0 0,0-1-1 0 0,0-1 0 0 0,-1 1 1 0 0,1 1-1 0 0,-1-1 0 0 0,1 0 0 0 0,0 0 1 0 0,-1 1-1 0 0,1-1 0 0 0,-1 1 1 0 0,0-2-1 0 0,1 2 0 0 0,-1-1 1 0 0,0 1-1 0 0,0-2 0 0 0,0 2 1 0 0,0 0-1 0 0,0-1 0 0 0,0 0 1 0 0,-1 0-1 0 0,1 1 0 0 0,0-1 1 0 0,-2 2-1 0 0,1 1 39 0 0,-1 1 0 0 0,0-1-1 0 0,0 2 1 0 0,0-2 0 0 0,-7 8 0 0 0,9-11-8 0 0,-1 0 0 0 0,0 0 0 0 0,0 0 0 0 0,0 0 0 0 0,0-1 0 0 0,1 1 0 0 0,-1 0 0 0 0,0 0 1 0 0,-1 0-1 0 0,1-1 0 0 0,1 1 0 0 0,-2-1 0 0 0,0 1 0 0 0,1-1-7 0 0,1 0 0 0 0,-1 0 1 0 0,0 0-1 0 0,1 0 0 0 0,-1 0 0 0 0,0 0 0 0 0,0 0 1 0 0,1-1-1 0 0,0 1 0 0 0,-1 0 0 0 0,0 0 0 0 0,0 0 1 0 0,1 0-1 0 0,-1 0 0 0 0,0-1 0 0 0,1 1 0 0 0,0-1 1 0 0,-1 1-1 0 0,1-1 0 0 0,-1 1 0 0 0,0-1 0 0 0,1 0 1 0 0,-1 1-1 0 0,1 0 0 0 0,-1-2 0 0 0,1 1-62 0 0,-1-1 1 0 0,0 2-1 0 0,0-2 0 0 0,1 0 0 0 0,-1 0 0 0 0,1 2 1 0 0,-1-2-1 0 0,1 0 0 0 0,0 1 0 0 0,0 0 0 0 0,0-1 1 0 0,0 0-1 0 0,0 1 0 0 0,0-4 0 0 0,0 3-496 0 0,1-1-1 0 0,-1-1 0 0 0,1 2 1 0 0,1-2-1 0 0,-1 1 1 0 0,1-3-1 0 0,1-1-1314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0 13271 0 0,'-1'5'5326'0'0,"-6"40"-1581"0"0,7-34-3495 0 0,0 2-1 0 0,1 0 1 0 0,0-2 0 0 0,5 21 0 0 0,-3-21-1004 0 0,0 1 0 0 0,9 17 1 0 0,-10-25-1010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0 3679 0 0,'-8'3'9124'0'0,"8"-3"-8668"0"0,-1 0-242 0 0,1 0 1 0 0,0 1-1 0 0,0-1 1 0 0,0 0-1 0 0,0 1 0 0 0,0-1 1 0 0,0 1-1 0 0,0-1 1 0 0,0 0-1 0 0,-1 1 1 0 0,1-1-1 0 0,1 0 0 0 0,-1 1 1 0 0,0-1-1 0 0,0 0 1 0 0,0 0-1 0 0,0 0 1 0 0,0 1-1 0 0,0 0 0 0 0,1 0-268 0 0,0 1-1 0 0,-1-2 0 0 0,1 2 1 0 0,0-1-1 0 0,0 1 0 0 0,0-1 1 0 0,0-1-1 0 0,-1 1 0 0 0,1 0 1 0 0,3 2-1 0 0,-3-2-1346 0 0,2 1-65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24 6447 0 0,'-7'-10'6927'0'0,"7"10"-6815"0"0,-1-1-1 0 0,1 0 1 0 0,-1 0-1 0 0,1 0 1 0 0,-1 0-1 0 0,0 1 1 0 0,0-1-1 0 0,1 0 1 0 0,0 1-1 0 0,-1-1 1 0 0,0 0 0 0 0,0 0-1 0 0,0 1 1 0 0,0 0-1 0 0,1 0 1 0 0,-1-1-1 0 0,0 1 1 0 0,0-1-1 0 0,0 1 1 0 0,0 0-1 0 0,0-1 1 0 0,1 1-1 0 0,-1 0 1 0 0,0 0 0 0 0,0 0-1 0 0,0 0 1 0 0,0 0-1 0 0,0 0 1 0 0,0 0-1 0 0,0 0 1 0 0,-1 1-1 0 0,-2 0 37 0 0,0 0-1 0 0,1 1 1 0 0,-1 0-1 0 0,1-1 1 0 0,0 2-1 0 0,-1-1 1 0 0,2 0-1 0 0,-1 1 1 0 0,0-1 0 0 0,0 1-1 0 0,1 0 1 0 0,-1 0-1 0 0,1 0 1 0 0,-1 0-1 0 0,2 0 1 0 0,-4 5-1 0 0,2-2 86 0 0,1 0-1 0 0,-2 0 0 0 0,3 0 1 0 0,-2 0-1 0 0,2 0 1 0 0,-1 0-1 0 0,1 0 0 0 0,0 1 1 0 0,0 6-1 0 0,1-12-232 0 0,0-1-1 0 0,0 1 0 0 0,0 0 1 0 0,0-1-1 0 0,0 1 0 0 0,0 0 1 0 0,0-1-1 0 0,0 0 0 0 0,0 1 0 0 0,0 0 1 0 0,0-1-1 0 0,1 1 0 0 0,-1 0 1 0 0,0-1-1 0 0,0 1 0 0 0,1-1 1 0 0,0 0-1 0 0,-1 0 0 0 0,0 0 0 0 0,0 0 1 0 0,1 0-1 0 0,-1 0 0 0 0,0 0 0 0 0,0 0 0 0 0,1 0 1 0 0,-1 0-1 0 0,0 0 0 0 0,0 0 0 0 0,0 0 0 0 0,0 0 1 0 0,0 0-1 0 0,0 0 0 0 0,0 0 0 0 0,1 0 0 0 0,-1 0 1 0 0,0 0-1 0 0,0 0 0 0 0,0 0 0 0 0,1-1 0 0 0,-1 1 1 0 0,0 0-1 0 0,0 0 0 0 0,0 0 0 0 0,0-1 0 0 0,1 1 1 0 0,9-19-19 0 0,-6 8 142 0 0,-3 7-86 0 0,0 1-1 0 0,0 0 1 0 0,0 0 0 0 0,1 1-1 0 0,0-2 1 0 0,-1 2-1 0 0,4-6 1 0 0,-5 7-37 0 0,1 1 1 0 0,-1 0-1 0 0,0 0 0 0 0,1 0 1 0 0,-1 0-1 0 0,1 0 1 0 0,-1 0-1 0 0,0 0 0 0 0,1 0 1 0 0,-1 0-1 0 0,0 0 1 0 0,1 0-1 0 0,-1 0 1 0 0,0 0-1 0 0,0 0 0 0 0,0 0 1 0 0,1 0-1 0 0,-1 0 1 0 0,0 0-1 0 0,1 0 0 0 0,-1 1 1 0 0,0-1-1 0 0,1 0 1 0 0,-1 0-1 0 0,0 0 0 0 0,1 1 1 0 0,-1-1-1 0 0,0 0 1 0 0,0 0-1 0 0,1 1 0 0 0,-1-1 1 0 0,0 0-1 0 0,0 1 1 0 0,0-1-1 0 0,0 0 0 0 0,0 0 1 0 0,0 0-1 0 0,0 0 1 0 0,0 1-1 0 0,0 0 0 0 0,9 15-16 0 0,-8-13-8 0 0,6 15-408 0 0,0 1 1 0 0,-1-1-1 0 0,-1 1 1 0 0,6 36-1 0 0,-9-40 412 0 0,-1 0 0 0 0,0 1 0 0 0,-1-2 0 0 0,-1 1-1 0 0,-1 0 1 0 0,-5 29 0 0 0,4-37 16 0 0,1 0 0 0 0,-1 0 0 0 0,0 0 1 0 0,-1-1-1 0 0,-5 10 0 0 0,8-12 26 0 0,-1-2 1 0 0,-1 1-1 0 0,2-2 1 0 0,-2 2-1 0 0,2 0 1 0 0,-2-2-1 0 0,1 2 0 0 0,-1-2 1 0 0,1 1-1 0 0,-1 0 1 0 0,0-1-1 0 0,1 1 1 0 0,-1-1-1 0 0,0 1 1 0 0,-6 0-1 0 0,8-2 24 0 0,1 0 1 0 0,-1 1-1 0 0,0-1 0 0 0,1 0 1 0 0,0 0-1 0 0,-1 0 0 0 0,0 0 1 0 0,0 0-1 0 0,0 0 0 0 0,1-1 0 0 0,-1 1 1 0 0,1 0-1 0 0,-1 0 0 0 0,1-1 1 0 0,-1 1-1 0 0,0 0 0 0 0,1 0 1 0 0,-1 0-1 0 0,0 0 0 0 0,1-1 0 0 0,0 1 1 0 0,-1-1-1 0 0,0 0 0 0 0,0-1 38 0 0,0 1 0 0 0,0 1 1 0 0,1-2-1 0 0,0 1 0 0 0,-1-1 0 0 0,1 2 0 0 0,0-2 0 0 0,-1 1 0 0 0,1-1 0 0 0,0 2 0 0 0,-1-4 0 0 0,1-1 88 0 0,0 0-1 0 0,1 0 1 0 0,-1 0-1 0 0,1 0 1 0 0,1-7-1 0 0,1 5-115 0 0,-1 1-1 0 0,2-1 0 0 0,-2 0 0 0 0,1 1 0 0 0,2 0 0 0 0,-1 0 0 0 0,0 0 0 0 0,0 0 0 0 0,1 0 0 0 0,9-8 0 0 0,5-1-610 0 0,-1 1 0 0 0,22-12 0 0 0,-30 19-69 0 0,5-3-1178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75 2303 0 0,'-3'-12'10165'0'0,"2"4"-5073"0"0,1 6-3799 0 0,1 3-488 0 0,1 11 375 0 0,3 4-1061 0 0,-3 1-1 0 0,1 1 1 0 0,-2-1 0 0 0,-1 23-1 0 0,4-56 195 0 0,-1-1 0 0 0,1 1 0 0 0,1 0-1 0 0,1 0 1 0 0,0 0 0 0 0,1 1 0 0 0,16-26 0 0 0,-21 39-276 0 0,-2 1 1 0 0,1 0-1 0 0,1-1 0 0 0,-1 0 1 0 0,0 2-1 0 0,0-2 1 0 0,1 1-1 0 0,0-1 0 0 0,-1 2 1 0 0,1-1-1 0 0,0-1 0 0 0,-1 1 1 0 0,1 0-1 0 0,0 1 1 0 0,-1 0-1 0 0,1-1 0 0 0,0 1 1 0 0,4-2-1 0 0,-5 2 3 0 0,0 1 1 0 0,1-1-1 0 0,-1 0 0 0 0,1 0 0 0 0,0 1 1 0 0,-1-1-1 0 0,0 1 0 0 0,1-1 0 0 0,0 0 0 0 0,-2 1 1 0 0,2 0-1 0 0,0 0 0 0 0,-1 0 0 0 0,0 0 1 0 0,0-1-1 0 0,0 2 0 0 0,1-1 0 0 0,-1 0 1 0 0,-1 0-1 0 0,1 0 0 0 0,1 0 0 0 0,-1 1 1 0 0,0 1-1 0 0,3 3 71 0 0,-2 1 1 0 0,2 0-1 0 0,-2 0 0 0 0,0 0 1 0 0,2 10-1 0 0,-2-11-115 0 0,-1 1 1 0 0,1 0-1 0 0,0 0 0 0 0,1-1 0 0 0,5 11 0 0 0,-3-11-790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1 2759 0 0,'-12'3'14457'0'0,"10"-3"-14419"0"0,-3 0 1765 0 0,4 0-1604 0 0,-1 0 0 0 0,1 0 0 0 0,0 1 0 0 0,-1-1 0 0 0,1 0 0 0 0,-1 1 0 0 0,2-1 0 0 0,-2 1 0 0 0,1-1 0 0 0,-1 1 0 0 0,2 0 0 0 0,-3-1 0 0 0,3 0-197 0 0,0 1 0 0 0,0-1 0 0 0,1 0 0 0 0,-1 0 0 0 0,0 1-1 0 0,1-1 1 0 0,-1 0 0 0 0,0 0 0 0 0,1 0 0 0 0,-1 1-1 0 0,0-1 1 0 0,0 0 0 0 0,0 0 0 0 0,0 0 0 0 0,1 0-1 0 0,-1 0 1 0 0,0 0 0 0 0,1 0 0 0 0,-1 0 0 0 0,1 0-1 0 0,-1 0 1 0 0,0 0 0 0 0,1 0 0 0 0,-1 0 0 0 0,1 0-1 0 0,9-1-1751 0 0,-5 0-3150 0 0,2 0-1574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 52 3223 0 0,'11'-7'2336'0'0,"1"0"0"0"0,-2-2 0 0 0,1 1-1 0 0,11-13 1 0 0,-24 29-751 0 0,-6 6 359 0 0,-15 17-1535 0 0,2-4 107 0 0,-24 39-1 0 0,2 19-294 0 0,37-71-219 0 0,1 0 0 0 0,0 0 1 0 0,1 2-1 0 0,-3 17 0 0 0,6-18 43 0 0,-1 0 0 0 0,1 1 1 0 0,2 17-1 0 0,0-24 76 0 0,0 1 1 0 0,0-1 0 0 0,2-1-1 0 0,-1 2 1 0 0,1-2 0 0 0,7 15-1 0 0,-4-8-445 0 0,3-1 0 0 0,-1 1 0 0 0,1-1 0 0 0,21 25 0 0 0,-23-34-1600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 11231 0 0,'-5'4'6364'0'0,"11"0"-5424"0"0,-3-3-764 0 0,1 0 0 0 0,-1-1 0 0 0,0 0 1 0 0,1 0-1 0 0,-2 0 0 0 0,1 0 0 0 0,1 0 0 0 0,-1-1 0 0 0,0 0 0 0 0,0 0 0 0 0,5-1 0 0 0,13-3 269 0 0,6 4-429 0 0,-1 1 1 0 0,33 4 0 0 0,-45-3-498 0 0,-11 0 111 0 0,0-1 0 0 0,0-1 0 0 0,-1 1 0 0 0,2 0 0 0 0,-2-1 0 0 0,7-2 0 0 0,2 1-2979 0 0,-8 1 1497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 47 5527 0 0,'0'-5'1060'0'0,"0"1"0"0"0,-1 0-1 0 0,-1-1 1 0 0,0-4-1 0 0,1 8-831 0 0,1 0 0 0 0,-1-1 0 0 0,1 1 1 0 0,-1 0-1 0 0,0 0 0 0 0,0 0 0 0 0,1 0 0 0 0,-1-1 0 0 0,0 1 0 0 0,0 1 0 0 0,0-1 0 0 0,0 0 0 0 0,1 0 0 0 0,-1 0 0 0 0,0 0 0 0 0,-1 1 0 0 0,1-1 0 0 0,-2-1 0 0 0,2 2-116 0 0,0 0-1 0 0,1 0 1 0 0,-1 0-1 0 0,0 0 1 0 0,0 1-1 0 0,0-1 1 0 0,1 0 0 0 0,-1 0-1 0 0,1 0 1 0 0,-1 1-1 0 0,0-1 1 0 0,0 0-1 0 0,0 1 1 0 0,0-1 0 0 0,1 0-1 0 0,0 0 1 0 0,-1 1-1 0 0,0 0 1 0 0,1-1-1 0 0,-1 1 1 0 0,0 0 0 0 0,1-1-1 0 0,-1 1 1 0 0,1-1-1 0 0,0 1 1 0 0,0-1 0 0 0,-1 2-1 0 0,-11 22 717 0 0,10-19-1121 0 0,1-4 208 0 0,-20 62-356 0 0,19-58 525 0 0,0 1 0 0 0,2 1 0 0 0,-2-1 0 0 0,2 0 0 0 0,-1 0 0 0 0,1 0 0 0 0,0-1 0 0 0,3 12 0 0 0,-3-16-68 0 0,0 0 1 0 0,0 0-1 0 0,0-1 0 0 0,0 1 0 0 0,0-1 1 0 0,0 0-1 0 0,0 1 0 0 0,0 0 0 0 0,0-1 1 0 0,1 1-1 0 0,-1 0 0 0 0,0-1 0 0 0,1 1 0 0 0,-1-1 1 0 0,1 0-1 0 0,-1 1 0 0 0,1-1 0 0 0,-1 1 1 0 0,1-1-1 0 0,-1 1 0 0 0,0-1 0 0 0,0 0 1 0 0,1 1-1 0 0,0-1 0 0 0,0 1 0 0 0,0-1-3 0 0,0 0-1 0 0,-1 0 1 0 0,1 0-1 0 0,-1-1 1 0 0,1 1 0 0 0,0 0-1 0 0,0 0 1 0 0,0-1-1 0 0,-1 1 1 0 0,0 0-1 0 0,1-1 1 0 0,0 1-1 0 0,0-1 1 0 0,-1 1-1 0 0,1-1 1 0 0,0 1 0 0 0,-1-1-1 0 0,5-3 34 0 0,-2-1 0 0 0,0 1 0 0 0,1 0 0 0 0,2-6 0 0 0,11-15 90 0 0,-10 15-111 0 0,-1-1-1 0 0,6-11 1 0 0,-11 21-21 0 0,-1 0-1 0 0,0 1 1 0 0,0-1-1 0 0,1 0 1 0 0,-1 1 0 0 0,0 0-1 0 0,0-1 1 0 0,0 0-1 0 0,0 1 1 0 0,0-1-1 0 0,0 0 1 0 0,0 1 0 0 0,0-1-1 0 0,0 1 1 0 0,-1-1-1 0 0,1 1 1 0 0,0-1-1 0 0,0 0 1 0 0,-1 1 0 0 0,1-1-1 0 0,0 1 1 0 0,-1-1-1 0 0,0 0 1 0 0,1 1-7 0 0,0 0 0 0 0,0 0 0 0 0,0-1 1 0 0,0 1-1 0 0,0 0 0 0 0,-1 0 0 0 0,1 0 0 0 0,0 0 0 0 0,-1 0 1 0 0,1 0-1 0 0,0-1 0 0 0,0 1 0 0 0,-1 0 0 0 0,1 0 0 0 0,0 0 1 0 0,-1 0-1 0 0,1 0 0 0 0,0 0 0 0 0,-1 0 0 0 0,1 0 0 0 0,0 0 1 0 0,0 0-1 0 0,0 0 0 0 0,0 1 0 0 0,-1-1 0 0 0,1 0 0 0 0,0 0 1 0 0,0 0-1 0 0,-1 0 0 0 0,1 0 0 0 0,0 1 0 0 0,-1-1 0 0 0,1 0 1 0 0,0 0-1 0 0,0 0 0 0 0,0 0 0 0 0,-1 0 0 0 0,1 0 0 0 0,0 0 1 0 0,0 1-1 0 0,0-1 0 0 0,-1 0 0 0 0,1 0 0 0 0,0 1 0 0 0,0-1 1 0 0,0 0-1 0 0,0 1 0 0 0,0-1 0 0 0,0 1 0 0 0,0 1-12 0 0,0 0 0 0 0,-1 0 0 0 0,1 0 0 0 0,0 1 0 0 0,0-2 0 0 0,0 2 0 0 0,1-1 0 0 0,-1 0 0 0 0,0 0 0 0 0,0 0 0 0 0,1 1 0 0 0,-1-1 0 0 0,3 3 0 0 0,2 12 305 0 0,-4-12-234 0 0,-1 0-1 0 0,1 0 0 0 0,0-1 1 0 0,1 0-1 0 0,-1 0 1 0 0,1 0-1 0 0,0 1 1 0 0,0-1-1 0 0,3 5 1 0 0,-5-8-103 0 0,1 0 1 0 0,0 0-1 0 0,0 0 1 0 0,0 0-1 0 0,0 0 1 0 0,-1 0 0 0 0,1 0-1 0 0,0-1 1 0 0,0 0-1 0 0,1 1 1 0 0,-2 0-1 0 0,1-1 1 0 0,0 1 0 0 0,1 0-1 0 0,-1-1 1 0 0,-1 1-1 0 0,2-1 1 0 0,-1 0-1 0 0,1 1 1 0 0,-2-1 0 0 0,2 0-1 0 0,-1 0 1 0 0,0 0-1 0 0,0 0 1 0 0,0 0 0 0 0,1 0-1 0 0,-1-1 1 0 0,0 1-1 0 0,0 0 1 0 0,0-1-1 0 0,1 1 1 0 0,-1-1 0 0 0,0 1-1 0 0,0-1 1 0 0,0 0-1 0 0,0 1 1 0 0,0-1-1 0 0,0 1 1 0 0,1-3 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108 249 1375 0 0,'2'-4'7172'0'0,"1"-9"-3495"0"0,-3 12-3148 0 0,2-6 132 0 0,-1 1-1 0 0,0 0 1 0 0,0 0 0 0 0,0 0 0 0 0,-1 0 0 0 0,0-1 0 0 0,-1-7 0 0 0,0 13-555 0 0,1 0 0 0 0,0-1-1 0 0,-1 1 1 0 0,1 0 0 0 0,0-1 0 0 0,0 1 0 0 0,-1 0 0 0 0,0 0 0 0 0,0 0-1 0 0,0-1 1 0 0,0 1 0 0 0,1 0 0 0 0,-1 0 0 0 0,0 0 0 0 0,-2-2-1 0 0,2 3-26 0 0,0-1-1 0 0,-1 1 0 0 0,1-1 0 0 0,0 1 0 0 0,0-1 0 0 0,-1 1 0 0 0,1-1 0 0 0,0 1 0 0 0,-1 0 0 0 0,0 0 0 0 0,2 0 0 0 0,-2 0 1 0 0,1 0-1 0 0,-1 0 0 0 0,1 1 0 0 0,0-1 0 0 0,-1 0 0 0 0,1 1 0 0 0,-2 0 0 0 0,-1 0-8 0 0,0 1 1 0 0,1 0-1 0 0,0 0 0 0 0,-1 0 0 0 0,0 1 1 0 0,2-1-1 0 0,-2 1 0 0 0,1-1 1 0 0,1 1-1 0 0,-1 0 0 0 0,0 0 0 0 0,1 1 1 0 0,-1-1-1 0 0,1 0 0 0 0,-3 8 0 0 0,-1 0-69 0 0,2 1 0 0 0,0 0 0 0 0,-6 23 0 0 0,9-31-30 0 0,1 1-1 0 0,-1 0 1 0 0,1-1-1 0 0,0 0 1 0 0,0 1-1 0 0,0-1 1 0 0,2 7-1 0 0,-2-10 25 0 0,0 0 0 0 0,0 0 0 0 0,1 0 0 0 0,-1-1 1 0 0,0 1-1 0 0,0 0 0 0 0,0 0 0 0 0,0 0 0 0 0,1 0 0 0 0,-1-1 0 0 0,1 0 0 0 0,-1 1 0 0 0,1 0 0 0 0,0 0 0 0 0,-1-1 1 0 0,1 1-1 0 0,-1 0 0 0 0,1-1 0 0 0,-1 1 0 0 0,1-1 0 0 0,0 0 0 0 0,0 0 0 0 0,0 1 0 0 0,-1-1 0 0 0,1 1 0 0 0,-1-1 0 0 0,1 0 1 0 0,0 0-1 0 0,0 1 0 0 0,0-1 0 0 0,-1 0 0 0 0,1 0 0 0 0,0 0 0 0 0,0 0 0 0 0,0 0 0 0 0,0 0 0 0 0,-1 0 0 0 0,1-1 0 0 0,0 1 1 0 0,0 0-1 0 0,0 0 0 0 0,0-1 0 0 0,-1 1 0 0 0,1-1 0 0 0,-1 1 0 0 0,1 0 0 0 0,1-1 0 0 0,4-3 5 0 0,0 1 0 0 0,-1-1 0 0 0,1 0 0 0 0,-1-1 0 0 0,1 0 0 0 0,-1 1 0 0 0,-1-1 0 0 0,1-1 0 0 0,-1 1 0 0 0,1-1 0 0 0,-2 0 0 0 0,1 0 0 0 0,0 1 0 0 0,3-14 0 0 0,2-6 0 0 0,-1 0 0 0 0,7-41 0 0 0,-13 53 0 0 0,0 7 1 0 0,1-10 11 0 0,1 1 1 0 0,-2-2 0 0 0,0 1-1 0 0,-1-23 1 0 0,-9 62-13 0 0,0 24 16 0 0,1 0 0 0 0,3 0 0 0 0,1 73 0 0 0,4-115-15 0 0,-1 0 0 0 0,1 0 0 0 0,0 0-1 0 0,2 6 1 0 0,-3-11-1 0 0,1 1 0 0 0,-1 0-1 0 0,0 0 1 0 0,1 0 0 0 0,-1 0 0 0 0,1-1-1 0 0,-1 0 1 0 0,1 1 0 0 0,0 0-1 0 0,-1 0 1 0 0,0-1 0 0 0,1 1 0 0 0,-1 0-1 0 0,3 0 1 0 0,-3-1 0 0 0,1 0-1 0 0,-1 0 0 0 0,0 0 1 0 0,1 0-1 0 0,-1 0 0 0 0,1 0 1 0 0,0 0-1 0 0,-1 0 0 0 0,1 0 1 0 0,0 0-1 0 0,-1 0 0 0 0,0 0 1 0 0,1 0-1 0 0,-1 0 1 0 0,1 0-1 0 0,-1 0 0 0 0,1 0 1 0 0,0-1-1 0 0,-1 1 0 0 0,1 0 1 0 0,-1-1-1 0 0,0 1 0 0 0,0-1 1 0 0,2 0-1 0 0,3-4-285 0 0,0 0-1 0 0,-1 0 0 0 0,1-1 1 0 0,5-6-1 0 0,-5 2-1032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59 267 3223 0 0,'1'-3'1306'0'0,"2"1"-1"0"0,-1-2 1 0 0,0 1-1 0 0,0 0 0 0 0,-1-1 1 0 0,0 1-1 0 0,1-1 1 0 0,0-7-1 0 0,3-15 1497 0 0,-5 26-2725 0 0,0-1 1 0 0,0 0 0 0 0,0 0-1 0 0,0 0 1 0 0,0 0-1 0 0,0 1 1 0 0,0-1 0 0 0,0 0-1 0 0,0 0 1 0 0,0 0-1 0 0,-1 0 1 0 0,1 0 0 0 0,-1 1-1 0 0,1-1 1 0 0,-2-2-1 0 0,2 3-23 0 0,0 0-1 0 0,-1-1 0 0 0,1 1 1 0 0,0 0-1 0 0,0 0 0 0 0,0 0 1 0 0,-1 0-1 0 0,1 0 0 0 0,-1 0 0 0 0,1-1 1 0 0,-1 1-1 0 0,1 0 0 0 0,-1 0 1 0 0,1 0-1 0 0,-1 0 0 0 0,1 0 1 0 0,0 0-1 0 0,0 0 0 0 0,-1 0 0 0 0,1 0 1 0 0,-1 0-1 0 0,0 0 0 0 0,-1 1 47 0 0,1-1 0 0 0,-1 0 0 0 0,0 1 0 0 0,1 0 1 0 0,0 0-1 0 0,-1 0 0 0 0,1 0 0 0 0,0 0 0 0 0,-1 0 0 0 0,1 1 0 0 0,0-1 0 0 0,0 0 0 0 0,0 0 0 0 0,-2 3 0 0 0,-5 10 6 0 0,0-1 0 0 0,2 2-1 0 0,-1 0 1 0 0,-6 26 0 0 0,12-38-106 0 0,1-2 0 0 0,-1 2 0 0 0,1-1 0 0 0,0 1 0 0 0,0-2 0 0 0,0 2 0 0 0,0-1 0 0 0,1 0 0 0 0,-1 1 0 0 0,1-1 0 0 0,-1 0 0 0 0,1 0 0 0 0,1 4 0 0 0,-1-5 0 0 0,-1 0 0 0 0,1 0 0 0 0,0-1 0 0 0,-1 1 0 0 0,0 0 0 0 0,1-1 0 0 0,0 1 0 0 0,-1-1 0 0 0,1 1 0 0 0,0 0 0 0 0,0-1 0 0 0,-1 1 0 0 0,1-1 0 0 0,0 1 0 0 0,0-1 0 0 0,0 0 0 0 0,0 0 0 0 0,-1 0 0 0 0,1 0 0 0 0,0 0 0 0 0,0 0 0 0 0,0 1 0 0 0,0-1 0 0 0,-1 0 0 0 0,2-1 0 0 0,-1 1 0 0 0,0 0 0 0 0,0 0 0 0 0,-1 0 0 0 0,1 0 0 0 0,0 0 0 0 0,0 0 0 0 0,0-1 0 0 0,0 1 0 0 0,-1-1 0 0 0,1 1 0 0 0,1-2 0 0 0,1 1-9 0 0,0-1 0 0 0,0-1 0 0 0,0 1 0 0 0,0-1 0 0 0,0 1 0 0 0,-1-1 0 0 0,1 0 0 0 0,-1 0 0 0 0,0 0 0 0 0,0 0 0 0 0,0 0 0 0 0,0 0 0 0 0,2-7 0 0 0,2-5-83 0 0,7-30-1 0 0,-7 23 68 0 0,6-16 11 0 0,-2 7-24 0 0,-2 0 0 0 0,9-54 0 0 0,-17 78 38 0 0,0 5 0 0 0,0 0 0 0 0,1 0 0 0 0,-1-1 0 0 0,0 1 0 0 0,0 1 0 0 0,0-2 0 0 0,1 1 0 0 0,0 0 0 0 0,0 0 0 0 0,1-2 0 0 0,-5 22 0 0 0,-9 40-29 0 0,-7 43 277 0 0,16-75-188 0 0,0-1-1 0 0,2 27 1 0 0,1-46-57 0 0,0-1 0 0 0,1 0 0 0 0,0 0 1 0 0,0 0-1 0 0,1 0 0 0 0,-2 0 1 0 0,2 0-1 0 0,1 0 0 0 0,-2 0 1 0 0,5 6-1 0 0,-4-8-24 0 0,-1-1 0 0 0,0-1 0 0 0,1 1 0 0 0,-1-1 0 0 0,1 0 1 0 0,-1 1-1 0 0,1 0 0 0 0,0-1 0 0 0,-1 0 0 0 0,2 0 0 0 0,-2 0 0 0 0,1 0 0 0 0,1 0 0 0 0,-2 0 0 0 0,1-1 0 0 0,0 1 0 0 0,0-1 0 0 0,1 1 1 0 0,-2-1-1 0 0,2 1 0 0 0,-1-1 0 0 0,0 0 0 0 0,1 0 0 0 0,-2 0 0 0 0,2-1 0 0 0,-2 1 0 0 0,5-2 0 0 0,-3 2-472 0 0,0 0 0 0 0,0-1 0 0 0,-1-1 0 0 0,1 1 0 0 0,-1 0 0 0 0,1 0 0 0 0,4-4 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0 11919 0 0,'0'2'352'0'0,"1"-1"0"0"0,-1 1 0 0 0,1 0 0 0 0,0-1 1 0 0,-1 1-1 0 0,1-1 0 0 0,-1 1 0 0 0,1-1 0 0 0,-1 1 0 0 0,0 0 0 0 0,0 2 0 0 0,-1 21 1555 0 0,0-14-1601 0 0,-10 125-156 0 0,11-126-906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1 8751 0 0,'-1'0'408'0'0,"1"0"-1"0"0,-3 3 2443 0 0,3-3-2443 0 0,0 0 1 0 0,0 0-1 0 0,-1 1 0 0 0,1-1 0 0 0,0 1 0 0 0,-1-1 1 0 0,1 1-1 0 0,0-1 0 0 0,0 1 0 0 0,0 0 0 0 0,0-1 1 0 0,0 0-1 0 0,-1 1 0 0 0,1 0-433 0 0,0-1 1 0 0,0 1 0 0 0,0-1-1 0 0,1 1 1 0 0,-1-1-1 0 0,0 1 1 0 0,0-1-1 0 0,0 0 1 0 0,0 0 0 0 0,0 0-1 0 0,1 1 1 0 0,-1-1-1 0 0,0 0 1 0 0,0 1-1 0 0,1-1 1 0 0,-1 1 0 0 0,0-1-1 0 0,0 0 1 0 0,0 1-1 0 0,0-1 1 0 0,1 0-1 0 0,-1 0 1 0 0,0 1 0 0 0,1-1-1 0 0,-1 0 1 0 0,1 0-1 0 0,-1 1 1 0 0,1-1-1 0 0,-1 0 1 0 0,3 0-858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40 9671 0 0,'26'-6'8387'0'0,"1"0"-5610"0"0,22-5-1501 0 0,-9 5-667 0 0,-5 1-1386 0 0,-12 1-5027 0 0,-16 2-1136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0 11631 0 0,'-5'9'1063'0'0,"2"0"0"0"0,0-1-1 0 0,0 1 1 0 0,-3 18 0 0 0,0-4-517 0 0,-18 96 951 0 0,22-101-1574 0 0,1 0 0 0 0,0-1-1 0 0,1 0 1 0 0,4 35 0 0 0,-4-52 48 0 0,8 29-967 0 0,-8-27 914 0 0,1-1 0 0 0,-1 0 0 0 0,0 0 0 0 0,0 0 1 0 0,1 1-1 0 0,0-2 0 0 0,-1 1 0 0 0,1 1 0 0 0,0-1 0 0 0,0 0 0 0 0,-1-1 0 0 0,1 1 0 0 0,0 0 0 0 0,0 1 0 0 0,0-2 0 0 0,0 1 0 0 0,0-1 0 0 0,0 1 0 0 0,1 0 1 0 0,0 0-1 0 0,-1-1 55 0 0,0 0 0 0 0,0 0 1 0 0,0 0-1 0 0,0 0 0 0 0,0-1 1 0 0,1 1-1 0 0,-1 0 0 0 0,-1-1 1 0 0,1 1-1 0 0,0-1 1 0 0,1 1-1 0 0,-1 0 0 0 0,0-1 1 0 0,-1 0-1 0 0,1 1 0 0 0,1-2 1 0 0,15-14 307 0 0,-13 12-109 0 0,11-12 568 0 0,-1-1 0 0 0,18-26 0 0 0,7-25 353 0 0,-34 60-912 0 0,-10 47 993 0 0,4-39-1283 0 0,-11 60 151 0 0,8-35-5999 0 0,4-17-273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 16295 0 0,'1'-2'352'0'0,"0"1"992"0"0,0 1-1248 0 0,-1-1-96 0 0,0 0 0 0 0,2 1 328 0 0,0-1 56 0 0,-1 1 0 0 0,1-1 8 0 0,0 0-296 0 0,-1 1-96 0 0,2 1 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 10 10767 0 0,'1'0'121'0'0,"-1"-1"0"0"0,0 1-1 0 0,0 0 1 0 0,0-1 0 0 0,0 1-1 0 0,0 0 1 0 0,0 0 0 0 0,0-1-1 0 0,0 1 1 0 0,0-1-1 0 0,-1 1 1 0 0,1 0 0 0 0,0-1-1 0 0,0 1 1 0 0,0-1 0 0 0,0 1-1 0 0,0-1 1 0 0,0 1 0 0 0,0 0-1 0 0,0 0 1 0 0,-1 0 0 0 0,1 0-1 0 0,0-1 1 0 0,-1 1 0 0 0,1 0-1 0 0,0-1 1 0 0,-1 1-1 0 0,1 0 1 0 0,0 0 0 0 0,-1-1-1 0 0,0 1 1 0 0,1 0 87 0 0,0 0 1 0 0,-1 0-1 0 0,0 0 0 0 0,0 0 1 0 0,0 1-1 0 0,0-1 0 0 0,1 0 1 0 0,-1 0-1 0 0,0 1 0 0 0,1-1 1 0 0,-1 1-1 0 0,0-1 0 0 0,0 0 1 0 0,0 1-1 0 0,-3 2 331 0 0,1-1 0 0 0,0 2-1 0 0,-1-1 1 0 0,-3 5 0 0 0,-6 11-245 0 0,1 0 0 0 0,2 1 0 0 0,-15 32 0 0 0,25-51-264 0 0,0 0 0 0 0,-1 0 0 0 0,1 1-1 0 0,-1-1 1 0 0,1 0 0 0 0,-1 1 0 0 0,1-1 0 0 0,0 1-1 0 0,0-2 1 0 0,0 2 0 0 0,0-1 0 0 0,0 1 0 0 0,0-1 0 0 0,0 0-1 0 0,0 1 1 0 0,1-1 0 0 0,-1 0 0 0 0,2 3 0 0 0,-2-3 12 0 0,0-1 0 0 0,1 1 0 0 0,0 0 0 0 0,0-1 0 0 0,0 1 0 0 0,0 0 1 0 0,-1 0-1 0 0,1-1 0 0 0,0 0 0 0 0,0 0 0 0 0,0 1 0 0 0,0-1 0 0 0,0 1 1 0 0,0-1-1 0 0,0 0 0 0 0,0 1 0 0 0,0-1 0 0 0,0 0 0 0 0,0 0 0 0 0,0 0 1 0 0,0 0-1 0 0,0 0 0 0 0,0 0 0 0 0,1-1 0 0 0,6 0 68 0 0,0 0 0 0 0,-1 0 0 0 0,2-2 0 0 0,-2 2 0 0 0,1-2 1 0 0,-1 0-1 0 0,0-1 0 0 0,1 1 0 0 0,-2-1 0 0 0,13-9 0 0 0,-17 11-87 0 0,0 1 0 0 0,-1-1 0 0 0,0 0-1 0 0,1 1 1 0 0,-1-2 0 0 0,1 1 0 0 0,-2 1 0 0 0,1-2 0 0 0,0 2 0 0 0,0-2 0 0 0,0 1 0 0 0,-1 0 0 0 0,1 0 0 0 0,-1 0-1 0 0,0-1 1 0 0,0 1 0 0 0,0 0 0 0 0,0-1 0 0 0,0 1 0 0 0,0-3 0 0 0,-1-5-676 0 0,-2 0 1 0 0,2 0-1 0 0,-7-12 1 0 0,4 8-2267 0 0,3 11 888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35 8519 0 0,'3'-10'597'0'0,"-3"9"-150"0"0,1-1-1 0 0,-1 0 1 0 0,1 1 0 0 0,0-1 0 0 0,0 0 0 0 0,-1 1 0 0 0,1-1 0 0 0,0 0 0 0 0,0 1-1 0 0,2-4 1 0 0,-4 24 4189 0 0,-3 17-3578 0 0,-19 68 0 0 0,22-100-1103 0 0,3-11 166 0 0,4-13 421 0 0,3 0 4 0 0,0 1 1 0 0,13-19 0 0 0,-17 32-405 0 0,-1-1 0 0 0,1 1-1 0 0,0 0 1 0 0,0 0 0 0 0,1 1-1 0 0,0-1 1 0 0,0 1-1 0 0,0 1 1 0 0,8-4 0 0 0,-14 7-105 0 0,0 1 0 0 0,0-1 0 0 0,1 1 0 0 0,-1 0 0 0 0,1 0 0 0 0,0-1 0 0 0,-1 1 0 0 0,1 0 0 0 0,0 0 0 0 0,-1 0 0 0 0,0 0 0 0 0,1 0 0 0 0,-1 0 0 0 0,1 0 0 0 0,0 0 0 0 0,-1 0 0 0 0,1 0 0 0 0,0 0 0 0 0,-1 0 0 0 0,0 0 0 0 0,1 0 0 0 0,-1 1 1 0 0,1-1-1 0 0,0 1 0 0 0,0-1-10 0 0,0 1 1 0 0,-1-1 0 0 0,1 1 0 0 0,-1 0-1 0 0,1 0 1 0 0,0 0 0 0 0,-1 0-1 0 0,1-1 1 0 0,-1 1 0 0 0,1 0 0 0 0,-1 0-1 0 0,1 0 1 0 0,-1 1 0 0 0,1 5-2 0 0,0 0 1 0 0,0-1-1 0 0,0 11 1 0 0,-1-10 41 0 0,1 17-243 0 0,3 29 594 0 0,-3-48-918 0 0,0 1-1 0 0,0 0 1 0 0,1-1-1 0 0,-1 1 1 0 0,2-1-1 0 0,-1 0 0 0 0,4 7 1 0 0,-3-9-872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72 9847 0 0,'-1'-6'495'0'0,"0"1"0"0"0,1 0 0 0 0,-1 0 0 0 0,1 0 0 0 0,0 0 0 0 0,1 0 0 0 0,1-8 0 0 0,-1 1 807 0 0,0 4-275 0 0,-2 5-258 0 0,0 5 459 0 0,-2 16-878 0 0,1 0 1 0 0,0 0 0 0 0,1 0 0 0 0,1 1 0 0 0,1-2 0 0 0,0 2-1 0 0,8 34 1 0 0,-5-39-334 0 0,1-1 1 0 0,0 2-1 0 0,1-2 0 0 0,8 13 0 0 0,-5-11-121 0 0,-2 1-1 0 0,9 25 0 0 0,-5 3-2108 0 0,-8-28 1050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121 51 4143 0 0,'2'-5'1199'0'0,"0"0"-1"0"0,0 0 1 0 0,1 0 0 0 0,-1 0-1 0 0,7-7 1 0 0,2-1 4332 0 0,-13 16-5019 0 0,0 0 1 0 0,0 0-1 0 0,0 0 0 0 0,0 0 1 0 0,1 1-1 0 0,-1 0 1 0 0,1-1-1 0 0,-1 5 0 0 0,-9 35-678 0 0,11-38 424 0 0,-41 215 537 0 0,35-194-761 0 0,-1 0-1 0 0,0 0 0 0 0,-3-1 0 0 0,0 1 0 0 0,-19 33 0 0 0,27-54-53 0 0,-8 14 178 0 0,10-18-186 0 0,-1 0 0 0 0,1-1 0 0 0,-1 1 0 0 0,1 0 0 0 0,0-1 0 0 0,0 1 1 0 0,-1 0-1 0 0,1 0 0 0 0,0 0 0 0 0,0-1 0 0 0,0 1 0 0 0,0 0 0 0 0,0 0 0 0 0,0 0 1 0 0,0 0-1 0 0,1-1 0 0 0,-1 1 0 0 0,0 0 0 0 0,1 2 0 0 0,4 0-2462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9 8807 0 0,'-1'1'313'0'0,"0"-1"0"0"0,0 0 0 0 0,1 0 0 0 0,-1 0 0 0 0,0 1 0 0 0,0-1 0 0 0,0 1-1 0 0,0-1 1 0 0,1 0 0 0 0,0 1 0 0 0,-1-1 0 0 0,-1 1 0 0 0,1 0 183 0 0,0 0 1 0 0,1-1-1 0 0,0 1 0 0 0,-1-1 1 0 0,1 1-1 0 0,-1-1 0 0 0,0 0 1 0 0,0 1-1 0 0,0-1 0 0 0,1 0 1 0 0,0 0-1 0 0,-3 0 0 0 0,16-11 3369 0 0,-8 9-3706 0 0,-2 0-1 0 0,1 1 0 0 0,-1 1 0 0 0,2-1 1 0 0,-1 0-1 0 0,-1 1 0 0 0,1-1 1 0 0,6 1-1 0 0,32 4 6 0 0,-22 0-50 0 0,-8-3-269 0 0,0 0 1 0 0,-1 0-1 0 0,0-1 0 0 0,1 0 1 0 0,0-1-1 0 0,-1-1 0 0 0,1 1 1 0 0,13-5-1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0 2759 0 0,'-3'3'15218'0'0,"2"10"-11426"0"0,-1 16-3226 0 0,1 26 703 0 0,2 59-795 0 0,1-108-2607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14 919 0 0,'2'-2'2861'0'0,"-1"1"-2146"0"0,0 1 0 0 0,-1-1 0 0 0,1 1 0 0 0,0-1 0 0 0,-1 1 0 0 0,1-1 0 0 0,0 1 0 0 0,2 0 0 0 0,-2-1-423 0 0,1 0-1 0 0,0 0 1 0 0,-1 1 0 0 0,2-1-1 0 0,-2 0 1 0 0,1 1-1 0 0,1 0 1 0 0,-2 0 0 0 0,1 0-1 0 0,1 0 1 0 0,-2 0-1 0 0,4 0 1 0 0,5 4-121 0 0,-10-4-121 0 0,1 0-1 0 0,-1 1 0 0 0,0-1 0 0 0,1 0 0 0 0,-1 0 0 0 0,0 0 0 0 0,1 0 0 0 0,-1 0 1 0 0,0 0-1 0 0,1 0 0 0 0,-1 0 0 0 0,0 0 0 0 0,0 0 0 0 0,0 0 0 0 0,0 0 0 0 0,1 0 1 0 0,-1 0-1 0 0,0 0 0 0 0,1 0 0 0 0,-1 0 0 0 0,0 0 0 0 0,1 0 0 0 0,-1 0 0 0 0,0 0 1 0 0,1 0-1 0 0,-1-1 0 0 0,0 1 0 0 0,1 0 0 0 0,-1-1 0 0 0,0 1 57 0 0,0-1 1 0 0,0 1-1 0 0,0 0 0 0 0,-1-1 0 0 0,1 1 0 0 0,0-1 0 0 0,-1 1 0 0 0,1 0 0 0 0,0 0 1 0 0,-1 0-1 0 0,1 0 0 0 0,0-1 0 0 0,-1 1 0 0 0,1 0 0 0 0,-1 0 0 0 0,1-1 0 0 0,0 1 1 0 0,0 0-1 0 0,0 0 0 0 0,-1 0 0 0 0,1 0 0 0 0,-1 0 0 0 0,1-1 0 0 0,-1 1 0 0 0,1 0 1 0 0,-1 0-1 0 0,1 0 0 0 0,-1 0 0 0 0,1 0 0 0 0,0 0 0 0 0,0 1 0 0 0,0-1 0 0 0,-1 0 1 0 0,-14 2 680 0 0,11 0-690 0 0,0 0 0 0 0,1-1 0 0 0,-1 2 0 0 0,1-1 0 0 0,1 0-1 0 0,-2 1 1 0 0,1-1 0 0 0,0 2 0 0 0,1-2 0 0 0,-1 1 0 0 0,1 0 0 0 0,-4 6 0 0 0,5-7-89 0 0,0 0 1 0 0,1 0-1 0 0,-1 0 0 0 0,1-1 1 0 0,-1 1-1 0 0,1 1 1 0 0,-1-2-1 0 0,1 1 1 0 0,0 1-1 0 0,0-2 1 0 0,0 1-1 0 0,0 0 0 0 0,0 0 1 0 0,1 0-1 0 0,-1 0 1 0 0,1 0-1 0 0,-1 0 1 0 0,1 0-1 0 0,-1 0 1 0 0,1 0-1 0 0,0-1 0 0 0,0 1 1 0 0,0 0-1 0 0,0-1 1 0 0,0 1-1 0 0,0 0 1 0 0,2 0-1 0 0,2 3-8 0 0,-1-1 0 0 0,1 0 0 0 0,0 0 0 0 0,8 4 0 0 0,-9-6 0 0 0,0 1 0 0 0,-1-2 0 0 0,0 2 0 0 0,1-1 0 0 0,-1 1 0 0 0,0-1 0 0 0,0 2 0 0 0,-1-2 0 0 0,2 2 0 0 0,-2-1 0 0 0,1 0 0 0 0,3 8 0 0 0,-6-10 37 0 0,1 1 0 0 0,-1 0 1 0 0,0-1-1 0 0,0 2 0 0 0,0-2 0 0 0,0 1 0 0 0,0 0 0 0 0,0-1 0 0 0,-1 1 0 0 0,1 0 0 0 0,-1 0 1 0 0,0-1-1 0 0,1 1 0 0 0,-1 0 0 0 0,0-2 0 0 0,0 2 0 0 0,1 0 0 0 0,-1-1 0 0 0,0 0 1 0 0,-1 1-1 0 0,1 0 0 0 0,0-1 0 0 0,0 0 0 0 0,-2 2 0 0 0,0-2 21 0 0,1 2 0 0 0,0-1 0 0 0,-1-1 0 0 0,2 0 0 0 0,-2 1 0 0 0,1 0 0 0 0,-1-2 0 0 0,1 1 0 0 0,-1 0 0 0 0,1 0 0 0 0,-1 0 0 0 0,1 0 0 0 0,-2-1 0 0 0,2 0 0 0 0,-4 1 0 0 0,5-1-228 0 0,0 0-1 0 0,1 0 1 0 0,-1-1-1 0 0,1 1 1 0 0,0 0-1 0 0,-1 0 1 0 0,0 0-1 0 0,1 0 1 0 0,-1 0-1 0 0,0 0 1 0 0,1-1-1 0 0,-1 1 1 0 0,1 0-1 0 0,0-1 1 0 0,-1 1-1 0 0,1-1 1 0 0,-1 1-1 0 0,1-1 1 0 0,-1 1-1 0 0,1-1 1 0 0,-1 1-1 0 0,1 0 1 0 0,0-1-1 0 0,-1 1 1 0 0,1-1-1 0 0,0 0 1 0 0,0 1-1 0 0,0-1 1 0 0,0 0-1 0 0,0 1 0 0 0,0-1 1 0 0,0 1-1 0 0,0 0 1 0 0,0-1-1 0 0,0 0 1 0 0,0 0-1 0 0,0 1 1 0 0,0-1-1 0 0,0 0 1 0 0,0 1-1 0 0,0 0 1 0 0,0-1-1 0 0,0 1 1 0 0,0-1-1 0 0,0 0 1 0 0,0 1-1 0 0,1-1 1 0 0,-1 0-1 0 0,1 1 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0 207 7919 0 0,'1'-6'800'0'0,"-1"0"0"0"0,1 0 0 0 0,0 1 0 0 0,-1-1 0 0 0,2 0 0 0 0,0 1 0 0 0,-1 0 0 0 0,4-7 0 0 0,-12 58 3240 0 0,4-31-3811 0 0,2-1 0 0 0,0 2-1 0 0,1-2 1 0 0,0 1 0 0 0,2 14-1 0 0,-2-28-221 0 0,0 0-1 0 0,0 0 0 0 0,0 0 0 0 0,1 0 1 0 0,-1 0-1 0 0,0 0 0 0 0,0 0 1 0 0,1 0-1 0 0,-1 0 0 0 0,1 0 1 0 0,-1-1-1 0 0,1 1 0 0 0,0 0 1 0 0,-1 0-1 0 0,0-1 0 0 0,1 1 1 0 0,0 0-1 0 0,-1-1 0 0 0,1 1 1 0 0,0-1-1 0 0,0 1 0 0 0,-1 0 1 0 0,3 0-1 0 0,-2-1-1 0 0,-1 0 0 0 0,1 0 0 0 0,-1 0 0 0 0,1 0 0 0 0,0 0 0 0 0,0 0-1 0 0,0-1 1 0 0,0 1 0 0 0,-1 0 0 0 0,1-1 0 0 0,-1 1 0 0 0,1 0 0 0 0,0-1 0 0 0,0 1 0 0 0,0-1 0 0 0,-1 1 0 0 0,0 0 0 0 0,1-1 0 0 0,-1 1-1 0 0,1-1 1 0 0,0 0 0 0 0,-1 1 0 0 0,1-1 0 0 0,-1 0 0 0 0,1 1 0 0 0,-1-1 0 0 0,0 1 0 0 0,0-2 0 0 0,5-8 24 0 0,0 0 0 0 0,-2 0-1 0 0,6-22 1 0 0,0-2 37 0 0,-4 24-60 0 0,-3 16-86 0 0,-4 19-147 0 0,2-21 192 0 0,-1 10-55 0 0,-1 30-93 0 0,2-40 170 0 0,0-1 1 0 0,1 1 0 0 0,0 0 0 0 0,0 0-1 0 0,-1-1 1 0 0,1 1 0 0 0,0 0-1 0 0,4 6 1 0 0,-5-9 9 0 0,0-1 0 0 0,0 1 0 0 0,1-1 0 0 0,-1 0 0 0 0,0 0 0 0 0,1 1 0 0 0,-1-1 0 0 0,1 1 1 0 0,-1-1-1 0 0,0 1 0 0 0,0-1 0 0 0,0 0 0 0 0,1 1 0 0 0,-1-1 0 0 0,1 0 0 0 0,0 1 0 0 0,-1-1 0 0 0,1 0 0 0 0,-1 0 0 0 0,1 1 0 0 0,-1-1 0 0 0,0 0 0 0 0,1 0 0 0 0,-1 0 0 0 0,1 0 0 0 0,-1 0 0 0 0,1 0 0 0 0,0 0 0 0 0,-1 0 0 0 0,1 0 0 0 0,0 0 0 0 0,-1 0 0 0 0,0 0 0 0 0,0 0 0 0 0,1-1 0 0 0,-1 1 0 0 0,1 0 1 0 0,0 0-1 0 0,-1-1 0 0 0,1 1 0 0 0,-1 0 0 0 0,1-1 0 0 0,-1 1 0 0 0,0-1 0 0 0,0 1 0 0 0,0 0 0 0 0,1-2 0 0 0,3-1 24 0 0,-1 0 0 0 0,0-1 1 0 0,1 0-1 0 0,1-4 0 0 0,-2 3 70 0 0,17-24 195 0 0,29-54-1 0 0,-42 68-236 0 0,0 0-1 0 0,-1-1 1 0 0,-1 0-1 0 0,-1 0 1 0 0,4-31 0 0 0,-6 30 12 0 0,-1 9 48 0 0,0 0-1 0 0,-1 0 1 0 0,2 0-1 0 0,4-14 1 0 0,-6 22-103 0 0,0 0 1 0 0,0 0 0 0 0,0 0 0 0 0,0 0-1 0 0,0 0 1 0 0,0 0 0 0 0,0 0 0 0 0,1 0 0 0 0,-1 0-1 0 0,0 0 1 0 0,0 0 0 0 0,0 0 0 0 0,0 0 0 0 0,0 1-1 0 0,0-1 1 0 0,0 0 0 0 0,0 0 0 0 0,0 0-1 0 0,0 0 1 0 0,0 0 0 0 0,0 0 0 0 0,0 0 0 0 0,0 0-1 0 0,0 0 1 0 0,0 0 0 0 0,0 0 0 0 0,1 0 0 0 0,-1 0-1 0 0,0 0 1 0 0,0 0 0 0 0,0 0 0 0 0,0 0-1 0 0,0 0 1 0 0,0 0 0 0 0,0-1 0 0 0,0 1 0 0 0,0 0-1 0 0,0 0 1 0 0,0 0 0 0 0,0 0 0 0 0,0 0 0 0 0,0 0-1 0 0,0 0 1 0 0,0 0 0 0 0,0 0 0 0 0,0 0-1 0 0,0 0 1 0 0,0 0 0 0 0,0 0 0 0 0,0 0 0 0 0,0 0-1 0 0,0 0 1 0 0,0 0 0 0 0,0 0 0 0 0,0 0 0 0 0,0-1-1 0 0,1 9 128 0 0,-1 9-72 0 0,-1 14 26 0 0,-3-1 0 0 0,0-1 0 0 0,-2 2 0 0 0,-1-2 0 0 0,-13 33 0 0 0,4-24-71 0 0,14-35-7 0 0,0 0 0 0 0,1 0 0 0 0,-2 1 0 0 0,2-2 0 0 0,-2 1 0 0 0,0 0 0 0 0,1 0 0 0 0,-1-1 0 0 0,-2 2 0 0 0,15-24-140 0 0,29-29 66 0 0,-23 29 53 0 0,-14 19 9 0 0,-2-1 0 0 0,2 0 0 0 0,0 0 0 0 0,0 1-1 0 0,0-1 1 0 0,0 0 0 0 0,-1 2 0 0 0,2-2 0 0 0,-2 1 0 0 0,2 0 0 0 0,-1 0 0 0 0,0 0-1 0 0,1 0 1 0 0,3-1 0 0 0,-5 2 1 0 0,1 0 0 0 0,-1 0 0 0 0,0 0 0 0 0,0 0 0 0 0,0 0 0 0 0,1 1 0 0 0,-1-1 0 0 0,0 0 0 0 0,0 1 0 0 0,0-1 0 0 0,0 1 0 0 0,0-1 0 0 0,0 1 0 0 0,0-1 0 0 0,0 0 0 0 0,1 1 0 0 0,-2 0 0 0 0,1 0 0 0 0,0 0 0 0 0,0 0 0 0 0,0-1 0 0 0,0 1 0 0 0,-1 0 0 0 0,0 0 0 0 0,1 0 0 0 0,0 0 0 0 0,0-1 0 0 0,-1 2 0 0 0,1-1 0 0 0,-1 0 0 0 0,1 2 0 0 0,0 2-15 0 0,1 1-1 0 0,-1-1 0 0 0,0 1 1 0 0,-1 0-1 0 0,1-1 0 0 0,-1 1 1 0 0,0 0-1 0 0,-1-1 1 0 0,1 1-1 0 0,0-1 0 0 0,-2 1 1 0 0,-2 10-1 0 0,2-12 29 0 0,1 0-1 0 0,-1 0 1 0 0,0 0 0 0 0,0 1-1 0 0,-1-1 1 0 0,1 0 0 0 0,-1-1-1 0 0,1 2 1 0 0,-2-2 0 0 0,1 0-1 0 0,-1 1 1 0 0,1-1 0 0 0,0 0-1 0 0,-1 0 1 0 0,-7 4 0 0 0,10-6 2 0 0,0-1 0 0 0,-1 0 0 0 0,2 0 0 0 0,-1 1 0 0 0,0-1 1 0 0,-1 0-1 0 0,1 1 0 0 0,1-1 0 0 0,-1 0 0 0 0,-1 0 0 0 0,1 0 0 0 0,0 0 0 0 0,0 0 1 0 0,0 0-1 0 0,0 0 0 0 0,-1 0 0 0 0,1 0 0 0 0,1-1 0 0 0,-1 1 0 0 0,-1-1 0 0 0,1 1 1 0 0,0 0-1 0 0,1 0 0 0 0,-1-1 0 0 0,-1 0 0 0 0,1 1 0 0 0,0-1 0 0 0,1 0 0 0 0,-1 0 1 0 0,0 1-1 0 0,1-1 0 0 0,-1 0 0 0 0,0 0 0 0 0,0 0 0 0 0,1 0 0 0 0,0 0 0 0 0,-2-1 1 0 0,2 1-251 0 0,-1-1 0 0 0,1 1 0 0 0,-1 0 0 0 0,1-1 0 0 0,0 1 0 0 0,0 0 0 0 0,0-1 0 0 0,0 1 0 0 0,0-1 0 0 0,0 1 0 0 0,0 0 0 0 0,1-2 0 0 0,0-2-1388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77 9527 0 0,'0'-1'713'0'0,"1"0"0"0"0,0 0-1 0 0,-1 0 1 0 0,1 1-1 0 0,-1-1 1 0 0,1 0 0 0 0,0 0-1 0 0,0 1 1 0 0,0-1-1 0 0,0-1 1 0 0,19-6 3808 0 0,-17 7-4201 0 0,0 0 1 0 0,1 1 0 0 0,-1-2 0 0 0,0 0-1 0 0,3-1 1 0 0,-2 0-214 0 0,10-8 849 0 0,17-8-1 0 0,-27 16-1252 0 0,0 1 0 0 0,0 0 0 0 0,0 1-1 0 0,1-1 1 0 0,0 0 0 0 0,0 1 0 0 0,-1 0 0 0 0,1 0 0 0 0,6 0 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1 1375 0 0,'-1'8'12467'0'0,"-1"3"-8527"0"0,-11 137-2204 0 0,-1 25-191 0 0,14-165-1551 0 0,-1 16-33 0 0,1-23 37 0 0,0 0 1 0 0,0 0-1 0 0,1 1 0 0 0,-1-1 1 0 0,0 0-1 0 0,1 0 0 0 0,-1 0 1 0 0,1 1-1 0 0,-1-1 0 0 0,0-1 1 0 0,1 2-1 0 0,-1-1 0 0 0,1 0 1 0 0,0 0-1 0 0,1 0 0 0 0,-2 0-2 0 0,0-1-1 0 0,1 0 1 0 0,-1 0-1 0 0,1 1 1 0 0,0-1 0 0 0,-1 0-1 0 0,1 0 1 0 0,0 0-1 0 0,-1 0 1 0 0,0 0 0 0 0,1 0-1 0 0,-1 0 1 0 0,1 0-1 0 0,0 0 1 0 0,-1 0-1 0 0,1 0 1 0 0,0 0 0 0 0,-1 0-1 0 0,0-1 1 0 0,1 1-1 0 0,-1 0 1 0 0,1 0-1 0 0,-1-1 1 0 0,1 1 0 0 0,0 0-1 0 0,-1-1 1 0 0,1 1-1 0 0,14-14-3 0 0,-11 12 50 0 0,2-4-179 0 0,-1 1 1 0 0,1-1 0 0 0,-1-1 0 0 0,0 1 0 0 0,-1-1 0 0 0,0 1 0 0 0,0-1 0 0 0,-1-1 0 0 0,1 1 0 0 0,2-9 0 0 0,-4 9-847 0 0,0 0 1 0 0,-1 1-1 0 0,0-1 1 0 0,0 0-1 0 0,-1 1 0 0 0,0-1 1 0 0,-1-11-1 0 0,1 14 792 0 0,0 6 101 0 0,1 9-157 0 0,3-2 11 0 0,-2 0 0 0 0,0 0 0 0 0,-1 1 0 0 0,0-1 0 0 0,0 0 0 0 0,-1 1 0 0 0,0-1 0 0 0,-2 13-1 0 0,-5 19-3158 0 0,10-73 12958 0 0,1-6-5976 0 0,0-7-1923 0 0,4-21-406 0 0,-7 62-1229 0 0,-1 2 0 0 0,1-1 0 0 0,0 1 0 0 0,0-1-1 0 0,0 0 1 0 0,1 0 0 0 0,0 2 0 0 0,-2-2 0 0 0,2 1 0 0 0,1-1-1 0 0,-2 2 1 0 0,1-2 0 0 0,0 1 0 0 0,0 0 0 0 0,1 0 0 0 0,-2 0-1 0 0,2 1 1 0 0,-1-1 0 0 0,1 1 0 0 0,-1 0 0 0 0,1 0 0 0 0,-1-1 0 0 0,1 1-1 0 0,0 0 1 0 0,0 0 0 0 0,-1 1 0 0 0,1 0 0 0 0,0 0 0 0 0,0-1-1 0 0,0 1 1 0 0,-1 0 0 0 0,1 0 0 0 0,0 1 0 0 0,0-1 0 0 0,0 0-1 0 0,0 1 1 0 0,2 1 0 0 0,10 7 200 0 0,-14-7-465 0 0,1-1 0 0 0,0 0-1 0 0,-1 0 1 0 0,1 0 0 0 0,0 0-1 0 0,-1 1 1 0 0,2-1 0 0 0,-1-1 0 0 0,-1 0-1 0 0,2 1 1 0 0,2 0 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49 9183 0 0,'0'-1'529'0'0,"0"0"0"0"0,-1-1-1 0 0,1 2 1 0 0,0-1 0 0 0,0 0 0 0 0,0 0-1 0 0,0-1 1 0 0,0 2 0 0 0,0-1-1 0 0,0 0 1 0 0,0 0 0 0 0,0-1-1 0 0,0 0 1 0 0,0-13 2969 0 0,0 14-3344 0 0,-1-1 0 0 0,1 1-1 0 0,-1 0 1 0 0,0 1 0 0 0,1-1 0 0 0,-1-1-1 0 0,0 1 1 0 0,1 0 0 0 0,-1 1 0 0 0,0-1-1 0 0,0 0 1 0 0,0 0 0 0 0,0 0 0 0 0,1 1 0 0 0,-1-1-1 0 0,0 1 1 0 0,0 0 0 0 0,-1-1 0 0 0,2 0-1 0 0,-3 0 1 0 0,2 1-118 0 0,0 0 0 0 0,1 0 1 0 0,-2 0-1 0 0,1 1 0 0 0,0-1 0 0 0,0 0 0 0 0,1 0 0 0 0,-1 1 1 0 0,0-1-1 0 0,0 0 0 0 0,0 1 0 0 0,0-1 0 0 0,1 0 0 0 0,-1 1 1 0 0,0-1-1 0 0,0 1 0 0 0,0 0 0 0 0,0-1 0 0 0,1 1 0 0 0,0 0 1 0 0,-1-1-1 0 0,0 1 0 0 0,1 0 0 0 0,-1 0 0 0 0,0 1 0 0 0,-6 13-209 0 0,-1 0 0 0 0,2 0-1 0 0,0 1 1 0 0,1-1 0 0 0,1 1-1 0 0,-4 27 1 0 0,8-40 166 0 0,-1-1 0 0 0,1 1 0 0 0,0-1 0 0 0,0 1 0 0 0,1-1-1 0 0,-1 1 1 0 0,1-1 0 0 0,0 4 0 0 0,-1-5 5 0 0,0-1 0 0 0,0 1 0 0 0,0-1 1 0 0,0 0-1 0 0,1 1 0 0 0,-1-1 0 0 0,0 0 0 0 0,0 0 0 0 0,1 0 0 0 0,-1 1 0 0 0,0-1 0 0 0,1 1 0 0 0,-1-1 0 0 0,0 0 0 0 0,1 0 1 0 0,-1 1-1 0 0,1-1 0 0 0,-1 0 0 0 0,0 0 0 0 0,0 1 0 0 0,0-1 0 0 0,1 0 0 0 0,0 0 1 0 0,0 0 0 0 0,0 0 0 0 0,-1 0 0 0 0,1 0 0 0 0,-1-1 0 0 0,1 1 0 0 0,-1 0 0 0 0,1-1 0 0 0,0 1 0 0 0,-1 0 0 0 0,1-1 0 0 0,-1 1 0 0 0,1-1 0 0 0,-1 1 0 0 0,0 0 0 0 0,1 0 0 0 0,-1-1 0 0 0,1 1 0 0 0,0-2 0 0 0,6-8 1 0 0,-1 0 0 0 0,0 0 0 0 0,-1-1 0 0 0,0 0 0 0 0,0 0 0 0 0,4-19 0 0 0,1 0 0 0 0,-7 23 0 0 0,-2 4 0 0 0,-1 1 0 0 0,1-1 0 0 0,-1 1 0 0 0,1 0 0 0 0,1-1 0 0 0,-1 1 0 0 0,0-1 0 0 0,0 2 0 0 0,1-2 0 0 0,1-1 0 0 0,-3 7 0 0 0,0-2 0 0 0,1 2 0 0 0,-1-2 0 0 0,0 1 0 0 0,0 1 0 0 0,-1 1 0 0 0,-2 24-29 0 0,-1 11-133 0 0,4-36 149 0 0,1 1 0 0 0,-1 0 0 0 0,0-1-1 0 0,0 1 1 0 0,1-1 0 0 0,0 0 0 0 0,0 1 0 0 0,2 5 0 0 0,-2-8 11 0 0,0 0 1 0 0,0 0-1 0 0,0-1 1 0 0,0 1 0 0 0,-1 0-1 0 0,1 0 1 0 0,0 0-1 0 0,0 0 1 0 0,0-1-1 0 0,0 1 1 0 0,0-1-1 0 0,0 0 1 0 0,0 1-1 0 0,0-1 1 0 0,0 0-1 0 0,0 1 1 0 0,0-1 0 0 0,1 0-1 0 0,-1 0 1 0 0,-1 1-1 0 0,2-1 1 0 0,-1 0-1 0 0,0-1 1 0 0,0 1-1 0 0,0 0 1 0 0,0 0-1 0 0,1 0 1 0 0,0-2-1 0 0,6 1-8 0 0,-1-1-1 0 0,14-6 1 0 0,-17 6 9 0 0,0 0-233 0 0,0 0 0 0 0,0 0 0 0 0,0-1-1 0 0,0 0 1 0 0,6-4 0 0 0,-4 1-1353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24 5983 0 0,'6'-10'8867'0'0,"-6"3"-5961"0"0,0 7-2848 0 0,-1-1 0 0 0,1 0 0 0 0,0 1 0 0 0,-1-1 0 0 0,0 0 1 0 0,1 1-1 0 0,-1 0 0 0 0,0 0 0 0 0,0 0 0 0 0,1-1 0 0 0,0 1 0 0 0,-1-1 0 0 0,0 1 1 0 0,0 0-1 0 0,0 0 0 0 0,0-1 0 0 0,1 1 0 0 0,0 0 0 0 0,-1 0 0 0 0,0 0 0 0 0,0 0 0 0 0,-1 0 1 0 0,-1 0 117 0 0,1 1 0 0 0,-2-1 0 0 0,2 1 0 0 0,-2-1 1 0 0,2 1-1 0 0,-2-1 0 0 0,2 1 0 0 0,-1 0 0 0 0,0 1 1 0 0,1-1-1 0 0,-1 0 0 0 0,1 1 0 0 0,-4 2 0 0 0,2-1 52 0 0,0 0 0 0 0,1 0 0 0 0,0 2 0 0 0,-1-2 0 0 0,2 1 0 0 0,-1 0 0 0 0,-4 6 0 0 0,2 1 40 0 0,0 0 0 0 0,1 1 1 0 0,1 0-1 0 0,0-1 0 0 0,-4 23 0 0 0,7-32-210 0 0,-1-1 0 0 0,1 1 0 0 0,0-1 0 0 0,0 1 0 0 0,0 0 0 0 0,0-1 0 0 0,0 1 0 0 0,0 0 0 0 0,0-1 0 0 0,1 1-1 0 0,-1-1 1 0 0,1 1 0 0 0,-1-1 0 0 0,1 1 0 0 0,-1-1 0 0 0,2 2 0 0 0,-1-2-28 0 0,0 0 0 0 0,0 0 0 0 0,0-1 0 0 0,0 1-1 0 0,1 0 1 0 0,-1 0 0 0 0,-1 0 0 0 0,2-1 0 0 0,-1 1 0 0 0,1-1 0 0 0,-2 0 0 0 0,2 0 0 0 0,0 1 0 0 0,-1-1 0 0 0,0 0-1 0 0,0 0 1 0 0,1 0 0 0 0,-1 0 0 0 0,2 0 0 0 0,11 0-640 0 0,0-1 0 0 0,0 0 0 0 0,-1-2 1 0 0,1 1-1 0 0,0-2 0 0 0,20-7 0 0 0,-26 8-1449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51 7831 0 0,'3'4'9675'0'0,"-3"-4"-9420"0"0,10-2 3042 0 0,9-6-2623 0 0,-18 7-60 0 0,16-6 765 0 0,0 0 1 0 0,22-4-1 0 0,7-3-4196 0 0,-35 9 589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5 206 919 0 0,'-4'-3'9165'0'0,"10"0"-6423"0"0,-4 2-2392 0 0,1 0 0 0 0,-1 1 1 0 0,1-1-1 0 0,-1 1 0 0 0,1 0 0 0 0,-1 0 1 0 0,1 0-1 0 0,0 1 0 0 0,0-1 0 0 0,-1 1 1 0 0,3 0-1 0 0,10 1 92 0 0,1-1-177 0 0,0-1-1 0 0,0-1 1 0 0,18-2-1 0 0,49-13 120 0 0,-38 6-218 0 0,269-34 322 0 0,-131 19-157 0 0,-148 19-142 0 0,15 0-84 0 0,0 2 0 0 0,60 4 1 0 0,-13 1-110 0 0,45-12 34 0 0,14 0 4 0 0,-36 8-15 0 0,95 4 26 0 0,-169 1-45 0 0,0-1 0 0 0,48-5 0 0 0,-59 1 26 0 0,-11 1 25 0 0,40-7 0 0 0,-21 1 77 0 0,78-4 0 0 0,-105 11-188 0 0,-7 1-12 0 0,-1 0-1 0 0,0-1 1 0 0,1 0-1 0 0,-1-1 1 0 0,0 1-1 0 0,0-1 1 0 0,0 0 0 0 0,11-6-1 0 0,-19 8-65 0 0,1 0 0 0 0,-1-1 1 0 0,0 1-1 0 0,1 0 0 0 0,-1-1 0 0 0,0 1 0 0 0,0-1 0 0 0,0 1 0 0 0,0 0 0 0 0,0 0 1 0 0,1 0-1 0 0,-1-1 0 0 0,0 1 0 0 0,0-1 0 0 0,0 1 0 0 0,1 0 0 0 0,-1-2 0 0 0,0 1-802 0 0,2-2-790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3 12295 0 0,'-2'-2'5555'0'0,"-2"11"-3772"0"0,-4 14-1275 0 0,-5 30-254 0 0,3 1 1 0 0,2 0 0 0 0,-2 84-1 0 0,10-136-255 0 0,0 0-1 0 0,0-1 1 0 0,0 0-1 0 0,0 1 0 0 0,0 0 1 0 0,0-1-1 0 0,1 0 1 0 0,-1 1-1 0 0,1-1 1 0 0,-1 0-1 0 0,1 1 1 0 0,-1-1-1 0 0,1 1 1 0 0,-1-2-1 0 0,3 3 1 0 0,-3-2 1 0 0,1-1 1 0 0,-1 1 0 0 0,1-1 0 0 0,0 1-1 0 0,0-1 1 0 0,0 0 0 0 0,0 0 0 0 0,-1 0-1 0 0,1 1 1 0 0,0-1 0 0 0,0 0 0 0 0,0 0 0 0 0,0 0-1 0 0,-1 0 1 0 0,1 0 0 0 0,0 0 0 0 0,0 0-1 0 0,0 0 1 0 0,0-1 0 0 0,-1 1 0 0 0,1 0-1 0 0,0 0 1 0 0,0 0 0 0 0,0 0 0 0 0,0-1-1 0 0,0 0 1 0 0,10-5 47 0 0,0 0-1 0 0,0-1 1 0 0,-1 0-1 0 0,0-1 1 0 0,-1 1-1 0 0,1-2 1 0 0,10-13-1 0 0,-15 16-27 0 0,0-1 1 0 0,0-1-1 0 0,0 1 0 0 0,-1-1 1 0 0,-1 0-1 0 0,0 0 0 0 0,1 0 0 0 0,-2-1 1 0 0,3-15-1 0 0,-8 51-33 0 0,0-1-1 0 0,3 1 1 0 0,2 42 0 0 0,-2-65-659 0 0,2-1-22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7367 0 0,'1'-1'9858'0'0,"1"5"-6343"0"0,4 9-8359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34 4607 0 0,'1'0'282'0'0,"-1"0"0"0"0,0 0 0 0 0,0 0 0 0 0,1 0-1 0 0,-1-1 1 0 0,1 1 0 0 0,-1 0 0 0 0,0 0 0 0 0,1-1-1 0 0,-1 1 1 0 0,1 0 0 0 0,-1-1 0 0 0,0 1 0 0 0,1 0-1 0 0,-1-1 1 0 0,0 1 0 0 0,0 0 0 0 0,0 0 0 0 0,0 0-1 0 0,0-1 1 0 0,1 1 0 0 0,-1-2 0 0 0,0 2-45 0 0,1-1 0 0 0,-1 0 0 0 0,0 1 0 0 0,0-1 1 0 0,0 0-1 0 0,0 0 0 0 0,0 0 0 0 0,0 0 0 0 0,-1 1 0 0 0,1 0 1 0 0,0-1-1 0 0,-1-1 0 0 0,1 0-87 0 0,0 1 1 0 0,0 1-1 0 0,-1-1 0 0 0,1 0 1 0 0,-1 0-1 0 0,1 0 0 0 0,-1 0 1 0 0,0 1-1 0 0,0-1 0 0 0,1 0 1 0 0,0 1-1 0 0,-1-1 0 0 0,0 0 1 0 0,0 0-1 0 0,0 1 0 0 0,0 0 1 0 0,1-1-1 0 0,-1 1 0 0 0,0-1 1 0 0,0 1-1 0 0,-1-1 0 0 0,0 1-110 0 0,0 0-1 0 0,1 0 1 0 0,0 0-1 0 0,-1 0 1 0 0,0 0 0 0 0,1 0-1 0 0,0 0 1 0 0,-1 1-1 0 0,1-1 1 0 0,0 1-1 0 0,-1-1 1 0 0,1 1 0 0 0,-1-1-1 0 0,2 1 1 0 0,-2-1-1 0 0,1 1 1 0 0,-1 0-1 0 0,-1 2 1 0 0,1-1 93 0 0,1 0-1 0 0,-1 0 1 0 0,0 0-1 0 0,2 0 1 0 0,-2 1 0 0 0,1-1-1 0 0,-1 1 1 0 0,2-1 0 0 0,-2 5-1 0 0,-1 1 173 0 0,3 0-1 0 0,-2 0 0 0 0,1 0 1 0 0,1 1-1 0 0,1 13 0 0 0,-1-18-300 0 0,0 0 0 0 0,1-1-1 0 0,0 1 1 0 0,-1 0 0 0 0,2-1-1 0 0,-1 0 1 0 0,1 1 0 0 0,2 4 0 0 0,-4-7-3 0 0,1 0 0 0 0,-1 0 0 0 0,0 0 0 0 0,1-1 1 0 0,0 1-1 0 0,-1-1 0 0 0,1 1 0 0 0,0 0 1 0 0,0-1-1 0 0,-1 1 0 0 0,1 0 0 0 0,0-1 1 0 0,0 1-1 0 0,0-1 0 0 0,0 0 0 0 0,-1 0 0 0 0,1 0 1 0 0,0 0-1 0 0,0 1 0 0 0,0-1 0 0 0,0 0 1 0 0,-1 0-1 0 0,1 0 0 0 0,0 0 0 0 0,0 0 1 0 0,1 0-1 0 0,-2 0 0 0 0,1-1 0 0 0,0 1 0 0 0,0 0 1 0 0,0 0-1 0 0,0 0 0 0 0,-1 0 0 0 0,1-1 1 0 0,0 1-1 0 0,0-1 0 0 0,0 0 0 0 0,0 1 1 0 0,0-2-1 0 0,1 1 53 0 0,1-1 0 0 0,-2-1 1 0 0,2 2-1 0 0,-2-2 0 0 0,1 2 0 0 0,0-2 1 0 0,-1 0-1 0 0,1 1 0 0 0,1-6 0 0 0,11-24 645 0 0,-13 29-679 0 0,1-7 272 0 0,4-19 1 0 0,0-2-5550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 10479 0 0,'1'1'576'0'0,"1"1"-1"0"0,-2-1 1 0 0,1 0-1 0 0,0 1 0 0 0,0-1 1 0 0,0 1-1 0 0,0 0 1 0 0,-1 1-1 0 0,7 27 1869 0 0,-6-24-1923 0 0,1 3-370 0 0,-2-1-1 0 0,0 0 1 0 0,0 0-1 0 0,0 0 1 0 0,-1 0-1 0 0,0 0 1 0 0,-1 0 0 0 0,1 0-1 0 0,-2-1 1 0 0,-4 14-1 0 0,23-65-47 0 0,-7 18 706 0 0,21-40-1 0 0,-29 62-668 0 0,2 0 0 0 0,0 0 1 0 0,0 1-1 0 0,0 0 0 0 0,5-5 0 0 0,-8 7-80 0 0,2-1 0 0 0,-1 2 1 0 0,0-1-1 0 0,0 0 0 0 0,0 0 0 0 0,1 0 0 0 0,-1 1 0 0 0,1-1 0 0 0,-2 1 1 0 0,2 0-1 0 0,0-1 0 0 0,-1 0 0 0 0,0 1 0 0 0,1 0 0 0 0,-1 0 0 0 0,0-1 1 0 0,1 1-1 0 0,-1 0 0 0 0,1 0 0 0 0,2 1 0 0 0,-3-1-37 0 0,0 1-1 0 0,0 0 1 0 0,0-1 0 0 0,1 1-1 0 0,-2 0 1 0 0,1 0 0 0 0,0 0-1 0 0,0 0 1 0 0,1-1 0 0 0,-2 1-1 0 0,1 0 1 0 0,0 1 0 0 0,-1-1-1 0 0,1-1 1 0 0,0 2 0 0 0,0-1-1 0 0,-1 1 1 0 0,0-1 0 0 0,0 0-1 0 0,1 0 1 0 0,0 2 0 0 0,0 4 13 0 0,1 0 0 0 0,-1 12 0 0 0,-1-16-16 0 0,0 18 18 0 0,0 0-366 0 0,2-1 0 0 0,3 22-1 0 0,-2-34-79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24 3223 0 0,'-4'-15'11246'0'0,"5"8"-6848"0"0,-1 7-4371 0 0,0 0 0 0 0,0-1 0 0 0,1 1-1 0 0,-1 0 1 0 0,0 0 0 0 0,0 0 0 0 0,1 0 0 0 0,-1 0 0 0 0,0 0 0 0 0,0 0 0 0 0,0 0-1 0 0,1 0 1 0 0,-1 0 0 0 0,0 0 0 0 0,0 0 0 0 0,0 0 0 0 0,0 0 0 0 0,0 0 0 0 0,0 0-1 0 0,1 0 1 0 0,-1 0 0 0 0,0 0 0 0 0,0 0 0 0 0,0 0 0 0 0,1 1 0 0 0,-1-1 0 0 0,0 0-1 0 0,0 0 1 0 0,0 0 0 0 0,1 0 0 0 0,-1 0 0 0 0,0 1 0 0 0,3 1 345 0 0,0 1 0 0 0,-1-1-1 0 0,1 1 1 0 0,-1-1 0 0 0,4 7 0 0 0,8 8 94 0 0,-12-16-423 0 0,53 53 518 0 0,-47-46-499 0 0,-1 0-1 0 0,-1 0 1 0 0,0 1-1 0 0,0-1 1 0 0,7 18 0 0 0,-10-21 23 0 0,-1 0 0 0 0,0 1 0 0 0,0 0 0 0 0,-1 0 1 0 0,0 0-1 0 0,0 0 0 0 0,0 0 0 0 0,0 1 1 0 0,-1-2-1 0 0,0 1 0 0 0,-2 9 0 0 0,-1 6 227 0 0,-11 36 1 0 0,12-50-277 0 0,-1 0 0 0 0,1 0 1 0 0,-2 0-1 0 0,1-1 1 0 0,-1 1-1 0 0,0-1 0 0 0,0 1 1 0 0,-8 7-1 0 0,-33 28 115 0 0,-11 14 34 0 0,48-47-1119 0 0,-12 13-6685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4 4607 0 0,'-1'2'11244'0'0,"1"-2"-11064"0"0,1 0 0 0 0,-1 0 1 0 0,0 0-1 0 0,1 0 0 0 0,-1 0 0 0 0,1 0 1 0 0,-1 0-1 0 0,0 0 0 0 0,0 0 0 0 0,0 0 1 0 0,1 0-1 0 0,-1 0 0 0 0,1 0 0 0 0,-1 0 0 0 0,1 0 1 0 0,-1 0-1 0 0,0 1 0 0 0,1-1 0 0 0,-1 0 1 0 0,1 0-1 0 0,-1 0 0 0 0,0 1 0 0 0,0-1 1 0 0,0 0-1 0 0,0 0 0 0 0,1 0 0 0 0,-1 0 1 0 0,1 1-1 0 0,0 1-121 0 0,0-1-1 0 0,0 0 1 0 0,0 0 0 0 0,1 0 0 0 0,0 1-1 0 0,-2-1 1 0 0,2 0 0 0 0,0-1-1 0 0,-1 1 1 0 0,1 0 0 0 0,0-1 0 0 0,-1 1-1 0 0,1 0 1 0 0,0-1 0 0 0,-1 1 0 0 0,1-1-1 0 0,0 0 1 0 0,-1 0 0 0 0,1 0 0 0 0,0 0-1 0 0,2 0 1 0 0,5-1 261 0 0,0 0 0 0 0,17-5 0 0 0,-11 3 76 0 0,-1 0-565 0 0,3-1 713 0 0,25-1-1 0 0,-38 5-912 0 0,1-1-1 0 0,0 2 1 0 0,0-1-1 0 0,0 0 1 0 0,-1 1-1 0 0,1 0 0 0 0,-1 0 1 0 0,1 0-1 0 0,-1 1 1 0 0,6 2-1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28 2759 0 0,'0'-3'1716'0'0,"-1"1"-1"0"0,1-1 1 0 0,0 1-1 0 0,0-1 0 0 0,0 1 1 0 0,0-1-1 0 0,0 1 1 0 0,2-5-1 0 0,-3 9-1479 0 0,1-1 0 0 0,-1 1 0 0 0,1 0 1 0 0,0 0-1 0 0,0 0 0 0 0,0 0 0 0 0,0-1 0 0 0,0 1 0 0 0,1 3 1 0 0,0 1 66 0 0,8 147 1209 0 0,-8-125-3572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24 3223 0 0,'0'1'5785'0'0,"3"7"3829"0"0,2 17-7071 0 0,-4-18-2709 0 0,2-1 0 0 0,-2 1-1 0 0,2-2 1 0 0,0 2 0 0 0,4 6-1 0 0,-6-12 172 0 0,0 1-1 0 0,1 1 0 0 0,0-1 0 0 0,0 1 0 0 0,0-1 0 0 0,4 3 0 0 0,-5-5 1 0 0,-1 1 0 0 0,1-1 1 0 0,-1 0-1 0 0,0 1 0 0 0,0-1 0 0 0,1 0 1 0 0,-1 0-1 0 0,1 0 0 0 0,0 1 1 0 0,-1-1-1 0 0,1 0 0 0 0,-1 0 0 0 0,1 0 1 0 0,-1 0-1 0 0,0 0 0 0 0,1 0 1 0 0,-1 0-1 0 0,1 0 0 0 0,0 0 0 0 0,-1 0 1 0 0,1 0-1 0 0,-1-1 0 0 0,1 1 1 0 0,-1 0-1 0 0,0 0 0 0 0,1-1 0 0 0,-1 1 1 0 0,1 0-1 0 0,-1 0 0 0 0,1-1 1 0 0,-1 1-1 0 0,1-1 0 0 0,-1 1 0 0 0,1 0 1 0 0,-1 0-1 0 0,0 0 0 0 0,0-1 1 0 0,0 1-1 0 0,0-1 0 0 0,1 0 1 0 0,8-13 1264 0 0,7-16 1 0 0,-11 21-1013 0 0,-1 1 0 0 0,1-1 1 0 0,0 1-1 0 0,1 0 0 0 0,-1 0 1 0 0,13-11-1 0 0,-18 19-347 0 0,1-1-1 0 0,-1 1 1 0 0,1 0 0 0 0,-1-1-1 0 0,1 1 1 0 0,-1 0 0 0 0,0 0 0 0 0,1 0-1 0 0,-1-1 1 0 0,1 1 0 0 0,-1 0-1 0 0,1 0 1 0 0,-1 0 0 0 0,1 0 0 0 0,0 0-1 0 0,-1 0 1 0 0,0 0 0 0 0,1 0-1 0 0,4 0-3230 0 0,-2 0 1110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80 1 8207 0 0,'10'1'4332'0'0,"-23"1"605"0"0,0-1-4039 0 0,8 0-562 0 0,-1 1-1 0 0,0 0 1 0 0,1 0 0 0 0,-1 0 0 0 0,1 1-1 0 0,0 0 1 0 0,-6 3 0 0 0,10-5-271 0 0,0 0 0 0 0,0 0 0 0 0,-1 0 0 0 0,1 0 0 0 0,0 0 0 0 0,0 1 0 0 0,0-1 0 0 0,0 0 1 0 0,0 1-1 0 0,0-1 0 0 0,1 1 0 0 0,-1-1 0 0 0,0 3 0 0 0,1-4-54 0 0,-1 2 1 0 0,1-1 0 0 0,0 1-1 0 0,0-2 1 0 0,0 2 0 0 0,0-1-1 0 0,0 1 1 0 0,1-1 0 0 0,-1-1-1 0 0,0 2 1 0 0,1-1-1 0 0,-1 1 1 0 0,1-2 0 0 0,-1 1-1 0 0,0 1 1 0 0,1-1 0 0 0,0 0-1 0 0,-1-1 1 0 0,1 1 0 0 0,1 2-1 0 0,1-1-17 0 0,0 2 1 0 0,1-2-1 0 0,-1 1 0 0 0,1-1 1 0 0,-1 1-1 0 0,2-1 0 0 0,-2 0 0 0 0,1 0 1 0 0,0-1-1 0 0,1 1 0 0 0,5 1 0 0 0,-6-2 0 0 0,1 0 0 0 0,-1 1 0 0 0,0-1 0 0 0,0 1 0 0 0,0 1 0 0 0,1-2 0 0 0,-2 2 0 0 0,1-1-1 0 0,0 1 1 0 0,6 5 0 0 0,-10-7 51 0 0,1 0 0 0 0,0 0 0 0 0,-1 0 0 0 0,1 0 0 0 0,0-1 0 0 0,0 1 0 0 0,-1 0 0 0 0,0 0 0 0 0,0 1 0 0 0,1-2 0 0 0,-1 1 0 0 0,1 0 0 0 0,-1 0 0 0 0,0 1 0 0 0,0-2 0 0 0,1 1 0 0 0,-1 3-1 0 0,-1-3-13 0 0,1-1-1 0 0,-1 0 0 0 0,1 1 1 0 0,-1-1-1 0 0,1 1 0 0 0,0 0 1 0 0,0-1-1 0 0,-1 1 0 0 0,0-1 1 0 0,1 1-1 0 0,-1-1 0 0 0,0 0 1 0 0,1 0-1 0 0,-1 1 0 0 0,1-1 1 0 0,-1 0-1 0 0,0 1 0 0 0,1-1 1 0 0,-1 0-1 0 0,0 0 0 0 0,0 0 1 0 0,1 0-1 0 0,-1 0 0 0 0,1 0 1 0 0,-1 0-1 0 0,0 0 0 0 0,-1 0 1 0 0,-7 1 29 0 0,5-1-345 0 0,0 0 0 0 0,0 0 0 0 0,0 1-1 0 0,0-1 1 0 0,0 1 0 0 0,0-1 0 0 0,-5 4 0 0 0,7-3-1265 0 0,2 0-362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60 49 7079 0 0,'0'-3'531'0'0,"0"2"-1"0"0,0-2 0 0 0,1 1 0 0 0,-1-1 0 0 0,0 1 1 0 0,0 0-1 0 0,0-1 0 0 0,-1 1 0 0 0,1 0 0 0 0,0 0 1 0 0,-1-3-1 0 0,1 4-392 0 0,-1 0 1 0 0,1 0-1 0 0,0-1 1 0 0,-1 2 0 0 0,1-1-1 0 0,-1 0 1 0 0,1 0-1 0 0,-1 0 1 0 0,1 0-1 0 0,0 1 1 0 0,-1 0-1 0 0,0-1 1 0 0,0 0-1 0 0,1 0 1 0 0,-1 0-1 0 0,0 1 1 0 0,1-1 0 0 0,-1 1-1 0 0,0 0 1 0 0,0-1-1 0 0,0 1 1 0 0,0-1-1 0 0,1 1 1 0 0,-1 0-1 0 0,-1-1 1 0 0,1 1-1 0 0,0 0 1 0 0,0 0-1 0 0,1 0 1 0 0,-3 0 0 0 0,2 0-28 0 0,0 1 0 0 0,-1-1 0 0 0,1 1 0 0 0,0 0 0 0 0,0-1 0 0 0,0 0 1 0 0,-1 1-1 0 0,1 0 0 0 0,0 0 0 0 0,1 0 0 0 0,-2 0 0 0 0,1-1 0 0 0,0 1 1 0 0,0 1-1 0 0,1-1 0 0 0,-1 0 0 0 0,0 0 0 0 0,1 0 0 0 0,-1 1 0 0 0,0-1 1 0 0,1 0-1 0 0,-1 0 0 0 0,1 2 0 0 0,-3 5 7 0 0,1 1-1 0 0,-3 9 1 0 0,5-16-80 0 0,-1 4-22 0 0,0 0 1 0 0,0 13-1 0 0,1-17-14 0 0,0-1 0 0 0,0 1-1 0 0,0 0 1 0 0,0-1 0 0 0,1 1 0 0 0,-1 0 0 0 0,1 0-1 0 0,-1 0 1 0 0,1 0 0 0 0,-1-1 0 0 0,1 1 0 0 0,0 0 0 0 0,0-2-1 0 0,1 5 1 0 0,-1-5 0 0 0,-1 0-1 0 0,0 0 1 0 0,1 0-1 0 0,-1 1 0 0 0,0-1 1 0 0,1 0-1 0 0,-1 0 1 0 0,0 0-1 0 0,1 1 1 0 0,-1-1-1 0 0,1 0 1 0 0,-1 0-1 0 0,0 0 1 0 0,0 0-1 0 0,0 0 0 0 0,1 0 1 0 0,-1 0-1 0 0,1 0 1 0 0,-1 0-1 0 0,0 0 1 0 0,1 0-1 0 0,-1 0 1 0 0,1 0-1 0 0,-1 0 1 0 0,1 0-1 0 0,-1 0 0 0 0,0-1 1 0 0,0 1-1 0 0,0 0 1 0 0,0 0-1 0 0,1 0 1 0 0,-1-1-1 0 0,0 1 1 0 0,1 0-1 0 0,-1 0 1 0 0,0 0-1 0 0,1 0 0 0 0,-1-1 1 0 0,0 1-1 0 0,0 0 1 0 0,1-1-1 0 0,-1 1 1 0 0,0 0-1 0 0,0-1 1 0 0,0 1-1 0 0,1-1 1 0 0,-1 1-1 0 0,0-1 0 0 0,8-19 206 0 0,-7 17-178 0 0,0-4 21 0 0,0 5-48 0 0,0-1 0 0 0,0 1 0 0 0,0-1 0 0 0,0 1 0 0 0,-1 0 0 0 0,1-1 0 0 0,1 2 0 0 0,-1-2 0 0 0,1 1-1 0 0,-2 1 1 0 0,2-2 0 0 0,0 2 0 0 0,1-3 0 0 0,-2 4-2 0 0,-1 0 0 0 0,1 0 0 0 0,-1 0 0 0 0,1 0 0 0 0,-1 0 0 0 0,0 0 0 0 0,0 0 0 0 0,1 0 0 0 0,-1 1 0 0 0,1-1 0 0 0,-1 0 0 0 0,1 0 0 0 0,-1 0 0 0 0,1 1 0 0 0,-1-1 0 0 0,1 0 0 0 0,-1 1 0 0 0,0-1 0 0 0,0 0 0 0 0,0 1 0 0 0,0-1 0 0 0,1 0 0 0 0,-1 0 0 0 0,0 0 0 0 0,1 1 0 0 0,-1-1 0 0 0,0 0 0 0 0,0 1 0 0 0,0-1 0 0 0,1 1 0 0 0,-1 0 0 0 0,7 13 0 0 0,-3-3 0 0 0,0 1 0 0 0,0 0 0 0 0,-1-1 0 0 0,-1 1 0 0 0,3 22 0 0 0,-6-28 45 0 0,1-1 0 0 0,0 0 0 0 0,-1 0 0 0 0,-1 0 0 0 0,1 0-1 0 0,-1-1 1 0 0,1 1 0 0 0,-5 8 0 0 0,4-11 5 0 0,1 1 0 0 0,0-2 0 0 0,0 2 0 0 0,-1-1-1 0 0,1 0 1 0 0,-1 1 0 0 0,0-2 0 0 0,0 1 0 0 0,0 0 0 0 0,0 0 0 0 0,0-1 0 0 0,-1 1 0 0 0,2-1 0 0 0,-2 1 0 0 0,1-1-1 0 0,-1 0 1 0 0,1 1 0 0 0,-3-1 0 0 0,4-1-26 0 0,0 0 1 0 0,1 0-1 0 0,-1 0 0 0 0,0 0 1 0 0,1 0-1 0 0,-1 0 0 0 0,1 0 0 0 0,0 0 1 0 0,-1 0-1 0 0,0 0 0 0 0,1 0 0 0 0,-1-1 1 0 0,0 1-1 0 0,1 0 0 0 0,-1 0 1 0 0,1 0-1 0 0,0 0 0 0 0,-1 0 0 0 0,1-1 1 0 0,-1 1-1 0 0,1-1 0 0 0,-1 1 0 0 0,1-1 1 0 0,-1 0-1 0 0,0 0 26 0 0,1 0 0 0 0,-1 0 1 0 0,0-1-1 0 0,0 0 0 0 0,1 2 0 0 0,-1-2 1 0 0,1 0-1 0 0,-1 1 0 0 0,1-3 0 0 0,0 0 17 0 0,-1 0 1 0 0,1-1-1 0 0,0 1 0 0 0,1-1 0 0 0,0-6 0 0 0,-1 7-23 0 0,1 2 0 0 0,1-2 1 0 0,-1 1-1 0 0,0 0 0 0 0,0 0 0 0 0,1 0 0 0 0,-1 1 0 0 0,1-1 0 0 0,0 0 1 0 0,0 1-1 0 0,2-3 0 0 0,16-10-1782 0 0,-5 7-3768 0 0,-8 4-1972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14 7023 0 0,'-5'-6'611'0'0,"-3"-1"7708"0"0,8 15-7681 0 0,0-6-535 0 0,0 0-1 0 0,0-1 1 0 0,1 1-1 0 0,-1-1 0 0 0,1 1 1 0 0,0-1-1 0 0,-1 1 1 0 0,0-1-1 0 0,1 1 1 0 0,0-1-1 0 0,0 0 1 0 0,0 1-1 0 0,0-1 1 0 0,0 0-1 0 0,0 0 0 0 0,0 0 1 0 0,1 1-1 0 0,-2-2 1 0 0,2 1-1 0 0,1 2 1 0 0,5 1 88 0 0,-1 0 0 0 0,15 6 1 0 0,-10-5-30 0 0,1 0-81 0 0,1 2-1 0 0,-1 0 1 0 0,0 1-1 0 0,-1 1 1 0 0,1-1 0 0 0,16 18-1 0 0,-21-17-38 0 0,-2 0-1 0 0,0-1 1 0 0,0 2-1 0 0,0 0 0 0 0,-1 0 1 0 0,0 0-1 0 0,-1 0 1 0 0,-1 0-1 0 0,1 1 1 0 0,2 13-1 0 0,-1 3 46 0 0,-2 1-1 0 0,1 53 1 0 0,-5-65-59 0 0,0-1-1 0 0,0 1 0 0 0,-2-1 1 0 0,0 0-1 0 0,-1 0 1 0 0,-10 28-1 0 0,8-34-16 0 0,1 0 0 0 0,0-1 0 0 0,-1 1 0 0 0,0-1 0 0 0,-1 0 0 0 0,1 0 0 0 0,-13 9-1 0 0,4-3 31 0 0,-2 6 14 0 0,11-14-21 0 0,0 1 1 0 0,0 0-1 0 0,-9 5 0 0 0,-1-3-756 0 0,16-8 670 0 0,-1-1 0 0 0,0 0 0 0 0,1 0 0 0 0,-1 0 1 0 0,1 0-1 0 0,0 0 0 0 0,-1 1 0 0 0,0-1 0 0 0,0 0 0 0 0,1 0 1 0 0,-1 0-1 0 0,0 0 0 0 0,1 0 0 0 0,0 0 0 0 0,-1 0 0 0 0,0 0 0 0 0,0 0 1 0 0,1 0-1 0 0,-1 0 0 0 0,0 0 0 0 0,1-1 0 0 0,0 1 0 0 0,-2 0 1 0 0,1-2-1465 0 0,2-1-386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26 3679 0 0,'1'-5'1148'0'0,"-1"-2"10588"0"0,0 13-11848 0 0,0-6 118 0 0,7 109 3419 0 0,-7-106-3134 0 0,0-3-26 0 0,-4-8 174 0 0,1-15-30 0 0,2 15-325 0 0,1-2 0 0 0,0 2 0 0 0,3-18 1 0 0,-2 23-83 0 0,0 0 0 0 0,0 0 1 0 0,0 0-1 0 0,0 0 0 0 0,-1 0 1 0 0,2 1-1 0 0,0-2 0 0 0,-1 2 1 0 0,0-1-1 0 0,2 1 0 0 0,-2-1 1 0 0,1 1-1 0 0,1-1 1 0 0,2-2-1 0 0,-5 4-1 0 0,1 1 0 0 0,-1-1 1 0 0,1 1-1 0 0,0 0 0 0 0,-1 0 1 0 0,1 0-1 0 0,0-1 0 0 0,-1 1 0 0 0,0 0 1 0 0,1-1-1 0 0,0 1 0 0 0,0 0 1 0 0,0 0-1 0 0,-1 0 0 0 0,1-1 0 0 0,-1 1 1 0 0,1 0-1 0 0,0 0 0 0 0,0 0 1 0 0,-1 1-1 0 0,1-1 0 0 0,0 0 0 0 0,0 0 1 0 0,0 1 2 0 0,0 0 1 0 0,0-1-1 0 0,0 0 1 0 0,0 1-1 0 0,-1 0 1 0 0,1 0-1 0 0,0 0 1 0 0,-1 0-1 0 0,1-1 1 0 0,0 1-1 0 0,-1 0 1 0 0,1 0-1 0 0,-1 0 1 0 0,1 1-1 0 0,1 4 62 0 0,0 1-1 0 0,-1-1 0 0 0,3 13 1 0 0,-4-15-20 0 0,0 6 103 0 0,5 22 253 0 0,-5-31-388 0 0,0 1 1 0 0,1-1-1 0 0,-1 0 1 0 0,1 1-1 0 0,0 0 1 0 0,-1-1-1 0 0,1 0 1 0 0,0 1-1 0 0,-1-1 1 0 0,1 1 0 0 0,0-2-1 0 0,0 1 1 0 0,1 1-1 0 0,-2-1 1 0 0,4 2-1 0 0,5-2-437 0 0,-3-3-6872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 5 5527 0 0,'-3'-2'7924'0'0,"3"2"-7736"0"0,0 0 1 0 0,0 0 0 0 0,0 0-1 0 0,0 0 1 0 0,0 0 0 0 0,0 0-1 0 0,0 0 1 0 0,0 0 0 0 0,0 0-1 0 0,0-1 2076 0 0,0 1-2075 0 0,3-2 3942 0 0,2 3-4389 0 0,5 3 478 0 0,-6-2-113 0 0,-1-1 0 0 0,0 0 0 0 0,2 1-1 0 0,-2-1 1 0 0,0 0 0 0 0,1-1 0 0 0,0 1 0 0 0,-1-1-1 0 0,7 0 1 0 0,4-1-767 0 0,-11 0 355 0 0,-1 0 0 0 0,1 1 0 0 0,-1-1-1 0 0,2 1 1 0 0,-2 0 0 0 0,1 0 0 0 0,-1 0 0 0 0,2 0-1 0 0,3 2 1 0 0,-6-2-1287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 5983 0 0,'7'4'9899'0'0,"3"-3"-4967"0"0,13-4-3959 0 0,-18 2-1000 0 0,-1 0 0 0 0,1 1 0 0 0,8-1 0 0 0,-9 2-228 0 0,-1 0 1 0 0,2 0-1 0 0,-2-1 1 0 0,0 1-1 0 0,1 1 0 0 0,0 0 1 0 0,-1-2-1 0 0,1 3 0 0 0,-1-1 1 0 0,4 4-1 0 0,-2-4-1976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78 75 3223 0 0,'-5'-14'9030'0'0,"2"-2"-5089"0"0,3 12-3704 0 0,0 2 0 0 0,0-2 0 0 0,-1 1 0 0 0,0 0 0 0 0,0 0 0 0 0,0 1 1 0 0,0-2-1 0 0,0 2 0 0 0,-1-2 0 0 0,0 2 0 0 0,-2-6 0 0 0,3 8-177 0 0,1-1-1 0 0,0 1 0 0 0,0 0 1 0 0,-1 0-1 0 0,1 0 1 0 0,-1-1-1 0 0,1 1 0 0 0,-1 0 1 0 0,1-1-1 0 0,-1 1 1 0 0,0 0-1 0 0,1 0 0 0 0,0 0 1 0 0,0-1-1 0 0,-1 1 1 0 0,0 0-1 0 0,1 0 0 0 0,-1 0 1 0 0,0 0-1 0 0,1 0 1 0 0,-1 0-1 0 0,1 0 1 0 0,0 0-1 0 0,-1 0 0 0 0,1 1 1 0 0,-1-1-1 0 0,0 0 1 0 0,1 0-1 0 0,-1 0 0 0 0,1 1 1 0 0,-1-1-1 0 0,0 0 1 0 0,1 1-1 0 0,0-1 0 0 0,0 0 1 0 0,-1 0-1 0 0,1 0 1 0 0,-1 1-1 0 0,1-1 0 0 0,0 1 1 0 0,-1-1-1 0 0,1 1 1 0 0,0-1-1 0 0,-1 1 0 0 0,1 0 1 0 0,-3 4 142 0 0,0-1 1 0 0,0 1-1 0 0,-2 7 1 0 0,3-7-114 0 0,2-5-89 0 0,-4 7 45 0 0,0 2-1 0 0,2 0 1 0 0,-4 9-1 0 0,5-14-33 0 0,0-1 1 0 0,1 1-1 0 0,0-1 0 0 0,0 0 0 0 0,0 1 0 0 0,0 0 0 0 0,1-1 1 0 0,-1 1-1 0 0,1-1 0 0 0,0 0 0 0 0,1 5 0 0 0,1-1-6 0 0,-1 0 1 0 0,1 1-1 0 0,1-2 0 0 0,-1 1 1 0 0,9 12-1 0 0,-11-18-4 0 0,0 0 0 0 0,0 0 0 0 0,0 1 0 0 0,1-1 0 0 0,-2-1-1 0 0,2 1 1 0 0,-1 0 0 0 0,1 0 0 0 0,-1 0 0 0 0,0 0 0 0 0,1-1 0 0 0,-1 1 0 0 0,0-1 0 0 0,1 1-1 0 0,0-1 1 0 0,-1 1 0 0 0,0-1 0 0 0,1 0 0 0 0,0 0 0 0 0,-1 0 0 0 0,1 0 0 0 0,-1 0 0 0 0,0 0-1 0 0,1 0 1 0 0,0 0 0 0 0,-1-1 0 0 0,0 1 0 0 0,1-1 0 0 0,0 0 0 0 0,-1 1 0 0 0,0 0 0 0 0,1-1-1 0 0,-1 0 1 0 0,0 0 0 0 0,3-1 0 0 0,-1-1 25 0 0,0 1 1 0 0,0-1-1 0 0,-1 0 0 0 0,1 0 1 0 0,-1 0-1 0 0,1-1 0 0 0,-1 1 1 0 0,0 0-1 0 0,0-1 0 0 0,-1 1 1 0 0,4-7-1 0 0,-1-4 152 0 0,6-26 0 0 0,-9 38-141 0 0,-1 0 0 0 0,1-1-1 0 0,-1 1 1 0 0,0-1 0 0 0,0 1 0 0 0,0 0-1 0 0,0-1 1 0 0,-1 1 0 0 0,1-1 0 0 0,-1 1-1 0 0,1 0 1 0 0,-1 0 0 0 0,0-1-1 0 0,0 2 1 0 0,0-2 0 0 0,0 1 0 0 0,0 0-1 0 0,-1 0 1 0 0,-1-3 0 0 0,0 3-16 0 0,0-1 1 0 0,1 0-1 0 0,-1 1 0 0 0,0 0 1 0 0,0 1-1 0 0,0-2 0 0 0,0 1 0 0 0,-1 2 1 0 0,1-2-1 0 0,-1 1 0 0 0,1-1 1 0 0,-6 1-1 0 0,3 0-374 0 0,-7-3-701 0 0,5 1-6728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 18 2303 0 0,'4'2'7614'0'0,"2"-2"-5799"0"0,6-3-1068 0 0,-5-1 102 0 0,15-5 425 0 0,-21 8-1237 0 0,1 1 0 0 0,-1-1 0 0 0,0 1 0 0 0,0-1 1 0 0,1 1-1 0 0,-1 0 0 0 0,0 0 0 0 0,0 0 0 0 0,1 0 0 0 0,-1 0 1 0 0,0 0-1 0 0,0 0 0 0 0,1 0 0 0 0,0 1 0 0 0,-2-1-23 0 0,0 0 0 0 0,0 0-1 0 0,0 0 1 0 0,0 0-1 0 0,1 0 1 0 0,-1 0 0 0 0,0 0-1 0 0,0 0 1 0 0,0 1 0 0 0,0-1-1 0 0,0 0 1 0 0,0 0 0 0 0,0 0-1 0 0,0 0 1 0 0,0 0 0 0 0,0 0-1 0 0,1 0 1 0 0,-1 0-1 0 0,0 0 1 0 0,0 0 0 0 0,0 0-1 0 0,0 0 1 0 0,0 0 0 0 0,0 1-1 0 0,0-1 1 0 0,0 0 0 0 0,0 0-1 0 0,0 0 1 0 0,0 0 0 0 0,0 0-1 0 0,0 0 1 0 0,0 0-1 0 0,0 0 1 0 0,0 0 0 0 0,0 0-1 0 0,0 0 1 0 0,0 0 0 0 0,0 0-1 0 0,0 0 1 0 0,0 0 0 0 0,0 0-1 0 0,0 0 1 0 0,0 0 0 0 0,0 0-1 0 0,0 0 1 0 0,0 1-1 0 0,0-1 1 0 0,0 0 0 0 0,0 0-1 0 0,-5 4 794 0 0,-7 0 650 0 0,0-2-99 0 0,-14 4 677 0 0,24-6-1859 0 0,0 1-1 0 0,1-1 0 0 0,0 1 1 0 0,-1 0-1 0 0,1 0 1 0 0,0-1-1 0 0,-1 1 0 0 0,1 0 1 0 0,0 0-1 0 0,0 0 1 0 0,0 0-1 0 0,0-1 0 0 0,-2 4 1 0 0,3-3-206 0 0,-1 0-1 0 0,1 0 1 0 0,0 0 0 0 0,0 0 0 0 0,0 1 0 0 0,-1-2-1 0 0,1 1 1 0 0,0 0 0 0 0,0 1 0 0 0,1-1-1 0 0,-1-1 1 0 0,0 1 0 0 0,0 1 0 0 0,1-1 0 0 0,-1 0-1 0 0,0-1 1 0 0,1 1 0 0 0,-1 1 0 0 0,1 0-1 0 0,12 19-464 0 0,-12-18 472 0 0,3 1 19 0 0,-2 0 0 0 0,2-1-1 0 0,-2 0 1 0 0,1 0 0 0 0,1 0-1 0 0,-1 0 1 0 0,1-1 0 0 0,0 1-1 0 0,0-1 1 0 0,0 0 0 0 0,5 3-1 0 0,12 6-7 0 0,-20-11 12 0 0,-1 0-1 0 0,0 1 1 0 0,1-1 0 0 0,-1 0-1 0 0,0 0 1 0 0,0 0 0 0 0,1 1-1 0 0,-1-1 1 0 0,0 0 0 0 0,1 0-1 0 0,-1 1 1 0 0,0-1 0 0 0,0 0-1 0 0,0 0 1 0 0,0 0 0 0 0,0 0-1 0 0,0 1 1 0 0,0-1-1 0 0,0 0 1 0 0,0 1 0 0 0,0-1-1 0 0,0 1 1 0 0,0-1 0 0 0,0 0-1 0 0,0 1 1 0 0,0-1 0 0 0,0 0-1 0 0,0 1 1 0 0,0-1 0 0 0,-6 10 116 0 0,-14 5 289 0 0,19-15-372 0 0,-8 7 163 0 0,-17 7 248 0 0,26-13-465 0 0,-2 0 0 0 0,0-1 0 0 0,1 0 0 0 0,-1 1 0 0 0,1-1 0 0 0,-1 1 0 0 0,1-1 0 0 0,-1 0 0 0 0,0 0 0 0 0,1 0 0 0 0,-1 0 0 0 0,0 0 0 0 0,1 0 0 0 0,-3-1 0 0 0,4 1-61 0 0,0 0 0 0 0,0-1 0 0 0,-1 1 0 0 0,1 0 0 0 0,0 0 0 0 0,0 0 0 0 0,0 0-1 0 0,0 0 1 0 0,0 0 0 0 0,0 0 0 0 0,0 0 0 0 0,-1 0 0 0 0,1 0 0 0 0,0 0 0 0 0,0-1-1 0 0,0 1 1 0 0,0 0 0 0 0,0 0 0 0 0,0 0 0 0 0,0-1 0 0 0,0 1 0 0 0,0 0 0 0 0,0 0-1 0 0,0 0 1 0 0,0 0 0 0 0,0-1 0 0 0,0 1 0 0 0,0 0 0 0 0,0 0 0 0 0,1 0 0 0 0,-1-1-1 0 0,0 1 1 0 0,0 0 0 0 0,0 0 0 0 0,0 0 0 0 0,0 0 0 0 0,0-1 0 0 0,0 1 0 0 0,1 0-1 0 0,-1 0 1 0 0,0 0 0 0 0,0 0 0 0 0,0 0 0 0 0,0 0 0 0 0,0 0 0 0 0,0-1 0 0 0,0 1-1 0 0,0 0 1 0 0,0 0 0 0 0,0 0 0 0 0,1 0 0 0 0,2-1-1693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2.99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54 6 9847 0 0,'-9'-3'5684'0'0,"-8"1"-2617"0"0,16 2-2953 0 0,0 1 0 0 0,-1 0 1 0 0,2-1-1 0 0,-1 1 0 0 0,0-1 0 0 0,0 0 0 0 0,0 1 1 0 0,0 0-1 0 0,1 0 0 0 0,-1 0 0 0 0,0 0 0 0 0,0-1 1 0 0,1 1-1 0 0,-1 1 0 0 0,0-1 0 0 0,1 0 1 0 0,0-1-1 0 0,0 1 0 0 0,-1 1 0 0 0,1-1 0 0 0,-1 0 1 0 0,1 0-1 0 0,0 0 0 0 0,0 2 0 0 0,-2 3 457 0 0,1-1-1 0 0,1 1 1 0 0,0 7-1 0 0,0-5-709 0 0,0 13-900 0 0,0-21 992 0 0,0 2 0 0 0,0-1-1 0 0,0 0 1 0 0,0 0 0 0 0,0 0-1 0 0,1 0 1 0 0,-1 0 0 0 0,0 1-1 0 0,1-1 1 0 0,0-1 0 0 0,-1 1-1 0 0,1 0 1 0 0,0 0 0 0 0,0 1-1 0 0,-1-2 73 0 0,1 0 0 0 0,-1 0 0 0 0,1 1 0 0 0,-1-1-1 0 0,1 0 1 0 0,-1 0 0 0 0,1 0 0 0 0,-1 0 0 0 0,0 0 0 0 0,0 0 0 0 0,0-1-1 0 0,1 1 1 0 0,-1 0 0 0 0,1 0 0 0 0,-1 0 0 0 0,0 0 0 0 0,1 0 0 0 0,-1 0-1 0 0,1 0 1 0 0,-1 0 0 0 0,0 0 0 0 0,1 0 0 0 0,-1-1 0 0 0,0 1 0 0 0,0 0-1 0 0,0-1 1 0 0,0 1 0 0 0,1 0 0 0 0,-1-1 0 0 0,0 1 0 0 0,0 0 0 0 0,0-1-1 0 0,1 1 1 0 0,-1-1 0 0 0,8-12 783 0 0,-8 13-825 0 0,5-9-701 0 0,7-18-1 0 0,-11 24 740 0 0,-1 2-1 0 0,1-1 1 0 0,0-1 0 0 0,-1 2-1 0 0,1-1 1 0 0,-1-1-1 0 0,0 2 1 0 0,0-1 0 0 0,0 0-1 0 0,0 0 1 0 0,0-1-1 0 0,0 2 1 0 0,0-2-1 0 0,-1 1 1 0 0,1 1 0 0 0,-1-2-1 0 0,-1 0 1 0 0,2 2-16 0 0,0 1 0 0 0,0 0 1 0 0,0 0-1 0 0,0 0 0 0 0,0 0 1 0 0,0 0-1 0 0,0 0 0 0 0,0 0 1 0 0,0 0-1 0 0,0 0 0 0 0,0 0 0 0 0,0 0 1 0 0,0-1-1 0 0,0 1 0 0 0,0 0 1 0 0,0 0-1 0 0,0 0 0 0 0,0 0 1 0 0,0 0-1 0 0,0 0 0 0 0,0 0 1 0 0,0 0-1 0 0,0 0 0 0 0,0 0 0 0 0,0 0 1 0 0,0 0-1 0 0,-1 0 0 0 0,1 0 1 0 0,0-1-1 0 0,0 1 0 0 0,0 0 1 0 0,0 0-1 0 0,0 0 0 0 0,0 0 0 0 0,0 0 1 0 0,0 0-1 0 0,0 0 0 0 0,0 0 1 0 0,0 0-1 0 0,0 0 0 0 0,0 0 1 0 0,0 0-1 0 0,0 0 0 0 0,0 0 1 0 0,0 0-1 0 0,0 0 0 0 0,0 0 0 0 0,0 0 1 0 0,0 0-1 0 0,0 0 0 0 0,0 0 1 0 0,0 0-1 0 0,0 0 0 0 0,-1 0 1 0 0,1 0-1 0 0,0 1 0 0 0,0-1 0 0 0,0 0 1 0 0,0 0-1 0 0,0 0 0 0 0,0 0 1 0 0,0 0-1 0 0,0 0 0 0 0,0 0 1 0 0,-1 7 66 0 0,3 11-132 0 0,-2-16 84 0 0,5 32-24 0 0,0 55 0 0 0,-5-83-6 0 0,-1 1-1 0 0,0-2 1 0 0,0 2-1 0 0,-1-1 1 0 0,-3 12 0 0 0,4-15 90 0 0,-1 0 0 0 0,1 0 0 0 0,0 0 0 0 0,-1 0 0 0 0,0-1 0 0 0,0 1-1 0 0,0 0 1 0 0,-1 0 0 0 0,2-2 0 0 0,-2 2 0 0 0,1 0 0 0 0,-1-2 0 0 0,-3 3 0 0 0,6-3-76 0 0,0-1-1 0 0,0 0 0 0 0,-1 1 1 0 0,1-1-1 0 0,-1 0 0 0 0,1 0 1 0 0,-1 1-1 0 0,1-1 0 0 0,-1 0 1 0 0,1 0-1 0 0,-1 0 0 0 0,1 0 0 0 0,0 1 1 0 0,-1-1-1 0 0,1 0 0 0 0,-1 0 1 0 0,1 0-1 0 0,-1-1 0 0 0,0 1 1 0 0,1 0-1 0 0,-1 0 0 0 0,1 0 1 0 0,0 0-1 0 0,0 0 0 0 0,-1-1 0 0 0,0 1 1 0 0,1 0-1 0 0,-1-1 0 0 0,0 0-16 0 0,1 1 0 0 0,-1 0-1 0 0,1-1 1 0 0,0 0 0 0 0,-1 0 0 0 0,1 0-1 0 0,0 0 1 0 0,-1 1 0 0 0,1-1-1 0 0,0 0 1 0 0,-1 0 0 0 0,1 0-1 0 0,0 0 1 0 0,0 0 0 0 0,0-4-70 0 0,0 0 0 0 0,0 0 1 0 0,1 0-1 0 0,1-6 0 0 0,-2 6-167 0 0,2 1 1 0 0,0 0-1 0 0,-1 1 0 0 0,1-2 0 0 0,0 2 1 0 0,0 0-1 0 0,3-6 0 0 0,1 2-1520 0 0,-1 2 0 0 0,12-11 0 0 0,-12 12-5282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 4 2303 0 0,'-2'-2'11013'0'0,"5"5"-3014"0"0,-3 1-10032 0 0,3 28 3317 0 0,0 30-819 0 0,-4-83 398 0 0,-1 14-749 0 0,1-2 1 0 0,1 2-1 0 0,1-14 0 0 0,-1 19-112 0 0,0 0-1 0 0,1 0 0 0 0,-1 0 0 0 0,1 1 0 0 0,-1-2 1 0 0,0 1-1 0 0,1 1 0 0 0,0-1 0 0 0,0 0 0 0 0,1 0 0 0 0,-2 0 1 0 0,1 0-1 0 0,1 1 0 0 0,-1 0 0 0 0,0-1 0 0 0,1 1 1 0 0,-1 0-1 0 0,1-1 0 0 0,2-1 0 0 0,-3 3-1 0 0,-1 0 0 0 0,0 0 0 0 0,0-1 0 0 0,1 1 0 0 0,-1 0 0 0 0,1 0 0 0 0,-1 0 0 0 0,1 0 0 0 0,-1 0 0 0 0,1-1 0 0 0,-1 1 0 0 0,1 0 0 0 0,-1 0 0 0 0,0 0 0 0 0,0 0 0 0 0,1 0 0 0 0,-1 1 0 0 0,1-1 0 0 0,-1 0 0 0 0,1 0 0 0 0,-1 0 0 0 0,1 0 0 0 0,-1 0 0 0 0,1 1 0 0 0,-1-1 0 0 0,1 1 0 0 0,0-1 0 0 0,0 1 0 0 0,0 0 0 0 0,0 0 0 0 0,0 0 0 0 0,-1 0 0 0 0,0 0 0 0 0,1 0 0 0 0,1 2 0 0 0,0 1 0 0 0,-1 0 0 0 0,1 0 0 0 0,-1 0 0 0 0,0 6 0 0 0,4 15-10 0 0,0 8 226 0 0,0-11-3526 0 0,-5-20 998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6 2759 0 0,'0'3'18085'0'0,"13"-6"-14498"0"0,8-3-2751 0 0,8 9-517 0 0,-15 0-2410 0 0,0-2-5991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 16 1375 0 0,'0'1'436'0'0,"-1"-1"-1"0"0,1 1 0 0 0,0-1 0 0 0,0 1 1 0 0,0-1-1 0 0,0 0 0 0 0,-1 1 0 0 0,1-1 0 0 0,0 0 1 0 0,0 0-1 0 0,0 1 0 0 0,0-1 0 0 0,0 1 1 0 0,0-1-1 0 0,0 1 0 0 0,0-1 0 0 0,1 1 0 0 0,-1-1 1 0 0,0 0-1 0 0,0 1 0 0 0,0-1 0 0 0,1 0-190 0 0,-1 0-1 0 0,0 0 1 0 0,1 0-1 0 0,-1 1 0 0 0,0-1 1 0 0,0 0-1 0 0,0 0 1 0 0,1 0-1 0 0,-1 0 1 0 0,0 0-1 0 0,1 0 0 0 0,-1 0 1 0 0,0 0-1 0 0,1 0 1 0 0,-1-1-1 0 0,0 1 1 0 0,1 0-1 0 0,-1 0 0 0 0,0 0 1 0 0,1 0-1 0 0,-1 0 1 0 0,0 0-1 0 0,21-14 4044 0 0,-12 8-2986 0 0,-9 5-1227 0 0,2 1 0 0 0,0-1 0 0 0,0 1 0 0 0,0-1 0 0 0,0 1-1 0 0,-1-1 1 0 0,1 1 0 0 0,0 0 0 0 0,-1 0 0 0 0,1 0 0 0 0,1 0 0 0 0,1 1 0 0 0,23 6-1040 0 0,-22-6-750 0 0,-1 1 1 0 0,1-1 0 0 0,0 0 0 0 0,9 0-1 0 0,-6-1-4157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 47 3679 0 0,'2'-23'9440'0'0,"0"-1"-4464"0"0,-5 54-220 0 0,0 6-2271 0 0,5 32-1451 0 0,-1 0-7499 0 0,-1-61-921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8 1375 0 0,'-9'7'8708'0'0,"9"-8"-8505"0"0,-1 1 0 0 0,1-1 1 0 0,0 1-1 0 0,0 0 0 0 0,0 0 1 0 0,0-1-1 0 0,-1 1 0 0 0,1-1 1 0 0,0 1-1 0 0,0 0 0 0 0,0-1 1 0 0,0 1-1 0 0,0-1 0 0 0,0 1 1 0 0,0-1-1 0 0,1 1 0 0 0,-1 0 1 0 0,0 0-1 0 0,0-1 0 0 0,0 1 1 0 0,0-1-1 0 0,1 0 0 0 0,-1 1-150 0 0,0 0 0 0 0,0 0 0 0 0,0 0 0 0 0,0-1-1 0 0,0 1 1 0 0,0 0 0 0 0,0 0 0 0 0,0 0 0 0 0,0-1 0 0 0,0 1-1 0 0,0 0 1 0 0,0 0 0 0 0,0 0 0 0 0,0 0 0 0 0,0 0-1 0 0,0 0 1 0 0,0 0 0 0 0,0 0 0 0 0,0-1 0 0 0,0 1 0 0 0,0 0-1 0 0,0 0 1 0 0,0 0 0 0 0,1 0 0 0 0,-1 0 0 0 0,0-1 0 0 0,0 1-1 0 0,0 0 1 0 0,0 0 0 0 0,0 0 0 0 0,0 0 0 0 0,0 0-1 0 0,0 0 1 0 0,0 0 0 0 0,0-1 0 0 0,0 1 0 0 0,1 0 0 0 0,-1 0-1 0 0,0 0 1 0 0,0 0 0 0 0,0 0 0 0 0,1 0 0 0 0,-1 0 0 0 0,0 0-1 0 0,0 0 1 0 0,0 0 0 0 0,1 0 0 0 0,-1 0 0 0 0,6 9 1027 0 0,5 22-813 0 0,-10-26-141 0 0,4 6-61 0 0,1 0 1 0 0,0 1-1 0 0,1-1 1 0 0,0 0-1 0 0,1-1 1 0 0,8 10-1 0 0,7 10-5 0 0,6 3 71 0 0,-24-27-124 0 0,1 1 0 0 0,0 0 0 0 0,0 0 0 0 0,-1 1 1 0 0,0-1-1 0 0,-1 1 0 0 0,5 12 0 0 0,-4-4 27 0 0,0 0 1 0 0,-2 0-1 0 0,3 27 0 0 0,-3 50 323 0 0,-5-79-305 0 0,1-1 0 0 0,-2 1 0 0 0,1-2 0 0 0,-2 2 0 0 0,-6 15 0 0 0,2-9 1 0 0,1-3-34 0 0,0-1 0 0 0,-2 0 1 0 0,0 0-1 0 0,0-1 0 0 0,-14 16 0 0 0,16-22-17 0 0,-4 8 7 0 0,8-12-4 0 0,0-1 0 0 0,0 1 0 0 0,-1-1 0 0 0,1 0 0 0 0,0 0 0 0 0,-1 0 0 0 0,-1 0 0 0 0,1 0 0 0 0,0-1 0 0 0,-6 4 0 0 0,9-7-25 0 0,1 0 0 0 0,0 0 0 0 0,0 0 0 0 0,0 0 0 0 0,0 0 0 0 0,0 0 0 0 0,0 0 0 0 0,0 0 0 0 0,0 0 0 0 0,0 0 0 0 0,0 0 0 0 0,-1 0 0 0 0,1 0 0 0 0,0 0 0 0 0,0 0 0 0 0,0 0 0 0 0,0 0-1 0 0,0 0 1 0 0,0 0 0 0 0,-1 1 0 0 0,1-1 0 0 0,0 0 0 0 0,0 0 0 0 0,0 0 0 0 0,0 0 0 0 0,0 0 0 0 0,0 0 0 0 0,0-1 0 0 0,0 1 0 0 0,0 0 0 0 0,0 0 0 0 0,0 0 0 0 0,0 0 0 0 0,0 0 0 0 0,0 0 0 0 0,0 0 0 0 0,0 0 0 0 0,-1 0 0 0 0,1 0 0 0 0,0 0 0 0 0,0 0-1 0 0,0 0 1 0 0,0 0 0 0 0,0 0 0 0 0,0 0 0 0 0,0 0 0 0 0,0 0 0 0 0,0 0 0 0 0,0 0 0 0 0,0 0 0 0 0,0 0 0 0 0,-1 0 0 0 0,1 0 0 0 0,0-1 0 0 0,0 1 0 0 0,0 0 0 0 0,0 0 0 0 0,0 0 0 0 0,0 0 0 0 0,0 0 0 0 0,0 0 0 0 0,0-1 0 0 0,0 1 0 0 0,0 0 0 0 0,0 0 0 0 0,0 0-1 0 0,0 0 1 0 0,1 0 0 0 0,-1-1 0 0 0,3-8-3817 0 0,-2 7 2768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28 2759 0 0,'0'-3'1716'0'0,"-1"1"-1"0"0,1-1 1 0 0,0 1-1 0 0,0-1 0 0 0,0 1 1 0 0,0-1-1 0 0,0 1 1 0 0,2-5-1 0 0,-3 9-1479 0 0,1-1 0 0 0,-1 1 0 0 0,1 0 1 0 0,0 0-1 0 0,0 0 0 0 0,0 0 0 0 0,0-1 0 0 0,0 1 0 0 0,1 3 1 0 0,0 1 66 0 0,8 147 1209 0 0,-8-125-3572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24 3223 0 0,'0'1'5785'0'0,"3"7"3829"0"0,2 17-7071 0 0,-4-18-2709 0 0,2-1 0 0 0,-2 1-1 0 0,2-2 1 0 0,0 2 0 0 0,4 6-1 0 0,-6-12 172 0 0,0 1-1 0 0,1 1 0 0 0,0-1 0 0 0,0 1 0 0 0,0-1 0 0 0,4 3 0 0 0,-5-5 1 0 0,-1 1 0 0 0,1-1 1 0 0,-1 0-1 0 0,0 1 0 0 0,0-1 0 0 0,1 0 1 0 0,-1 0-1 0 0,1 0 0 0 0,0 1 1 0 0,-1-1-1 0 0,1 0 0 0 0,-1 0 0 0 0,1 0 1 0 0,-1 0-1 0 0,0 0 0 0 0,1 0 1 0 0,-1 0-1 0 0,1 0 0 0 0,0 0 0 0 0,-1 0 1 0 0,1 0-1 0 0,-1-1 0 0 0,1 1 1 0 0,-1 0-1 0 0,0 0 0 0 0,1-1 0 0 0,-1 1 1 0 0,1 0-1 0 0,-1 0 0 0 0,1-1 1 0 0,-1 1-1 0 0,1-1 0 0 0,-1 1 0 0 0,1 0 1 0 0,-1 0-1 0 0,0 0 0 0 0,0-1 1 0 0,0 1-1 0 0,0-1 0 0 0,1 0 1 0 0,8-13 1264 0 0,7-16 1 0 0,-11 21-1013 0 0,-1 1 0 0 0,1-1 1 0 0,0 1-1 0 0,1 0 0 0 0,-1 0 1 0 0,13-11-1 0 0,-18 19-347 0 0,1-1-1 0 0,-1 1 1 0 0,1 0 0 0 0,-1-1-1 0 0,1 1 1 0 0,-1 0 0 0 0,0 0 0 0 0,1 0-1 0 0,-1-1 1 0 0,1 1 0 0 0,-1 0-1 0 0,1 0 1 0 0,-1 0 0 0 0,1 0 0 0 0,0 0-1 0 0,-1 0 1 0 0,0 0 0 0 0,1 0-1 0 0,4 0-3230 0 0,-2 0 1110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2085 1375 0 0,'3'-10'1787'0'0,"-3"7"-803"0"0,1 0-1 0 0,0 1 1 0 0,0-2 0 0 0,-1 2-1 0 0,1-7 1 0 0,0-4-254 0 0,12-44 740 0 0,3 0 0 0 0,37-89 1 0 0,-5 21-458 0 0,32-75 136 0 0,-59 154-928 0 0,3 2 0 0 0,34-54 0 0 0,18-16 38 0 0,-55 79-189 0 0,23-52 0 0 0,6-43 17 0 0,13-27 34 0 0,30-28 49 0 0,-16 34 46 0 0,-55 107-85 0 0,2 1 0 0 0,34-49-1 0 0,-25 49 180 0 0,57-59 0 0 0,-82 95-247 0 0,0-1-1 0 0,0 0 1 0 0,-1-1-1 0 0,0 0 1 0 0,-1 1-1 0 0,0-2 1 0 0,7-14-1 0 0,-18 56 399 0 0,-1-2-3818 0 0,5-23 1797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439 94 5063 0 0,'0'-1'651'0'0,"0"-2"0"0"0,0 0 0 0 0,0 1-1 0 0,-1 0 1 0 0,1 0 0 0 0,-1-1-1 0 0,-1-1 1 0 0,2 3-576 0 0,0 1 0 0 0,-1-1 0 0 0,1 1 1 0 0,0 0-1 0 0,0 0 0 0 0,0 0 0 0 0,0-1 0 0 0,0 1 0 0 0,-1-1 0 0 0,1 1 0 0 0,0 0 0 0 0,-1-1 0 0 0,1 1 0 0 0,-1 0 0 0 0,1 0 1 0 0,-1-1-1 0 0,1 1 0 0 0,-1 0 0 0 0,1 0 0 0 0,-1 0 0 0 0,1-1 0 0 0,0 1 0 0 0,0 0 0 0 0,-1 0 0 0 0,1 0 0 0 0,-1 0 0 0 0,1 0 0 0 0,-1 0 1 0 0,1 0-1 0 0,-1 0 0 0 0,1 0 0 0 0,-1 0 0 0 0,1 1 0 0 0,0-1 0 0 0,0 0 0 0 0,-1 0 0 0 0,1 0 0 0 0,-1 0 0 0 0,1 1 0 0 0,0-1 1 0 0,-1 0-1 0 0,1 1 0 0 0,-1-1 0 0 0,1 0 0 0 0,0 1 0 0 0,-1-1 0 0 0,1 0 0 0 0,0 1 0 0 0,0-1 0 0 0,-12 9 455 0 0,1-1 0 0 0,-2 0 1 0 0,2-2-1 0 0,-2 1 0 0 0,0-1 0 0 0,-16 5 0 0 0,-84 20 819 0 0,108-29-1274 0 0,-24 6 123 0 0,2 1 0 0 0,-36 18 1 0 0,43-16 83 0 0,-33 20 0 0 0,49-28-259 0 0,3-4 17 0 0,4-7-19 0 0,-3 8-23 0 0,3-6 2 0 0,-1 1 0 0 0,2 0 0 0 0,0 1 0 0 0,-1-1 0 0 0,1 0 0 0 0,7-6 0 0 0,6-6 0 0 0,1-2 0 0 0,2 2 0 0 0,31-25 0 0 0,-25 25 0 0 0,0 2 0 0 0,1-1 0 0 0,33-11 0 0 0,-42 18 0 0 0,-6 4-19 0 0,17-6 0 0 0,-25 10 17 0 0,0 1-1 0 0,-1-1 0 0 0,1 0 1 0 0,-1 1-1 0 0,1-1 1 0 0,0 1-1 0 0,-1 0 0 0 0,1 0 1 0 0,5 2-1 0 0,-8-2 3 0 0,-1 1 0 0 0,1-1 0 0 0,0 0 0 0 0,-1 0 0 0 0,1 1 0 0 0,0-1 0 0 0,0 1 0 0 0,-1-1 0 0 0,1 1 0 0 0,-1 0-1 0 0,0-1 1 0 0,1 1 0 0 0,-1-1 0 0 0,1 1 0 0 0,-1 0 0 0 0,1-1 0 0 0,-1 1 0 0 0,0 0 0 0 0,1 0 0 0 0,-1-1 0 0 0,0 1 0 0 0,0 0 0 0 0,0 0 0 0 0,1 1 0 0 0,-1 21 13 0 0,0-19 2 0 0,-2 86 847 0 0,1 50 169 0 0,2-119-931 0 0,7 100 223 0 0,-4-91-272 0 0,14 58 0 0 0,-11-70 451 0 0,-1-11-1554 0 0,-5-6 651 0 0,-1-1 0 0 0,1 0-1 0 0,0 1 1 0 0,-1-1 0 0 0,1 0 0 0 0,0 0-1 0 0,-1 0 1 0 0,0 1 0 0 0,1-1 0 0 0,-1 0-1 0 0,1 0 1 0 0,0 0 0 0 0,-1 0 0 0 0,2 0-1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2022 5063 0 0,'-7'1'3648'0'0,"7"-1"-3514"0"0,0 0-1 0 0,0 0 1 0 0,-1 0-1 0 0,1 0 0 0 0,0 0 1 0 0,0 0-1 0 0,0 0 1 0 0,-1 0-1 0 0,1 0 1 0 0,0 0-1 0 0,0 0 1 0 0,-1 0-1 0 0,1 0 0 0 0,0 0 1 0 0,0 0-1 0 0,0 0 1 0 0,0 0-1 0 0,0 0 1 0 0,0 0-1 0 0,0 0 0 0 0,0 1 1 0 0,-1-1-1 0 0,1 0 1 0 0,0 0-1 0 0,0 0 1 0 0,0 0-1 0 0,-1 0 1 0 0,1 1-1 0 0,0-1 0 0 0,0 0 1 0 0,0 0-1 0 0,0 0 1 0 0,0 0-1 0 0,-1 1 1 0 0,1-1-1 0 0,0 0 1 0 0,0 0-1 0 0,8-36 1910 0 0,18-108 196 0 0,-16 96-1818 0 0,91-357 1935 0 0,-69 297-1989 0 0,22-62 167 0 0,13 3-126 0 0,-14 63-192 0 0,10-19-31 0 0,68-195 167 0 0,-68 135-208 0 0,-41 121-95 0 0,6-16 41 0 0,-5-1 91 0 0,-23 78-138 0 0,0 2-86 0 0,0 0 1 0 0,-1-1-1 0 0,1 1 0 0 0,0-1 1 0 0,0 1-1 0 0,0 0 1 0 0,0-1-1 0 0,0 1 0 0 0,0 0 1 0 0,0 0-1 0 0,0-1 1 0 0,0 0-1 0 0,1 1 0 0 0,-1 0 1 0 0,0-1-1 0 0,0 1 1 0 0,1 0-1 0 0,0 0 0 0 0,-1-1-825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304 104 919 0 0,'1'0'236'0'0,"-1"0"0"0"0,0 0 0 0 0,0-1 0 0 0,1 1-1 0 0,-1-1 1 0 0,0 0 0 0 0,0 1 0 0 0,0-1 0 0 0,0 1-1 0 0,0-1 1 0 0,0 1 0 0 0,0 0 0 0 0,0-1-1 0 0,0 1 1 0 0,0-1 0 0 0,0 0 0 0 0,0 1 0 0 0,0-1-1 0 0,0 1 1 0 0,-1-1 0 0 0,1 1 0 0 0,0 0 0 0 0,0-1-1 0 0,-1 1 1 0 0,1-1 0 0 0,0 1 0 0 0,-1-1-1 0 0,1 1 1 0 0,-1-1 0 0 0,1 1 0 0 0,0 0 0 0 0,-1-1-1 0 0,1 1 1 0 0,0 0 0 0 0,0-1 0 0 0,-1 1 0 0 0,1 0-1 0 0,-1 0 1 0 0,0 0 0 0 0,0 0 0 0 0,-1-1 38 0 0,1 0 0 0 0,-1 1 1 0 0,0-1-1 0 0,1 1 0 0 0,-1 0 1 0 0,0 0-1 0 0,1 0 0 0 0,-1 0 1 0 0,0 0-1 0 0,1 0 0 0 0,-1 0 1 0 0,0 0-1 0 0,-1 2 0 0 0,-5 1 171 0 0,-1 1 0 0 0,1 1 0 0 0,0 0 0 0 0,1 0 0 0 0,-1 0 0 0 0,1 1 0 0 0,-7 7 0 0 0,4-5-243 0 0,1 2 0 0 0,0 0 1 0 0,1 0-1 0 0,-12 18 0 0 0,6-6-25 0 0,-1 1 1 0 0,-1-2 0 0 0,-1 0-1 0 0,0-1 1 0 0,-41 35-1 0 0,51-50-92 0 0,7-5-83 0 0,0 0 1 0 0,0 0 0 0 0,0 0-1 0 0,0 0 1 0 0,0 0 0 0 0,0 0-1 0 0,0 0 1 0 0,0 0 0 0 0,0 0-1 0 0,0 0 1 0 0,-1 0 0 0 0,1 0-1 0 0,0 0 1 0 0,0 0 0 0 0,0 0-1 0 0,0 0 1 0 0,0 0 0 0 0,0 0-1 0 0,0 0 1 0 0,0 0 0 0 0,0 0-1 0 0,0 0 1 0 0,0 0 0 0 0,0 0-1 0 0,0-1 1 0 0,0 1 0 0 0,-1 0-1 0 0,1 0 1 0 0,0 0 0 0 0,0 0-1 0 0,0 0 1 0 0,0 0 0 0 0,0 0-1 0 0,0 0 1 0 0,0 0 0 0 0,0 0-1 0 0,0 0 1 0 0,0 0 0 0 0,0 0-1 0 0,0 0 1 0 0,0 0 0 0 0,0 0-1 0 0,0 0 1 0 0,0-1 0 0 0,0 1-1 0 0,0 0 1 0 0,0 0 0 0 0,0 0-1 0 0,0 0 1 0 0,0 0 0 0 0,0 0-1 0 0,0 0 1 0 0,0 0 0 0 0,0 0-1 0 0,0 0 1 0 0,6-14 296 0 0,-3 7-248 0 0,134-253 13 0 0,-136 258-64 0 0,7-11 0 0 0,-1 2 0 0 0,14-16 0 0 0,-19 24 0 0 0,0 1 0 0 0,0-1 0 0 0,1 1 0 0 0,-1 0 0 0 0,1 0 0 0 0,-1 0 0 0 0,1 0 0 0 0,-1 0 0 0 0,1 1 0 0 0,0 0 0 0 0,-1-1 0 0 0,2 1 0 0 0,-2 0 0 0 0,2 1 0 0 0,-2-1 0 0 0,2 0 0 0 0,2 0 0 0 0,-3 1 0 0 0,-2 1 0 0 0,1-1 0 0 0,1 1 0 0 0,-2 0 0 0 0,2-1 0 0 0,-2 1 0 0 0,1 0 0 0 0,1 0 0 0 0,-2 0 0 0 0,1 0 0 0 0,0 0 0 0 0,-1 0 0 0 0,1 1 0 0 0,0-1 0 0 0,-1 1 0 0 0,0-1 0 0 0,1 1 0 0 0,-1-1 0 0 0,2 4 0 0 0,3 5 0 0 0,-1-1 0 0 0,7 14 0 0 0,-12-20 0 0 0,21 43 32 0 0,45 69 0 0 0,-55-97-30 0 0,-1-5-13 0 0,-2 0 0 0 0,0 2 1 0 0,9 20-1 0 0,-14-31-578 0 0,-2 0-1 0 0,2 1 1 0 0,4 7 0 0 0,-2-5-677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 2303 0 0,'0'-4'203'0'0,"5"0"5109"0"0,14 3-3961 0 0,-10 1-561 0 0,18-3 247 0 0,-1 2-1 0 0,30 5 0 0 0,51 16-474 0 0,-43-7-361 0 0,142 39 397 0 0,-18 32-399 0 0,-86-33-188 0 0,-64-33-11 0 0,-2 2 0 0 0,1 3 0 0 0,-2 2 0 0 0,1 3 0 0 0,-2 1 0 0 0,33 39 0 0 0,-4 7 17 0 0,157 159 94 0 0,-202-217-111 0 0,43 36 0 0 0,105 121 0 0 0,-19-8 46 0 0,-63-76-28 0 0,-6-5-18 0 0,37 40 0 0 0,-88-91 0 0 0,49 75 0 0 0,-1 19 0 0 0,40 65 11 0 0,-31-65 47 0 0,132 227 96 0 0,-97-101 15 0 0,-43-83-97 0 0,-5-19-45 0 0,32 64 18 0 0,-64-143-30 0 0,77 108 0 0 0,-35-58 9 0 0,-54-77-6 0 0,-1 2 0 0 0,-2 1 0 0 0,31 84 0 0 0,45 170 169 0 0,7 20 46 0 0,-49-177-103 0 0,53 148 26 0 0,2 56-30 0 0,-69-198-70 0 0,15 58 16 0 0,42 158-45 0 0,22-13 31 0 0,57 123 45 0 0,-27 24 271 0 0,-108-336-126 0 0,76 210 0 0 0,-23-143-64 0 0,12 30-69 0 0,-91-210-91 0 0,64 193 69 0 0,-18-25-22 0 0,0 2-70 0 0,31 98 31 0 0,-77-266-24 0 0,1-3 0 0 0,2 0 0 0 0,47 83 0 0 0,-31-69 19 0 0,44 100 0 0 0,49 184 37 0 0,-34-64 49 0 0,30 95 192 0 0,-77-230-65 0 0,-40-130-185 0 0,-1 1-1 0 0,1-2 0 0 0,0 0 1 0 0,19 28-1 0 0,63 62 145 0 0,-60-74-117 0 0,31 42 0 0 0,-40-42-45 0 0,0 0 1 0 0,-2 1-1 0 0,-1 2 1 0 0,-1 2-1 0 0,-1 1 1 0 0,-2 1-1 0 0,21 72 1 0 0,-34-106-384 0 0,-2-1 1 0 0,1 1-1 0 0,0-1 0 0 0,-2 1 1 0 0,1 0-1 0 0,0-1 1 0 0,0 1-1 0 0,-2 15 0 0 0,0-11-1166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8263 0 0,'0'21'1082'0'0,"-1"-7"-328"0"0,2 1-1 0 0,1 21 1 0 0,1-24-447 0 0,-2-3-36 0 0,0-1-1 0 0,2 1 0 0 0,-1-1 0 0 0,6 15 1 0 0,103 183 1451 0 0,-100-189-1685 0 0,1-2 1 0 0,25 27-1 0 0,34 24-23 0 0,-66-61-16 0 0,9 6 13 0 0,0 0-1 0 0,1-1 1 0 0,26 15-1 0 0,52 18 50 0 0,9 5 42 0 0,22 27 75 0 0,-7-3-96 0 0,-86-55-71 0 0,51 28-10 0 0,-55-33 0 0 0,213 106 0 0 0,-66-23 0 0 0,-128-73 0 0 0,92 30 0 0 0,-123-48 0 0 0,286 98 0 0 0,20 12 0 0 0,-288-103 0 0 0,61 31 0 0 0,25 27 0 0 0,-76-44 0 0 0,62 26 0 0 0,48 9 0 0 0,-29-13 0 0 0,26 27 51 0 0,-8-5-38 0 0,-21-23-13 0 0,0 0 0 0 0,-87-31 0 0 0,48 29 0 0 0,17 14 132 0 0,135 58 0 0 0,-106-54-2 0 0,-103-48-98 0 0,0 2-1 0 0,42 35 0 0 0,84 64 104 0 0,-106-82-80 0 0,97 53-44 0 0,-1-1-12 0 0,-119-67 49 0 0,-2 0-1 0 0,-1 1 0 0 0,24 30 0 0 0,-6-7 34 0 0,64 58 7 0 0,-83-84-41 0 0,1-1 0 0 0,1-2 1 0 0,39 22-1 0 0,116 56 102 0 0,-166-84-137 0 0,1 0 0 0 0,-1-1-1 0 0,0 2 1 0 0,-1 0 0 0 0,0 0 0 0 0,1 1-1 0 0,12 18 1 0 0,-4 3 21 0 0,21 41 0 0 0,-29-52-11 0 0,4 3-12 0 0,0-1-1 0 0,0 0 1 0 0,3 0 0 0 0,-1-2 0 0 0,2-1 0 0 0,1 1 0 0 0,0-2 0 0 0,21 16 0 0 0,-19-17 56 0 0,1 0-1 0 0,0-1 1 0 0,38 19 0 0 0,-16-12-61 0 0,75 52 0 0 0,-109-68-3 0 0,-1 1-1 0 0,0-1 1 0 0,-1 1 0 0 0,1 1-1 0 0,-2 0 1 0 0,1 0-1 0 0,10 17 1 0 0,-8-8 24 0 0,-1 0 0 0 0,0 1 0 0 0,6 24 1 0 0,-8-25 0 0 0,0 0 1 0 0,16 32-1 0 0,-18-43-48 0 0,-1-1 0 0 0,1 1 0 0 0,1-1 1 0 0,-1 0-1 0 0,0 0 0 0 0,0 0 0 0 0,1 0 0 0 0,0-1 0 0 0,0 0 0 0 0,1-1 0 0 0,8 6 1 0 0,-5-3-1660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0 729 5527 0 0,'8'0'576'0'0,"-1"0"0"0"0,1 1 1 0 0,-1 1-1 0 0,1-1 0 0 0,13 6 0 0 0,33 17 929 0 0,-41-17-1150 0 0,1-1 1 0 0,-1-1-1 0 0,0 1 1 0 0,22 4-1 0 0,15-4 356 0 0,0-1 1 0 0,56-5-1 0 0,-34 1-474 0 0,209 18 67 0 0,-107-7-291 0 0,-1-13-15 0 0,-105-1 1 0 0,186-11 52 0 0,-150 6-38 0 0,36 1-15 0 0,86-7 15 0 0,-40-1 43 0 0,-100 10-25 0 0,130-25-1 0 0,-170 17-30 0 0,-1-2 0 0 0,48-23 0 0 0,59-18 0 0 0,-77 37-1 0 0,-39 10 34 0 0,65-21-1 0 0,-86 21-32 0 0,0 0 0 0 0,-1-1 0 0 0,24-17 0 0 0,-13 8 0 0 0,42-32 0 0 0,42-26 0 0 0,-87 62 30 0 0,1 2-1 0 0,0 0 0 0 0,26-9 1 0 0,154-52 268 0 0,-186 66-233 0 0,-1-1-1 0 0,17-9 1 0 0,13-8 29 0 0,6 1-76 0 0,47-20 47 0 0,-68 33-40 0 0,-1 2 0 0 0,1 1 0 0 0,38-3 0 0 0,96-4 63 0 0,-132 14-31 0 0,-15-2-49 0 0,0 1 0 0 0,20-8 0 0 0,15-1 131 0 0,81-15 309 0 0,81 7-267 0 0,-197 19-125 0 0,0 0 0 0 0,-1 1 0 0 0,32 6 0 0 0,-12 0 86 0 0,1 0-1 0 0,71 2 0 0 0,-46-7 149 0 0,-30-1-175 0 0,-1-1 0 0 0,44-5 0 0 0,-38-3-51 0 0,-29 6-28 0 0,1-1-1 0 0,-1 1 1 0 0,0 1-1 0 0,1 0 1 0 0,-1 1-1 0 0,1-1 1 0 0,-1 1-1 0 0,12 2 1 0 0,36 14 92 0 0,-52-15-111 0 0,0-1 1 0 0,-1 0 0 0 0,1 0-1 0 0,0 0 1 0 0,-1 0-1 0 0,0-1 1 0 0,1 1 0 0 0,-1-2-1 0 0,6-1 1 0 0,10-1 175 0 0,-11 3-157 0 0,1-1 0 0 0,0 2 0 0 0,0-1-1 0 0,0 1 1 0 0,10 3 0 0 0,-11-3-20 0 0,1 0 0 0 0,0-1 0 0 0,-1 0 0 0 0,0-1 0 0 0,0 0 0 0 0,0 0 0 0 0,15-6 0 0 0,-23 8-9 0 0,-1 0 0 0 0,2 0 1 0 0,-1 0-1 0 0,0 0 0 0 0,0 0 0 0 0,-1 0 1 0 0,1-1-1 0 0,1 2 0 0 0,-1-1 0 0 0,0 0 1 0 0,-1 0-1 0 0,1 0 0 0 0,0 0 0 0 0,0 0 1 0 0,1 0-1 0 0,-1 1 0 0 0,-1-1 0 0 0,1 1 1 0 0,0-1-1 0 0,0 1 0 0 0,0 0 0 0 0,0-1 1 0 0,-1 1-1 0 0,2 0 0 0 0,-1 1 3 0 0,0 0 0 0 0,0-2 0 0 0,-1 1 0 0 0,1 1 0 0 0,0-1 1 0 0,0 0-1 0 0,0 0 0 0 0,2 2 0 0 0,6 8-209 0 0,-6-8 58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330 100 3679 0 0,'-9'-9'8095'0'0,"3"0"-3565"0"0,-9-20-1929 0 0,7 13-1068 0 0,7 13-1438 0 0,0 1 1 0 0,0-1 0 0 0,-1 2-1 0 0,1-2 1 0 0,0 1 0 0 0,-1 0-1 0 0,0 0 1 0 0,0 0 0 0 0,0 0-1 0 0,0 0 1 0 0,0 1 0 0 0,-1-1-1 0 0,2 0 1 0 0,-2 2-1 0 0,1-2 1 0 0,-5-1 0 0 0,4 3-38 0 0,-1-1-1 0 0,0 0 1 0 0,1 1 0 0 0,-1 0 0 0 0,0-1 0 0 0,1 2 0 0 0,0-1-1 0 0,-2 0 1 0 0,2 1 0 0 0,0 0 0 0 0,-7 1 0 0 0,-1 1 31 0 0,-1 2 0 0 0,1 0 0 0 0,0 0 0 0 0,1 0 0 0 0,-1 1 0 0 0,1 0 1 0 0,1 1-1 0 0,0 1 0 0 0,0-1 0 0 0,0 2 0 0 0,-15 17 0 0 0,17-16-75 0 0,1 1 1 0 0,0 0-1 0 0,1 0 0 0 0,0 0 0 0 0,1 1 1 0 0,-5 18-1 0 0,-6 17 10 0 0,13-41-24 0 0,-1 0 0 0 0,1-1 0 0 0,0 2 0 0 0,0 0 0 0 0,2-1 0 0 0,-2 0 0 0 0,2 1 0 0 0,-1-1 0 0 0,1 1 0 0 0,0 0 0 0 0,0-1 0 0 0,1 1 0 0 0,0-1 0 0 0,0 1 0 0 0,1-1 0 0 0,4 11 0 0 0,1 1-2 0 0,-1 0-10 0 0,3 2 1 0 0,11 18-1 0 0,-18-33 10 0 0,2 0 0 0 0,-1-1 0 0 0,-1 0 0 0 0,3 0 0 0 0,-2 0 1 0 0,0 0-1 0 0,1 0 0 0 0,1-1 0 0 0,-1 1 0 0 0,0-2 0 0 0,1 2 0 0 0,-1-2 0 0 0,8 3 0 0 0,-7-3-192 0 0,1-1 0 0 0,-1 0 0 0 0,1-1 0 0 0,-1 1 0 0 0,1-1 0 0 0,-1 1 0 0 0,0-2 0 0 0,0 1 0 0 0,9-2 0 0 0,-6 0-271 0 0,0 0 1 0 0,0 1-1 0 0,0-2 1 0 0,-1 0-1 0 0,13-6 0 0 0,-12 4-1247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2759 0 0,'3'-3'10960'0'0,"9"-11"-7834"0"0,-9 12-2921 0 0,-2 0 0 0 0,1 0 0 0 0,0 0 0 0 0,0 0 0 0 0,0 2 0 0 0,0-2 0 0 0,1 0 0 0 0,-2 1 0 0 0,2 1 0 0 0,-1-1 0 0 0,1-1 0 0 0,0 2 0 0 0,-1-1 0 0 0,4 0 0 0 0,4 0 84 0 0,-1 0 0 0 0,17 1-1 0 0,-1 0-203 0 0,3-1-41 0 0,0 2 0 0 0,36 4-1 0 0,-45-2-40 0 0,-1 1 0 0 0,1 0-1 0 0,-1 2 1 0 0,22 8-1 0 0,-19-4 11 0 0,0 1 0 0 0,-1 0 0 0 0,0 2-1 0 0,26 22 1 0 0,-27-18 9 0 0,-1 0-1 0 0,0 0 0 0 0,-2 2 1 0 0,0 0-1 0 0,17 27 0 0 0,-22-30-2 0 0,21 24-1 0 0,4 5 9 0 0,-30-36-21 0 0,-1 0 0 0 0,0 0-1 0 0,0 1 1 0 0,-1 0 0 0 0,-1 0 0 0 0,0 0-1 0 0,0 0 1 0 0,-1 0 0 0 0,0 1 0 0 0,0-1-1 0 0,-1 1 1 0 0,-1 12 0 0 0,0-16 18 0 0,0 0 0 0 0,0-1 1 0 0,0 1-1 0 0,-1-1 0 0 0,0 1 0 0 0,-1 0 1 0 0,1-1-1 0 0,-2 0 0 0 0,1 0 1 0 0,-1 0-1 0 0,1 0 0 0 0,-2 0 0 0 0,1 0 1 0 0,0 0-1 0 0,-1-1 0 0 0,0 0 0 0 0,0 0 1 0 0,-1 0-1 0 0,-7 6 0 0 0,-84 60 1050 0 0,89-67-1008 0 0,-5 4 27 0 0,-17 8 0 0 0,2-2-31 0 0,15-8 34 0 0,0 0 0 0 0,0-1-1 0 0,-1 0 1 0 0,-19 4 0 0 0,-25 7 68 0 0,-40 9 51 0 0,81-22-183 0 0,-2 0 1 0 0,0-2 0 0 0,-28 0-1 0 0,4-6 10 0 0,32 3-366 0 0,1 0 0 0 0,-1 1 0 0 0,-1 0 1 0 0,1 1-1 0 0,-10 1 0 0 0,12 0-695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35 3223 0 0,'3'-13'5951'0'0,"-1"4"-2278"0"0,-7 27 371 0 0,2 13-2690 0 0,1-17-778 0 0,0 7 38 0 0,1 33-1 0 0,1-46-593 0 0,1 1-1 0 0,0 0 0 0 0,0-1 0 0 0,1 1 1 0 0,1 0-1 0 0,3 11 0 0 0,-5-19-13 0 0,-1 0 0 0 0,0 0 0 0 0,1-1 0 0 0,-1 0 0 0 0,1 1 0 0 0,-1 0 0 0 0,1 0 0 0 0,-1 0 0 0 0,0-1 0 0 0,0 1 0 0 0,1-1 1 0 0,0 0-1 0 0,-1 1 0 0 0,1-1 0 0 0,0 1 0 0 0,0-1 0 0 0,-1 1 0 0 0,0-1 0 0 0,1 1 0 0 0,0-1 0 0 0,0 0 0 0 0,1 1 0 0 0,-1-1 2 0 0,0 0 1 0 0,1 0 0 0 0,-1 0-1 0 0,-1 0 1 0 0,2-1-1 0 0,-1 1 1 0 0,0 0-1 0 0,0-1 1 0 0,0 1-1 0 0,0-1 1 0 0,1 0 0 0 0,-1 1-1 0 0,1-2 1 0 0,4-2 33 0 0,-1-1-1 0 0,0 0 1 0 0,0 0 0 0 0,4-6 0 0 0,-6 9-15 0 0,9-13 18 0 0,0-2 1 0 0,0 1 0 0 0,-1-2-1 0 0,8-17 1 0 0,2-8 7 0 0,-22 74-53 0 0,0-12 0 0 0,-1-7 0 0 0,2 1 0 0 0,0 0 0 0 0,0 0 0 0 0,3 17 0 0 0,-3-29-2 0 0,0 0 0 0 0,0 0-1 0 0,0-1 1 0 0,0 1 0 0 0,1-1-1 0 0,-1 1 1 0 0,0 0 0 0 0,0-1 0 0 0,1 1-1 0 0,-1 0 1 0 0,0-1 0 0 0,0 1-1 0 0,0-1 1 0 0,1 1 0 0 0,-1-1 0 0 0,1 1-1 0 0,-1-1 1 0 0,1 1 0 0 0,-1-1-1 0 0,1 1 1 0 0,0-1 0 0 0,-1 1 0 0 0,1-1-1 0 0,-1 1 1 0 0,0-1 0 0 0,1 0-1 0 0,0 0 1 0 0,-1 0 0 0 0,1 0 0 0 0,0 1-1 0 0,0-1 1 0 0,-1 0 0 0 0,0 0-1 0 0,1 0 1 0 0,0 0 0 0 0,0 0 0 0 0,0 0-1 0 0,-1 0 1 0 0,1 0 0 0 0,-1 0-1 0 0,2-1 1 0 0,0 1-5 0 0,-1-1 0 0 0,1 0 1 0 0,0 0-1 0 0,-1 0 0 0 0,1 0 0 0 0,0 0 0 0 0,-1 0 0 0 0,0 0 0 0 0,1-1 1 0 0,0 1-1 0 0,-2 0 0 0 0,1-1 0 0 0,3-2 0 0 0,1-5 7 0 0,6-20 0 0 0,-8 22 0 0 0,-1 0 0 0 0,2-1 0 0 0,-1 1 0 0 0,10-12 0 0 0,-13 19-1 0 0,0-1 1 0 0,0 1-1 0 0,0 0 0 0 0,0 0 0 0 0,0 0 1 0 0,0 0-1 0 0,0 0 0 0 0,0 0 0 0 0,0 0 1 0 0,0-1-1 0 0,0 1 0 0 0,0 0 0 0 0,0 0 1 0 0,0 0-1 0 0,0 0 0 0 0,0 0 0 0 0,0 0 0 0 0,0 0 1 0 0,0 0-1 0 0,0 0 0 0 0,0 0 0 0 0,0 0 1 0 0,0 0-1 0 0,0 0 0 0 0,0 0 0 0 0,1 0 1 0 0,-1 0-1 0 0,0 0 0 0 0,0 0 0 0 0,0 0 1 0 0,0 0-1 0 0,0 0 0 0 0,0 0 0 0 0,1 0 1 0 0,-1 0-1 0 0,0 0 0 0 0,0 0 0 0 0,0 0 0 0 0,0 0 1 0 0,0 0-1 0 0,0 0 0 0 0,0 0 0 0 0,1 0 1 0 0,-1 0-1 0 0,0 0 0 0 0,0 0 0 0 0,0 0 1 0 0,0 0-1 0 0,0 0 0 0 0,0 0 0 0 0,0 0 1 0 0,1 0-1 0 0,-1 0 0 0 0,0 0 0 0 0,0 0 1 0 0,0 0-1 0 0,0 0 0 0 0,0 0 0 0 0,0 0 0 0 0,0 1 1 0 0,0-1-1 0 0,0 0 0 0 0,1 11-107 0 0,-5 15-72 0 0,-7 31-2 0 0,4-30 161 0 0,-2 27 0 0 0,12-82 750 0 0,11-42 0 0 0,-10 54-502 0 0,1 1 1 0 0,0 0-1 0 0,1 1 0 0 0,14-26 1 0 0,-15 34-137 0 0,-1 0 1 0 0,1 0-1 0 0,-1 1 0 0 0,1 0 1 0 0,0 0-1 0 0,1 1 0 0 0,0-1 1 0 0,0 1-1 0 0,-1 0 1 0 0,1 1-1 0 0,0-1 0 0 0,1 2 1 0 0,0-2-1 0 0,-1 2 0 0 0,1 0 1 0 0,11-2-1 0 0,-16 4-62 0 0,0 0 0 0 0,-1 0 0 0 0,0 0 0 0 0,1 0 0 0 0,0 1 0 0 0,-1-1 0 0 0,0 1 0 0 0,1 0 1 0 0,-1-1-1 0 0,0 0 0 0 0,1 1 0 0 0,1 1 0 0 0,-3-1-166 0 0,1-1 1 0 0,0 1 0 0 0,0-1-1 0 0,0 0 1 0 0,-1 0-1 0 0,0 1 1 0 0,1 0 0 0 0,-1-1-1 0 0,1 1 1 0 0,0 0 0 0 0,-1 0-1 0 0,1-1 1 0 0,-1 0-1 0 0,1 1 1 0 0,-1 0 0 0 0,0 0-1 0 0,0 0 1 0 0,0 0-1 0 0,0 0 1 0 0,0-1 0 0 0,1 1-1 0 0,-1 0 1 0 0,0 0 0 0 0,0 1-1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18 128 919 0 0,'-3'25'2371'0'0,"-4"13"5531"0"0,-1-4-3513 0 0,11-51 1618 0 0,1 2-4978 0 0,8-27 0 0 0,-6 29-959 0 0,0-1 0 0 0,1 2 1 0 0,-1-1-1 0 0,3 1 0 0 0,-1 0 0 0 0,12-13 0 0 0,-16 20-47 0 0,1 0-1 0 0,-1 1 0 0 0,1 0 0 0 0,0 1 0 0 0,0-2 0 0 0,0 2 0 0 0,1 1 0 0 0,-1-2 0 0 0,1 2 0 0 0,-1-1 0 0 0,0 1 1 0 0,2 0-1 0 0,-1 0 0 0 0,0 1 0 0 0,0 0 0 0 0,0 0 0 0 0,8 0 0 0 0,-13 1-177 0 0,-1 0-1 0 0,1 1 1 0 0,0-1 0 0 0,1 0-1 0 0,-1 0 1 0 0,-1 1 0 0 0,1-1-1 0 0,0 0 1 0 0,0 1 0 0 0,0-1-1 0 0,1 1 1 0 0,-1 0-616 0 0,1 1 1 0 0,-1-1-1 0 0,0 0 0 0 0,1 0 1 0 0,-1 1-1 0 0,0-1 1 0 0,0 0-1 0 0,2 4 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19 132 10079 0 0,'0'0'210'0'0,"0"1"-1"0"0,0-1 1 0 0,0 1-1 0 0,0-1 1 0 0,0 1-1 0 0,0-1 1 0 0,0 0-1 0 0,0 1 1 0 0,0-1-1 0 0,0 1 1 0 0,0-1-1 0 0,0 1 1 0 0,1-1-1 0 0,-1 1 1 0 0,0-1-1 0 0,0 1 1 0 0,1-1-1 0 0,-1 0 1 0 0,0 0-1 0 0,1 1 1 0 0,-1-1-1 0 0,1 1 1 0 0,-1-1-1 0 0,0 0 1 0 0,1 1-1 0 0,-1-1 1 0 0,0 1-1 0 0,2 0 136 0 0,0 0 0 0 0,-1-1 0 0 0,1 0-1 0 0,0 1 1 0 0,-1 0 0 0 0,1-1 0 0 0,0 0 0 0 0,2 1-1 0 0,-1 0-253 0 0,-2-1-1 0 0,2 0 1 0 0,-1 0-1 0 0,1 0 0 0 0,-1 0 1 0 0,1-1-1 0 0,-2 1 1 0 0,2-1-1 0 0,-1 1 0 0 0,1-1 1 0 0,-1 0-1 0 0,0 1 0 0 0,2-3 1 0 0,0 0-4 0 0,1-2 1 0 0,-2 1 0 0 0,0 0-1 0 0,1 0 1 0 0,-1-1-1 0 0,0 1 1 0 0,0-1-1 0 0,3-10 1 0 0,-5 12-72 0 0,1-1 0 0 0,-1 0 0 0 0,1 0 0 0 0,-2 1 0 0 0,1-2 0 0 0,-1 2 1 0 0,1-1-1 0 0,-1 1 0 0 0,0-2 0 0 0,0 1 0 0 0,0 1 0 0 0,-1-1 0 0 0,0-6 0 0 0,1 9-19 0 0,0 1 1 0 0,-1-2-1 0 0,1 1 0 0 0,-1 0 0 0 0,1 0 0 0 0,-1 0 0 0 0,0 0 1 0 0,1 0-1 0 0,-1 0 0 0 0,1 0 0 0 0,-1 1 0 0 0,0-1 0 0 0,0 0 1 0 0,0 0-1 0 0,0 0 0 0 0,1 0 0 0 0,-1 1 0 0 0,0-1 1 0 0,0 1-1 0 0,0-1 0 0 0,0 0 0 0 0,0 1 0 0 0,0-1 0 0 0,-1 1 1 0 0,1 0-1 0 0,1-1 0 0 0,-2 1 0 0 0,1 0 0 0 0,0 0 0 0 0,0 0 1 0 0,0 0-1 0 0,0 0 0 0 0,-3 0 0 0 0,2 1-2 0 0,0-1 0 0 0,0 1-1 0 0,0 0 1 0 0,0 0 0 0 0,0 0-1 0 0,0 0 1 0 0,1 0 0 0 0,-1 1-1 0 0,0-1 1 0 0,1 0 0 0 0,-1 0-1 0 0,0 1 1 0 0,1-1 0 0 0,0 1-1 0 0,-1 0 1 0 0,0-1 0 0 0,0 4-1 0 0,-8 14 19 0 0,1 1 0 0 0,1 0 0 0 0,1 1-1 0 0,-9 38 1 0 0,15-54 8 0 0,1-1-1 0 0,-1 1 0 0 0,1-1 1 0 0,0 1-1 0 0,0-1 0 0 0,1 1 1 0 0,-1-1-1 0 0,1 2 0 0 0,0-2 1 0 0,3 8-1 0 0,-3-10-14 0 0,-1-1-1 0 0,0 0 0 0 0,1 0 1 0 0,0 0-1 0 0,-1 1 0 0 0,1-1 1 0 0,0 0-1 0 0,0 0 0 0 0,-1 0 1 0 0,1 0-1 0 0,1 0 0 0 0,-1 0 1 0 0,0 0-1 0 0,-1-1 0 0 0,2 1 1 0 0,-1 0-1 0 0,0-1 0 0 0,0 1 1 0 0,0 0-1 0 0,1-1 0 0 0,-1 1 1 0 0,0-1-1 0 0,0 0 0 0 0,1 0 1 0 0,-1 0-1 0 0,0 0 0 0 0,1 1 1 0 0,-1-1-1 0 0,1 0 0 0 0,-2-1 1 0 0,2 1-1 0 0,0 0 0 0 0,-1 0 1 0 0,0 0-1 0 0,0 0 0 0 0,1-1 1 0 0,-1 1-1 0 0,0-1 0 0 0,0 0 1 0 0,0 1-1 0 0,2-2 0 0 0,7-4 10 0 0,0-1 0 0 0,0 0 0 0 0,-1 0-1 0 0,16-18 1 0 0,16-11-1669 0 0,6-4 674 0 0,-47 40 980 0 0,0 0 0 0 0,0 0 1 0 0,0 0-1 0 0,0 0 0 0 0,0 0 0 0 0,1 0 0 0 0,-1 0 0 0 0,0 0 0 0 0,0 0 0 0 0,0 0 0 0 0,0 0 0 0 0,0 0 1 0 0,0 0-1 0 0,0 0 0 0 0,0 0 0 0 0,0 0 0 0 0,0 0 0 0 0,0 0 0 0 0,0 0 0 0 0,0 0 0 0 0,0 0 0 0 0,0 0 1 0 0,0 0-1 0 0,0 0 0 0 0,0 0 0 0 0,0 0 0 0 0,0 0 0 0 0,0 0 0 0 0,0 0 0 0 0,0 0 0 0 0,0 0 1 0 0,0 0-1 0 0,0 0 0 0 0,0 0 0 0 0,0 0 0 0 0,1 0 0 0 0,-1 0 0 0 0,0 0 0 0 0,0 0 0 0 0,0 0 0 0 0,0 0 1 0 0,0 0-1 0 0,0 0 0 0 0,0 0 0 0 0,0 0 0 0 0,0 1 0 0 0,0-1 0 0 0,0 0 0 0 0,0 0 0 0 0,0 0 0 0 0,0 0 1 0 0,0 0-1 0 0,0 0 0 0 0,0 0 0 0 0,0 0 0 0 0,0 0 0 0 0,0 7-23 0 0,-2 5-24 0 0,-3 0-3 0 0,0 1-1 0 0,-10 17 1 0 0,-1 1-343 0 0,50-91 1817 0 0,4-1-508 0 0,-25 37-423 0 0,26-32 0 0 0,-35 51-431 0 0,-1 1 1 0 0,1 0 0 0 0,6-4 0 0 0,-10 7-53 0 0,1 0 0 0 0,0 0 1 0 0,1 1-1 0 0,-1-1 0 0 0,-1 0 0 0 0,1 1 0 0 0,0 0 0 0 0,0-1 0 0 0,1 1 0 0 0,-2 0 0 0 0,1-1 0 0 0,0 1 0 0 0,1 0 0 0 0,-1-1 0 0 0,-1 1 0 0 0,2 0 0 0 0,-1 0 0 0 0,0 0 1 0 0,0 0-1 0 0,0 0 0 0 0,0 0 0 0 0,0 1 0 0 0,2 0 0 0 0,-2-1-7 0 0,-1 1 1 0 0,1-1-1 0 0,0 1 1 0 0,-1-1-1 0 0,1 1 1 0 0,-1 0-1 0 0,0 0 1 0 0,1 0-1 0 0,-1-1 1 0 0,1 1-1 0 0,-1 0 0 0 0,1 0 1 0 0,-1 0-1 0 0,0 0 1 0 0,0-1-1 0 0,1 1 1 0 0,-1 0-1 0 0,0 0 1 0 0,0 0-1 0 0,0 1 1 0 0,-1 19 11 0 0,1-20-18 0 0,-4 27-29 0 0,-14 45 0 0 0,0 10 43 0 0,18-83-21 0 0,-2 12-46 0 0,2-11 22 0 0,0-1 0 0 0,0 1 0 0 0,0-1 0 0 0,-1 1 0 0 0,1-1 0 0 0,0 1 0 0 0,0-1 0 0 0,1 0 0 0 0,-1 0 0 0 0,0 1 0 0 0,0-1 0 0 0,0 1 0 0 0,0-1-1 0 0,0 1 1 0 0,1-1 0 0 0,-1 1 0 0 0,0-1 0 0 0,0 1 0 0 0,1-1 0 0 0,3-5-3116 0 0,-3 5 2867 0 0,1-4-1492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88 13159 0 0,'3'0'386'0'0,"-2"0"-1"0"0,2 0 0 0 0,-2 0 0 0 0,2-1 1 0 0,-1 1-1 0 0,0 0 0 0 0,1 0 0 0 0,-2-1 1 0 0,2 0-1 0 0,2-2 0 0 0,22-11 1914 0 0,-25 12-2336 0 0,11-5 391 0 0,43-26 860 0 0,-18 12-4104 0 0,-29 16-3784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4 3223 0 0,'0'-3'7970'0'0,"-5"10"-5147"0"0,-6 10-1682 0 0,-5 28-29 0 0,-18 88 0 0 0,5 49-791 0 0,29-181-320 0 0,-2 9-4 0 0,-2 25 76 0 0,4-32-47 0 0,0 0 0 0 0,0-1-1 0 0,0 1 1 0 0,0-1 0 0 0,1 2 0 0 0,0-2 0 0 0,-1 1 0 0 0,1-1 0 0 0,-1 1 0 0 0,3 3 0 0 0,-2-6 18 0 0,-1 0 0 0 0,1 1 0 0 0,-1 0 0 0 0,0-1-1 0 0,1 1 1 0 0,-1-1 0 0 0,1 1 0 0 0,0-1 0 0 0,-1 1 0 0 0,1-1 0 0 0,0 0 0 0 0,-1 1 0 0 0,0-1 0 0 0,1 0-1 0 0,0 0 1 0 0,0 0 0 0 0,0 0 0 0 0,-1 0 0 0 0,1 0 0 0 0,-1 0 0 0 0,1 0 0 0 0,0 0 0 0 0,-1 0 0 0 0,1 0 0 0 0,0 0-1 0 0,0 0 1 0 0,-1 0 0 0 0,1 0 0 0 0,-1 0 0 0 0,1 0 0 0 0,0-1 0 0 0,0 1 0 0 0,-1 0 0 0 0,1-1 0 0 0,-1 1-1 0 0,1-1 1 0 0,5-2 203 0 0,-1-2 0 0 0,1 2 0 0 0,4-5 0 0 0,-3 2-18 0 0,44-30-854 0 0,-42 29-90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94 3223 0 0,'-1'-1'341'0'0,"0"0"0"0"0,1 0 0 0 0,-1 1 0 0 0,1-1 0 0 0,0 0 0 0 0,0 0 0 0 0,-1 1 0 0 0,1-1 0 0 0,-1 0-1 0 0,1 0 1 0 0,0 0 0 0 0,0 0 0 0 0,-1 1 0 0 0,1-1 0 0 0,0 0 0 0 0,0 0 0 0 0,0-1 0 0 0,0-15 3050 0 0,1 4 2408 0 0,-1 22-3630 0 0,-1 7-2023 0 0,3 41 31 0 0,-1-51-178 0 0,-1 2 1 0 0,1-1-1 0 0,1-1 1 0 0,0 1 0 0 0,4 13-1 0 0,-5-20 1 0 0,-1 1 0 0 0,1 0 0 0 0,-1 0 0 0 0,1 0 0 0 0,-1 0 0 0 0,1-1 0 0 0,-1 1 0 0 0,0 0 0 0 0,1-1 0 0 0,0 1 0 0 0,0 0 0 0 0,0 0 0 0 0,-1-1 0 0 0,1 0 0 0 0,-1 0 0 0 0,1 1 0 0 0,0-1 0 0 0,0 1 0 0 0,0-1 0 0 0,0 1 0 0 0,-1-1 0 0 0,1 0 0 0 0,0 0 0 0 0,0 1 0 0 0,0-1 0 0 0,0 0 0 0 0,0 0 0 0 0,0 0 0 0 0,0 0 0 0 0,0 0 0 0 0,0 0 0 0 0,-1-1 0 0 0,1 1 0 0 0,0 0 0 0 0,0-1 0 0 0,0 1 0 0 0,0 0 0 0 0,0-1 0 0 0,1 0 0 0 0,3-2 0 0 0,1 0 0 0 0,-1-1 0 0 0,0-1 0 0 0,7-6 0 0 0,-5 6 0 0 0,28-27 128 0 0,-35 31-128 0 0,0 1 0 0 0,0 0 0 0 0,0 0 0 0 0,1 0 0 0 0,-1 0 0 0 0,0 0 0 0 0,0 0 0 0 0,0 0 0 0 0,0 0 0 0 0,0-1 0 0 0,1 1 0 0 0,-1 0 0 0 0,0 0 0 0 0,0 0 0 0 0,0 0 0 0 0,0 0 0 0 0,1 0 0 0 0,-1 0 0 0 0,0 0 0 0 0,0 0 0 0 0,0 0 0 0 0,0 0 0 0 0,1 0 0 0 0,-1 0 0 0 0,0 0 0 0 0,0 0 0 0 0,0 0 0 0 0,0 0 0 0 0,0 0 0 0 0,0 1 0 0 0,0-1 0 0 0,0 0 0 0 0,0 0 0 0 0,0 0 0 0 0,1 0 0 0 0,3 6 0 0 0,0 11 0 0 0,-3-13 0 0 0,0-2 0 0 0,0 5-51 0 0,1 0 0 0 0,4 10 0 0 0,-5-16 44 0 0,-1 1-1 0 0,0-1 1 0 0,1-1-1 0 0,-1 2 0 0 0,1-1 1 0 0,0 0-1 0 0,0 0 1 0 0,0 0-1 0 0,-1 0 0 0 0,1 0 1 0 0,0 0-1 0 0,0 0 1 0 0,0 0-1 0 0,0-1 0 0 0,0 1 1 0 0,0-1-1 0 0,1 1 1 0 0,-1 0-1 0 0,-1-1 0 0 0,2 1 1 0 0,1 0-1 0 0,-2-1 36 0 0,1 0 0 0 0,-1 0 0 0 0,0-1 0 0 0,0 1 0 0 0,0 0 0 0 0,0-1 0 0 0,0 1 0 0 0,0-1 0 0 0,0 1 1 0 0,-1-1-1 0 0,1 0 0 0 0,0 1 0 0 0,0 0 0 0 0,1-2 0 0 0,12-12 544 0 0,-11 10-393 0 0,6-5 83 0 0,-1-1-1 0 0,0-1 1 0 0,-1 0-1 0 0,0 0 0 0 0,-1 0 1 0 0,0-1-1 0 0,-1 1 1 0 0,0-2-1 0 0,-1 1 1 0 0,5-22-1 0 0,-7 8-728 0 0,-2 15-2280 0 0,0 9 1377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59 100 8463 0 0,'0'0'117'0'0,"0"0"0"0"0,0 1 0 0 0,0-1 0 0 0,0 0 0 0 0,0 0 0 0 0,0 1 0 0 0,0-1 0 0 0,1 0 0 0 0,-1 1 0 0 0,0-1-1 0 0,0 0 1 0 0,0 0 0 0 0,0 1 0 0 0,0-1 0 0 0,0 0 0 0 0,0 0 0 0 0,0 0 0 0 0,0 0 0 0 0,1 0 0 0 0,-1 0 0 0 0,0 0 0 0 0,0 0-1 0 0,1 1 1 0 0,-1-1 0 0 0,0 0 0 0 0,0 0 0 0 0,1 0 0 0 0,-1 0 0 0 0,0 0 0 0 0,0 0 0 0 0,1 0 0 0 0,-1 0 0 0 0,0 0 0 0 0,1 1 0 0 0,-1-2-1 0 0,10-4 2573 0 0,11-12 78 0 0,-21 16-2632 0 0,11-9 1032 0 0,10-12 321 0 0,-20 20-1422 0 0,1 0-1 0 0,-1 2 1 0 0,-1-2 0 0 0,1 0 0 0 0,0 1-1 0 0,0-1 1 0 0,0 0 0 0 0,0 0-1 0 0,-1 1 1 0 0,0-1 0 0 0,0 0-1 0 0,1 0 1 0 0,-1-1 0 0 0,0 1-44 0 0,0 1 0 0 0,-1 0 0 0 0,1 0-1 0 0,0 0 1 0 0,0 0 0 0 0,-1 0 0 0 0,1-1 0 0 0,-1 1 0 0 0,0 1 0 0 0,1-1 0 0 0,-1 0 0 0 0,0 0 0 0 0,1 0 0 0 0,-1 0-1 0 0,0 1 1 0 0,0-1 0 0 0,0 0 0 0 0,0 1 0 0 0,0-1 0 0 0,1 0 0 0 0,-2 1 0 0 0,1-1 0 0 0,0 1 0 0 0,0 0-1 0 0,0 0 1 0 0,0-1 0 0 0,0 1 0 0 0,-1 0 0 0 0,2 0 0 0 0,-4-1 0 0 0,2 1 80 0 0,-1-1 1 0 0,1 1-1 0 0,-2 0 1 0 0,2 0 0 0 0,-1 0-1 0 0,1 0 1 0 0,-1 1-1 0 0,0-1 1 0 0,0 1-1 0 0,1 0 1 0 0,-6 1-1 0 0,5 1-62 0 0,0-2 0 0 0,-1 3 0 0 0,1-2 0 0 0,1 1 0 0 0,-2 0-1 0 0,2 0 1 0 0,-1 1 0 0 0,1-1 0 0 0,-1 0 0 0 0,-3 8 0 0 0,0 4 22 0 0,-9 23 0 0 0,8-16 30 0 0,4-16-66 0 0,2 1 0 0 0,-2-1 0 0 0,2 0 0 0 0,0 0 0 0 0,0 1 0 0 0,0-1 0 0 0,1 1 1 0 0,0 11-1 0 0,0-15-4 0 0,1-1 1 0 0,-1 1-1 0 0,1-1 0 0 0,0 1 1 0 0,-1-1-1 0 0,1 1 1 0 0,1-1-1 0 0,-1 1 1 0 0,0 0-1 0 0,0-1 0 0 0,1 1 1 0 0,0-2-1 0 0,-1 2 1 0 0,1-2-1 0 0,0 1 1 0 0,-1 1-1 0 0,2-2 1 0 0,-2 1-1 0 0,2 0 0 0 0,-1-1 1 0 0,0 0-1 0 0,1 1 1 0 0,3 1-1 0 0,-3-3 23 0 0,-1 1-1 0 0,1 0 1 0 0,-1 0 0 0 0,0-1-1 0 0,1 0 1 0 0,-1 1-1 0 0,1-1 1 0 0,-1 0 0 0 0,0 0-1 0 0,0-1 1 0 0,1 1-1 0 0,-1-1 1 0 0,1 1 0 0 0,-1-1-1 0 0,0 0 1 0 0,4 0-1 0 0,13-11-1338 0 0,-3-3-6196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14 6911 0 0,'13'-13'12515'0'0,"-13"13"-12383"0"0,1 10 387 0 0,-5 20 732 0 0,0-2 1 0 0,-15 44 0 0 0,7-22-2637 0 0,2 0-4711 0 0,8-42-936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 14543 0 0,'0'-5'888'0'0,"1"-9"2131"0"0,2 18-4572 0 0,-2-1 519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29 11951 0 0,'19'-9'2000'0'0,"-19"9"-1747"0"0,1 0 0 0 0,0-1 0 0 0,1 1 1 0 0,-1-1-1 0 0,-1 0 0 0 0,1 0 0 0 0,0 0 0 0 0,0 0 0 0 0,0 1 1 0 0,0-1-1 0 0,-1 0 0 0 0,1 0 0 0 0,-1 0 0 0 0,2-2 1 0 0,-2 3-214 0 0,0 0 0 0 0,0-1 1 0 0,0 1-1 0 0,0 0 0 0 0,0 0 1 0 0,0-1-1 0 0,0 1 0 0 0,0 0 0 0 0,0-1 1 0 0,0 1-1 0 0,0 0 0 0 0,-1 0 1 0 0,1 0-1 0 0,0 0 0 0 0,0 0 1 0 0,0 0-1 0 0,0-1 0 0 0,-1 1 1 0 0,1 0-1 0 0,0 0 0 0 0,0-1 1 0 0,0 1-1 0 0,-1 0 0 0 0,1 0 1 0 0,0 0-1 0 0,0 0 0 0 0,0-1 1 0 0,0 1-1 0 0,0 0 0 0 0,0 0 1 0 0,-1 0-1 0 0,1 0 0 0 0,0 0 1 0 0,-1 0-1 0 0,1 0 0 0 0,0 0 1 0 0,-1 0-1 0 0,1 0 0 0 0,0 0 1 0 0,0 0-1 0 0,-1 0 0 0 0,1 0 1 0 0,0 0-1 0 0,-1 0 0 0 0,1 0 1 0 0,0 0-1 0 0,-13 3 394 0 0,10-2-395 0 0,1 2 1 0 0,-1-2-1 0 0,0 2 0 0 0,1-1 1 0 0,-1 0-1 0 0,1 1 0 0 0,0-1 1 0 0,-1 2-1 0 0,2-2 0 0 0,-1 1 1 0 0,0 0-1 0 0,1-1 0 0 0,-3 8 1 0 0,0-1-20 0 0,1 1 1 0 0,0-1 0 0 0,-2 16-1 0 0,4-17-20 0 0,0 1 0 0 0,1 9 0 0 0,0-15 0 0 0,0-2 0 0 0,0 2 0 0 0,0-2 0 0 0,0 1 0 0 0,1 1 0 0 0,-1-2 0 0 0,0 1 0 0 0,1 1 0 0 0,-1-2 0 0 0,1 1 0 0 0,0 0 0 0 0,1-1 0 0 0,-2 2 0 0 0,1-1 0 0 0,2 1 0 0 0,-2-3 8 0 0,0 1 0 0 0,-1 0 0 0 0,0-1-1 0 0,1 0 1 0 0,0 0 0 0 0,0 1 0 0 0,0-1-1 0 0,0 1 1 0 0,-1-1 0 0 0,1 0 0 0 0,0 0 0 0 0,0 1-1 0 0,0-1 1 0 0,0 0 0 0 0,-1 0 0 0 0,1 0-1 0 0,0 0 1 0 0,0 0 0 0 0,0 0 0 0 0,0 0 0 0 0,1-1 34 0 0,1 0 0 0 0,-2 0 1 0 0,1 1-1 0 0,0 0 0 0 0,-1-2 1 0 0,1 1-1 0 0,0 0 0 0 0,2-2 1 0 0,0-1 99 0 0,-1 1 1 0 0,1 0 0 0 0,-1-1-1 0 0,0 0 1 0 0,0 0-1 0 0,3-5 1 0 0,-3 1-38 0 0,0 1 1 0 0,0-1-1 0 0,3-13 1 0 0,-5 13-89 0 0,2-2 0 0 0,4-7 0 0 0,-5 26-17 0 0,-2 7 0 0 0,-2 28-112 0 0,-2-1 0 0 0,-3 0 0 0 0,-12 46 0 0 0,12-66 26 0 0,-1 0 1 0 0,-2-1-1 0 0,0 0 0 0 0,-1-1 1 0 0,-1 0-1 0 0,-18 23 0 0 0,27-40 101 0 0,1-1-1 0 0,-1-1 1 0 0,1 2 0 0 0,-1-2-1 0 0,1 1 1 0 0,-2-1 0 0 0,-4 4-1 0 0,7-5 10 0 0,0-1 0 0 0,0 1-1 0 0,1-1 1 0 0,-1 0 0 0 0,0 1-1 0 0,1-1 1 0 0,-1 0-1 0 0,0 0 1 0 0,0 0 0 0 0,1 1-1 0 0,-1-1 1 0 0,0 0 0 0 0,0 0-1 0 0,0-1 1 0 0,0 1 0 0 0,1 0-1 0 0,-2 0 1 0 0,1-1 15 0 0,-1 0 0 0 0,2 1 0 0 0,-1-1 1 0 0,0 0-1 0 0,1 1 0 0 0,-1-1 0 0 0,0 1 0 0 0,0-1 0 0 0,1 0 1 0 0,-1 0-1 0 0,1 0 0 0 0,-1 1 0 0 0,1-2 0 0 0,-1 1 1 0 0,0 0-1 0 0,1 0 0 0 0,-1-1 0 0 0,1-1-17 0 0,-1 0 0 0 0,0 0 1 0 0,1 0-1 0 0,-1 0 0 0 0,1-1 0 0 0,0 2 0 0 0,0-2 0 0 0,0 1 0 0 0,0 1 0 0 0,1-2 1 0 0,-1 1-1 0 0,1 0 0 0 0,0 0 0 0 0,-1 0 0 0 0,1 0 0 0 0,1 1 0 0 0,-1-2 1 0 0,0 2-1 0 0,1-1 0 0 0,0 1 0 0 0,-1-1 0 0 0,5-5 0 0 0,4-2-188 0 0,0 0-1 0 0,1 0 1 0 0,20-14-1 0 0,-12 10-940 0 0,-8 4-605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187 483 7455 0 0,'1'-9'887'0'0,"1"0"-1"0"0,-1 0 1 0 0,-1 0-1 0 0,0 0 1 0 0,-2-12-1 0 0,2 16-576 0 0,-1 0 0 0 0,0 0 0 0 0,0 0 1 0 0,-1 0-1 0 0,0 0 0 0 0,1 1 0 0 0,-6-10 0 0 0,6 13-253 0 0,0 0 1 0 0,1-1-1 0 0,-1 0 0 0 0,0 2 1 0 0,0-2-1 0 0,-1 1 1 0 0,1 0-1 0 0,0 0 0 0 0,0 0 1 0 0,-1 0-1 0 0,1 0 0 0 0,0 0 1 0 0,-1 0-1 0 0,0 0 0 0 0,2 1 1 0 0,-2 0-1 0 0,0-1 0 0 0,1 1 1 0 0,-1-1-1 0 0,0 1 0 0 0,1-1 1 0 0,-1 1-1 0 0,0 0 0 0 0,1 0 1 0 0,-1 0-1 0 0,0 0 0 0 0,1 1 1 0 0,-4 0-1 0 0,4-1-9 0 0,-2 1 0 0 0,1-1 0 0 0,1 1 0 0 0,-2 0 0 0 0,2 1 0 0 0,-1-1 0 0 0,-1 0 0 0 0,2 0 0 0 0,-1 1 0 0 0,0 0 0 0 0,2-2 0 0 0,-5 5 0 0 0,-14 25 605 0 0,7-12-369 0 0,0-1-143 0 0,1 0 0 0 0,1 0 0 0 0,1 1 0 0 0,-8 19 0 0 0,14-28-135 0 0,0-2 0 0 0,1 1 0 0 0,0 0 0 0 0,0 1 0 0 0,1-2 0 0 0,0 2 0 0 0,1-1 1 0 0,-1 1-1 0 0,2-1 0 0 0,-1 0 0 0 0,1 0 0 0 0,3 14 0 0 0,-3-19-6 0 0,0 1 0 0 0,0-2 0 0 0,1 1 0 0 0,0 0 0 0 0,-1 0 0 0 0,1 0 0 0 0,0-1 0 0 0,0 1 0 0 0,1-1 0 0 0,-2 1 0 0 0,2-1 0 0 0,-1 0-1 0 0,1 1 1 0 0,-1-2 0 0 0,4 4 0 0 0,-4-5 1 0 0,0 1-1 0 0,-1 0 1 0 0,2 0-1 0 0,-2 0 0 0 0,1 0 1 0 0,0-1-1 0 0,-1 0 1 0 0,2 0-1 0 0,-1 1 1 0 0,-1-1-1 0 0,1 0 0 0 0,0 0 1 0 0,0 0-1 0 0,0 0 1 0 0,0 0-1 0 0,0-1 1 0 0,0 1-1 0 0,-1 0 0 0 0,2 0 1 0 0,-2-1-1 0 0,1 0 1 0 0,0 0-1 0 0,-1 0 1 0 0,1 0-1 0 0,0 1 0 0 0,2-4 1 0 0,4-3 43 0 0,-2 1 0 0 0,1-1 0 0 0,-1-1 0 0 0,11-15 0 0 0,15-36 133 0 0,-19 32-97 0 0,-2-1-1 0 0,-1 1 1 0 0,11-44 0 0 0,8-90 1 0 0,-6-24-17 0 0,-22 150-68 0 0,-1 32 9 0 0,0 1 0 0 0,0-2 0 0 0,-1 2 1 0 0,1-1-1 0 0,-1 1 0 0 0,1-1 0 0 0,-1 1 1 0 0,0-1-1 0 0,0 1 0 0 0,-3-5 1 0 0,4 7-6 0 0,0-1 1 0 0,-1 1 0 0 0,1-1-1 0 0,0 1 1 0 0,-1 0 0 0 0,1 0-1 0 0,0 0 1 0 0,-1-1 0 0 0,1 1-1 0 0,0 0 1 0 0,0 0 0 0 0,-1-1-1 0 0,1 1 1 0 0,-1 0 0 0 0,1 0-1 0 0,-1 0 1 0 0,1-1 0 0 0,-1 1 0 0 0,1 0-1 0 0,-1 0 1 0 0,1 0 0 0 0,0 0-1 0 0,0 0 1 0 0,-1 0 0 0 0,1 0-1 0 0,-1 0 1 0 0,0 0 0 0 0,0 1 2 0 0,-1-1 0 0 0,2 1 1 0 0,-1 0-1 0 0,0-1 0 0 0,-1 0 1 0 0,1 1-1 0 0,1 0 0 0 0,-1 0 1 0 0,0 0-1 0 0,-1 0 0 0 0,-1 4 2 0 0,0-1 0 0 0,-1 1-1 0 0,-2 6 1 0 0,2-4-16 0 0,1 0-1 0 0,0 1 0 0 0,0-1 1 0 0,0 2-1 0 0,-1 10 1 0 0,-2 42 9 0 0,4-42 1 0 0,-7 271 156 0 0,9-287-149 0 0,4 62 94 0 0,-2-58-89 0 0,-2 0 0 0 0,2-1 0 0 0,0 0 0 0 0,-1 0-1 0 0,2 0 1 0 0,-1 1 0 0 0,8 10 0 0 0,-9-15 28 0 0,2 1 0 0 0,-1-2 0 0 0,1 2 0 0 0,-1-1-1 0 0,0 0 1 0 0,1 0 0 0 0,0-1 0 0 0,-1 1 0 0 0,1 0 0 0 0,0-1-1 0 0,0 0 1 0 0,0 0 0 0 0,0 0 0 0 0,0 0 0 0 0,0 0 0 0 0,1 0-1 0 0,-2-1 1 0 0,2 0 0 0 0,5 0 0 0 0,-3 0-340 0 0,-1 0 1 0 0,1 0-1 0 0,0-1 0 0 0,-1-1 0 0 0,10-1 1 0 0,-11 1-910 0 0,0 0 0 0 0,0 1 1 0 0,-1-1-1 0 0,6-3 0 0 0,-3 0-4598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656 0 3567 0 0,'0'1'174'0'0,"0"-1"-1"0"0,0 0 0 0 0,-1 0 1 0 0,1 1-1 0 0,-1-1 0 0 0,1 0 0 0 0,0 0 1 0 0,0 1-1 0 0,0-1 0 0 0,0 0 1 0 0,-1 0-1 0 0,1 0 0 0 0,-1 0 1 0 0,1 0-1 0 0,-1 0 0 0 0,1 0 0 0 0,0 0 1 0 0,-1 0-1 0 0,1 0 0 0 0,-1 0 1 0 0,1 0-1 0 0,0 0 0 0 0,0 0 0 0 0,-1 0 1 0 0,1 0-1 0 0,0 0 0 0 0,-1 0 1 0 0,1 0-1 0 0,-1-1 0 0 0,1 1 0 0 0,-1 0 1 0 0,-1-2 2314 0 0,-15 3 1851 0 0,-8 3-2057 0 0,-17 4-853 0 0,29-6-1011 0 0,-24 7 0 0 0,25-5-152 0 0,0-1-1 0 0,-1 0 1 0 0,0-1 0 0 0,-17 2-1 0 0,17-4-170 0 0,0 1 0 0 0,-1 1 0 0 0,2 0 1 0 0,-2 1-1 0 0,2 0 0 0 0,-2 2 0 0 0,2-1 0 0 0,-20 10 0 0 0,24-9-92 0 0,4-3 2 0 0,2-1 0 0 0,-2 1 0 0 0,1 0 0 0 0,1-1 0 0 0,-2 2 0 0 0,2 0 0 0 0,-1-1 0 0 0,1 1 0 0 0,-5 3 0 0 0,7-4-4 0 0,0 0 0 0 0,0-1 0 0 0,0 1 0 0 0,0 0 0 0 0,0-1 0 0 0,0 1 0 0 0,0 1 0 0 0,1-2 0 0 0,-1 1 0 0 0,1 0 0 0 0,-1-1 0 0 0,1 3 0 0 0,3 8-3 0 0,-3 3-2 0 0,6 73-56 0 0,-6-46 60 0 0,-1 31 0 0 0,-1-53 0 0 0,1 1 0 0 0,3 23 0 0 0,-3-41 23 0 0,0-1 0 0 0,0 1 0 0 0,0-1-1 0 0,0 0 1 0 0,0 0 0 0 0,0 1 0 0 0,0-1 0 0 0,0 1 0 0 0,-1 0-1 0 0,1-2 1 0 0,-3 6 0 0 0,2-5-9 0 0,1-2 0 0 0,-1 1 0 0 0,0 0 0 0 0,0 0 0 0 0,0 0 0 0 0,0 0 0 0 0,1 0-1 0 0,-1-1 1 0 0,-1 1 0 0 0,1 0 0 0 0,0 0 0 0 0,0-1 0 0 0,0 1 0 0 0,0 0 0 0 0,-1-1 0 0 0,1 0 0 0 0,0 0 0 0 0,0 0 0 0 0,-1 0-1 0 0,1 1 1 0 0,0-1 0 0 0,0 0 0 0 0,-3 0 0 0 0,-32 0 538 0 0,-1 2 0 0 0,-50 10 0 0 0,32-1-801 0 0,38-3-3100 0 0,12-6 1683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54 12407 0 0,'6'-15'1505'0'0,"-3"8"5"0"0,0 0 1 0 0,0 1-1 0 0,2-13 1 0 0,-18 80 113 0 0,-4 24 485 0 0,10-4-2224 0 0,5-46-41 0 0,-9 45-1 0 0,5-59-588 0 0,4-20 448 0 0,5-12 303 0 0,2-2 36 0 0,0-1 0 0 0,0 1 1 0 0,2 0-1 0 0,0 1 0 0 0,0-1 0 0 0,1 1 0 0 0,0 1 0 0 0,1 0 0 0 0,16-15 0 0 0,-23 23 7 0 0,2 0 0 0 0,-1 1-1 0 0,0-1 1 0 0,1 2-1 0 0,-1-1 1 0 0,1 0-1 0 0,-1 0 1 0 0,2 1-1 0 0,5-2 1 0 0,-9 3-21 0 0,0-1 0 0 0,0 1 0 0 0,1 0 0 0 0,-1 0 0 0 0,-1 0 0 0 0,2 0 0 0 0,-1 0 0 0 0,1 0 0 0 0,-2 1 0 0 0,2-1 0 0 0,-1 0 0 0 0,0 0 0 0 0,0 0 0 0 0,0 1 0 0 0,0-1 0 0 0,1 1 0 0 0,-1 0 0 0 0,-1 0 0 0 0,1-1 0 0 0,0 1 0 0 0,1 0 0 0 0,-1-1 0 0 0,-1 1 0 0 0,1 0 0 0 0,-1 0 0 0 0,1 1 0 0 0,0-2 0 0 0,0 1 0 0 0,0 0 0 0 0,-1 1 0 0 0,0-1 0 0 0,0-1 0 0 0,1 2 0 0 0,-1-1 0 0 0,1 0 0 0 0,-1 2 0 0 0,2 6 35 0 0,-1 1 1 0 0,0-1-1 0 0,0 0 1 0 0,-1 0 0 0 0,0 1-1 0 0,-1-1 1 0 0,-1 10-1 0 0,0-9-72 0 0,1-1 1 0 0,0 0-1 0 0,1 1 0 0 0,0-1 0 0 0,1 1 0 0 0,3 14 0 0 0,-3-20-188 0 0,2-4-729 0 0,-1-6-2774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17159 0 0,'1'0'108'0'0,"-1"1"-1"0"0,0 0 0 0 0,0-1 1 0 0,1 1-1 0 0,-1-1 0 0 0,1 0 1 0 0,-1 1-1 0 0,0-1 0 0 0,0 1 1 0 0,0-1-1 0 0,1 0 0 0 0,-1 1 1 0 0,1-1-1 0 0,0 1 0 0 0,-1-1 1 0 0,1 0-1 0 0,-1 1 1 0 0,1-1-1 0 0,-1 0 0 0 0,0 0 1 0 0,1 1-1 0 0,0-1 0 0 0,14 3 1226 0 0,0-2-843 0 0,1-1 0 0 0,-1-1 1 0 0,1 0-1 0 0,-1-1 1 0 0,29-8-1 0 0,-40 9-1692 0 0,0 0 1 0 0,0-1-1 0 0,8-3 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0 16727 0 0,'-6'15'1967'0'0,"-41"107"3194"0"0,38-101-5076 0 0,1 1-1 0 0,1 0 1 0 0,-6 40-1 0 0,11-50-102 0 0,1 1 0 0 0,0-2 0 0 0,0 2 0 0 0,2-1 0 0 0,0 0 0 0 0,0 0 0 0 0,1 1 0 0 0,6 20 0 0 0,-8-31-19 0 0,0 0 0 0 0,1-1 0 0 0,0 1 1 0 0,0 0-1 0 0,0-1 0 0 0,0 1 0 0 0,-1 0 0 0 0,1-1 0 0 0,1 0 0 0 0,-1 1 0 0 0,0-1 0 0 0,0 1 1 0 0,0-2-1 0 0,1 2 0 0 0,-1-1 0 0 0,1 0 0 0 0,-1 0 0 0 0,1-1 0 0 0,-1 1 0 0 0,3 1 0 0 0,-3-1-71 0 0,1-1 0 0 0,0 0-1 0 0,-1 0 1 0 0,1 0 0 0 0,0 0-1 0 0,-1 0 1 0 0,0 0 0 0 0,1-1-1 0 0,0 1 1 0 0,-1-1 0 0 0,1 1-1 0 0,-1-1 1 0 0,0 0 0 0 0,1 1-1 0 0,-1 0 1 0 0,1-1 0 0 0,-1 0 0 0 0,0-1-1 0 0,1 1 1 0 0,-1 1 0 0 0,-1-1-1 0 0,2-1 1 0 0,1-1 0 0 0,2-2-4971 0 0,-1-2-1628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52 919 0 0,'3'-15'2756'0'0,"-2"11"-805"0"0,1 1-1 0 0,0-2 0 0 0,-1 2 0 0 0,2 0 0 0 0,-1-1 0 0 0,4-2 0 0 0,0-2-582 0 0,-20 12 1585 0 0,9 0-2735 0 0,-1 0 1 0 0,1 0-1 0 0,0 1 0 0 0,0-1 0 0 0,1 1 1 0 0,-1 0-1 0 0,0 0 0 0 0,-3 9 1 0 0,5-10 4 0 0,0 0 1 0 0,2 0 0 0 0,-2 2 0 0 0,1-2-1 0 0,1 1 1 0 0,-1-1 0 0 0,0 1 0 0 0,2 0-1 0 0,-1-1 1 0 0,0 1 0 0 0,1 0 0 0 0,-1 6-1 0 0,4-2-51 0 0,9 7-153 0 0,-7-11-92 0 0,-4-5-305 0 0,3 1-116 0 0,4 1 242 0 0,-4-1 142 0 0,1 1-1 0 0,-1-2 1 0 0,1 2 0 0 0,-1 0-1 0 0,0 0 1 0 0,1 0 0 0 0,6 5-1 0 0,-10-6 112 0 0,-1-1 0 0 0,0 0 0 0 0,1 0 0 0 0,-1 1 0 0 0,0-1 0 0 0,0 1 0 0 0,1 0 0 0 0,-1-1 0 0 0,0 1 0 0 0,0-1 1 0 0,0 1-1 0 0,0-1 0 0 0,0 0 0 0 0,0 1 0 0 0,0-1 0 0 0,0 1 0 0 0,0 0 0 0 0,0-1 0 0 0,0 1 0 0 0,0-1 0 0 0,0 1 0 0 0,0 0 0 0 0,-1-1 0 0 0,1 0 0 0 0,0 0 0 0 0,0 1 0 0 0,-1-1 0 0 0,1 1 0 0 0,0-1 0 0 0,-1 2 0 0 0,-12 13 90 0 0,9-11-39 0 0,-18 24 560 0 0,13-16-847 0 0,-1 1 0 0 0,-12 11 1 0 0,19-23-1110 0 0,1 1-59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92 4143 0 0,'1'-10'3248'0'0,"-1"5"-1718"0"0,0-1 0 0 0,0 1 0 0 0,-1-8 0 0 0,0 11-1301 0 0,1 1 0 0 0,0 1 0 0 0,-1-2 0 0 0,1 1 0 0 0,0-1 0 0 0,0 2 0 0 0,-1-1 0 0 0,1-1 0 0 0,-1 1 0 0 0,0 0 0 0 0,0 0 0 0 0,0 0 0 0 0,1 0 0 0 0,-1 0 0 0 0,0 0 0 0 0,0 0 0 0 0,0 1 0 0 0,0-1 0 0 0,-2-1 0 0 0,2 2-171 0 0,1-1 0 0 0,-1 1 0 0 0,1 0 0 0 0,-1 0 0 0 0,0 0 0 0 0,1-1 0 0 0,-1 1 0 0 0,0 0-1 0 0,0 0 1 0 0,1 0 0 0 0,-1 1 0 0 0,1-1 0 0 0,-1 0 0 0 0,0 0 0 0 0,0 0 0 0 0,0 1 0 0 0,1-1 0 0 0,0 0 0 0 0,-1 1 0 0 0,0-1-1 0 0,1 0 1 0 0,-1 1 0 0 0,0-1 0 0 0,1 1 0 0 0,-1-1 0 0 0,1 0 0 0 0,0 1 0 0 0,-1-1 0 0 0,1 1 0 0 0,-1 0 0 0 0,1-1-1 0 0,0 1 1 0 0,-1 0 0 0 0,1-1 0 0 0,-1 1 0 0 0,1 0 0 0 0,-2 5 34 0 0,-1-1-1 0 0,1 1 1 0 0,-2 8 0 0 0,3-9-27 0 0,-2 3-45 0 0,-20 77 94 0 0,20-75-113 0 0,2 1 0 0 0,0 0 1 0 0,0 0-1 0 0,0 0 0 0 0,3 21 0 0 0,-2-31-1 0 0,0-1 0 0 0,1 1 0 0 0,-1 0 0 0 0,0 0 0 0 0,0 0 0 0 0,0 0 0 0 0,0 0 0 0 0,0 0-1 0 0,1 0 1 0 0,-1 0 0 0 0,1 0 0 0 0,0-1 0 0 0,-1 0 0 0 0,1 1 0 0 0,0 0 0 0 0,-1 0 0 0 0,0 0 0 0 0,2 1 0 0 0,-1-2 0 0 0,0 0 0 0 0,0 0 0 0 0,-1 0 0 0 0,0 0 1 0 0,1 0-1 0 0,0 0 0 0 0,0 0 0 0 0,-1 0 0 0 0,1 0 1 0 0,0 0-1 0 0,-1 0 0 0 0,1 0 0 0 0,-1 0 0 0 0,1 0 1 0 0,0 0-1 0 0,0 0 0 0 0,0 0 0 0 0,-1 0 1 0 0,1-1-1 0 0,2-1 13 0 0,-1 1 0 0 0,1-1 0 0 0,-1 1 0 0 0,1-1 0 0 0,-2 0 0 0 0,2 0 0 0 0,-1-1 1 0 0,0 2-1 0 0,0-2 0 0 0,1-2 0 0 0,4-5 15 0 0,0-1 1 0 0,-2 0-1 0 0,0 0 1 0 0,0-1-1 0 0,0 2 1 0 0,-2-2-1 0 0,0 0 0 0 0,1-1 1 0 0,-3 2-1 0 0,1-2 1 0 0,1-11-1 0 0,-3 24-28 0 0,0 11-16 0 0,0-1 0 0 0,0 1 0 0 0,4 11 0 0 0,-2-12 16 0 0,0-1 0 0 0,1 0 0 0 0,4 11 0 0 0,-6-17 0 0 0,0-2 0 0 0,0 2 0 0 0,0-1 0 0 0,1 0 0 0 0,-1 0 0 0 0,0 0 0 0 0,1 0 0 0 0,0 0 0 0 0,-1-1 0 0 0,2 1 0 0 0,-1 0 0 0 0,-1-1 0 0 0,5 4 0 0 0,-4-5 0 0 0,-1 0 1 0 0,0 0-1 0 0,0 0 0 0 0,1 0 1 0 0,-1 0-1 0 0,0 1 0 0 0,0-1 1 0 0,1-1-1 0 0,-1 1 0 0 0,0 0 1 0 0,0 0-1 0 0,1 0 0 0 0,-1 0 1 0 0,0 0-1 0 0,0-1 0 0 0,1 1 1 0 0,-1-1-1 0 0,0 0 0 0 0,0 1 0 0 0,0-1 1 0 0,2-1-1 0 0,3-2 38 0 0,0-1-1 0 0,7-7 1 0 0,-8 8 2 0 0,4-6 34 0 0,-2 1-1 0 0,2-1 1 0 0,-3 0 0 0 0,11-17-1 0 0,-5 7-73 0 0,-12 20 0 0 0,0 0 0 0 0,0 0 0 0 0,0 0 0 0 0,0 0 0 0 0,0 0 0 0 0,0 0 0 0 0,0 0 0 0 0,0 0 0 0 0,0-1 0 0 0,1 1 0 0 0,-1 0 0 0 0,0 0 0 0 0,0 0 1 0 0,0 0-1 0 0,0 0 0 0 0,0 0 0 0 0,0 0 0 0 0,0 0 0 0 0,0 0 0 0 0,0 0 0 0 0,0-1 0 0 0,0 1 0 0 0,0 0 0 0 0,0 0 0 0 0,0 0 0 0 0,0 0 0 0 0,1 0 0 0 0,-1 0 0 0 0,0 0 0 0 0,0 0 0 0 0,0 0 0 0 0,0 0 0 0 0,0 0 0 0 0,0 0 0 0 0,0 0 0 0 0,0 0 0 0 0,0 0 0 0 0,0 0 0 0 0,0 0 0 0 0,0 0 0 0 0,0 0 0 0 0,0 0 0 0 0,0 0 0 0 0,0 0 0 0 0,0 0 0 0 0,0 0 0 0 0,1 0 0 0 0,-1 0 0 0 0,0 0 0 0 0,0 0 0 0 0,0 0 0 0 0,0 0 1 0 0,0 0-1 0 0,0 0 0 0 0,0 1 0 0 0,1 6-4 0 0,-2 9 52 0 0,1-16-40 0 0,-2 24-5 0 0,-1-1-40 0 0,1 42 1 0 0,2-65 7 0 0,1-3 48 0 0,1-13 143 0 0,2-22 527 0 0,-2 25-498 0 0,0-2-1 0 0,0 2 0 0 0,1-1 1 0 0,1 1-1 0 0,0 0 0 0 0,0 0 1 0 0,2 0-1 0 0,7-14 0 0 0,-10 23-170 0 0,0-1 0 0 0,0 1-1 0 0,0 0 1 0 0,1-1-1 0 0,0 2 1 0 0,0-1 0 0 0,0 1-1 0 0,0-1 1 0 0,0 1-1 0 0,6-3 1 0 0,-5 3-11 0 0,-1 2 0 0 0,-1 0 0 0 0,1-1 0 0 0,0 1 0 0 0,1 1 0 0 0,-1-1 0 0 0,0 0 0 0 0,0 1-1 0 0,0-1 1 0 0,1 1 0 0 0,0 0 0 0 0,-1 1 0 0 0,0 0 0 0 0,6 0 0 0 0,-6 0-45 0 0,0 0 1 0 0,0 1-1 0 0,0-1 0 0 0,0 0 0 0 0,-1 1 1 0 0,1 0-1 0 0,5 4 0 0 0,-7-5-461 0 0,0 2 0 0 0,1-2 0 0 0,-2 1 0 0 0,2 1 0 0 0,-2-1 0 0 0,1 0 0 0 0,2 4 0 0 0,-2-2-977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71 2303 0 0,'-3'11'376'0'0,"3"-10"634"0"0,0 1-1 0 0,0 0 0 0 0,0-1 1 0 0,0 1-1 0 0,0 0 1 0 0,0-1-1 0 0,0 0 0 0 0,1 1 1 0 0,0 1-1 0 0,0-2-581 0 0,-1 0 1 0 0,0-1-1 0 0,0 1 0 0 0,1-1 0 0 0,-1 1 1 0 0,0-1-1 0 0,1 0 0 0 0,-1 0 0 0 0,0 1 1 0 0,0-1-1 0 0,1 1 0 0 0,-1-1 0 0 0,1 1 1 0 0,-1-1-1 0 0,1 0 0 0 0,0 1 0 0 0,-1-1 1 0 0,1 0-1 0 0,-1 1 0 0 0,1-1-408 0 0,0 0 0 0 0,0 0 0 0 0,0 0 0 0 0,0 0 0 0 0,-1 0 0 0 0,1 0 0 0 0,0-1 0 0 0,0 1 1 0 0,0 0-1 0 0,0 0 0 0 0,0-1 0 0 0,-1 1 0 0 0,0-1 0 0 0,1 1 0 0 0,0-1 0 0 0,0 1 0 0 0,0-1 0 0 0,0 1 0 0 0,2-4 170 0 0,0 2 0 0 0,1-2 0 0 0,-2 1 0 0 0,1 0 0 0 0,-1-2 0 0 0,1 2 0 0 0,3-9 0 0 0,11-30 166 0 0,-16 41-341 0 0,-1 1-13 0 0,1-1 0 0 0,-1 0 0 0 0,0 0-1 0 0,1 1 1 0 0,-1-1 0 0 0,0 0 0 0 0,0 1 0 0 0,0-1 0 0 0,0 0 0 0 0,0 0 0 0 0,0 0 0 0 0,0 0 0 0 0,0 0-1 0 0,0 1 1 0 0,0-1 0 0 0,0 0 0 0 0,0 1 0 0 0,-1-1 0 0 0,1 0 0 0 0,0 0 0 0 0,-1 1 0 0 0,1-1 0 0 0,-1-1 0 0 0,0 2 7 0 0,0-1 0 0 0,1 0 0 0 0,-1 1 0 0 0,0 0 0 0 0,0 0 1 0 0,1-1-1 0 0,-1 1 0 0 0,0 0 0 0 0,0-1 0 0 0,1 1 0 0 0,-2 0 0 0 0,1 0 1 0 0,0-1-1 0 0,0 1 0 0 0,1 0 0 0 0,-1 0 0 0 0,-1 0 0 0 0,-1 1 19 0 0,0-1 0 0 0,0 1 0 0 0,0-1 0 0 0,0 1 0 0 0,1-1 0 0 0,-2 1 0 0 0,2 1 0 0 0,-1-1-1 0 0,0 0 1 0 0,0 0 0 0 0,-3 3 0 0 0,3 0-4 0 0,1-1 1 0 0,-2 1-1 0 0,2-1 1 0 0,-1 0-1 0 0,1 1 0 0 0,-1 0 1 0 0,2 0-1 0 0,-4 7 0 0 0,1-3 28 0 0,2 2 0 0 0,-4 17 0 0 0,5-25-68 0 0,1 1 0 0 0,0-2 1 0 0,0 2-1 0 0,0-1 1 0 0,0 0-1 0 0,0 0 0 0 0,0-1 1 0 0,1 2-1 0 0,-1-1 0 0 0,1 0 1 0 0,0 0-1 0 0,-1-1 0 0 0,0 1 1 0 0,1 1-1 0 0,0-2 0 0 0,2 4 1 0 0,-1-3 135 0 0,1 1 0 0 0,-2-2 0 0 0,2 2 0 0 0,-2-1 0 0 0,2-1 0 0 0,-1 1 1 0 0,1 0-1 0 0,-1-1 0 0 0,1 1 0 0 0,4 0 0 0 0,-1 1-300 0 0,-1-1 0 0 0,0-1-1 0 0,1 0 1 0 0,0 0 0 0 0,6 1 0 0 0,-7-2-1315 0 0,1 0 0 0 0,-1 0 0 0 0,1 0 1 0 0,8-3-1 0 0,-5 2-5840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61 10303 0 0,'0'-6'2322'0'0,"-2"-24"2975"0"0,2 29-5162 0 0,0-1-1 0 0,-1 1 1 0 0,1 0-1 0 0,0 0 1 0 0,-1-1 0 0 0,1 0-1 0 0,-1 1 1 0 0,1 1-1 0 0,0-2 1 0 0,-1 1-1 0 0,0-1 1 0 0,0 2 0 0 0,0-1-1 0 0,0-1 1 0 0,1 1-1 0 0,-1 0 1 0 0,0 1 0 0 0,-2-2-1 0 0,3 1-80 0 0,-1 1 0 0 0,0 0-1 0 0,0 0 1 0 0,0 0 0 0 0,0 0-1 0 0,1 0 1 0 0,0 0 0 0 0,-1 0 0 0 0,0 0-1 0 0,0 0 1 0 0,0 0 0 0 0,0 0-1 0 0,1 1 1 0 0,0-1 0 0 0,-1 0 0 0 0,0 1-1 0 0,0-1 1 0 0,1 0 0 0 0,-1 1-1 0 0,0-1 1 0 0,0 0 0 0 0,1 0-1 0 0,0 1 1 0 0,-1 0 0 0 0,1-1 0 0 0,-1 1-1 0 0,1 0 1 0 0,-1-1 0 0 0,1 1-1 0 0,-1 0 1 0 0,-11 19 513 0 0,-7 17-216 0 0,-16 31-323 0 0,34-66-20 0 0,-1 2 1 0 0,0-1-1 0 0,1 0 0 0 0,-1 0 1 0 0,1 0-1 0 0,-1 1 1 0 0,2-1-1 0 0,-1 0 0 0 0,0 1 1 0 0,0 2-1 0 0,1-4 4 0 0,0-1 1 0 0,1 1-1 0 0,-1-2 0 0 0,0 1 0 0 0,0 1 0 0 0,1-1 0 0 0,-1 1 1 0 0,1-2-1 0 0,-1 1 0 0 0,0 1 0 0 0,1-1 0 0 0,0 0 0 0 0,0 0 1 0 0,-1 0-1 0 0,1 0 0 0 0,0 0 0 0 0,-1 0 0 0 0,1-1 0 0 0,1 1 0 0 0,-1 0 1 0 0,0 0-1 0 0,-1 0 0 0 0,1-1 0 0 0,1 1 0 0 0,-1 0 0 0 0,0-1 1 0 0,0 0-1 0 0,0 0 0 0 0,1 1 0 0 0,1-1 0 0 0,2 2 54 0 0,0-1-1 0 0,0-1 1 0 0,1 1 0 0 0,-1-1-1 0 0,0 0 1 0 0,0 0 0 0 0,1-1-1 0 0,-1 0 1 0 0,0 0-1 0 0,0-1 1 0 0,0 2 0 0 0,0-2-1 0 0,0 0 1 0 0,8-4 0 0 0,-2 0-753 0 0,17-10 0 0 0,6-10-7262 0 0,-25 20 1375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49 5063 0 0,'-1'-12'3732'0'0,"-1"1"-1"0"0,-4-14 656 0 0,6 25-4351 0 0,0 0 0 0 0,0 0 1 0 0,0 0 1200 0 0,0 0-1201 0 0,0-1 0 0 0,0 1 1 0 0,0 0-1 0 0,-3 7 725 0 0,1 8-359 0 0,-3 61 706 0 0,-12 97-152 0 0,13-150-949 0 0,0 10 16 0 0,-2 0-1 0 0,-10 36 1 0 0,10-59 31 0 0,5-10-55 0 0,3-7 1 0 0,4-14 0 0 0,3 1 0 0 0,0 0 0 0 0,1 1 0 0 0,1-1 0 0 0,1 1 0 0 0,16-20 0 0 0,-25 36-10 0 0,0-1 0 0 0,0 1 0 0 0,1 1 0 0 0,-1-2 0 0 0,0 2 0 0 0,1-1 0 0 0,0 2 0 0 0,-1-2 0 0 0,9-2 0 0 0,-11 4-1 0 0,0 1-1 0 0,0 0 1 0 0,0-1-1 0 0,0 1 0 0 0,1 0 1 0 0,-2 0-1 0 0,1 0 1 0 0,1 0-1 0 0,-1 0 1 0 0,0 0-1 0 0,0 0 0 0 0,0 0 1 0 0,1 1-1 0 0,-1-1 1 0 0,-1 0-1 0 0,1 1 1 0 0,2 0-1 0 0,-2 0-8 0 0,0-1 1 0 0,0 1-1 0 0,0 0 0 0 0,0 0 0 0 0,0 1 0 0 0,-1-1 1 0 0,1-1-1 0 0,0 2 0 0 0,0-1 0 0 0,0 1 1 0 0,0-2-1 0 0,-1 2 0 0 0,0-1 0 0 0,1 1 1 0 0,-1-2-1 0 0,0 2 0 0 0,1 1 0 0 0,0 6-9 0 0,0-2 0 0 0,-1 1 0 0 0,0 0 0 0 0,-1 0 0 0 0,0 0 0 0 0,-3 14 0 0 0,2-10 136 0 0,0 0 0 0 0,0 16 0 0 0,2-25-87 0 0,0 0-1 0 0,0 2 1 0 0,1-2-1 0 0,0 0 1 0 0,0 1-1 0 0,-1 0 1 0 0,1-1-1 0 0,1 1 1 0 0,-1-1-1 0 0,0 0 1 0 0,5 7-1 0 0,-6-10-71 0 0,1 1 1 0 0,0 0-1 0 0,-1 0 0 0 0,1-1 1 0 0,0 1-1 0 0,0 0 0 0 0,-1-1 0 0 0,1 1 1 0 0,0-1-1 0 0,0 1 0 0 0,0 0 1 0 0,0-1-1 0 0,-1 1 0 0 0,1-1 0 0 0,0 1 1 0 0,0-1-1 0 0,0 0 0 0 0,0 1 1 0 0,0-1-1 0 0,0 0 0 0 0,0 0 0 0 0,0 0 1 0 0,0 0-1 0 0,0 0 0 0 0,0 0 1 0 0,0 0-1 0 0,0 0 0 0 0,0-1 0 0 0,0 1 1 0 0,0 0-1 0 0,0-1 0 0 0,0 1 1 0 0,0-1-1 0 0,-1 1 0 0 0,1-1 1 0 0,0 1-1 0 0,0-1 0 0 0,0 0 0 0 0,0 1 1 0 0,-1 0-1 0 0,2-3 0 0 0,3-1-1896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58 103 3679 0 0,'3'-4'1835'0'0,"0"0"0"0"0,-1 0-1 0 0,1 0 1 0 0,1-6 0 0 0,-1 3-956 0 0,0-2 1 0 0,-1 2 0 0 0,3-15-1 0 0,-5 21-800 0 0,1-1 45 0 0,-1 0 1 0 0,0 0-1 0 0,1 0 1 0 0,-1 0 0 0 0,0 0-1 0 0,0 0 1 0 0,0 0-1 0 0,-1 0 1 0 0,1 0 0 0 0,0 0-1 0 0,-1 1 1 0 0,1-2-1 0 0,-2-2 1 0 0,2 5-78 0 0,0 0 0 0 0,-1 0 0 0 0,1 0 0 0 0,0 1 0 0 0,-1-1-1 0 0,1 0 1 0 0,0 0 0 0 0,0 0 0 0 0,-1 0 0 0 0,1 0 0 0 0,0 0 0 0 0,-1 0 0 0 0,1 0 0 0 0,0 1 0 0 0,0-1 0 0 0,0 0 0 0 0,0 0 0 0 0,0 0 0 0 0,0 1 0 0 0,-1-1 0 0 0,1 0-1 0 0,0 0 1 0 0,0 0 0 0 0,0 0 0 0 0,-1 0 0 0 0,1 0 0 0 0,0 1 0 0 0,0-1 0 0 0,0 0 0 0 0,0 1 0 0 0,-8 10 602 0 0,7-8-417 0 0,-14 22 893 0 0,-19 42 0 0 0,34-67-1114 0 0,-5 10 222 0 0,-5 20 0 0 0,9-27-189 0 0,0 0 1 0 0,0 2-1 0 0,1-1 0 0 0,-1-1 0 0 0,1 1 0 0 0,0 0 1 0 0,0 0-1 0 0,1 6 0 0 0,-1-9-44 0 0,0-1 0 0 0,0 1 0 0 0,0-1 0 0 0,0 0 0 0 0,0 0 0 0 0,0 1 0 0 0,0-1 0 0 0,1 1 0 0 0,-1-1 0 0 0,0 1 0 0 0,0-1 0 0 0,1 1 0 0 0,-1-1 0 0 0,0 1 0 0 0,0-1 0 0 0,0 1 0 0 0,0-1 0 0 0,1 0 0 0 0,-1 0 0 0 0,0 0 0 0 0,1 0 0 0 0,-1 1 0 0 0,1-1 0 0 0,-1 0 0 0 0,1 0 0 0 0,-1 1 0 0 0,1-1 0 0 0,-1 0 0 0 0,1 0 0 0 0,0 0 0 0 0,-1 0 0 0 0,1 0 0 0 0,0-1 0 0 0,0 1 0 0 0,-1 0 0 0 0,1 0 0 0 0,0-1 0 0 0,0 1 0 0 0,-1 0 0 0 0,1 0 0 0 0,0-1 0 0 0,-1 1 0 0 0,2-2 0 0 0,2-2 0 0 0,0 0 0 0 0,0-1 0 0 0,4-6 0 0 0,-7 11 0 0 0,37-62 0 0 0,-11 15 0 0 0,-27 47 0 0 0,0-1 0 0 0,0 1 0 0 0,0 0-1 0 0,0 0 1 0 0,0 0 0 0 0,0 0 0 0 0,0-1 0 0 0,0 1 0 0 0,1 0 0 0 0,-1 0-1 0 0,0 0 1 0 0,0 0 0 0 0,0 0 0 0 0,0 0 0 0 0,0 0 0 0 0,0 0-1 0 0,0 0 1 0 0,0 0 0 0 0,1 0 0 0 0,-1 0 0 0 0,0 0 0 0 0,0-1-1 0 0,0 1 1 0 0,0 0 0 0 0,0 0 0 0 0,1 0 0 0 0,-1 0 0 0 0,0 0-1 0 0,0 0 1 0 0,0 0 0 0 0,0 0 0 0 0,1 0 0 0 0,-1 0 0 0 0,0 0-1 0 0,0 0 1 0 0,0 0 0 0 0,0 0 0 0 0,0 0 0 0 0,0 0 0 0 0,0 0-1 0 0,0 0 1 0 0,0 0 0 0 0,0 0 0 0 0,1 0 0 0 0,0 7-19 0 0,-3 12-28 0 0,1-11 12 0 0,-1 1 0 0 0,1 0 0 0 0,1 0 0 0 0,0 13 0 0 0,0-19 20 0 0,1 0 0 0 0,-1 0 0 0 0,1 0 0 0 0,0 0 1 0 0,0 0-1 0 0,-1 0 0 0 0,1 0 0 0 0,1-1 1 0 0,-1 1-1 0 0,0 0 0 0 0,1-1 0 0 0,0 1 0 0 0,-1-1 1 0 0,1 0-1 0 0,0 1 0 0 0,0-2 0 0 0,3 4 0 0 0,-4-4 12 0 0,1 0 0 0 0,-1 0 0 0 0,0 0 0 0 0,0 0 0 0 0,0-1 0 0 0,0 1 0 0 0,1-1 0 0 0,-2 0 0 0 0,2 0 0 0 0,-1 1 0 0 0,1-1 1 0 0,-2 0-1 0 0,2 0 0 0 0,0 0 0 0 0,-1 1 0 0 0,0-2 0 0 0,0 1 0 0 0,1 0 0 0 0,-1 0 0 0 0,0 0 0 0 0,0-1 0 0 0,1 1 0 0 0,-1 0 0 0 0,0 0 0 0 0,0-1 0 0 0,1 0 0 0 0,-1 1 0 0 0,-1-1 0 0 0,2 0 0 0 0,-1 0 0 0 0,0 0 0 0 0,0 1 0 0 0,1-2 0 0 0,3-4 16 0 0,0 0 0 0 0,0 0 0 0 0,-1 0 0 0 0,7-11 0 0 0,-3 5 31 0 0,-2 2-28 0 0,-2 3 1 0 0,1 0 1 0 0,0 0 0 0 0,0 0-1 0 0,0 0 1 0 0,1 1 0 0 0,12-10-1 0 0,-18 16-17 0 0,0 0 0 0 0,0 0 0 0 0,0 0 0 0 0,0 0 0 0 0,0 0 0 0 0,0 0 0 0 0,0 0 0 0 0,0 0 0 0 0,0 0 0 0 0,0-1 0 0 0,1 1 0 0 0,-1 0 0 0 0,0 0 0 0 0,0 0 0 0 0,0 0 0 0 0,0 0 0 0 0,0 0 0 0 0,0 0 0 0 0,0 0 0 0 0,1 0 0 0 0,-1 0 0 0 0,0 0 0 0 0,0 0 0 0 0,0 0 0 0 0,0 0 0 0 0,0 0 0 0 0,0 0 0 0 0,0 0 0 0 0,0 0 0 0 0,1 0 0 0 0,-1 0 0 0 0,0 1 0 0 0,0-1 0 0 0,0 0 0 0 0,0 0 0 0 0,0 0 0 0 0,0 0 0 0 0,0 0 0 0 0,0 0 0 0 0,0 0 0 0 0,1 0 0 0 0,-1 0 0 0 0,0 0 0 0 0,0 0 0 0 0,0 0 0 0 0,0 1 0 0 0,0-1 0 0 0,0 0 0 0 0,0 0 0 0 0,0 0 0 0 0,0 0 0 0 0,0 0 0 0 0,0 7 0 0 0,-5 9 0 0 0,-9 19-13 0 0,7-18 1 0 0,2 0-1 0 0,-1-1 0 0 0,-4 27 0 0 0,11-57 65 0 0,2 1 0 0 0,0 0 1 0 0,1-1-1 0 0,6-12 0 0 0,-7 18-19 0 0,0 1 0 0 0,1-1 0 0 0,1 2 0 0 0,0-2 0 0 0,0 1 0 0 0,0 1 0 0 0,1 0 0 0 0,7-8-1 0 0,-1 4 59 0 0,-1 0-1 0 0,1 1 0 0 0,1 0 0 0 0,26-13 0 0 0,-38 22-88 0 0,0 0 0 0 0,-1 0 0 0 0,0-1 1 0 0,1 1-1 0 0,0 0 0 0 0,0-1 0 0 0,0 1 0 0 0,0 0 0 0 0,0 0 0 0 0,-1 0 0 0 0,1 0 1 0 0,0 0-1 0 0,0 0 0 0 0,0 0 0 0 0,0 0 0 0 0,-1 0 0 0 0,1 1 0 0 0,0-1 0 0 0,0 0 1 0 0,0 1-1 0 0,0-1 0 0 0,-1 0 0 0 0,0 0 0 0 0,3 1 0 0 0,-2 1 1 0 0,0-1 1 0 0,-1 1-1 0 0,2-2 0 0 0,-1 2 0 0 0,0-1 1 0 0,0 1-1 0 0,-1-1 0 0 0,0 0 0 0 0,1 1 1 0 0,0-1-1 0 0,0 4 0 0 0,1 2 4 0 0,-1 1 1 0 0,0-1-1 0 0,-1 0 0 0 0,0 11 0 0 0,-5 43 49 0 0,3-40-421 0 0,0 0-1 0 0,2 41 1 0 0,2-56-1945 0 0,-2-4 956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96 11231 0 0,'2'-4'595'0'0,"0"-1"-1"0"0,0 1 0 0 0,-1-1 1 0 0,1 1-1 0 0,-1 0 0 0 0,1-1 1 0 0,-1-8-1 0 0,-1 10-328 0 0,1-1 0 0 0,-1 1-1 0 0,0 0 1 0 0,0-2 0 0 0,-1 2 0 0 0,1 0 0 0 0,-1-1-1 0 0,1 1 1 0 0,-1 0 0 0 0,-3-7 0 0 0,4 9-223 0 0,0 1 0 0 0,0-1-1 0 0,-1 1 1 0 0,1-1 0 0 0,0 1 0 0 0,-1-1 0 0 0,1 1-1 0 0,-1-1 1 0 0,1 1 0 0 0,-1 0 0 0 0,1 0 0 0 0,-1 0 0 0 0,1-1-1 0 0,0 1 1 0 0,0 0 0 0 0,-1-1 0 0 0,0 1 0 0 0,1 0-1 0 0,-1 0 1 0 0,1 0 0 0 0,-1-1 0 0 0,0 1 0 0 0,1 0-1 0 0,-1 0 1 0 0,1 0 0 0 0,0 0 0 0 0,-1 0 0 0 0,0 0 0 0 0,1 0-1 0 0,-1 1 1 0 0,0-1 0 0 0,1 0 0 0 0,-1 0 0 0 0,1 0-1 0 0,0 1 1 0 0,-1-1 0 0 0,1 0 0 0 0,-1 0 0 0 0,1 1 0 0 0,-1-1-1 0 0,1 0 1 0 0,-1 0 0 0 0,0 1 0 0 0,-3 3 178 0 0,1-1 0 0 0,-1 1 1 0 0,-5 7-1 0 0,4-5-37 0 0,0-3-83 0 0,-25 33 334 0 0,27-32-406 0 0,0-1 0 0 0,1 1 0 0 0,-1 1 0 0 0,1 0 0 0 0,-1-1 0 0 0,2 0 0 0 0,-3 7 0 0 0,3-10-12 0 0,1 0-1 0 0,0 0 0 0 0,0-1 1 0 0,0 1-1 0 0,0 0 1 0 0,0 0-1 0 0,0 0 1 0 0,0 0-1 0 0,0-1 0 0 0,0 1 1 0 0,0 0-1 0 0,0 0 1 0 0,0 0-1 0 0,0 0 1 0 0,0-1-1 0 0,0 2 1 0 0,0-1-1 0 0,1 0 0 0 0,-1-1 1 0 0,1 1-1 0 0,-1 0 1 0 0,1-1-1 0 0,-1 1 1 0 0,1 0-1 0 0,0 0 0 0 0,-1 0 1 0 0,0-1-1 0 0,1 1 1 0 0,0-1-1 0 0,0 1 1 0 0,0-1-1 0 0,-1 1 0 0 0,1-1 1 0 0,-1 1-1 0 0,1-1 1 0 0,0 1-1 0 0,0-1 1 0 0,0 0-1 0 0,1 1 0 0 0,0-1 27 0 0,1 0 1 0 0,-2 0-1 0 0,1 0 0 0 0,0 0 0 0 0,0 0 0 0 0,0 0 0 0 0,-1 0 0 0 0,2-1 0 0 0,-1 1 0 0 0,-1-1 0 0 0,1 0 0 0 0,0 0 0 0 0,-1 0 0 0 0,1 1 0 0 0,0-1 0 0 0,-1 0 0 0 0,4-2 0 0 0,-1-1 5 0 0,-1 0 1 0 0,0 0-1 0 0,1 0 0 0 0,-1-1 0 0 0,4-6 0 0 0,-4 5 8 0 0,0 0 0 0 0,8-8-1 0 0,-11 14-55 0 0,0 0-1 0 0,0 0 1 0 0,0 0-1 0 0,0 0 1 0 0,0-1 0 0 0,0 1-1 0 0,0 0 1 0 0,0 0-1 0 0,1 0 1 0 0,-1 0-1 0 0,0 0 1 0 0,0 0 0 0 0,0 0-1 0 0,0 0 1 0 0,0-1-1 0 0,0 1 1 0 0,1 0-1 0 0,-1 0 1 0 0,0 0-1 0 0,0 0 1 0 0,0 0 0 0 0,0 0-1 0 0,0 0 1 0 0,1 0-1 0 0,-1 0 1 0 0,0 0-1 0 0,0 0 1 0 0,0 0 0 0 0,0 0-1 0 0,1 0 1 0 0,-1 0-1 0 0,0 0 1 0 0,0 0-1 0 0,0 0 1 0 0,0 0 0 0 0,0 0-1 0 0,1 1 1 0 0,-1-1-1 0 0,0 0 1 0 0,0 0-1 0 0,0 0 1 0 0,3 6-42 0 0,-1 11-37 0 0,-2-16 77 0 0,0 161-220 0 0,-1-136 181 0 0,-3-1 0 0 0,0 0 0 0 0,-1 0 0 0 0,-12 33 0 0 0,14-50 41 0 0,0 0 0 0 0,-1-1 0 0 0,-1 0 0 0 0,1 0 0 0 0,-1-1 0 0 0,0 1 0 0 0,0-1 0 0 0,-1 0 0 0 0,0 0 0 0 0,1 0 0 0 0,-2-1 0 0 0,1 0 0 0 0,-1-1 0 0 0,0 0 0 0 0,0 0 0 0 0,-15 6 0 0 0,21-9-1 0 0,1-1 0 0 0,-1 1 0 0 0,0-1 0 0 0,-1 1 1 0 0,1-1-1 0 0,1 0 0 0 0,-1 1 0 0 0,-1-1 0 0 0,1 0 0 0 0,0 0 0 0 0,0 0 0 0 0,0 0 0 0 0,0 0 0 0 0,-1 0 0 0 0,2 0 0 0 0,-1-1 1 0 0,-1 1-1 0 0,1 0 0 0 0,0-1 0 0 0,1 1 0 0 0,-2-1 0 0 0,1 1 0 0 0,0-1 0 0 0,0 1 0 0 0,1 0 0 0 0,-1-1 0 0 0,0 0 0 0 0,0 0 1 0 0,0 0-1 0 0,0 0 0 0 0,1 0 0 0 0,-1 1 0 0 0,0-1 0 0 0,1 0 0 0 0,-2-1 0 0 0,1 0-2 0 0,1 0 0 0 0,-1 0 1 0 0,1 0-1 0 0,-1-1 0 0 0,1 2 0 0 0,-1-2 0 0 0,1 1 0 0 0,0 0 1 0 0,0-1-1 0 0,0 2 0 0 0,0-2 0 0 0,0 2 0 0 0,1-2 0 0 0,-1 1 1 0 0,1 0-1 0 0,0 0 0 0 0,0-3 0 0 0,3-3-1 0 0,1-2-1 0 0,0 2 0 0 0,0 0 1 0 0,0 0-1 0 0,1 0 1 0 0,11-11-1 0 0,46-35-1639 0 0,-25 22-6733 0 0,-27 22 3386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37 1375 0 0,'7'-4'1606'0'0,"0"0"-1"0"0,0-1 0 0 0,-1 1 0 0 0,9-9 0 0 0,-15 13-1496 0 0,0 0 1 0 0,0 0 0 0 0,0 0 0 0 0,0 0 0 0 0,0 0-1 0 0,0 0 1 0 0,1 0 0 0 0,-1-1 0 0 0,0 1-1 0 0,0 0 1 0 0,0 0 0 0 0,0 0 0 0 0,0 0 0 0 0,0 0-1 0 0,1 0 1 0 0,-1-1 0 0 0,0 1 0 0 0,0 0-1 0 0,0 0 1 0 0,0 0 0 0 0,0 0 0 0 0,0-1 0 0 0,0 1-1 0 0,0 0 1 0 0,0 0 0 0 0,0 0 0 0 0,0 0-1 0 0,0 0 1 0 0,0 0 0 0 0,0 0 0 0 0,0 0 0 0 0,0 0-1 0 0,0 0 1 0 0,0-1 0 0 0,0 1 0 0 0,0 0 0 0 0,0 0-1 0 0,0 0 1 0 0,0 0 0 0 0,0-1 0 0 0,0 1-1 0 0,0 0 1 0 0,-1 0 0 0 0,1 0 0 0 0,0-1 0 0 0,-8 1 2569 0 0,5 0-2345 0 0,-1 1 0 0 0,1-1 0 0 0,0 1 0 0 0,0 0 0 0 0,-3 1 0 0 0,4 0-277 0 0,-1-1 0 0 0,1 0 1 0 0,0 1-1 0 0,0 0 0 0 0,1-1 1 0 0,-2 2-1 0 0,1-1 0 0 0,1-1 1 0 0,-1 2-1 0 0,0-2 0 0 0,2 2 1 0 0,-2-1-1 0 0,0 1 0 0 0,0 3 1 0 0,2-4-36 0 0,-1-1 1 0 0,1 0-1 0 0,0 1 1 0 0,-1-1 0 0 0,1 0-1 0 0,0 1 1 0 0,0-1 0 0 0,0 0-1 0 0,0 0 1 0 0,1 1 0 0 0,-1 0-1 0 0,0-1 1 0 0,1 0-1 0 0,-1 0 1 0 0,1 1 0 0 0,-1-1-1 0 0,0 0 1 0 0,1 0 0 0 0,0 1-1 0 0,0-1 1 0 0,-1-1-1 0 0,1 2 1 0 0,0-1 0 0 0,0 0-1 0 0,0 0 1 0 0,0 0 0 0 0,0-1-1 0 0,0 1 1 0 0,0 0 0 0 0,3 1-1 0 0,32 16-22 0 0,-11-5 0 0 0,-23-12 2 0 0,0 0 0 0 0,-1-1 0 0 0,0 0 0 0 0,1 1 0 0 0,-1 1 0 0 0,1-1 0 0 0,-2 0 0 0 0,2-1 0 0 0,-1 1 0 0 0,1 1 0 0 0,-2-1 0 0 0,1 0 0 0 0,0 0 0 0 0,0 1 0 0 0,0 0 0 0 0,0-2 0 0 0,-1 2 0 0 0,0 0 0 0 0,1-1 0 0 0,0 0 0 0 0,-1 1 0 0 0,1 0 0 0 0,-1-1 0 0 0,0 1 0 0 0,1 0 0 0 0,-1-1 0 0 0,0 0 0 0 0,0 1 0 0 0,-1 1 0 0 0,-1 3 15 0 0,1 0 0 0 0,-1 0-1 0 0,-1 0 1 0 0,1-1-1 0 0,-1 1 1 0 0,-4 6-1 0 0,3-6-2 0 0,0-1-1 0 0,2 1 1 0 0,-1 0 0 0 0,-2 7-1 0 0,1-6 124 0 0,1-10 159 0 0,2 3-413 0 0,1-1-1 0 0,-1 0 0 0 0,1 0 0 0 0,-1 1 1 0 0,1 0-1 0 0,0-1 0 0 0,-1 0 0 0 0,1 0 0 0 0,0 0 1 0 0,0 0-1 0 0,0 1 0 0 0,0-1 0 0 0,0 0 1 0 0,0 0-1 0 0,0 1 0 0 0,0-1 0 0 0,0-1 1 0 0,2-1-1753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1 143 12527 0 0,'0'0'282'0'0,"12"1"1619"0"0,-2-1-1051 0 0,1-1-1 0 0,-1 0 1 0 0,0-1 0 0 0,1 1 0 0 0,-1-1 0 0 0,0-1-1 0 0,0 0 1 0 0,14-7 0 0 0,-15 6-777 0 0,0 0 0 0 0,0-1 0 0 0,-1 0 0 0 0,0-1 0 0 0,1 0 0 0 0,-1 0 0 0 0,0-1 1 0 0,-2 1-1 0 0,2-2 0 0 0,9-13 0 0 0,-16 20-74 0 0,-1 0 0 0 0,1 0 0 0 0,-1 1 0 0 0,1-1 0 0 0,-1 0 0 0 0,1 0 0 0 0,-1-1 0 0 0,1 1 0 0 0,-1 1 0 0 0,1-1 0 0 0,-1 0 0 0 0,0 0 1 0 0,0-1-1 0 0,0 2 0 0 0,0-1 0 0 0,0 0 0 0 0,0 0 0 0 0,0-1 0 0 0,0 2 0 0 0,0-1 0 0 0,0 0 0 0 0,-1 0 0 0 0,1 0 0 0 0,0 0 0 0 0,-1 0 0 0 0,1 0 0 0 0,-1 0 0 0 0,1 0 0 0 0,-1 0 0 0 0,0 0 1 0 0,1 1-1 0 0,0-1 0 0 0,-1 0 0 0 0,0 1 0 0 0,0-1 0 0 0,0 0 0 0 0,0 0 0 0 0,0 1 0 0 0,0-1 0 0 0,-2 0-22 0 0,2-1-1 0 0,-2 1 1 0 0,1 1 0 0 0,0 0-1 0 0,-1-1 1 0 0,1 0 0 0 0,0 1-1 0 0,0 0 1 0 0,-1-1 0 0 0,1 1-1 0 0,-1 0 1 0 0,2 0 0 0 0,-2 1-1 0 0,1-1 1 0 0,-1 1-1 0 0,-2 0 1 0 0,-1 1-14 0 0,0 1 1 0 0,0-1-1 0 0,1 1 1 0 0,-1 1-1 0 0,1-1 0 0 0,0 1 1 0 0,0 0-1 0 0,0 1 0 0 0,-8 7 1 0 0,0 4 40 0 0,-19 30 1 0 0,13-18 29 0 0,14-21-21 0 0,0 1 0 0 0,0-1 0 0 0,0 2 0 0 0,1-1 0 0 0,1 1 0 0 0,-4 9 0 0 0,6-15 9 0 0,1-2 0 0 0,0 2 0 0 0,0-2 1 0 0,0 2-1 0 0,0 0 0 0 0,0-2 0 0 0,0 2 1 0 0,0-2-1 0 0,0 2 0 0 0,0-1 0 0 0,0 0 1 0 0,1 1-1 0 0,1 2 0 0 0,-1-4 13 0 0,0 1 0 0 0,0-1 0 0 0,0 1 0 0 0,0-1 0 0 0,1 0 0 0 0,-2 1 0 0 0,2-1 0 0 0,0 0 0 0 0,-1 0 0 0 0,0 1 0 0 0,1-1 0 0 0,0 0 0 0 0,-1-1 0 0 0,1 1 0 0 0,0 0 0 0 0,-1-1 0 0 0,1 1 0 0 0,3 0 0 0 0,-2 0 38 0 0,1-1 0 0 0,-1 0 0 0 0,0 1 0 0 0,0-1 0 0 0,0 0 1 0 0,1-1-1 0 0,-1 1 0 0 0,0 0 0 0 0,1 0 0 0 0,2-2 0 0 0,14-5-1168 0 0,-3-1-5208 0 0,-8 4-951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95 304 2303 0 0,'2'-2'855'0'0,"-1"-1"0"0"0,1 1 0 0 0,-1-1 0 0 0,0 1 0 0 0,1-1 0 0 0,-1 1 0 0 0,0-1 0 0 0,-1 1 0 0 0,1-1 0 0 0,1-3 0 0 0,0-15 3612 0 0,-2 9-4392 0 0,0 11 33 0 0,0 0-1 0 0,0-1 1 0 0,0 2 0 0 0,0-2-1 0 0,0 1 1 0 0,0 0 0 0 0,-1-1-1 0 0,1 2 1 0 0,-1-1 0 0 0,1 0-1 0 0,-1-1 1 0 0,1 1-1 0 0,-1 1 1 0 0,0-1 0 0 0,1 0-1 0 0,-1 0 1 0 0,1 0 0 0 0,-1 0-1 0 0,0 1 1 0 0,0-1 0 0 0,0 0-1 0 0,0 0 1 0 0,0 0 0 0 0,-2 0-1 0 0,3 1-17 0 0,-2 0 1 0 0,1 0-1 0 0,0 0 0 0 0,0-1 0 0 0,0 1 0 0 0,-1 0 0 0 0,1 1 0 0 0,-1-1 0 0 0,2 0 0 0 0,-2 0 0 0 0,1 0 0 0 0,0 0 0 0 0,0 0 0 0 0,0 1 1 0 0,0-1-1 0 0,-1 1 0 0 0,1 0 0 0 0,1 0 0 0 0,-2-1 0 0 0,1 1 0 0 0,0-1 0 0 0,0 1 0 0 0,0 1 0 0 0,-7 5 128 0 0,2 1 0 0 0,-1 0 0 0 0,0 0-1 0 0,1 0 1 0 0,1 1 0 0 0,-1 0 0 0 0,2 0-1 0 0,-7 17 1 0 0,9-18-197 0 0,-1-1 0 0 0,3 0 0 0 0,-2 0 0 0 0,1 1 0 0 0,1 9 0 0 0,0-13-14 0 0,0 0 0 0 0,0-1 0 0 0,1 1 0 0 0,-1 0 0 0 0,1-1 0 0 0,0 1 0 0 0,0 0 0 0 0,0-1-1 0 0,1 0 1 0 0,-1 1 0 0 0,1-1 0 0 0,3 6 0 0 0,-5-9-7 0 0,1 0-1 0 0,-1 1 0 0 0,1-1 1 0 0,-1 1-1 0 0,1-1 0 0 0,-1 1 1 0 0,0-1-1 0 0,1 1 1 0 0,-1-1-1 0 0,1 0 0 0 0,0 1 1 0 0,-1-1-1 0 0,1 0 1 0 0,0 0-1 0 0,-1 0 0 0 0,0 0 1 0 0,1 0-1 0 0,0 1 1 0 0,-1-1-1 0 0,1 0 0 0 0,0 0 1 0 0,0 0-1 0 0,-1 0 0 0 0,1 0 1 0 0,1-1-3 0 0,-1 1 0 0 0,0 0 1 0 0,0 0-1 0 0,0-1 0 0 0,0 0 0 0 0,0 1 1 0 0,0-1-1 0 0,0 0 0 0 0,0 0 1 0 0,0 1-1 0 0,0-1 0 0 0,1-1 0 0 0,1-2-8 0 0,-1 0 0 0 0,1-1 0 0 0,-1 1 0 0 0,1 0 0 0 0,2-6 0 0 0,10-33-25 0 0,-2-1 0 0 0,-1 1 0 0 0,6-55 0 0 0,-15 83 99 0 0,1-19 574 0 0,15-52 0 0 0,-18 83-625 0 0,0 1-1 0 0,-1 0 0 0 0,2-1 1 0 0,-1 2-1 0 0,-1-2 1 0 0,2 1-1 0 0,-1 0 0 0 0,3-4 1 0 0,-4 8 5 0 0,1 0 0 0 0,-1 0 0 0 0,0 0 0 0 0,-1-1 0 0 0,1 2 0 0 0,0-2 0 0 0,-2 5 0 0 0,-16 57 388 0 0,-10 48 188 0 0,23-82-416 0 0,-3 55 0 0 0,7-74-317 0 0,2 0 1 0 0,0 0-1 0 0,0 0 1 0 0,0-1-1 0 0,1 1 1 0 0,1-1 0 0 0,-1 1-1 0 0,1-1 1 0 0,7 14-1 0 0,-4-15-2183 0 0,-4-6 166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10767 0 0,'0'0'54'0'0,"0"0"1"0"0,0 0-1 0 0,0 0 0 0 0,0 0 0 0 0,0 0 0 0 0,0 1 0 0 0,0-1 0 0 0,-1 0 0 0 0,1 0 0 0 0,0 0 0 0 0,0 0 1 0 0,0 0-1 0 0,0 0 0 0 0,0 1 0 0 0,0-1 0 0 0,0 0 0 0 0,0 0 0 0 0,0 0 0 0 0,0 0 0 0 0,0 0 1 0 0,0 1-1 0 0,0-1 0 0 0,0 0 0 0 0,0 0 0 0 0,0 0 0 0 0,0 0 0 0 0,0 0 0 0 0,0 0 0 0 0,0 0 1 0 0,0 0-1 0 0,0 0 0 0 0,0 0 0 0 0,0 0 0 0 0,0 0 0 0 0,1 0 0 0 0,-1 1 0 0 0,0-1 0 0 0,0 0 0 0 0,6 4 2525 0 0,10 0 734 0 0,-16-3-3371 0 0,11 0 858 0 0,1 0 0 0 0,-1 0 1 0 0,17-1-1 0 0,-12 0-662 0 0,16 2 1 0 0,-27-1-1237 0 0,0-1 1 0 0,0 1 0 0 0,0 0 0 0 0,-1 1 0 0 0,1-1 0 0 0,0 1-1 0 0,6 4 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26 5983 0 0,'0'-7'556'0'0,"1"-4"215"0"0,-3 4 6608 0 0,-4 23-4051 0 0,-30 100-1341 0 0,-3 10-1406 0 0,38-119-537 0 0,0 0 1 0 0,0 0 0 0 0,0 0-1 0 0,1 1 1 0 0,0-2 0 0 0,1 2-1 0 0,2 13 1 0 0,16 49 208 0 0,-15-59-245 0 0,-2-4 18 0 0,2 1 0 0 0,-1-1 1 0 0,6 10-1 0 0,-7-13-24 0 0,0-1 0 0 0,0 0 0 0 0,1 1 0 0 0,-1-2-1 0 0,1 2 1 0 0,0-2 0 0 0,-1 1 0 0 0,2-1 0 0 0,2 3 0 0 0,-5-5-2 0 0,0 1 0 0 0,0-1 0 0 0,0 0 0 0 0,0 0 0 0 0,-1 0 0 0 0,1 0 0 0 0,1 0 0 0 0,-1 0 0 0 0,0 0 0 0 0,-1 0 0 0 0,1 0 0 0 0,0 0 0 0 0,0-1 0 0 0,0 1 0 0 0,0 0 0 0 0,0-1 0 0 0,-1 1 0 0 0,1-1 0 0 0,0 1 0 0 0,0 0 0 0 0,-1 0 0 0 0,1-1 0 0 0,0 0 0 0 0,-1 1 0 0 0,1-1 0 0 0,-1 0 0 0 0,1 0 0 0 0,0 1 0 0 0,0-2 0 0 0,4-3 0 0 0,-1-1 0 0 0,6-9 0 0 0,-8 11 0 0 0,34-59-517 0 0,-31 54 374 0 0,-1 0 0 0 0,0-1 0 0 0,-1 1 0 0 0,4-22 0 0 0,-6 19 143 0 0,-2 10 0 0 0,0 8 0 0 0,0 9 0 0 0,0 1 0 0 0,1-1 0 0 0,1 0 0 0 0,4 29 0 0 0,-4-41-1 0 0,0 1 0 0 0,0-1 0 0 0,1 0 0 0 0,-2 1 0 0 0,2-2 0 0 0,0 2 0 0 0,-1-1 0 0 0,1 0 0 0 0,1 0 0 0 0,-2-1 0 0 0,2 1 0 0 0,3 4 0 0 0,-4-6 18 0 0,-1 0 1 0 0,1 0-1 0 0,-1 0 1 0 0,0 0-1 0 0,1 0 0 0 0,0-1 1 0 0,-1 1-1 0 0,1 0 1 0 0,0 0-1 0 0,-2-1 1 0 0,2 1-1 0 0,0-1 0 0 0,-1 0 1 0 0,1 1-1 0 0,1-1 1 0 0,-2 0-1 0 0,1 0 1 0 0,0 0-1 0 0,-1 0 0 0 0,1-1 1 0 0,0 1-1 0 0,-1 0 1 0 0,1-1-1 0 0,0 0 1 0 0,-1 1-1 0 0,0-1 0 0 0,4-1 1 0 0,-3 0 49 0 0,0 1 0 0 0,-1 0 0 0 0,2-1 0 0 0,-2 0 0 0 0,0 1-1 0 0,1-1 1 0 0,0-1 0 0 0,-1 2 0 0 0,0-1 0 0 0,0-1 0 0 0,1 1 0 0 0,-2 0 0 0 0,1 0 0 0 0,0 0 0 0 0,1-5 0 0 0,0-4 241 0 0,0 0 0 0 0,0-11 0 0 0,-1 12-90 0 0,0 2-66 0 0,1-6 298 0 0,-1-18-1 0 0,-1 28-356 0 0,0 1 0 0 0,0 1 0 0 0,-1-2 0 0 0,1 1 0 0 0,-1-1 0 0 0,0 1 0 0 0,0 1 0 0 0,0-2 0 0 0,0 1 0 0 0,-1 0 0 0 0,-1-3 0 0 0,1 3-69 0 0,0 1 0 0 0,0 1 1 0 0,0-1-1 0 0,0 0 0 0 0,0 1 1 0 0,0 0-1 0 0,0-1 0 0 0,-1 1 0 0 0,1 0 1 0 0,-1 0-1 0 0,1 0 0 0 0,-1 0 1 0 0,1 0-1 0 0,-1 1 0 0 0,1-1 0 0 0,-1 1 1 0 0,1 0-1 0 0,-1 0 0 0 0,1 0 1 0 0,-2 0-1 0 0,2 0 0 0 0,-4 1 1 0 0,3 0-77 0 0,-2-1 1 0 0,2 1 0 0 0,0 0 0 0 0,-1 0-1 0 0,2 0 1 0 0,-1 1 0 0 0,-1-1 0 0 0,1 0 0 0 0,0 1-1 0 0,0 0 1 0 0,1 0 0 0 0,-2 0 0 0 0,2 1-1 0 0,-1-1 1 0 0,1 1 0 0 0,-3 2 0 0 0,-7 20-2393 0 0,7-11 1009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97 297 2303 0 0,'3'-2'1583'0'0,"-1"1"0"0"0,1-2 0 0 0,-1 2 0 0 0,1-2 0 0 0,-2 0 0 0 0,2 1 0 0 0,-1-1 0 0 0,2-2 0 0 0,-4 5-1460 0 0,-1-1 1 0 0,1 1-1 0 0,0 0 1 0 0,0-1-1 0 0,0 1 1 0 0,-1 0-1 0 0,1-1 1 0 0,0 1-1 0 0,0 0 1 0 0,-1-1-1 0 0,1 1 1 0 0,0 0-1 0 0,-1 0 1 0 0,1 0-1 0 0,0-1 1 0 0,0 1-1 0 0,0 0 1 0 0,0 0-1 0 0,-1 0 1 0 0,1 0-1 0 0,0 0 1 0 0,-1-1-1 0 0,1 1 1 0 0,-1 0-1 0 0,-9-2 822 0 0,8 1-855 0 0,-2 0-1 0 0,2 1 1 0 0,-2 0 0 0 0,2 0 0 0 0,-2-1 0 0 0,2 2-1 0 0,-1-1 1 0 0,-1 0 0 0 0,2 1 0 0 0,-2 0 0 0 0,2 0-1 0 0,-1 0 1 0 0,0-1 0 0 0,1 1 0 0 0,-1 1 0 0 0,1 0-1 0 0,-2-1 1 0 0,2 0 0 0 0,-1 1 0 0 0,2 0-1 0 0,-2 0 1 0 0,0 0 0 0 0,2 0 0 0 0,-2 0 0 0 0,2 1-1 0 0,-1-1 1 0 0,0 1 0 0 0,1-1 0 0 0,-1 1 0 0 0,0-1-1 0 0,0 6 1 0 0,-3 3-48 0 0,1 2 1 0 0,0 0-1 0 0,-2 18 0 0 0,5-24-43 0 0,0-1 0 0 0,0 1 0 0 0,1 0 0 0 0,0 0 0 0 0,0 0 0 0 0,1 0 0 0 0,0 0 0 0 0,2 8 0 0 0,-2-14 1 0 0,0 0 0 0 0,-1 1 0 0 0,1-1 0 0 0,-1 0 0 0 0,1 0 0 0 0,-1 1 0 0 0,1-1 0 0 0,0 0 0 0 0,1 0 0 0 0,-2 0 0 0 0,1 0 0 0 0,0 0 0 0 0,0 0 0 0 0,1 0 0 0 0,-2 0 0 0 0,2 0 0 0 0,1 0 0 0 0,-1 1 0 0 0,1-2 0 0 0,-1 1 0 0 0,1-1 0 0 0,-1 1 0 0 0,1-1 0 0 0,-1 1 0 0 0,1-1 0 0 0,-1 0 0 0 0,3 0 0 0 0,5-1 0 0 0,-1-1 0 0 0,1 1 0 0 0,-1-2 0 0 0,10-3 0 0 0,-9 3-19 0 0,8-3-27 0 0,-2 0 0 0 0,21-11 1 0 0,-32 15-78 0 0,1-2 0 0 0,-1 1 1 0 0,0-1-1 0 0,0 0 1 0 0,-1-1-1 0 0,1 1 0 0 0,0 0 1 0 0,-1-1-1 0 0,0 0 0 0 0,3-6 1 0 0,38-74-2708 0 0,-23 41 1699 0 0,-15 29 913 0 0,-1 0 0 0 0,0 0 0 0 0,4-20 0 0 0,7-47 29 0 0,-5 19 1138 0 0,-11 45-9 0 0,-1 17-920 0 0,0 1 1 0 0,0 0-1 0 0,0 0 1 0 0,0 0 0 0 0,0 0-1 0 0,0 0 1 0 0,0 0-1 0 0,0 0 1 0 0,0-1-1 0 0,0 1 1 0 0,0 0 0 0 0,0 0-1 0 0,0 0 1 0 0,0 0-1 0 0,-1-1 1 0 0,1 1-1 0 0,0 0 1 0 0,0 0-1 0 0,0 0 1 0 0,0 0 0 0 0,0-1-1 0 0,-1 1 1 0 0,1 0-1 0 0,0 0 1 0 0,0 0-1 0 0,0 0 1 0 0,0 0 0 0 0,-1 0-1 0 0,1 0 1 0 0,0 0-1 0 0,0 0 7 0 0,-1 0 0 0 0,1 0 0 0 0,-1 1 1 0 0,1-1-1 0 0,-1 0 0 0 0,1 1 0 0 0,-1-1 0 0 0,1 0 0 0 0,-1 1 0 0 0,1-1 0 0 0,0 0 0 0 0,0 0 0 0 0,-1 1 0 0 0,1-1 0 0 0,-1 2 0 0 0,-3 5 143 0 0,-1-1 0 0 0,1 1-1 0 0,1 0 1 0 0,0 0 0 0 0,-5 14-1 0 0,-8 41 275 0 0,10-29-274 0 0,-20 59 217 0 0,-10 58-142 0 0,28-120-230 0 0,5-17-3 0 0,0-1 1 0 0,1 1-1 0 0,-2 21 0 0 0,17-61-12 0 0,-5 9-22 0 0,1 0 0 0 0,0 2 0 0 0,1-1 0 0 0,22-28 0 0 0,-26 38-76 0 0,-1 1-1 0 0,1 0 0 0 0,1 0 0 0 0,0 0 0 0 0,-1 0 0 0 0,2 1 1 0 0,-1 0-1 0 0,1 1 0 0 0,-1 0 0 0 0,2-1 0 0 0,-2 2 0 0 0,16-4 1 0 0,-22 7 92 0 0,0 0 0 0 0,-1 0 1 0 0,0-1-1 0 0,1 1 0 0 0,0 0 1 0 0,0 0-1 0 0,0 0 1 0 0,-1 1-1 0 0,1-1 0 0 0,-1 0 1 0 0,1 0-1 0 0,-1 0 0 0 0,1 0 1 0 0,0 0-1 0 0,-1 0 1 0 0,1 1-1 0 0,0-1 0 0 0,-1 0 1 0 0,0 1-1 0 0,1-1 0 0 0,-1 1 1 0 0,1-1-1 0 0,-1 1 1 0 0,1-1-1 0 0,-1 1 0 0 0,1-1 1 0 0,-1 0-1 0 0,1 1 0 0 0,-1 0 1 0 0,1-1-1 0 0,-1 1 1 0 0,0 0-1 0 0,0-1 0 0 0,0 1 1 0 0,0-1-1 0 0,0 1 0 0 0,0-1 1 0 0,0 2-1 0 0,1 3 25 0 0,0 0 1 0 0,0 0-1 0 0,-1 9 0 0 0,0-9-3 0 0,-4 52 270 0 0,2-37 79 0 0,0 28 0 0 0,2-47-339 0 0,0 0 0 0 0,0 0 1 0 0,0 0-1 0 0,0 0 0 0 0,1 0 1 0 0,-1 0-1 0 0,0 0 0 0 0,1-1 1 0 0,-1 1-1 0 0,0 0 0 0 0,1 0 1 0 0,0 0-1 0 0,-1 0 0 0 0,1-1 1 0 0,-1 1-1 0 0,0 0 0 0 0,2 2 0 0 0,-1-3-89 0 0,-1 0-1 0 0,0 0 0 0 0,1 0 0 0 0,-1 0 0 0 0,0 0 0 0 0,1 0 0 0 0,-1 0 1 0 0,0 0-1 0 0,0 0 0 0 0,0 0 0 0 0,1 0 0 0 0,-1 0 0 0 0,1 0 0 0 0,-1 0 0 0 0,1 0 1 0 0,-1 0-1 0 0,0 0 0 0 0,1 0 0 0 0,0 0 0 0 0,7-6-6109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36 4143 0 0,'1'-2'694'0'0,"-1"1"0"0"0,1-1 0 0 0,0 0-1 0 0,0 1 1 0 0,0-1 0 0 0,0 0 0 0 0,-1 1 0 0 0,0-1-1 0 0,0 0 1 0 0,1 0 0 0 0,-1 0 0 0 0,0-4-1 0 0,0 6-495 0 0,0-1 0 0 0,0 1 0 0 0,0 0 0 0 0,0 0 0 0 0,0-1 0 0 0,0 1 1 0 0,-1-1-1 0 0,1 1 0 0 0,0-1 0 0 0,0 1 0 0 0,0-1 0 0 0,0 1 0 0 0,0 0 0 0 0,0-1 0 0 0,-1 1 0 0 0,1 0 0 0 0,0 0 0 0 0,-1 0 0 0 0,1-1 0 0 0,-1 1 0 0 0,1 0 0 0 0,-1-1 0 0 0,0 1-86 0 0,1 0 1 0 0,-1-1-1 0 0,0 1 0 0 0,0 0 1 0 0,-1 0-1 0 0,2 0 1 0 0,-1 0-1 0 0,0 0 0 0 0,0 0 1 0 0,0 1-1 0 0,0-1 1 0 0,1 0-1 0 0,-1 1 0 0 0,0-1 1 0 0,-2 1-1 0 0,-1 2 166 0 0,-1 0 0 0 0,1 1 0 0 0,0-1 0 0 0,0 1 0 0 0,-1 0-1 0 0,2 0 1 0 0,-1 0 0 0 0,1 1 0 0 0,-5 7 0 0 0,2-3-51 0 0,-2 3 33 0 0,0 0 1 0 0,-7 16 0 0 0,14-24-236 0 0,0-1 0 0 0,-1 0-1 0 0,1 1 1 0 0,0-1 0 0 0,0 1-1 0 0,1 0 1 0 0,-1-1 0 0 0,1 1 0 0 0,-1 0-1 0 0,1-1 1 0 0,1 1 0 0 0,-1-1-1 0 0,0 1 1 0 0,2 3 0 0 0,-2-5-23 0 0,0-1 1 0 0,0 0 0 0 0,1 0-1 0 0,-1 0 1 0 0,1 0 0 0 0,0 0-1 0 0,0 0 1 0 0,-1 0 0 0 0,1-1-1 0 0,-1 1 1 0 0,1 0 0 0 0,0 0-1 0 0,0 0 1 0 0,0 0 0 0 0,0 0-1 0 0,-1-1 1 0 0,1 0 0 0 0,1 1-1 0 0,-1 0 1 0 0,0-1 0 0 0,-1 1-1 0 0,2-1 1 0 0,-1 1 0 0 0,0-1-1 0 0,0 0 1 0 0,0 0-1 0 0,0 1 1 0 0,1-1 0 0 0,-1 0-1 0 0,-1 0 1 0 0,2 0 0 0 0,-1 0-1 0 0,0-1 1 0 0,0 1 0 0 0,0 0-1 0 0,0-1 1 0 0,2 0 0 0 0,0 0 3 0 0,0 0 1 0 0,-1 1 0 0 0,1-1 0 0 0,-1-1 0 0 0,1 1-1 0 0,-1-1 1 0 0,1 1 0 0 0,-2-1 0 0 0,2 0 0 0 0,-2 1-1 0 0,2-2 1 0 0,-1 2 0 0 0,-1-1 0 0 0,3-4-1 0 0,1-3-6 0 0,-1-1-1 0 0,-1 0 0 0 0,5-17 0 0 0,-6 17-86 0 0,1 0 0 0 0,0 0 0 0 0,8-16-1 0 0,-11 25 85 0 0,0 1-1 0 0,0 0 1 0 0,0-1-1 0 0,0 1 1 0 0,1 0-1 0 0,-1 0 1 0 0,0 0-1 0 0,0-1 1 0 0,0 1-1 0 0,0 0 1 0 0,1 0-1 0 0,-1-1 1 0 0,0 1-1 0 0,0 0 1 0 0,0-1-1 0 0,0 1 1 0 0,0 0-1 0 0,1 0 1 0 0,-1 0-1 0 0,0-1 1 0 0,0 1-1 0 0,1 0 1 0 0,-1 0-1 0 0,0 0 0 0 0,1 0 1 0 0,-1 0-1 0 0,1 0 1 0 0,-1-1-1 0 0,0 1 1 0 0,1 0-1 0 0,-1 0 1 0 0,0 1-9 0 0,1-1 1 0 0,-1 1-1 0 0,1-1 1 0 0,-1 1-1 0 0,0 0 0 0 0,1-1 1 0 0,-1 1-1 0 0,0-1 1 0 0,1 0-1 0 0,-1 1 0 0 0,0 0 1 0 0,0-1-1 0 0,1 1 1 0 0,-1 1-1 0 0,2 24-234 0 0,-2-25 245 0 0,1 10 5 0 0,-1 1 13 0 0,3 18 1 0 0,-3-27-16 0 0,1-1 0 0 0,0 2 0 0 0,0-2 0 0 0,0 1 0 0 0,0 0 1 0 0,0 0-1 0 0,0-1 0 0 0,1 1 0 0 0,-1-1 0 0 0,1 1 0 0 0,2 3 0 0 0,-3-5 2 0 0,0-1 0 0 0,1 1 0 0 0,-2-1-1 0 0,1 1 1 0 0,0 0 0 0 0,0-1 0 0 0,0 1 0 0 0,0 0 0 0 0,0-1-1 0 0,0 0 1 0 0,0 0 0 0 0,1 0 0 0 0,-2 1 0 0 0,1-1 0 0 0,1 0-1 0 0,-1 0 1 0 0,0 0 0 0 0,0 0 0 0 0,0 0 0 0 0,1 0-1 0 0,-1 0 1 0 0,0-1 0 0 0,0 1 0 0 0,0 0 0 0 0,0 0 0 0 0,0 0-1 0 0,0-1 1 0 0,0 1 0 0 0,0-1 0 0 0,0 0 0 0 0,0 0 0 0 0,0 1-1 0 0,0-1 1 0 0,1-1 0 0 0,4-3 29 0 0,-1 0 1 0 0,0 0-1 0 0,0-1 1 0 0,4-6-1 0 0,-6 9-27 0 0,19-33 52 0 0,-15 25-60 0 0,0 0 1 0 0,16-20-1 0 0,-23 31 2 0 0,1 0 0 0 0,-1 0 0 0 0,0 0 0 0 0,1-1 0 0 0,-1 1 0 0 0,0 0 0 0 0,0-1 0 0 0,0 1 0 0 0,0 0 0 0 0,1-1 0 0 0,-1 1 0 0 0,0 0 0 0 0,1 0 0 0 0,-1-1 0 0 0,1 1 0 0 0,-1 0 0 0 0,1 0 0 0 0,-1 0 0 0 0,1 0 0 0 0,-1 0 0 0 0,0-1 0 0 0,0 1 0 0 0,0 0 0 0 0,1 0 0 0 0,-1 0 0 0 0,1 0 0 0 0,0 1 0 0 0,-1-1 0 0 0,1 1 0 0 0,-1-1 0 0 0,0 1 0 0 0,1-1 0 0 0,-1 1 0 0 0,0-1 0 0 0,0 1 0 0 0,0-1 0 0 0,0 0 0 0 0,0 0 0 0 0,0 1 0 0 0,0 0 0 0 0,0-1 0 0 0,0 1 0 0 0,0-1 0 0 0,0 1 0 0 0,0 0 0 0 0,-2 28 0 0 0,1-24 0 0 0,-1 14 0 0 0,-3 1 0 0 0,0-1 0 0 0,0 0 0 0 0,-1-1 0 0 0,-11 23 0 0 0,16-40 0 0 0,0 0 0 0 0,0 1 0 0 0,1-1 0 0 0,-1 0 0 0 0,0 1 0 0 0,0-1 0 0 0,-1 0 0 0 0,0 2 0 0 0,2-3 0 0 0,-1 0 0 0 0,1 0 0 0 0,0 0 0 0 0,0 0 0 0 0,0 0 0 0 0,0 1 0 0 0,0-1 0 0 0,0 0 0 0 0,0 0 0 0 0,0 0 0 0 0,0 0 0 0 0,-1 0 0 0 0,1 0 0 0 0,0 0 0 0 0,0 0 0 0 0,0 0 0 0 0,0 0 0 0 0,0 0 0 0 0,0 0 0 0 0,-1 0 0 0 0,1 0 0 0 0,0 0 0 0 0,0 0 0 0 0,0 0 0 0 0,0 0 0 0 0,0 0 0 0 0,0 0 0 0 0,0 0 0 0 0,0 0 0 0 0,0 0 0 0 0,0 0 0 0 0,0 0 0 0 0,0 0 0 0 0,0 0 0 0 0,0 0 0 0 0,0-1 0 0 0,0 1 0 0 0,-1 0 0 0 0,1 0 0 0 0,0 0 0 0 0,0 0 0 0 0,1-9 0 0 0,5-11 33 0 0,1 2-1 0 0,1-1 1 0 0,2 1-1 0 0,10-17 1 0 0,1-3 85 0 0,-17 30-45 0 0,12-21 268 0 0,-15 27-323 0 0,1 0-1 0 0,-1 1 1 0 0,0 0-1 0 0,1-1 1 0 0,-1 0-1 0 0,1 2 1 0 0,-1-2-1 0 0,1 1 1 0 0,0-1-1 0 0,-1 2 1 0 0,1-1-1 0 0,0 0 1 0 0,2-2-1 0 0,-3 3-12 0 0,0 0-1 0 0,-1 0 0 0 0,0 0 1 0 0,1 0-1 0 0,-1 0 1 0 0,1 0-1 0 0,0 0 0 0 0,-1 0 1 0 0,1 0-1 0 0,0 0 1 0 0,-1 0-1 0 0,0 0 0 0 0,1 0 1 0 0,0 1-1 0 0,-1-1 1 0 0,1 0-1 0 0,-1 0 0 0 0,1 1 1 0 0,0-1-1 0 0,-1 0 1 0 0,0 1-1 0 0,0-1 0 0 0,1 1 1 0 0,0 0-1 0 0,0-1 5 0 0,0 2 0 0 0,0-1 0 0 0,-1 1 0 0 0,1-2 0 0 0,0 2-1 0 0,0 0 1 0 0,-1-1 0 0 0,1 0 0 0 0,0 3 0 0 0,0 2 43 0 0,0 2 0 0 0,0-1 0 0 0,0 7 0 0 0,-1-12-30 0 0,0 14 152 0 0,-4 16-1 0 0,1 17 114 0 0,4-44-321 0 0,-1 0 0 0 0,0 0 1 0 0,1 0-1 0 0,0 0 0 0 0,0 0 0 0 0,0 0 0 0 0,3 6 0 0 0,-4-10-76 0 0,0-1 0 0 0,1 0 0 0 0,-1 0 0 0 0,0 0 0 0 0,0 0 0 0 0,0 1 0 0 0,0-1 0 0 0,1 0 0 0 0,-1 1 0 0 0,0-1 0 0 0,0 0 0 0 0,1 1 0 0 0,-1-1 0 0 0,0 0 0 0 0,0 0 0 0 0,1 1 0 0 0,-1-1 0 0 0,0 0 1 0 0,0 0-1 0 0,0 0 0 0 0,0 0 0 0 0,1 1 0 0 0,-1-1 0 0 0,0 0 0 0 0,1 0 0 0 0,-1 0 0 0 0,1 0 0 0 0,-1 0 0 0 0,0 0 0 0 0,1 0 0 0 0,-1 0 0 0 0,0 0 0 0 0,1 0 0 0 0,0 0 0 0 0,0-1-2213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74 100 8519 0 0,'8'-23'1006'0'0,"4"-12"1381"0"0,-11 33-1989 0 0,-1-1 0 0 0,1 0 1 0 0,-1 0-1 0 0,0 1 0 0 0,0-2 1 0 0,0 2-1 0 0,0-1 1 0 0,0 0-1 0 0,-2-5 0 0 0,2 7-330 0 0,0 1 0 0 0,0 0 0 0 0,0 0 0 0 0,0-1 0 0 0,0 1 0 0 0,-1-1 0 0 0,1 1-1 0 0,0-1 1 0 0,0 1 0 0 0,-1-1 0 0 0,1 1 0 0 0,0 0 0 0 0,-1-1 0 0 0,1 1 0 0 0,0 0 0 0 0,0 0 0 0 0,0 0-1 0 0,-1-1 1 0 0,1 1 0 0 0,-1 0 0 0 0,1 0 0 0 0,-1-1 0 0 0,1 1 0 0 0,-1 0 0 0 0,1 0 0 0 0,-1 0 0 0 0,1 0-1 0 0,-1 0 1 0 0,1-1 0 0 0,0 1 0 0 0,0 0 0 0 0,-1 0 0 0 0,1 0 0 0 0,-1 0 0 0 0,1 1 0 0 0,-1-1 0 0 0,1 0-1 0 0,-1 0 1 0 0,1 0 0 0 0,-1 0 0 0 0,1 0 0 0 0,0 1 0 0 0,0-1 0 0 0,-1 0 0 0 0,1 0 0 0 0,0 1-1 0 0,-1-1 1 0 0,1 0 0 0 0,-1 0 0 0 0,1 0 0 0 0,0 0 0 0 0,-1 1 0 0 0,-1 2 157 0 0,-1-1 0 0 0,1 1 0 0 0,-1-1-1 0 0,1 1 1 0 0,-2 3 0 0 0,-4 5-46 0 0,2 2 0 0 0,0 0 1 0 0,0 0-1 0 0,1 0 0 0 0,1 0 0 0 0,1 1 0 0 0,0 0 0 0 0,-2 20 0 0 0,5-33-179 0 0,0 18 0 0 0,0-19 0 0 0,0 1 0 0 0,0 0 0 0 0,0-1 0 0 0,0 0 0 0 0,0 1 0 0 0,0 0 0 0 0,0-1 0 0 0,0 1 0 0 0,0 0 0 0 0,0-1 0 0 0,0 1 0 0 0,1-1 0 0 0,-1 0 0 0 0,0 1 0 0 0,1 0 0 0 0,-1-1 0 0 0,1 1 0 0 0,-1-1 0 0 0,1 1 0 0 0,-1-1 0 0 0,1 1 0 0 0,-1-1 0 0 0,0 0 0 0 0,1 0 0 0 0,0 1 0 0 0,0-1-4 0 0,-1 0 1 0 0,1 0-1 0 0,0-1 0 0 0,-1 1 1 0 0,0 0-1 0 0,1 0 0 0 0,0 0 0 0 0,-1 0 1 0 0,1 0-1 0 0,0 0 0 0 0,-1 0 1 0 0,1-1-1 0 0,-1 1 0 0 0,0-1 0 0 0,1 1 1 0 0,-1-1-1 0 0,1 1 0 0 0,-1-1 1 0 0,1 1-1 0 0,-1-1 0 0 0,1 1 0 0 0,9-15 84 0 0,-8 13-58 0 0,12-22 268 0 0,-8 12-225 0 0,14-17 0 0 0,-20 29-65 0 0,1-1 0 0 0,-1 0 0 0 0,1 0 0 0 0,-1 1 0 0 0,1 0 0 0 0,0-1 0 0 0,-1 1 0 0 0,1-1 0 0 0,0 1 0 0 0,-1-1 0 0 0,0 1 0 0 0,1-1 0 0 0,0 1 0 0 0,0 0 0 0 0,0-1 1 0 0,-1 1-1 0 0,1 0 0 0 0,-1 0 0 0 0,1 0 0 0 0,0 0 0 0 0,0 0 0 0 0,1 0 0 0 0,-2 0-9 0 0,1 0 1 0 0,-1 0 0 0 0,1 0-1 0 0,0 1 1 0 0,0-1 0 0 0,0 1-1 0 0,-1-1 1 0 0,0 1 0 0 0,1-1 0 0 0,-1 1-1 0 0,1 0 1 0 0,0-1 0 0 0,-1 0-1 0 0,1 1 1 0 0,-1 0 0 0 0,1-1-1 0 0,-1 1 1 0 0,0 1 0 0 0,3 4-64 0 0,-1-1 0 0 0,0 1 0 0 0,0 0 0 0 0,1 8 0 0 0,-3-12 58 0 0,4 18 13 0 0,0-1 0 0 0,-2 1 0 0 0,0 0 0 0 0,-1 0 0 0 0,-1 0 0 0 0,-1 0 0 0 0,-2-1 0 0 0,1 2-1 0 0,-2-2 1 0 0,0 0 0 0 0,-9 24 0 0 0,1-8 2 0 0,-8 18-3 0 0,17-46 4 0 0,-1 0 0 0 0,1 0 0 0 0,-1-1 0 0 0,0 0 0 0 0,-7 8 0 0 0,10-13 5 0 0,0 0 0 0 0,0 0 0 0 0,0 0 0 0 0,0 0 1 0 0,0 0-1 0 0,0-1 0 0 0,-1 1 0 0 0,2 0 0 0 0,-2 0 0 0 0,1-1 0 0 0,-1 1 1 0 0,2 0-1 0 0,-2-1 0 0 0,1 0 0 0 0,-1 0 0 0 0,1 0 0 0 0,0 1 0 0 0,-1-1 1 0 0,1 0-1 0 0,-2 0 0 0 0,1-1 7 0 0,2 1 1 0 0,-1 0-1 0 0,0 0 1 0 0,0 0-1 0 0,0-1 1 0 0,0 0-1 0 0,0 1 1 0 0,0-1-1 0 0,0 0 1 0 0,0 0-1 0 0,1 1 1 0 0,-1 0-1 0 0,1-1 1 0 0,-1 0-1 0 0,0 0 1 0 0,0 0-1 0 0,1 0 1 0 0,-1 0-1 0 0,1 0 1 0 0,-1 0-1 0 0,1 0 1 0 0,0 0-1 0 0,0 1 1 0 0,-1-2-1 0 0,1 1 1 0 0,0-2-1 0 0,-1-3 16 0 0,0-1 1 0 0,1 1-1 0 0,0-1 0 0 0,0 1 1 0 0,1 0-1 0 0,0-1 0 0 0,0 1 1 0 0,3-10-1 0 0,-1 4 44 0 0,2-2 1 0 0,11-23-1 0 0,-7 22 3 0 0,0 1 0 0 0,22-27 0 0 0,27-21-915 0 0,-28 34-824 0 0,-9 11-3930 0 0,-3 4-1107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50 120 6911 0 0,'0'0'384'0'0,"0"0"-1"0"0,0 1 1 0 0,0-1-1 0 0,1 1 0 0 0,-1 0 1 0 0,0-1-1 0 0,0 1 1 0 0,0-1-1 0 0,0 1 1 0 0,1-1-1 0 0,-1 0 0 0 0,0 0 1 0 0,1 1-1 0 0,0 1 1918 0 0,-1-2-1918 0 0,1 1 1 0 0,12 3 2686 0 0,10-4-1029 0 0,-18-1-1975 0 0,0 0-1 0 0,-1 1 1 0 0,1-1 0 0 0,0 0-1 0 0,-1-1 1 0 0,0 0 0 0 0,0 1-1 0 0,0-2 1 0 0,1 2 0 0 0,-1-2-1 0 0,0 1 1 0 0,-1-1 0 0 0,1 0-1 0 0,0-1 1 0 0,-1 2 0 0 0,0-2-1 0 0,1 1 1 0 0,-2-1 0 0 0,2 0-1 0 0,-2 0 1 0 0,1 0 0 0 0,-2 1-1 0 0,2-1 1 0 0,-1-2 0 0 0,-1 2-1 0 0,3-4 1 0 0,-4 5-71 0 0,0 1 0 0 0,1 0 1 0 0,0 0-1 0 0,-1-1 0 0 0,1 1 0 0 0,-1 0 0 0 0,0-1 0 0 0,0 1 0 0 0,0 0 0 0 0,0 0 1 0 0,-1-1-1 0 0,1 1 0 0 0,-2-4 0 0 0,2 4-7 0 0,-1 1 0 0 0,1 0 0 0 0,-1 0 0 0 0,0 0 0 0 0,0 0 0 0 0,0 0 0 0 0,1-1 0 0 0,-1 2 0 0 0,-1-1-1 0 0,1 0 1 0 0,0 0 0 0 0,1 0 0 0 0,-2 1 0 0 0,1-1 0 0 0,0 1 0 0 0,0 0 0 0 0,0-1 0 0 0,-1 0 0 0 0,1 1 0 0 0,-1 0 0 0 0,2-1 0 0 0,-2 1 0 0 0,1 0 0 0 0,-1 0 0 0 0,2 0 0 0 0,-4 0 0 0 0,0 0-4 0 0,0 0 1 0 0,-1 0-1 0 0,1 1 0 0 0,0 0 1 0 0,-1 0-1 0 0,1-1 0 0 0,0 2 1 0 0,0 0-1 0 0,0-1 0 0 0,-1 1 1 0 0,1 0-1 0 0,-5 4 0 0 0,4-2 47 0 0,-1 0 0 0 0,1 1 0 0 0,0-1 0 0 0,0 2 0 0 0,0-1 0 0 0,1 1 0 0 0,-4 6 0 0 0,-2 5 164 0 0,2 0-1 0 0,0-1 1 0 0,1 2 0 0 0,-10 35-1 0 0,16-50-146 0 0,1 1 0 0 0,-1-1 0 0 0,0 1 0 0 0,1-1 1 0 0,-1 1-1 0 0,1-1 0 0 0,0 1 0 0 0,1-1 0 0 0,-1 1 0 0 0,1-1 0 0 0,0 0 0 0 0,-1 1 0 0 0,3 3 0 0 0,-2-4-2 0 0,0-2-1 0 0,-1 1 1 0 0,2 0-1 0 0,-1-1 1 0 0,1 1-1 0 0,-2 0 0 0 0,2 0 1 0 0,0-1-1 0 0,-1 0 1 0 0,1 1-1 0 0,0-1 1 0 0,-1 0-1 0 0,1 0 1 0 0,0 0-1 0 0,0 1 1 0 0,0-2-1 0 0,0 1 0 0 0,0-1 1 0 0,0 1-1 0 0,0 0 1 0 0,0-1-1 0 0,4 1 1 0 0,0-1-15 0 0,-1 0-1 0 0,1 0 1 0 0,-1 0 0 0 0,0-1-1 0 0,0 0 1 0 0,10-2 0 0 0,34-15-1242 0 0,-25 10-854 0 0,-1-1-3321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13391 0 0,'0'1'64'0'0,"-1"-1"0"0"0,1 1 0 0 0,0-1-1 0 0,0 1 1 0 0,0-1 0 0 0,0 1-1 0 0,0-1 1 0 0,0 0 0 0 0,0 0 0 0 0,0 1-1 0 0,1-1 1 0 0,-1 1 0 0 0,0-1 0 0 0,0 0-1 0 0,0 1 1 0 0,0-1 0 0 0,1 1 0 0 0,-1-1-1 0 0,0 0 1 0 0,0 1 0 0 0,1-1 0 0 0,-1 0-1 0 0,0 0 1 0 0,0 0 0 0 0,0 1 0 0 0,0-1-1 0 0,1 0 1 0 0,-1 0 0 0 0,0 1 0 0 0,1-1-1 0 0,-1 0 1 0 0,1 0 0 0 0,0 1 0 0 0,12 5 1810 0 0,-2-4-1230 0 0,-1-2 0 0 0,0 0 0 0 0,0 0 1 0 0,0-1-1 0 0,0-1 0 0 0,17-4 1 0 0,-5 2 43 0 0,67-7 555 0 0,-29 12-5868 0 0,-48 0-2465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 12783 0 0,'0'0'23'0'0,"0"0"0"0"0,0 0 0 0 0,0 0 0 0 0,0 0 0 0 0,0 0 0 0 0,0 0 0 0 0,0 0 0 0 0,0 0 0 0 0,0 0 0 0 0,0 0 0 0 0,0 0 0 0 0,0 0 0 0 0,0 0 0 0 0,0 0 0 0 0,0 0 0 0 0,0 0 0 0 0,0 0 0 0 0,0 0 0 0 0,0 0 0 0 0,-1 0 0 0 0,1 0 0 0 0,0 0 0 0 0,0-1 0 0 0,0 1 0 0 0,0 0 0 0 0,0 0 0 0 0,0 0 0 0 0,0 0 0 0 0,0 0 0 0 0,0 0 0 0 0,0 0 0 0 0,0 0-1 0 0,0 0 1 0 0,0 0 0 0 0,0 0 0 0 0,0 0 0 0 0,0 0 0 0 0,0 0 0 0 0,0 1 0 0 0,0-1 0 0 0,0 0 0 0 0,0 0 0 0 0,0 0 0 0 0,0 0 0 0 0,0 0 0 0 0,0 0 0 0 0,0 0 0 0 0,0 0 0 0 0,0 0 0 0 0,0 0 0 0 0,0 0 0 0 0,0 0 0 0 0,0 0 0 0 0,0 0 0 0 0,0 0 0 0 0,0 0 0 0 0,0 0 0 0 0,0 0 0 0 0,0 0 0 0 0,0 0 0 0 0,0 0 0 0 0,0 0 0 0 0,0 0 0 0 0,0 0 0 0 0,0 1 0 0 0,-2 4 1107 0 0,-1 7 54 0 0,-7 60 166 0 0,2-15-878 0 0,-2 117-1 0 0,12-148-463 0 0,3 26-1 0 0,-4-45-10 0 0,0 1 0 0 0,2-1 0 0 0,-2 1 0 0 0,2-1 0 0 0,-1 0 0 0 0,2 0 0 0 0,-1 0 0 0 0,5 7 0 0 0,-8-13-16 0 0,1 0 0 0 0,0-1-1 0 0,-1 1 1 0 0,1-1 0 0 0,0 1 0 0 0,0 0 0 0 0,-1 0-1 0 0,1 0 1 0 0,0-1 0 0 0,0 0 0 0 0,0 1-1 0 0,0-1 1 0 0,0 1 0 0 0,-1-1 0 0 0,1 1-1 0 0,0-1 1 0 0,0 0 0 0 0,0 1 0 0 0,0-1-1 0 0,-1 0 1 0 0,4 0 0 0 0,-3 0 4 0 0,0 0 0 0 0,1 0 0 0 0,0-1 0 0 0,-2 0 0 0 0,2 1 0 0 0,0-1 0 0 0,-1 0 1 0 0,0 1-1 0 0,0 0 0 0 0,1-1 0 0 0,-1 0 0 0 0,0 0 0 0 0,1-1 0 0 0,3-3 24 0 0,-1-1 1 0 0,1 1-1 0 0,-1 0 0 0 0,0 0 1 0 0,3-9-1 0 0,11-18 467 0 0,-2-1 0 0 0,-2 0 0 0 0,16-60 0 0 0,-20 53 434 0 0,9-75 0 0 0,-15 77-701 0 0,-11 101 969 0 0,5-41-1057 0 0,-5 27-1 0 0,-9 23-69 0 0,-23 94-1126 0 0,39-166 1053 0 0,0 0-1 0 0,0 0 0 0 0,-1 0 1 0 0,1 0-1 0 0,0 1 0 0 0,0-1 1 0 0,0 0-1 0 0,0 0 0 0 0,0 0 1 0 0,0 0-1 0 0,0 0 0 0 0,0 1 1 0 0,0-1-1 0 0,0 0 0 0 0,0 0 1 0 0,0 0-1 0 0,0 0 0 0 0,0 1 1 0 0,0-1-1 0 0,0 0 1 0 0,0 0-1 0 0,0 0 0 0 0,0 0 1 0 0,0 1-1 0 0,0-1 0 0 0,0 0 1 0 0,0 0-1 0 0,0 0 0 0 0,0 0 1 0 0,0 0-1 0 0,0 0 0 0 0,0 0 1 0 0,0 0-1 0 0,1 0 0 0 0,-1 0 1 0 0,0 0-1 0 0,0 0 0 0 0,0 1 1 0 0,5-5-542 0 0,4-8-61 0 0,19-26-161 0 0,-16 22 760 0 0,14-24 1 0 0,-18 25 183 0 0,-4 8-33 0 0,-1 0 0 0 0,1 0-1 0 0,0 1 1 0 0,0-1-1 0 0,1 1 1 0 0,8-8 0 0 0,-12 13-107 0 0,-1 1 0 0 0,0 0 0 0 0,1-1 1 0 0,-1 1-1 0 0,1 0 0 0 0,-1 0 1 0 0,0 0-1 0 0,0-1 0 0 0,1 1 0 0 0,-1 0 1 0 0,1 0-1 0 0,-1-1 0 0 0,1 1 1 0 0,-1 0-1 0 0,1 0 0 0 0,0 0 1 0 0,-1 0-1 0 0,0-1 0 0 0,0 1 0 0 0,1 0 1 0 0,0 0-1 0 0,-1 0 0 0 0,1 1 1 0 0,-1-1-1 0 0,1 0 0 0 0,0 0 1 0 0,-1 0-1 0 0,0 0 0 0 0,0 0 0 0 0,1 1 1 0 0,-1-1-1 0 0,1 0 0 0 0,-1 0 1 0 0,1 1-1 0 0,-1-1 0 0 0,1 0 0 0 0,-1 0 1 0 0,1 0-1 0 0,-1 1 0 0 0,0-1 1 0 0,0 1-1 0 0,0-1 0 0 0,1 1 1 0 0,-1-1-1 0 0,0 1 0 0 0,1-1 0 0 0,-1 1 1 0 0,0-1-1 0 0,0 1 0 0 0,0-1 1 0 0,1 0-1 0 0,-1 1 0 0 0,2 4 99 0 0,-1 1-1 0 0,0-1 1 0 0,2 10-1 0 0,-3-12-41 0 0,1 13 250 0 0,-1 22 1 0 0,-1-29-275 0 0,1 0 0 0 0,0 1 0 0 0,1 0 0 0 0,0-1 0 0 0,0 0 0 0 0,1 0 0 0 0,5 17 0 0 0,-6-25-94 0 0,0 1 1 0 0,0 0-1 0 0,0-1 1 0 0,-1 1-1 0 0,1-1 1 0 0,0 0-1 0 0,1 1 1 0 0,-1 0-1 0 0,2 0 1 0 0,-2-2-62 0 0,-1 1-1 0 0,1-1 1 0 0,-1 0-1 0 0,0 1 1 0 0,0-1-1 0 0,1 0 1 0 0,-1 0-1 0 0,1 0 1 0 0,0 1-1 0 0,-1-1 1 0 0,1 0-1 0 0,-1 0 1 0 0,1 0-1 0 0,-1 0 1 0 0,0 0-1 0 0,1 0 1 0 0,0 0-1 0 0,-1 0 1 0 0,1 0-1 0 0,-1 0 1 0 0,1-1-1 0 0,0 1 1 0 0,-1 0-1 0 0,0 0 1 0 0,0 0-1 0 0,1-1 1 0 0,-1 1-1 0 0,1 0 1 0 0,-1-1-1 0 0,1 1 1 0 0,-1 0-1 0 0,1 0 1 0 0,-1 0-1 0 0,1-1 1 0 0,-1 0-1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49 9295 0 0,'-3'-25'3222'0'0,"2"23"-2945"0"0,1 0 0 0 0,0 1 1 0 0,0-1-1 0 0,-1 0 1 0 0,0 0-1 0 0,0 1 1 0 0,0-1-1 0 0,0 0 0 0 0,1 2 1 0 0,-1-2-1 0 0,0 0 1 0 0,-3-1-1 0 0,4 3-199 0 0,0 0 0 0 0,-1-1 1 0 0,0 1-1 0 0,0 0 0 0 0,0 0 0 0 0,1 0 0 0 0,-1 0 0 0 0,1 0 0 0 0,-1 0 0 0 0,0 0 0 0 0,1 0 1 0 0,-1 1-1 0 0,0-1 0 0 0,0 0 0 0 0,1 0 0 0 0,0 1 0 0 0,-1-1 0 0 0,0 0 0 0 0,0 1 0 0 0,1-1 1 0 0,-1 0-1 0 0,0 0 0 0 0,1 1 0 0 0,0-1 0 0 0,0 1 0 0 0,-2 0 0 0 0,-14 16 344 0 0,14-16-317 0 0,-5 8-44 0 0,0-1 1 0 0,0 1-1 0 0,2-1 0 0 0,-6 11 0 0 0,9-16-48 0 0,0-1-1 0 0,1 2 1 0 0,0-2-1 0 0,-1 2 1 0 0,1-2-1 0 0,1 2 1 0 0,-1-2-1 0 0,1 1 1 0 0,-1 1-1 0 0,1-1 1 0 0,-1 0 0 0 0,1 0-1 0 0,0 0 1 0 0,1 1-1 0 0,-1-2 1 0 0,1 2-1 0 0,-1-1 1 0 0,2 4-1 0 0,-2-6-12 0 0,1 0 0 0 0,-1 0 0 0 0,1 1 0 0 0,0-1 0 0 0,0 0 0 0 0,-1 0 0 0 0,0 0 0 0 0,1 1 0 0 0,0-1 0 0 0,1-1 0 0 0,-1 1 0 0 0,-1 0 0 0 0,1 0 0 0 0,1 0 0 0 0,-1 0 0 0 0,0-1 0 0 0,0 1 0 0 0,0 0 0 0 0,1 0 0 0 0,-1-1 0 0 0,0 1 0 0 0,0-1 0 0 0,1 1 0 0 0,-1-1 0 0 0,0 0 0 0 0,1 1 0 0 0,-1-1 0 0 0,0 0 0 0 0,1 0 0 0 0,-1 0 0 0 0,1 0 0 0 0,-1-1 0 0 0,0 1 0 0 0,1 0 0 0 0,-1-1 0 0 0,0 1 0 0 0,1-1 0 0 0,-1 1 0 0 0,1-1 0 0 0,0-1 0 0 0,2 0 0 0 0,0 0 0 0 0,-1 0 0 0 0,0-1 0 0 0,0 1 0 0 0,0-1 0 0 0,0 1 0 0 0,0-2 0 0 0,-1 1 0 0 0,1 0 0 0 0,-1 0 0 0 0,0-1 0 0 0,4-6 0 0 0,-4 6 0 0 0,2-5 0 0 0,-1 1 0 0 0,1-1 0 0 0,-2 1 0 0 0,1-1 0 0 0,-2 0 0 0 0,3-12 0 0 0,-5 30 0 0 0,1 2 0 0 0,0 2 0 0 0,2 16 0 0 0,17 152 0 0 0,-18-157-18 0 0,-5 47 0 0 0,3-60 13 0 0,-1 1 0 0 0,-1-1 0 0 0,1 0 0 0 0,-2 0-1 0 0,0 0 1 0 0,-6 12 0 0 0,9-21 5 0 0,0 0 0 0 0,0 0 0 0 0,-1 0-1 0 0,1 0 1 0 0,0-1 0 0 0,-1 1 0 0 0,0-1 0 0 0,1 0-1 0 0,-1 1 1 0 0,0 0 0 0 0,1-1 0 0 0,-1 0 0 0 0,0 0 0 0 0,0 0-1 0 0,0 0 1 0 0,0 0 0 0 0,0 0 0 0 0,-4 0 0 0 0,4-1 0 0 0,1 0 1 0 0,0 0-1 0 0,-1 0 1 0 0,1 0 0 0 0,-1 0-1 0 0,1 0 1 0 0,-1-1 0 0 0,1 1-1 0 0,-1 0 1 0 0,1 0 0 0 0,0 0-1 0 0,-1-1 1 0 0,1 0-1 0 0,-1 0 1 0 0,2 1 0 0 0,-2-1-1 0 0,1 0 1 0 0,-1 1 0 0 0,2-2-1 0 0,-1 1 1 0 0,0 0-1 0 0,-1 0 1 0 0,1 0 0 0 0,0 0-1 0 0,1 0 1 0 0,-1-1 0 0 0,0 1-1 0 0,-1-3 1 0 0,1 1 27 0 0,0-1 1 0 0,-1 1 0 0 0,1 0-1 0 0,0-1 1 0 0,1 0-1 0 0,-1 1 1 0 0,1-1-1 0 0,-1 0 1 0 0,1 1-1 0 0,0 0 1 0 0,0-2-1 0 0,1 2 1 0 0,-1-1 0 0 0,1 0-1 0 0,-1 1 1 0 0,1 0-1 0 0,1-1 1 0 0,-1 0-1 0 0,4-5 1 0 0,2-5 7 0 0,1 2-1 0 0,0 0 1 0 0,17-19 0 0 0,-11 15-147 0 0,9-14-4589 0 0,-17 23-978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44 145 8751 0 0,'4'2'383'0'0,"-1"-1"-1"0"0,0 1 0 0 0,1-1 0 0 0,-1 0 1 0 0,1 0-1 0 0,0 0 0 0 0,0 0 0 0 0,-1-1 1 0 0,1 1-1 0 0,0-1 0 0 0,0 0 0 0 0,-1 0 1 0 0,1-1-1 0 0,0 0 0 0 0,-1 1 0 0 0,1-1 1 0 0,0 0-1 0 0,0 0 0 0 0,-1 0 0 0 0,0-1 1 0 0,1 1-1 0 0,-1-1 0 0 0,1-1 0 0 0,-1 2 1 0 0,4-5-1 0 0,-2 2-200 0 0,-1 1 1 0 0,0-1-1 0 0,0 0 0 0 0,-1-1 1 0 0,2 1-1 0 0,-2 0 0 0 0,0-1 1 0 0,0 1-1 0 0,-1-1 0 0 0,1 0 1 0 0,-1 0-1 0 0,0 0 0 0 0,1 0 1 0 0,-2-1-1 0 0,0 1 0 0 0,2-12 1 0 0,-3 15-177 0 0,0 0 0 0 0,0 1 0 0 0,0-1 0 0 0,0 0 0 0 0,0 1 0 0 0,0 0 0 0 0,0-1 1 0 0,0 0-1 0 0,-1 1 0 0 0,1-1 0 0 0,-1 0 0 0 0,0 1 0 0 0,1-1 0 0 0,-1 1 0 0 0,0 0 0 0 0,1-1 0 0 0,-1 1 0 0 0,-1-1 1 0 0,1 1-1 0 0,0 0 0 0 0,0 0 0 0 0,0-1 0 0 0,-1 1 0 0 0,1 1 0 0 0,0-1 0 0 0,-1 0 0 0 0,1 0 0 0 0,0 0 0 0 0,-1 0 1 0 0,0 1-1 0 0,1-1 0 0 0,0 1 0 0 0,-1-1 0 0 0,0 1 0 0 0,1 0 0 0 0,-4-1 0 0 0,2 1 12 0 0,0 0-1 0 0,-1 0 1 0 0,1 0-1 0 0,0 0 1 0 0,-1 1-1 0 0,2-1 1 0 0,-1 1-1 0 0,-1 0 1 0 0,1-1-1 0 0,-1 2 0 0 0,2-1 1 0 0,-1 1-1 0 0,0-1 1 0 0,0 1-1 0 0,0 0 1 0 0,1-1-1 0 0,-5 5 1 0 0,1 0 14 0 0,1 1 1 0 0,0 0-1 0 0,0 0 0 0 0,1 0 1 0 0,-6 12-1 0 0,-14 42 229 0 0,10-23-191 0 0,9-27-44 0 0,2-3 69 0 0,-1 0 1 0 0,1 2-1 0 0,-4 16 0 0 0,7-25-82 0 0,-1 0-1 0 0,1 1 0 0 0,0 0 1 0 0,0-1-1 0 0,-1 0 1 0 0,1 1-1 0 0,1-1 0 0 0,-1 1 1 0 0,0-1-1 0 0,0 1 1 0 0,1-1-1 0 0,-1 1 0 0 0,1-1 1 0 0,-1 1-1 0 0,0-1 1 0 0,1 0-1 0 0,-1 1 0 0 0,1-1 1 0 0,0 0-1 0 0,0 0 1 0 0,0 1-1 0 0,-1-1 1 0 0,2 0-1 0 0,-1 0 0 0 0,0 0 1 0 0,0 0-1 0 0,0 0 1 0 0,0 0-1 0 0,1-1 0 0 0,-1 1 1 0 0,2 1-1 0 0,-1-1 20 0 0,0-1 0 0 0,0 1 0 0 0,-1-1 0 0 0,2 0 1 0 0,-1 0-1 0 0,0 0 0 0 0,0 0 0 0 0,0 0 0 0 0,0 0 0 0 0,1 0 0 0 0,-2 0 0 0 0,2 0 0 0 0,-2-1 0 0 0,4-1 0 0 0,4 0 280 0 0,16-10 0 0 0,-7 3-149 0 0,-13 6-199 0 0,33-9-1156 0 0,-11 5-937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255 165 6911 0 0,'1'-36'5464'0'0,"-1"25"-4676"0"0,-1 1 1 0 0,0-1-1 0 0,-1 1 1 0 0,-1-1-1 0 0,1 1 0 0 0,-6-11 1 0 0,7 18-643 0 0,-1 0 1 0 0,0 0-1 0 0,1 1 1 0 0,-1-2-1 0 0,0 2 0 0 0,0 0 1 0 0,-1 0-1 0 0,2-1 1 0 0,-2 2-1 0 0,1-2 0 0 0,-2 1 1 0 0,2 1-1 0 0,-1-1 1 0 0,1 0-1 0 0,-2 1 0 0 0,1 0 1 0 0,1-1-1 0 0,-2 1 1 0 0,1 0-1 0 0,0 1 0 0 0,-3-1 1 0 0,2 0-25 0 0,0 0 1 0 0,0 1-1 0 0,1 0 1 0 0,-2 0-1 0 0,2 0 1 0 0,-1 0-1 0 0,1 1 1 0 0,-2 0-1 0 0,2 0 0 0 0,0-1 1 0 0,-1 1-1 0 0,0 1 1 0 0,1 0-1 0 0,-1-1 1 0 0,1 1-1 0 0,0 0 1 0 0,-6 4-1 0 0,4-1-70 0 0,0 0-1 0 0,0 0 1 0 0,1 1-1 0 0,-1-1 1 0 0,2 1-1 0 0,-6 8 1 0 0,-14 40 431 0 0,5-13-319 0 0,13-29-173 0 0,-1 2 0 0 0,2-1 0 0 0,-1 0-1 0 0,1 0 1 0 0,1 2 0 0 0,0-2 0 0 0,0 23 0 0 0,3-28 2 0 0,0 0 1 0 0,0 1 0 0 0,1-1-1 0 0,1 1 1 0 0,-1-1 0 0 0,1 0-1 0 0,0 0 1 0 0,1 0-1 0 0,-1 0 1 0 0,2 0 0 0 0,0-1-1 0 0,-1 1 1 0 0,11 12-1 0 0,-5-8-24 0 0,-1 2-1 0 0,10 20 0 0 0,-13-22 9 0 0,1 0-1 0 0,1 0 1 0 0,14 17-1 0 0,-20-27 21 0 0,1 0 0 0 0,-2-2 0 0 0,2 2 0 0 0,0-1-1 0 0,-1 1 1 0 0,1-2 0 0 0,0 2 0 0 0,-1-1 0 0 0,1 0 0 0 0,0 0 0 0 0,0-1-1 0 0,0 1 1 0 0,0 0 0 0 0,-1-1 0 0 0,1 1 0 0 0,4 0 0 0 0,-3-1-8 0 0,0 0 0 0 0,0-1-1 0 0,0 1 1 0 0,0-1 0 0 0,-1 1 0 0 0,2-1 0 0 0,-2 0 0 0 0,1 0 0 0 0,-1 0 0 0 0,5-2-1 0 0,3-3-33 0 0,-1-1 0 0 0,0 0 0 0 0,0 0 0 0 0,14-15 0 0 0,-12 10-505 0 0,-1-1 1 0 0,14-19-1 0 0,-8 7-7237 0 0,-13 18 1680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88 13759 0 0,'3'-5'372'0'0,"-1"1"0"0"0,-1-1 0 0 0,1 1 0 0 0,0-1 0 0 0,-2 0 0 0 0,1 0 0 0 0,0 0 0 0 0,0 0 0 0 0,-1 0 0 0 0,0 0 0 0 0,0 0 0 0 0,0 0 0 0 0,-3-7 0 0 0,3 11-341 0 0,0 0 1 0 0,0 0-1 0 0,0 0 0 0 0,0 1 0 0 0,0-1 1 0 0,-1 1-1 0 0,1-1 0 0 0,0 1 0 0 0,-1-1 1 0 0,1 0-1 0 0,-1 0 0 0 0,0 1 1 0 0,1-1-1 0 0,-1 1 0 0 0,1 0 0 0 0,0-1 1 0 0,-1 1-1 0 0,-1-1 0 0 0,2 1 5 0 0,-1 0 0 0 0,0-1-1 0 0,1 1 1 0 0,0 0 0 0 0,0 0 0 0 0,-1 0 0 0 0,1 0-1 0 0,-1 0 1 0 0,0 1 0 0 0,1-1 0 0 0,-1 0-1 0 0,1 0 1 0 0,-1 0 0 0 0,0 0 0 0 0,1 1 0 0 0,0-1-1 0 0,0 0 1 0 0,-1 0 0 0 0,1 1 0 0 0,-1-1-1 0 0,-1 2 86 0 0,0 0 0 0 0,0-1-1 0 0,0 1 1 0 0,2 0 0 0 0,-2-1-1 0 0,0 2 1 0 0,1-1 0 0 0,0 0 0 0 0,-2 3-1 0 0,-1 6-7 0 0,0 1 1 0 0,1 0-1 0 0,0-1 0 0 0,-1 13 0 0 0,4-20-83 0 0,-1 0-1 0 0,1 2 1 0 0,0-2-1 0 0,0 0 0 0 0,0 0 1 0 0,1 0-1 0 0,-1 1 1 0 0,1-1-1 0 0,0 0 1 0 0,0 0-1 0 0,1 0 1 0 0,0 1-1 0 0,-1-1 1 0 0,4 5-1 0 0,-4-7-10 0 0,0-1 0 0 0,0 0 0 0 0,0 0 0 0 0,-1 0 0 0 0,1 0-1 0 0,1 0 1 0 0,-1-1 0 0 0,0 1 0 0 0,-1 0 0 0 0,2 0 0 0 0,-1 0 0 0 0,1 0 0 0 0,-2-1 0 0 0,2 0-1 0 0,-1 1 1 0 0,1-1 0 0 0,-2 0 0 0 0,2 1 0 0 0,0-1 0 0 0,-1 0 0 0 0,3 0 0 0 0,-2 0 52 0 0,0 0 0 0 0,1-1 0 0 0,-1 0 0 0 0,0 1-1 0 0,0 0 1 0 0,0-1 0 0 0,0 0 0 0 0,0-1 0 0 0,1 1 0 0 0,-2 1 0 0 0,1-2 0 0 0,2-1 0 0 0,0-1 58 0 0,0 1 1 0 0,0-1-1 0 0,0-1 0 0 0,-1 1 1 0 0,1 0-1 0 0,-1-1 0 0 0,0 1 0 0 0,0-1 1 0 0,-1 0-1 0 0,3-7 0 0 0,-4 7-5 0 0,0 0-1 0 0,0 0 1 0 0,-1 0-1 0 0,0 0 0 0 0,0 0 1 0 0,0 0-1 0 0,-1 0 1 0 0,0-1-1 0 0,-1-4 1 0 0,-2-12-2280 0 0,4 1-5480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1 158 13703 0 0,'1'1'196'0'0,"0"-1"0"0"0,0 1 0 0 0,0 0-1 0 0,0-1 1 0 0,1 1 0 0 0,-1-1 0 0 0,0 0-1 0 0,0 0 1 0 0,1 0 0 0 0,-1 1 0 0 0,0-1-1 0 0,0 0 1 0 0,1 0 0 0 0,-1 0 0 0 0,0 0 0 0 0,0-1-1 0 0,1 1 1 0 0,-1 0 0 0 0,2 0 0 0 0,24-9 1487 0 0,17-7-872 0 0,-25 9-176 0 0,29-13 0 0 0,-46 19-621 0 0,1-1 1 0 0,0 0-1 0 0,-1 0 0 0 0,1 1 1 0 0,-1-2-1 0 0,0 1 0 0 0,-1 0 1 0 0,2 0-1 0 0,-1-1 0 0 0,-1 0 1 0 0,1 1-1 0 0,0-1 0 0 0,-2 0 1 0 0,2 1-1 0 0,-1-2 0 0 0,0 2 1 0 0,0-2-1 0 0,-1 2 0 0 0,1-2 1 0 0,0-2-1 0 0,-1 3-4 0 0,0 1-1 0 0,1 1 1 0 0,-1-2 0 0 0,-1 2-1 0 0,1-1 1 0 0,0-1 0 0 0,0 2 0 0 0,-1-1-1 0 0,0-1 1 0 0,1 2 0 0 0,0-1-1 0 0,-1 0 1 0 0,0 1 0 0 0,0-1 0 0 0,0 0-1 0 0,0 1 1 0 0,0-1 0 0 0,0 0-1 0 0,-1 1 1 0 0,1-1 0 0 0,0 1 0 0 0,-1-1-1 0 0,0 2 1 0 0,1-2 0 0 0,-1 1-1 0 0,0 0 1 0 0,1 0 0 0 0,-1 0 0 0 0,0 0-1 0 0,1 1 1 0 0,-1-1 0 0 0,-2-1-1 0 0,0 2 11 0 0,-1-1-1 0 0,1 0 0 0 0,0 1 0 0 0,0-1 0 0 0,0 1 0 0 0,0 0 0 0 0,-1 1 0 0 0,1-1 0 0 0,0 1 0 0 0,0 0 0 0 0,0-1 1 0 0,-1 2-1 0 0,1-1 0 0 0,1 1 0 0 0,-1-1 0 0 0,-5 4 0 0 0,4-2 28 0 0,1 0-1 0 0,-1 1 1 0 0,2-1-1 0 0,-1 1 1 0 0,-1-1 0 0 0,2 2-1 0 0,0-1 1 0 0,-1 0 0 0 0,1 0-1 0 0,1 1 1 0 0,-1 0 0 0 0,-3 6-1 0 0,0 5 84 0 0,0-1 0 0 0,1 1 0 0 0,1 0-1 0 0,-4 31 1 0 0,7-41-80 0 0,0-1-1 0 0,1 1 0 0 0,-1 0 1 0 0,2 0-1 0 0,-1 0 1 0 0,1 0-1 0 0,0 0 1 0 0,1 0-1 0 0,-1 0 0 0 0,1-1 1 0 0,0 1-1 0 0,0-1 1 0 0,1 1-1 0 0,-1-1 1 0 0,1 0-1 0 0,6 9 0 0 0,-8-12-36 0 0,1-1-1 0 0,0 0 1 0 0,0 1-1 0 0,-2-1 1 0 0,2 0-1 0 0,1 0 1 0 0,-2 0-1 0 0,1 0 1 0 0,0 0-1 0 0,-1-1 1 0 0,2 1-1 0 0,-2 0 1 0 0,1-1-1 0 0,1 1 1 0 0,-2-1-1 0 0,4 1 1 0 0,0-1 14 0 0,0 0 0 0 0,0-1 0 0 0,0 1 0 0 0,0-1 0 0 0,7-1 0 0 0,19-8-15 0 0,-26 7-121 0 0,16-5-854 0 0,-16 4 732 0 0,-2 3 8 0 0,-1 1 0 0 0,1-2 0 0 0,-1 1 0 0 0,1-1 0 0 0,-2 1 0 0 0,2-1 0 0 0,-2 0 0 0 0,4-2 0 0 0,0-1-1000 0 0,1-2-696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24 309 1375 0 0,'1'1'354'0'0,"0"-1"-1"0"0,-1 0 1 0 0,1 1-1 0 0,0-1 1 0 0,-1 1-1 0 0,0-1 1 0 0,1 1-1 0 0,0-1 1 0 0,0 1-1 0 0,0-1 1 0 0,0 1-1 0 0,-1-1 0 0 0,0 0 1 0 0,1 0-1 0 0,0 0 1 0 0,0 0-1 0 0,0 0 1 0 0,0 0-1 0 0,-1 0 1 0 0,1 0-1 0 0,0 0 1 0 0,0 0-1 0 0,0 0 1 0 0,0 0-1 0 0,0 0 1 0 0,-1 0-1 0 0,1 0 0 0 0,-1 0 1 0 0,3-1-1 0 0,3-2 2486 0 0,-1 2-1 0 0,10-8 0 0 0,-10 7-3829 0 0,2-2 1629 0 0,8-4 175 0 0,-1-2 11 0 0,2-2-393 0 0,-2 0 0 0 0,-1 0 1 0 0,22-25-1 0 0,-23 21-391 0 0,1-2 0 0 0,9-20 0 0 0,-18 30-26 0 0,0-1 0 0 0,1 0-1 0 0,-3 1 1 0 0,2-2 0 0 0,-2 1-1 0 0,3-19 1 0 0,-5 27 5 0 0,0-2-1 0 0,0 1 0 0 0,0 0 1 0 0,0 0-1 0 0,0 1 1 0 0,-1-2-1 0 0,1 1 0 0 0,-1 0 1 0 0,1 0-1 0 0,-1 0 1 0 0,0 1-1 0 0,0-2 0 0 0,0 2 1 0 0,0-1-1 0 0,1 0 1 0 0,-2 1-1 0 0,1-1 1 0 0,-1 1-1 0 0,1-1 0 0 0,0 1 1 0 0,-1-1-1 0 0,0 1 1 0 0,1-1-1 0 0,-1 2 0 0 0,0-1 1 0 0,1 0-1 0 0,-1 0 1 0 0,0 0-1 0 0,0 0 0 0 0,0 1 1 0 0,1-1-1 0 0,-2 1 1 0 0,1-1-1 0 0,0 1 0 0 0,0-1 1 0 0,1 1-1 0 0,-2 0 1 0 0,1 0-1 0 0,0 0 1 0 0,0 1-1 0 0,0-1 0 0 0,0 0 1 0 0,0 1-1 0 0,0 0 1 0 0,0-1-1 0 0,0 0 0 0 0,1 1 1 0 0,-2 0-1 0 0,2 1 1 0 0,-1-1-1 0 0,0-1 0 0 0,1 2 1 0 0,-1-1-1 0 0,0 1 1 0 0,1-2-1 0 0,-2 5 0 0 0,-4 4 105 0 0,2 0 0 0 0,-1 0-1 0 0,1 2 1 0 0,1-2-1 0 0,0 1 1 0 0,1 1-1 0 0,-4 14 1 0 0,-10 25 223 0 0,-6 3-143 0 0,10-26-56 0 0,-12 37-1 0 0,-1 8 36 0 0,15-44-1251 0 0,-14 56 0 0 0,24-71-2252 0 0,-1-9 1478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1 442 8287 0 0,'30'-12'7266'0'0,"-1"4"-4168"0"0,-12 3-2503 0 0,1-1-1 0 0,31-16 1 0 0,-26 10-391 0 0,-12 5-147 0 0,53-29 118 0 0,-50 29-175 0 0,11-4-14 0 0,9-2-124 0 0,-29 11 114 0 0,-4 1 0 0 0,2 1 1 0 0,-1 0-1 0 0,-1-1 1 0 0,2 0-1 0 0,-2 0 1 0 0,1 0-1 0 0,0 0 1 0 0,2-3-1 0 0,6-2-162 0 0,-2 0-1 0 0,2-2 0 0 0,-2 0 1 0 0,13-14-1 0 0,-9 3 196 0 0,1 1 1 0 0,-2-2-1 0 0,-1 0 0 0 0,0-1 1 0 0,7-25-1 0 0,-7 21 112 0 0,-6 16 106 0 0,-1 1 1 0 0,0-1 0 0 0,-1 1 0 0 0,1-1 0 0 0,0-11 0 0 0,-3 20-225 0 0,0 0-1 0 0,0-1 1 0 0,0 1 0 0 0,0-1-1 0 0,0 1 1 0 0,0 0 0 0 0,0-1-1 0 0,0 1 1 0 0,0 0 0 0 0,0-1-1 0 0,0 1 1 0 0,0 0 0 0 0,-1-1 0 0 0,1 1-1 0 0,0 0 1 0 0,0 0 0 0 0,0 0-1 0 0,-1 0 1 0 0,1-1 0 0 0,0 1-1 0 0,0 0 1 0 0,0 0 0 0 0,0-1-1 0 0,0 1 1 0 0,0 0 0 0 0,-1 0-1 0 0,1-1 1 0 0,0 1 0 0 0,-1 0 0 0 0,-10 0 511 0 0,-10 8 364 0 0,15-5-769 0 0,1 0 1 0 0,0 1-1 0 0,0 0 0 0 0,0 0 0 0 0,1 0 1 0 0,0 0-1 0 0,0 2 0 0 0,-1-2 0 0 0,-5 12 1 0 0,-1 3 91 0 0,-14 32 0 0 0,-3 6 49 0 0,-12 2-206 0 0,25-38-21 0 0,-24 43 0 0 0,22-30-165 0 0,2 1 1 0 0,0 1-1 0 0,3 0 0 0 0,-13 63 1 0 0,24-91-112 0 0,1-7 135 0 0,0-1 1 0 0,0 0-1 0 0,0 0 1 0 0,0 0-1 0 0,0 0 1 0 0,0 0-1 0 0,0 0 0 0 0,0 0 1 0 0,0 0-1 0 0,0 1 1 0 0,0-1-1 0 0,0 0 1 0 0,0 0-1 0 0,0 0 1 0 0,0 1-1 0 0,0-1 0 0 0,0 0 1 0 0,0 0-1 0 0,0 0 1 0 0,0 1-1 0 0,1-1 1 0 0,-1 0-1 0 0,0 0 1 0 0,0 0-1 0 0,0 0 1 0 0,0 0-1 0 0,0 1 0 0 0,1-1 1 0 0,-1 0-1 0 0,0 0 1 0 0,0 0-1 0 0,0 0 1 0 0,0 0-1 0 0,0 0 1 0 0,0 1-1 0 0,0-1 0 0 0,0 0 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70 12551 0 0,'1'1'250'0'0,"1"-1"0"0"0,-2 1 0 0 0,1-1 0 0 0,1 0 0 0 0,-1 0 0 0 0,0 0 0 0 0,0 0 0 0 0,0 0 0 0 0,1 0 0 0 0,-1 0-1 0 0,0 0 1 0 0,0 0 0 0 0,0-1 0 0 0,1 1 0 0 0,-2 0 0 0 0,1-1 0 0 0,1 1 0 0 0,0-2 0 0 0,4 0 289 0 0,34-9 2413 0 0,13-4-1155 0 0,-15 5-1170 0 0,-12 3-571 0 0,-4-2-224 0 0,12-1-1853 0 0,-20 6 818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34 7831 0 0,'0'0'113'0'0,"0"0"0"0"0,0 0 0 0 0,0 0 0 0 0,1 0 0 0 0,-1 0 0 0 0,0 0 0 0 0,0 0 0 0 0,0 0 0 0 0,0 0 0 0 0,0 0 0 0 0,0 0 0 0 0,0 0 0 0 0,1 0 0 0 0,-1 0 0 0 0,0 0 0 0 0,0 0-1 0 0,1 0 1 0 0,-1 0 0 0 0,0 0 0 0 0,0 0 0 0 0,0 0 0 0 0,1 0 0 0 0,-1 0 0 0 0,0 0 0 0 0,0 0 0 0 0,1 0 0 0 0,-1 0 0 0 0,0 0 0 0 0,0 0 0 0 0,0 0 0 0 0,1 0 0 0 0,-1 0 0 0 0,0 0 0 0 0,0 1 0 0 0,-1 7 4228 0 0,1-5-4914 0 0,-4 12 1129 0 0,-1-1 0 0 0,0 0 0 0 0,-10 21 0 0 0,-7 18-420 0 0,15-29-303 0 0,8-28 74 0 0,0 0 0 0 0,0-1 0 0 0,1 2 0 0 0,-1-1 0 0 0,1 0 1 0 0,3-4-1 0 0,15-24 236 0 0,-10 20 36 0 0,0 1 1 0 0,0 0-1 0 0,13-10 0 0 0,-9 7 273 0 0,16-15-1 0 0,-24 21-193 0 0,10-11 425 0 0,-15 18-631 0 0,1-1 1 0 0,-1 1-1 0 0,0 1 1 0 0,1-2 0 0 0,-1 1-1 0 0,0 0 1 0 0,1 0 0 0 0,0 1-1 0 0,-1-1 1 0 0,1 1 0 0 0,2-2-1 0 0,-4 2-19 0 0,1 0-1 0 0,0 0 0 0 0,0 0 1 0 0,-1 1-1 0 0,1-1 0 0 0,0 0 0 0 0,-1 0 1 0 0,1 0-1 0 0,-1 1 0 0 0,1-1 1 0 0,0 0-1 0 0,-1 1 0 0 0,1-1 1 0 0,0 0-1 0 0,-1 0 0 0 0,0 1 1 0 0,1-1-1 0 0,-1 1 0 0 0,1-1 1 0 0,-1 1-1 0 0,1-1 0 0 0,-1 1 1 0 0,1 0-1 0 0,-1-1 0 0 0,1 0 1 0 0,-1 1-1 0 0,0 0 0 0 0,0-1 1 0 0,0 1-1 0 0,0 0 0 0 0,0 0 1 0 0,0-1-1 0 0,1 0 0 0 0,-1 1 1 0 0,0 1-1 0 0,2 25 703 0 0,-2-26-711 0 0,-1 28 177 0 0,0-18-784 0 0,0-1 0 0 0,2 1 0 0 0,-1-1-1 0 0,3 12 1 0 0,-2-18-1137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428 0 13535 0 0,'-16'12'6111'0'0,"-15"1"-3538"0"0,21-9-1882 0 0,-21 8 265 0 0,-2 0-416 0 0,1 1-1 0 0,-49 30 0 0 0,30-12-574 0 0,22-14-718 0 0,0 1-1 0 0,-34 30 0 0 0,51-37-4943 0 0,2-1-1835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7 16351 0 0,'-1'-1'181'0'0,"1"1"0"0"0,-1-1 0 0 0,0 0 0 0 0,0 1-1 0 0,0-1 1 0 0,1 1 0 0 0,-1 0 0 0 0,0 0 0 0 0,0-1 0 0 0,0 1 0 0 0,0-1-1 0 0,1 1 1 0 0,-1 0 0 0 0,0 0 0 0 0,0 0 0 0 0,0-1 0 0 0,-1 1-1 0 0,2 0 1 0 0,-1 0 0 0 0,0 1 0 0 0,0-1 0 0 0,0 0 0 0 0,0 0-1 0 0,1 0 1 0 0,-1 1 0 0 0,0-1 0 0 0,0 1 0 0 0,-1-1 0 0 0,-29 14 1111 0 0,28-12-1142 0 0,-3 0 23 0 0,-34 21 613 0 0,37-21-697 0 0,-1 1 0 0 0,0 0 0 0 0,1 0 1 0 0,0 0-1 0 0,-1 0 0 0 0,1 1 1 0 0,-5 6-1 0 0,8-9-88 0 0,0-1 1 0 0,-1 1-1 0 0,1-1 0 0 0,0 0 0 0 0,-1 1 1 0 0,1 0-1 0 0,0-1 0 0 0,-1 1 1 0 0,1 0-1 0 0,0-1 0 0 0,0 1 0 0 0,0-1 1 0 0,0 1-1 0 0,0-1 0 0 0,0 1 0 0 0,0 0 1 0 0,0 0-1 0 0,0-1 0 0 0,0 1 1 0 0,0-1-1 0 0,0 1 0 0 0,1-1 0 0 0,-1 1 1 0 0,0 0-1 0 0,0-1 0 0 0,1 1 0 0 0,-1 0 1 0 0,0-1-1 0 0,1 1 0 0 0,-1-1 1 0 0,0 0-1 0 0,0 1 0 0 0,1-1 0 0 0,-1 1 1 0 0,1-1-1 0 0,-1 1 0 0 0,1-1 1 0 0,0 0-1 0 0,-1 1 0 0 0,1-1 0 0 0,0 1 1 0 0,3 0-54 0 0,-1 0 0 0 0,0 1 1 0 0,1-1-1 0 0,-1-1 1 0 0,5 2-1 0 0,-6-2-52 0 0,3 1 3 0 0,1 0 66 0 0,17 5-248 0 0,-18-5 270 0 0,-3-1 13 0 0,0 0 0 0 0,-1 0 0 0 0,0 0 0 0 0,1 1 0 0 0,-1-1 0 0 0,1 1 0 0 0,0 0 0 0 0,0 0 0 0 0,-2 0 0 0 0,2-1 0 0 0,0 1 0 0 0,0 1 0 0 0,-1-1 9 0 0,0 0 1 0 0,0 0-1 0 0,-1 0 0 0 0,1 0 0 0 0,-1 0 0 0 0,0 0 0 0 0,1 0 1 0 0,-1 0-1 0 0,1 0 0 0 0,-1 1 0 0 0,0-1 0 0 0,1-1 0 0 0,-1 2 1 0 0,0-1-1 0 0,0 0 0 0 0,0 0 0 0 0,0 0 0 0 0,0 1 1 0 0,-1-1-1 0 0,1 0 0 0 0,0 0 0 0 0,-1 0 0 0 0,1 0 0 0 0,0 1 1 0 0,-1 0-1 0 0,-1 3 48 0 0,-1 0 0 0 0,1 0 1 0 0,-1 0-1 0 0,-3 4 0 0 0,3-4-24 0 0,-1 0-1 0 0,1-1 0 0 0,-2 0 0 0 0,1 1 1 0 0,-1-2-1 0 0,1 1 0 0 0,-1 0 0 0 0,0-1 1 0 0,-5 3-1 0 0,5-4-633 0 0,1 0-1 0 0,-1 0 1 0 0,-8 2 0 0 0,7-3-658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4143 0 0,'2'-7'9'0'0,"-2"6"597"0"0,0-1 1 0 0,0 0-1 0 0,1 1 1 0 0,-1-1 0 0 0,0 1-1 0 0,0-1 1 0 0,1 1-1 0 0,-1-1 1 0 0,1 1-1 0 0,0-1 1 0 0,0 1-1 0 0,0 0 1 0 0,1-3-1 0 0,-1 5-428 0 0,-1-1-1 0 0,1 1 0 0 0,-1 0 1 0 0,1 0-1 0 0,-1 0 0 0 0,0 0 0 0 0,0-1 1 0 0,0 0-1 0 0,1 1 0 0 0,-1 0 1 0 0,0 0-1 0 0,0 1 0 0 0,1-1-8 0 0,33 98 537 0 0,-34-97-706 0 0,1 2 0 0 0,-1-1 0 0 0,1-1 0 0 0,-1 2 0 0 0,1-1 0 0 0,-1 1 0 0 0,-1 2 0 0 0,1-5 0 0 0,0 1 0 0 0,0-1 0 0 0,0 0 0 0 0,0-1 0 0 0,0 1 0 0 0,-1 0 0 0 0,1 0 0 0 0,0 0 0 0 0,-1 0 0 0 0,1 0 0 0 0,0 0 0 0 0,0 0 0 0 0,-1 0 0 0 0,1 0 0 0 0,-1-1 0 0 0,0 0 0 0 0,1 1 0 0 0,-1 0 0 0 0,0 0 0 0 0,1 0 0 0 0,-1-1 0 0 0,0 1 0 0 0,0 0 0 0 0,0-1 0 0 0,0 0 0 0 0,0 1 0 0 0,0-1 6 0 0,1 0-1 0 0,-1 0 1 0 0,0 0-1 0 0,1-1 1 0 0,-1 1-1 0 0,1 0 1 0 0,-1 0-1 0 0,1 0 1 0 0,0 0 0 0 0,-1 0-1 0 0,1-1 1 0 0,-1 1-1 0 0,1 0 1 0 0,0-1-1 0 0,-1 1 1 0 0,1-1-1 0 0,-1 1 1 0 0,1-1-1 0 0,0 1 1 0 0,-1-1-1 0 0,1 1 1 0 0,0-1-1 0 0,0 1 1 0 0,0 0-1 0 0,0-1 1 0 0,0 1 0 0 0,0-1-1 0 0,-1 1 1 0 0,1-1-1 0 0,0 0 1 0 0,0 1-1 0 0,0-1 1 0 0,0 1-1 0 0,-2-21 391 0 0,3 14-320 0 0,0-1 0 0 0,0 1-1 0 0,0-1 1 0 0,2 1 0 0 0,-1 0-1 0 0,1 0 1 0 0,-1 0 0 0 0,2 0 0 0 0,-1 0-1 0 0,1 1 1 0 0,0-1 0 0 0,1 2-1 0 0,-1-1 1 0 0,1 0 0 0 0,0 0-1 0 0,1 1 1 0 0,10-9 0 0 0,-16 14-52 0 0,1 0 1 0 0,0-1-1 0 0,0 1 1 0 0,0 0-1 0 0,0-1 1 0 0,-1 1-1 0 0,1 0 1 0 0,0 0-1 0 0,0 0 1 0 0,0 0-1 0 0,0-1 1 0 0,-1 1-1 0 0,1 1 1 0 0,0-1-1 0 0,0 0 1 0 0,1 0-1 0 0,-2 0 0 0 0,1 1 1 0 0,0-1-1 0 0,1 1 1 0 0,18 9 777 0 0,-6-2-418 0 0,-10-6-346 0 0,0-1 1 0 0,1 1-1 0 0,-1 1 1 0 0,-1-2-1 0 0,1 2 0 0 0,0-1 1 0 0,-1 1-1 0 0,5 4 1 0 0,-8-6-31 0 0,2 0 0 0 0,-1 1 0 0 0,1 0 0 0 0,-2 0 1 0 0,1 0-1 0 0,1-1 0 0 0,-1 1 0 0 0,0 1 0 0 0,-1-2 1 0 0,0 2-1 0 0,1-2 0 0 0,-1 2 0 0 0,1-1 0 0 0,-1 0 0 0 0,0 0 1 0 0,0 0-1 0 0,0 0 0 0 0,0 5 0 0 0,-3 12 11 0 0,1-11-116 0 0,1-1 0 0 0,0 1 0 0 0,1-1 0 0 0,0 1-1 0 0,0 0 1 0 0,0 0 0 0 0,3 11 0 0 0,1-9-1452 0 0,0-6-3053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135 557 4607 0 0,'4'-71'9119'0'0,"-2"45"-7290"0"0,-1-39-1 0 0,-2 58-1587 0 0,-1-21 929 0 0,1 26-1084 0 0,1 0-1 0 0,-1 0 1 0 0,0 1-1 0 0,1-1 1 0 0,0 0-1 0 0,-1 1 1 0 0,0-1-1 0 0,0 1 1 0 0,0-1-1 0 0,0 1 1 0 0,0-1-1 0 0,-1 1 1 0 0,-1-2-1 0 0,3 3-62 0 0,-1-1 1 0 0,1 1-1 0 0,-1-1 0 0 0,0 1 1 0 0,0 0-1 0 0,1-1 0 0 0,-1 1 0 0 0,1 0 1 0 0,-1 0-1 0 0,0 0 0 0 0,0-1 1 0 0,1 1-1 0 0,-1 0 0 0 0,0 0 0 0 0,1 0 1 0 0,-1 0-1 0 0,0 1 0 0 0,0-1 1 0 0,1 0-1 0 0,-1 0 0 0 0,0 0 0 0 0,1 1 1 0 0,-1-1-1 0 0,1 0 0 0 0,-1 1 0 0 0,0-1 1 0 0,0 1-1 0 0,1-1 0 0 0,-1 1 1 0 0,1-1-1 0 0,0 0 0 0 0,-1 0 0 0 0,0 1 1 0 0,1 0-1 0 0,-1 0 0 0 0,-2 3 34 0 0,-1 0 0 0 0,1 1 0 0 0,-5 6 0 0 0,7-6-31 0 0,-19 28 26 0 0,2 3 0 0 0,-16 42 0 0 0,31-71-51 0 0,2 1 0 0 0,-2 0 0 0 0,2-1 0 0 0,0 1 0 0 0,0 0-1 0 0,0 0 1 0 0,1 8 0 0 0,0-11-7 0 0,1-1 1 0 0,-1 0-1 0 0,1-1 0 0 0,0 2 0 0 0,-1-1 0 0 0,2 0 1 0 0,-1 0-1 0 0,1 0 0 0 0,-1 0 0 0 0,2-1 0 0 0,-2 1 1 0 0,2 0-1 0 0,-1-1 0 0 0,5 6 0 0 0,-5-7-38 0 0,0 0 0 0 0,0-1 0 0 0,0 1 0 0 0,0 0-1 0 0,0-1 1 0 0,0 0 0 0 0,1 1 0 0 0,1 1 0 0 0,-3-3 25 0 0,0 0-1 0 0,0 0 1 0 0,-1 0 0 0 0,1 0 0 0 0,0 0 0 0 0,0 0 0 0 0,0 0 0 0 0,0 0 0 0 0,-1 0-1 0 0,1 0 1 0 0,0 0 0 0 0,0 0 0 0 0,0 0 0 0 0,0 0 0 0 0,-1-1 0 0 0,1 1 0 0 0,-1 0-1 0 0,1-1 1 0 0,0 1 0 0 0,0-1 0 0 0,0 1 0 0 0,-1-1 0 0 0,0 0 0 0 0,1 1 0 0 0,0-1 0 0 0,-1 1-1 0 0,1 0 1 0 0,1-3 0 0 0,3-4 19 0 0,0-2 0 0 0,0 1 0 0 0,1-1 0 0 0,4-13 0 0 0,11-41 1 0 0,-7 22 9 0 0,3-18 134 0 0,16-86 0 0 0,-21 86-35 0 0,19-78 193 0 0,-26 106-294 0 0,-3 21 9 0 0,0-1-1 0 0,-1 1 1 0 0,7-14-1 0 0,-7 23-16 0 0,3-9 9 0 0,-4 18 169 0 0,-18 56 623 0 0,3 15-551 0 0,8-46-69 0 0,1 2-1 0 0,2-2 1 0 0,-1 45-1 0 0,8-1-148 0 0,16 90 0 0 0,-16-147-45 0 0,0 38-1 0 0,-4-49-724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9 3911 0 0,'-12'11'1400'0'0,"9"-11"-890"0"0,2 1 0 0 0,-2 0 0 0 0,1-1-1 0 0,-1 1 1 0 0,1-1 0 0 0,-1 0 0 0 0,1 0 0 0 0,-1 0-1 0 0,1 0 1 0 0,0-1 0 0 0,-4 0 0 0 0,0-4 1990 0 0,6 5-2446 0 0,0-1 1 0 0,0 1 0 0 0,-1 0 0 0 0,1-1-1 0 0,0 1 1 0 0,0 0 0 0 0,0-1 0 0 0,0 1 0 0 0,0 0-1 0 0,0 0 1 0 0,-1 0 0 0 0,1 0 0 0 0,-1 0 0 0 0,1 0-1 0 0,0 0 1 0 0,-1-1 0 0 0,1 1 0 0 0,0 0 0 0 0,-1 0-1 0 0,1 0 1 0 0,-1 0 0 0 0,1 0 0 0 0,0 0 0 0 0,0 0-1 0 0,0 0 1 0 0,-1 0 0 0 0,1 0 0 0 0,0 0 0 0 0,-1 0-1 0 0,1 0 1 0 0,-1 0 0 0 0,1 0 0 0 0,0 0 0 0 0,-1 0-1 0 0,1 0 1 0 0,-1 1 0 0 0,1-1 0 0 0,0 0 0 0 0,-1 0-1 0 0,1 0 1 0 0,0 0 0 0 0,-3 2 241 0 0,1 0 1 0 0,0 0-1 0 0,0-1 0 0 0,1 1 0 0 0,-1 0 1 0 0,0-1-1 0 0,1 2 0 0 0,-4 2 1 0 0,5-5-292 0 0,0 1 1 0 0,0-1-1 0 0,0 0 1 0 0,0 0-1 0 0,-1 0 1 0 0,1 0-1 0 0,-1 1 1 0 0,1-1-1 0 0,0 0 1 0 0,-1 1-1 0 0,1-1 1 0 0,-1 0-1 0 0,1 0 1 0 0,-1 0-1 0 0,1 1 1 0 0,-1-1-1 0 0,1 0 72 0 0,-1 0 0 0 0,0 1 0 0 0,0-1-1 0 0,0 0 1 0 0,1 1 0 0 0,0-1 0 0 0,-1 0-1 0 0,0 1 1 0 0,1-1 0 0 0,-1 0 0 0 0,0 1 0 0 0,1-1-1 0 0,-1 1 1 0 0,1-1 0 0 0,0 1 0 0 0,-1 0-1 0 0,1 0 1 0 0,-1-1 0 0 0,1 0 0 0 0,0 1-1 0 0,-1 1 1 0 0,1-1-10 0 0,0 0 10 0 0,13-11 701 0 0,-12 10-738 0 0,1-2 0 0 0,0 1 1 0 0,-1 0-1 0 0,1 0 0 0 0,0 1 1 0 0,-1-1-1 0 0,1 1 0 0 0,0 0 1 0 0,-1-1-1 0 0,1 1 0 0 0,0 0 0 0 0,-1-1 1 0 0,1 1-1 0 0,0 0 0 0 0,-1 0 1 0 0,1 0-1 0 0,1 1 0 0 0,-2-1 1 0 0,3 1-1 0 0,1-1-16 0 0,0 1 0 0 0,-1-1 0 0 0,0 0 0 0 0,0 0 0 0 0,1-1 1 0 0,-1 1-1 0 0,0 0 0 0 0,1-2 0 0 0,6-1 0 0 0,-6 1 48 0 0,1 1-1 0 0,0-1 1 0 0,12 1 0 0 0,-4 1-65 0 0,-11 1 14 0 0,1-1-1 0 0,-2 0 0 0 0,1 0 1 0 0,0 0-1 0 0,0 0 0 0 0,1 0 1 0 0,-2-1-1 0 0,2 1 1 0 0,-2-1-1 0 0,1 0 0 0 0,0-1 1 0 0,4-1-1 0 0,21-9 208 0 0,-25 11-208 0 0,-1 1-1 0 0,1-1 1 0 0,-2 0 0 0 0,2 1-1 0 0,-1-1 1 0 0,1 1-1 0 0,-1 0 1 0 0,1 0 0 0 0,4 1-1 0 0,-4-1 4 0 0,-3 0-17 0 0,1 0 0 0 0,-1 0-1 0 0,0 0 1 0 0,1 0 0 0 0,-1 1 0 0 0,1-1 0 0 0,-1 0 0 0 0,1 0-1 0 0,-1 0 1 0 0,1 1 0 0 0,-1-1 0 0 0,0 0 0 0 0,1 0 0 0 0,-1 0 0 0 0,1 0-1 0 0,-1 1 1 0 0,0 0 0 0 0,0-1-6 0 0,0 1 0 0 0,0 0 0 0 0,0 0 0 0 0,0-1 0 0 0,0 0 0 0 0,0 1 0 0 0,0 0 0 0 0,0 0 0 0 0,0-1 0 0 0,0 1 0 0 0,0 0 0 0 0,-1-1 0 0 0,1 0 0 0 0,-1 2 0 0 0,1-1 0 0 0,-14 10-1953 0 0,10-9 114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20 199 4631 0 0,'-1'-3'349'0'0,"1"1"0"0"0,-1 0 0 0 0,0-1-1 0 0,0 1 1 0 0,1-1 0 0 0,-1-3 0 0 0,0 3 389 0 0,1-7 85 0 0,-1 1 0 0 0,1 0 0 0 0,2-18 0 0 0,0-5 929 0 0,-1 10-552 0 0,0 16-766 0 0,-1 0 0 0 0,0 0 0 0 0,0 0 0 0 0,0 0-1 0 0,0 0 1 0 0,-1 1 0 0 0,-3-12 0 0 0,4 17-390 0 0,0-1 0 0 0,0 1 0 0 0,0 0 0 0 0,0-1 0 0 0,0 1 0 0 0,0 0 1 0 0,0-1-1 0 0,-1 1 0 0 0,1-1 0 0 0,0 1 0 0 0,0 0 0 0 0,0 0 0 0 0,-1 0 0 0 0,1 0 0 0 0,0-1 0 0 0,0 1 1 0 0,-1 0-1 0 0,1 0 0 0 0,0-1 0 0 0,-1 1 0 0 0,1 0 0 0 0,0 0 0 0 0,-1-1 0 0 0,1 1 0 0 0,0 0 0 0 0,0 0 0 0 0,-1 0 1 0 0,-3 8 687 0 0,1 16-240 0 0,3-24-486 0 0,0 52 266 0 0,9 87 0 0 0,-6-115-234 0 0,1 13-124 0 0,5 89-1975 0 0,-9-121 700 0 0,-2-4-345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7 3679 0 0,'3'-6'8562'0'0,"-3"14"-7554"0"0,-3 6 302 0 0,3-12-1208 0 0,-1-1 1 0 0,1 1 0 0 0,-1 0 0 0 0,1 0 0 0 0,-1 0 0 0 0,1-1-1 0 0,0 1 1 0 0,0 0 0 0 0,0 0 0 0 0,0 0 0 0 0,1 0-1 0 0,0 1 1 0 0,-1-2-81 0 0,0-1-1 0 0,0 0 1 0 0,0 0 0 0 0,0 0-1 0 0,0 1 1 0 0,0-1-1 0 0,0 0 1 0 0,0 0 0 0 0,0 0-1 0 0,0 0 1 0 0,0 1-1 0 0,1-1 1 0 0,-1 0 0 0 0,0 0-1 0 0,0 0 1 0 0,0 0-1 0 0,0 0 1 0 0,0 0 0 0 0,0 0-1 0 0,0 0 1 0 0,0 0-1 0 0,0 0 1 0 0,0 0 0 0 0,0 0-1 0 0,0 0 1 0 0,1 0-1 0 0,-1 0 1 0 0,0 0 0 0 0,0 0-1 0 0,0 0 1 0 0,0 0-1 0 0,1 0 1 0 0,-1 0 0 0 0,0 0-1 0 0,0 0 1 0 0,0 0-1 0 0,1 0 1 0 0,-1 0 0 0 0,0 0-1 0 0,0 0 1 0 0,0 0-1 0 0,0 0 1 0 0,1 0 0 0 0,-1 0-1 0 0,0 0 1 0 0,0 0-1 0 0,0 0 1 0 0,1 0-1 0 0,3-7 1136 0 0,-3 4-370 0 0,0 5 133 0 0,-2 1-826 0 0,0-3-94 0 0,3-10 448 0 0,1 7-140 0 0,-2 8-168 0 0,-2-1-195 0 0,1-3-72 0 0,0-1 0 0 0,0 1 1 0 0,0 0-1 0 0,0-1 0 0 0,0 1 1 0 0,0-1-1 0 0,0 0 0 0 0,0 1 0 0 0,0 0 1 0 0,0-1-1 0 0,0 1 0 0 0,0 0 1 0 0,1-1-1 0 0,-1 1 0 0 0,0-1 1 0 0,0 0-1 0 0,0 1 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10 2303 0 0,'-7'1'5111'0'0,"-3"2"-2186"0"0,10-3-2773 0 0,-1 0 0 0 0,0 0-1 0 0,0 0 1 0 0,0 0 0 0 0,1 0-1 0 0,0 1 1 0 0,-1-1 0 0 0,0 0 0 0 0,1 1-1 0 0,-1-1 1 0 0,0 1 0 0 0,0-1-1 0 0,1 1 1 0 0,0-1 0 0 0,0 1-1 0 0,-1-1 1 0 0,0 1 0 0 0,1-1-1 0 0,-1 0 1 0 0,1 1 0 0 0,0 0 0 0 0,-1-1-1 0 0,1 1 1 0 0,-1 0 0 0 0,1 0-1 0 0,-4 6 443 0 0,0 3 2015 0 0,7-8-1067 0 0,6-5-164 0 0,13-10 134 0 0,-18 10-1450 0 0,1 1 0 0 0,-1-1 0 0 0,0 1 0 0 0,7-2 0 0 0,4-1 35 0 0,-13 3-77 0 0,1 1-1 0 0,0-1 1 0 0,0 2-1 0 0,-1-1 1 0 0,2 1 0 0 0,-2-1-1 0 0,2 0 1 0 0,-2 1 0 0 0,1 0-1 0 0,0 0 1 0 0,0 0-1 0 0,0 0 1 0 0,0 1 0 0 0,5 0-1 0 0,-8 0-156 0 0,2-1 1 0 0,-1 0-1 0 0,1 0 0 0 0,-1 0 1 0 0,0 0-1 0 0,0 0 0 0 0,0 0 1 0 0,3-1-1 0 0,3 0-4677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13 1375 0 0,'0'-2'1257'0'0,"-2"-9"9549"0"0,-1 17-9694 0 0,2-4-708 0 0,1 0 0 0 0,0 0 0 0 0,0-1 0 0 0,0 2 0 0 0,0-1 0 0 0,0 0-1 0 0,1 0 1 0 0,-1 0 0 0 0,1 0 0 0 0,0 2 0 0 0,1 6-316 0 0,1 12 82 0 0,-1 1 0 0 0,-3 43 0 0 0,-3-13-466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29 7775 0 0,'-1'-16'808'0'0,"-1"5"1560"0"0,-1 9-683 0 0,0 8-800 0 0,2-1-650 0 0,0 0 0 0 0,0 1 0 0 0,1-1-1 0 0,0 1 1 0 0,0-1 0 0 0,0 8 0 0 0,8 35 605 0 0,-2-16 301 0 0,-5-25-988 0 0,-1 1 0 0 0,0-2 0 0 0,0 1 1 0 0,0 1-1 0 0,-1-2 0 0 0,0 1 0 0 0,-2 10 0 0 0,-2 26-77 0 0,4-32-144 0 0,0 0 0 0 0,0-1 0 0 0,1 1-1 0 0,1-1 1 0 0,2 13 0 0 0,-3-21-3 0 0,2 12-1902 0 0,-3-8 870 0 0,-1-5 619 0 0,2-1 514 0 0,-1 0 0 0 0,1 1 0 0 0,-1-1-1 0 0,1 0 1 0 0,-1 0 0 0 0,0 0-1 0 0,1 0 1 0 0,0 1 0 0 0,-1-1 0 0 0,1 0-1 0 0,0 0 1 0 0,0 1 0 0 0,-1-1 0 0 0,1 0-1 0 0,0 0 1 0 0,-1 0 0 0 0,1 1 0 0 0,-1-1-1 0 0,1 0 1 0 0,0 1 0 0 0,0-1 0 0 0,-1 1-1 0 0,1-1 1 0 0,0 1 0 0 0,0 0 0 0 0,-5 8 783 0 0,-7 10-693 0 0,10-16-633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5 6911 0 0,'-3'-4'11247'0'0,"3"12"-9615"0"0,-1 0-325 0 0,1-7-1269 0 0,0-1-1 0 0,0 0 1 0 0,0 0 0 0 0,-1 0 0 0 0,1 1 0 0 0,0-1 0 0 0,0 0 0 0 0,0 0 0 0 0,0 0 0 0 0,0 1-1 0 0,0-1 1 0 0,-1 0 0 0 0,1 0 0 0 0,0 0 0 0 0,0 0 0 0 0,0 0 0 0 0,0 0 0 0 0,0 0 0 0 0,0 0-1 0 0,0 0 1 0 0,0 0 0 0 0,-1 0 0 0 0,1 0 0 0 0,0 1 0 0 0,0-1 0 0 0,0 0 0 0 0,-1 0 0 0 0,1 0-1 0 0,0 0 1 0 0,-1 0 0 0 0,2-1-38 0 0,0 0 0 0 0,-1-1 0 0 0,0 1 0 0 0,0 1-33 0 0,-1 1 0 0 0,1-1-1 0 0,0 0 1 0 0,0 1 0 0 0,0-1-1 0 0,0 0 1 0 0,0 1 0 0 0,0-1-1 0 0,0 0 1 0 0,0 1 0 0 0,0-1-1 0 0,0 0 1 0 0,0 0 0 0 0,0 0-1 0 0,0 0 1 0 0,0 1 0 0 0,1-1-1 0 0,-1 0 1 0 0,0 0 0 0 0,0 1 0 0 0,0-1-1 0 0,0 0 1 0 0,0 1 0 0 0,1-1-1 0 0,-1 0 1 0 0,0 0 0 0 0,0 1-1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52 6271 0 0,'0'0'306'0'0,"-6"-7"2900"0"0,5 7-2994 0 0,0 0-1 0 0,0 0 1 0 0,0 0-1 0 0,1 0 1 0 0,-1 0-1 0 0,0 0 1 0 0,0 0-1 0 0,0 0 1 0 0,0 0-1 0 0,1 0 0 0 0,-1 0 1 0 0,0 1-1 0 0,1-1 1 0 0,-1 0-1 0 0,0 1 1 0 0,0-1-1 0 0,1 1 1 0 0,-1-1-1 0 0,1 1 1 0 0,-2 0-1 0 0,1-1-8 0 0,0 1 0 0 0,1 0 0 0 0,-1 0 0 0 0,0 0 0 0 0,0 0 0 0 0,0-1 0 0 0,0 1 0 0 0,1-1 0 0 0,0 2 0 0 0,-1-1 0 0 0,1 0 0 0 0,-1 0 0 0 0,1 1 766 0 0,3-4 3126 0 0,-6 6-3906 0 0,2-3-131 0 0,2 0-81 0 0,6-6 287 0 0,59-23 260 0 0,-61 28-510 0 0,0-2 0 0 0,0 1 0 0 0,0 0 0 0 0,1 0 0 0 0,8 1 0 0 0,16-2 26 0 0,61-12 24 0 0,-72 10-32 0 0,38-1 0 0 0,-52 4-11 0 0,-5 1-18 0 0,1-1-1 0 0,-1 1 0 0 0,1 0 1 0 0,-1 0-1 0 0,1-1 1 0 0,-1 1-1 0 0,1 0 0 0 0,-1 0 1 0 0,0 0-1 0 0,0 0 0 0 0,1 0 1 0 0,0 0-1 0 0,-1-1 1 0 0,1 1-1 0 0,-1 0 0 0 0,1 1 1 0 0,0-1-1 0 0,-1 0-93 0 0,0 1-1 0 0,1-1 0 0 0,-1 0 1 0 0,1 1-1 0 0,-1-1 0 0 0,0 0 1 0 0,1 0-1 0 0,-1 0 0 0 0,0 1 1 0 0,0-1-1 0 0,1 1 0 0 0,-1-1 1 0 0,0 1-1 0 0,0-1 1 0 0,0 1-1 0 0,1 0 0 0 0,-1-1 1 0 0,0 0-1 0 0,0 0 0 0 0,0 1 1 0 0,0-1-1 0 0,0 1 0 0 0,0-1 1 0 0,0 1-1 0 0,-1 1 1 0 0,0 0-1103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224 432 2303 0 0,'0'0'102'0'0,"0"0"-1"0"0,2 2 2682 0 0,10-13 3162 0 0,-11 9-5449 0 0,2-1-1 0 0,-1 0 1 0 0,-1 0 0 0 0,1 0 0 0 0,0-1-1 0 0,-1 1 1 0 0,0 0 0 0 0,0 0 0 0 0,0-1-1 0 0,0 1 1 0 0,-1-1 0 0 0,1 1 0 0 0,-1 0-1 0 0,0-1 1 0 0,0-5 0 0 0,0 7-423 0 0,0 1 1 0 0,-1-2 0 0 0,1 1-1 0 0,0 1 1 0 0,0-1-1 0 0,0 0 1 0 0,-1 1-1 0 0,0-1 1 0 0,1 0 0 0 0,-1 1-1 0 0,0-1 1 0 0,0 0-1 0 0,1 1 1 0 0,-2-1 0 0 0,1 0-1 0 0,0 1 1 0 0,0 0-1 0 0,0 0 1 0 0,-3-3-1 0 0,3 4 7 0 0,-2-2 0 0 0,1 1-1 0 0,0-1 1 0 0,0 2-1 0 0,-1-1 1 0 0,1 0-1 0 0,0 0 1 0 0,-1 0-1 0 0,1 0 1 0 0,-1 1 0 0 0,1-1-1 0 0,-1 1 1 0 0,-3 0-1 0 0,-10 0 315 0 0,-2 1 1 0 0,-21 4-1 0 0,33-4-370 0 0,0 0 0 0 0,0 1-1 0 0,1 0 1 0 0,-1 0 0 0 0,1 0 0 0 0,0 1 0 0 0,-1 0 0 0 0,1 1-1 0 0,0-1 1 0 0,0 0 0 0 0,1 1 0 0 0,-1 0 0 0 0,1 0 0 0 0,0 0 0 0 0,-5 8-1 0 0,3-3 20 0 0,0 0-1 0 0,1 1 1 0 0,0-1-1 0 0,1 1 1 0 0,0 0-1 0 0,0 0 1 0 0,-3 20-1 0 0,5-21-42 0 0,2 1 0 0 0,0 0 0 0 0,0 0 0 0 0,1 0 0 0 0,0-1 0 0 0,0 0 0 0 0,1 1 0 0 0,6 18 0 0 0,-7-25 0 0 0,0 0 0 0 0,1 0 0 0 0,-1 0 0 0 0,0 0 0 0 0,1 0 0 0 0,0 0 0 0 0,-1 0 0 0 0,2-1 0 0 0,3 5 0 0 0,-6-6 0 0 0,1 0 0 0 0,0-1 0 0 0,1 1 0 0 0,-1 0 0 0 0,0-1 0 0 0,0 1 0 0 0,1 0 0 0 0,-1-1 0 0 0,0 1 0 0 0,0-1 0 0 0,1 0 0 0 0,-1 0 0 0 0,0 0 0 0 0,1 0 0 0 0,-1 0 0 0 0,1 0 0 0 0,-2 0 0 0 0,2 0 0 0 0,0 0 0 0 0,-1 0 0 0 0,0 0 0 0 0,0 0 0 0 0,1 0 0 0 0,-1-1 0 0 0,0 0 0 0 0,2 0 0 0 0,3-1 0 0 0,15-8 0 0 0,34-18 0 0 0,-39 18 3 0 0,-11 7 2 0 0,1 0-1 0 0,-1-1 1 0 0,0 1-1 0 0,0-1 1 0 0,0 0 0 0 0,0-1-1 0 0,0 1 1 0 0,-1-1-1 0 0,0 0 1 0 0,6-8-1 0 0,-6 4 2 0 0,0 1-1 0 0,-1-1 1 0 0,0 1-1 0 0,0-1 1 0 0,2-14-1 0 0,1-45 28 0 0,-2 20-24 0 0,0 17-9 0 0,4-57 0 0 0,-8 75 0 0 0,0-1 0 0 0,-1 2 0 0 0,-1-1 0 0 0,-5-24 0 0 0,3 25 0 0 0,2-2 0 0 0,0 1 0 0 0,0-20 0 0 0,0-9 0 0 0,2 41 0 0 0,0 1 0 0 0,0-1 0 0 0,0 1 0 0 0,0-1 0 0 0,0 0 0 0 0,0 1 0 0 0,-1 0 0 0 0,1 0 0 0 0,0-1 0 0 0,0 0 0 0 0,0 1 0 0 0,-1-1 0 0 0,1 1 0 0 0,0-1 0 0 0,0 1 0 0 0,-1-1 0 0 0,1 1 0 0 0,-1 0 0 0 0,1 0 0 0 0,0-1 0 0 0,0 1 0 0 0,0 0 0 0 0,-1-1 0 0 0,0 0 0 0 0,0 1 0 0 0,1 0 0 0 0,-1 0 0 0 0,0 1 0 0 0,1-1 0 0 0,0 0 0 0 0,0 0 0 0 0,-1 0 0 0 0,0 1 0 0 0,1-1 0 0 0,-1 0 0 0 0,1 0 0 0 0,-1 1 0 0 0,1-1 0 0 0,-1 0 0 0 0,1 0 0 0 0,0 0 0 0 0,0 1 0 0 0,0-1 0 0 0,-1 1 0 0 0,-3 3 0 0 0,1 0 0 0 0,1 0 0 0 0,-5 7 0 0 0,2 0 28 0 0,0 0 0 0 0,1 0 1 0 0,-1 1-1 0 0,2-1 0 0 0,-3 23 0 0 0,-2 60 164 0 0,7-91-190 0 0,1 13 27 0 0,0 0 0 0 0,1 1 0 0 0,4 18 0 0 0,13 46 96 0 0,-14-66-121 0 0,1 4 12 0 0,-1 0 0 0 0,-1 0 0 0 0,1 28 0 0 0,-4-44-16 0 0,0 0 0 0 0,0 0 0 0 0,0 0 0 0 0,0 0 0 0 0,-2 4 0 0 0,2-7-31 0 0,0 0 0 0 0,0 0-1 0 0,0 0 1 0 0,0 0 0 0 0,0 0 0 0 0,1 0 0 0 0,-1 0-1 0 0,0 0 1 0 0,0 0 0 0 0,0 0 0 0 0,0 0 0 0 0,0 0-1 0 0,1 0 1 0 0,-1 0 0 0 0,0 0 0 0 0,0 0 0 0 0,0 0-1 0 0,0 0 1 0 0,0 0 0 0 0,0 0 0 0 0,0 0-1 0 0,0 0 1 0 0,0 0 0 0 0,0 0 0 0 0,0 1 0 0 0,0-1-1 0 0,0 0 1 0 0,0 0 0 0 0,1 0 0 0 0,-1 0 0 0 0,0 0-1 0 0,0 0 1 0 0,0 0 0 0 0,0 0 0 0 0,0 0-1 0 0,0 0 1 0 0,0 0 0 0 0,0 0 0 0 0,0 0 0 0 0,0 0-1 0 0,0 0 1 0 0,1 0 0 0 0,-1 1 0 0 0,0-1 0 0 0,0 0-1 0 0,0 0 1 0 0,0 0 0 0 0,0 0 0 0 0,0 0 0 0 0,0 1-1 0 0,0-1 1 0 0,0 0 0 0 0,0 0 0 0 0,-1 0-1 0 0,1 0 1 0 0,0 0 0 0 0,0 1 0 0 0,0-1 0 0 0,0 0-1 0 0,0 0 1 0 0,0 0 0 0 0,9-6-2961 0 0,-9 5 2790 0 0,5-1-1669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97 1839 0 0,'-2'0'47'0'0,"-16"4"13625"0"0,42-5-11415 0 0,-3 5-1634 0 0,26 0 0 0 0,-39-4-511 0 0,0 0 0 0 0,0-1-1 0 0,1 0 1 0 0,-2 0 0 0 0,2 0 0 0 0,10-5-1 0 0,4-3-16 0 0,1 2 0 0 0,1 0-1 0 0,-1 2 1 0 0,27-3 0 0 0,14 3-58 0 0,125-24 0 0 0,-159 23 92 0 0,1 2 0 0 0,60-1-1 0 0,-57 4-86 0 0,-12-1-20 0 0,6 1 191 0 0,37 2-1 0 0,-58 0-195 0 0,2-1 1 0 0,-2 0-1 0 0,0-1 1 0 0,1 0-1 0 0,-1 0 1 0 0,11-3 0 0 0,-15 3-328 0 0,-1 0 1 0 0,0 0-1 0 0,0 1 1 0 0,0 0-1 0 0,1 0 1 0 0,-1 0-1 0 0,4 0 1 0 0,-6 1-853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71 3679 0 0,'-17'0'4785'0'0,"11"0"-3578"0"0,0 1 1 0 0,0-1-1 0 0,-9 3 1 0 0,13-3-763 0 0,0 1 0 0 0,1-1 1 0 0,0 0-1 0 0,-1 0 0 0 0,0 0 0 0 0,2-1 0 0 0,-2 1 0 0 0,0 0 1 0 0,-1-1-1 0 0,3 1-381 0 0,0 0-1 0 0,-1 0 1 0 0,1 0 0 0 0,0 0 0 0 0,-1-1 0 0 0,1 1 0 0 0,0 0-1 0 0,0 0 1 0 0,-1 0 0 0 0,1 0 0 0 0,0 0 0 0 0,0 0-1 0 0,0 0 1 0 0,0 0 0 0 0,0 0 0 0 0,0 0 0 0 0,-1 0 0 0 0,1-1-1 0 0,0 1 1 0 0,0 0 0 0 0,0 0 0 0 0,-1-1 0 0 0,1 1-1 0 0,0 0 1 0 0,0 0 0 0 0,0-1 0 0 0,0 1 0 0 0,0 0 0 0 0,0 0-1 0 0,0-1 1 0 0,0 1 0 0 0,0 0 0 0 0,-1-1 0 0 0,1 1-1 0 0,0 0 1 0 0,0-1 0 0 0,1 1 0 0 0,-1 0 0 0 0,0 0-1 0 0,0 0 1 0 0,0 0 0 0 0,0 0 0 0 0,0-1 0 0 0,0 1 0 0 0,0 0-1 0 0,0 0 1 0 0,0-1 0 0 0,1 1 0 0 0,-1 0 0 0 0,0 0-1 0 0,0-1 1 0 0,0 1 0 0 0,1 0 0 0 0,-1 0 0 0 0,0 0 0 0 0,0-1-1 0 0,0 1 1 0 0,0 0-55 0 0,0 0 1 0 0,0 0-1 0 0,0 0 0 0 0,0 0 1 0 0,0 0-1 0 0,0 0 0 0 0,0 0 1 0 0,0 0-1 0 0,0 0 0 0 0,0 0 0 0 0,0 0 1 0 0,0 0-1 0 0,0 0 0 0 0,0 0 1 0 0,0 0-1 0 0,0 0 0 0 0,0 0 0 0 0,0 0 1 0 0,0 0-1 0 0,0 0 0 0 0,0 0 1 0 0,0 0-1 0 0,0 0 0 0 0,0 0 1 0 0,-1 0-1 0 0,1 0 0 0 0,0 0 0 0 0,0 0 1 0 0,0 0-1 0 0,0 0 0 0 0,0 0 1 0 0,0 0-1 0 0,0 0 0 0 0,0 0 0 0 0,0 0 1 0 0,0 0-1 0 0,0 0 0 0 0,0 0 1 0 0,0 0-1 0 0,0 0 0 0 0,0-1 1 0 0,0 1-1 0 0,0 0 0 0 0,0 0 0 0 0,0 0 1 0 0,0 0 413 0 0,0 0-385 0 0,0 0 0 0 0,0 0 0 0 0,0 0 0 0 0,0 0 0 0 0,0 0-1 0 0,0 0 1 0 0,0 0 0 0 0,0 0 0 0 0,0 0 0 0 0,0 0 0 0 0,0 0-1 0 0,0 0 1 0 0,0 0 0 0 0,0 0 0 0 0,0 0 0 0 0,0 1 0 0 0,0-1-1 0 0,0 0 1 0 0,0 0 0 0 0,17-1 611 0 0,32-6 0 0 0,-13 2-155 0 0,-26 3-416 0 0,0 0-1 0 0,0 0 1 0 0,0-1 0 0 0,0 0-1 0 0,-1-1 1 0 0,1 0 0 0 0,-1-1-1 0 0,16-8 1 0 0,-4 2 15 0 0,-21 11-96 0 0,0 0-1 0 0,1 0 1 0 0,-1 0-1 0 0,0 0 1 0 0,0 0-1 0 0,0 0 1 0 0,0 0-1 0 0,0 0 1 0 0,1 0-1 0 0,-1 0 1 0 0,0 0-1 0 0,0 0 1 0 0,0 0-1 0 0,0 1 1 0 0,0-1-1 0 0,1 0 1 0 0,-1 0-1 0 0,0 0 1 0 0,0 0-1 0 0,0 0 1 0 0,0 0-1 0 0,0 0 1 0 0,0 1-1 0 0,0-1 1 0 0,0 0-1 0 0,1 0 1 0 0,-1 0-1 0 0,0 0 1 0 0,0 0-1 0 0,0 1 1 0 0,0-1-1 0 0,0 0 1 0 0,0 0-1 0 0,0 0 1 0 0,0 0-1 0 0,0 0 1 0 0,0 0-1 0 0,0 0 1 0 0,0 0 0 0 0,0 0-1 0 0,0 0 1 0 0,0 0-1 0 0,0 1 1 0 0,0-1-1 0 0,0 0 1 0 0,-1 0-1 0 0,1 0 1 0 0,0 0-1 0 0,0 1 1 0 0,0-1-1 0 0,0 0 1 0 0,0 0-1 0 0,0 0 1 0 0,0 0-1 0 0,-3 8-284 0 0,-5 5-1322 0 0,3-10-979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26 11055 0 0,'-1'-3'1044'0'0,"0"0"0"0"0,1-1 0 0 0,-1 1 0 0 0,1-1 0 0 0,-1-4 1003 0 0,0 33 470 0 0,1 97-454 0 0,3-47-1431 0 0,-3-61-664 0 0,0-1 0 0 0,2 0 1 0 0,0 0-1 0 0,6 27 0 0 0,-7-35-2518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325 1 4607 0 0,'1'3'5634'0'0,"3"7"-3321"0"0,5 54 1771 0 0,-6-37-3529 0 0,0 2-1 0 0,-2-1 1 0 0,-2 36-1 0 0,-1-6-451 0 0,2-21-47 0 0,2 79-48 0 0,-4-29 3 0 0,1-80 84 0 0,0 1 1 0 0,0-2 0 0 0,0 1-1 0 0,-1 0 1 0 0,-3 9-1 0 0,2-9 76 0 0,3-6-144 0 0,0 1 0 0 0,-1-1 0 0 0,1 0 0 0 0,-1 0 0 0 0,0 1 0 0 0,1-1 0 0 0,-1 0 0 0 0,1 0 0 0 0,-1 0 0 0 0,0 0 0 0 0,0 0 0 0 0,0 0 0 0 0,0 0 1 0 0,1 0-1 0 0,-2 0 0 0 0,1 0 0 0 0,-2 0 0 0 0,-22 17 499 0 0,-16 2-190 0 0,26-11-149 0 0,-29 10 0 0 0,19-7 9 0 0,-2 0 18 0 0,18-8-166 0 0,0 0 0 0 0,-16 8 0 0 0,23-11-48 0 0,0 0 0 0 0,-1 0 0 0 0,0 1 0 0 0,1-1 0 0 0,-1 0 0 0 0,2 1 0 0 0,-2 0 0 0 0,2-1 0 0 0,-2 2 0 0 0,1-1 0 0 0,1-1 0 0 0,-1 2 0 0 0,0-1 0 0 0,1 0 0 0 0,-1 1 0 0 0,-1 2 0 0 0,2-2 0 0 0,0-1 0 0 0,0-1 0 0 0,1 2 0 0 0,-1-1 0 0 0,1-1 0 0 0,0 2 0 0 0,-1-2 0 0 0,1 2 0 0 0,0-1 0 0 0,0 0 0 0 0,0 0 0 0 0,0 0 0 0 0,1 3 0 0 0,-1 16 0 0 0,0-11 0 0 0,0-1 0 0 0,-1 1 0 0 0,-1-1 0 0 0,0 1 0 0 0,1 0 0 0 0,-2-1 0 0 0,-6 18 0 0 0,-4 17 0 0 0,6-11 0 0 0,-6 64 0 0 0,13-84 0 0 0,-1-7 0 0 0,0 2 0 0 0,1-1 0 0 0,-1-1 0 0 0,2 1 0 0 0,-1 0 0 0 0,1 0 0 0 0,0 0 0 0 0,4 10 0 0 0,-3-11 0 0 0,0-1 0 0 0,0 1 0 0 0,5 5 0 0 0,-5-10 0 0 0,-1 2 0 0 0,0-1 0 0 0,1-1 0 0 0,-1 1 0 0 0,1 0 0 0 0,1-2 0 0 0,-2 2 0 0 0,1 0 0 0 0,0-1 0 0 0,0 0 0 0 0,3 1 0 0 0,-1 0 5 0 0,-1-1 0 0 0,1 0 0 0 0,-1 0 0 0 0,1-1 0 0 0,0 1 0 0 0,-1 0 0 0 0,1-1 0 0 0,0 0-1 0 0,-1 0 1 0 0,1 0 0 0 0,0-1 0 0 0,5-1 0 0 0,-2 1 6 0 0,-1-2-1 0 0,1 0 1 0 0,0 1 0 0 0,-1-1-1 0 0,11-6 1 0 0,20-16-11 0 0,10-6 0 0 0,-46 29 0 0 0,1 1 0 0 0,0 0 0 0 0,0 1 0 0 0,0 0 0 0 0,0-1 0 0 0,-1 0 0 0 0,2 1 0 0 0,-2-1 0 0 0,1 1 0 0 0,1 0 0 0 0,-2-1 0 0 0,2 1 0 0 0,-1 0 0 0 0,-1 1 0 0 0,2-1 0 0 0,-2 0 0 0 0,2 1 0 0 0,-1-1 0 0 0,-1 1 0 0 0,1 0 0 0 0,0-1 0 0 0,0 1 0 0 0,0 0 0 0 0,-1 0 0 0 0,1 0 0 0 0,0 1 0 0 0,-1-2 0 0 0,1 2 0 0 0,0-1 0 0 0,-1 1 0 0 0,0-1 0 0 0,1 0 0 0 0,-1 1 0 0 0,0-1 0 0 0,0 1 0 0 0,0 0 0 0 0,0-1 0 0 0,0 2 0 0 0,0-1 0 0 0,0-1 0 0 0,-1 1 0 0 0,0 1 0 0 0,1-2 0 0 0,-1 1 0 0 0,1 0 0 0 0,-1 0 0 0 0,0 4 0 0 0,-1 15 0 0 0,-1-1 0 0 0,-1 0 0 0 0,-6 23 0 0 0,-4 20 0 0 0,-6 64 0 0 0,18-107 69 0 0,1-1 0 0 0,1 1 0 0 0,1 0 0 0 0,4 21 0 0 0,-4-23 250 0 0,2 2-15 0 0,-2-15-178 0 0,-1 1 0 0 0,0 0 0 0 0,0 9 0 0 0,0-11-95 0 0,-1-3-25 0 0,0-1-1 0 0,0 1 1 0 0,1-1-1 0 0,-1 1 0 0 0,0-1 1 0 0,0 1-1 0 0,0 0 0 0 0,0 0 1 0 0,0-1-1 0 0,0 1 1 0 0,0-1-1 0 0,0 1 0 0 0,-1-1 1 0 0,1 1-1 0 0,0 0 0 0 0,0-1 1 0 0,-1 2-1 0 0,1 0 1 0 0,0 1 1 0 0,0-1-1 0 0,1 1 0 0 0,-1 0 0 0 0,2 4 0 0 0,1 11 21 0 0,0 6-27 0 0,-2-22 0 0 0,-1-1 0 0 0,0 1 0 0 0,0 1 0 0 0,0-2 0 0 0,0 2 0 0 0,0-2 0 0 0,0 1 0 0 0,0 1 0 0 0,0-2 0 0 0,0 1 0 0 0,-1 0 0 0 0,1 0 0 0 0,-2 3 0 0 0,1-2 0 0 0,0 0 0 0 0,0 1 0 0 0,0 1 0 0 0,0-1 0 0 0,0 0 0 0 0,1-1 0 0 0,0 2 0 0 0,0 6 0 0 0,4-3 0 0 0,1-7 0 0 0,3-2 0 0 0,-6 1 0 0 0,0 0 0 0 0,0 0 0 0 0,0 0 0 0 0,0 0 0 0 0,0 0 0 0 0,-1-1 0 0 0,1 1 0 0 0,1-1 0 0 0,2-1 0 0 0,13-2 0 0 0,-11 3-21 0 0,1 1 0 0 0,11-4 1 0 0,-9 2 10 0 0,18-5 10 0 0,-21 4 0 0 0,1 2 0 0 0,-1-1 0 0 0,2 0 0 0 0,-2 2 0 0 0,1-1 0 0 0,9 1 0 0 0,62 4-64 0 0,-57-3 64 0 0,22-3 0 0 0,-36 1 0 0 0,1 0 0 0 0,-1 0 0 0 0,17-5 0 0 0,-18 3 0 0 0,1 2 0 0 0,0-1 0 0 0,0 0 0 0 0,9 1 0 0 0,34-4 0 0 0,-38 5 0 0 0,0-1 0 0 0,16 2 0 0 0,3 1 0 0 0,-27-2 0 0 0,0 1 0 0 0,1 0 0 0 0,5 1 0 0 0,-8-1 0 0 0,1 0 0 0 0,0 0 0 0 0,-1 0 0 0 0,0-1 0 0 0,2 0 0 0 0,-2 0 0 0 0,0 0 0 0 0,8-1 0 0 0,-7 0 0 0 0,-4 0 0 0 0,0 1 0 0 0,1 0 0 0 0,-1 0 0 0 0,1 0 0 0 0,-1-1 0 0 0,1 1 0 0 0,-1 0 0 0 0,1 0 0 0 0,-1 0 0 0 0,1 0 0 0 0,-1 0 0 0 0,0 0 0 0 0,0 0 0 0 0,1 0 0 0 0,-1 0 0 0 0,1 0 0 0 0,-1 1 0 0 0,1-1 0 0 0,-1 0 0 0 0,1 0 0 0 0,-1 0 0 0 0,0 1 0 0 0,1-1 0 0 0,-1 0 0 0 0,0 0 0 0 0,1 1 0 0 0,4-1 0 0 0,-5 0 0 0 0,0 0 0 0 0,1 0 0 0 0,-1 0 0 0 0,0 0 0 0 0,0 0 0 0 0,1 0 0 0 0,-1 0 0 0 0,0 0 0 0 0,0 0 0 0 0,1 0 0 0 0,-1 0 0 0 0,0 0 0 0 0,0 0 0 0 0,1 0 0 0 0,-1 0 0 0 0,0 1 0 0 0,0-1 0 0 0,0 0 0 0 0,0 0 0 0 0,0 0 0 0 0,0 0 0 0 0,1 0 0 0 0,-1 0 0 0 0,0 0 0 0 0,0 0 0 0 0,0 0 0 0 0,1 0 0 0 0,-1 0 0 0 0,0 1 0 0 0,0-1 0 0 0,0 0 0 0 0,0 0 0 0 0,0 1 0 0 0,1-1 0 0 0,-1 0 0 0 0,0 0 0 0 0,0 1 0 0 0,0-1 0 0 0,0 0 0 0 0,0 1 0 0 0,10 2 0 0 0,-4-3 0 0 0,-6 1 0 0 0,0-1 0 0 0,0 1 0 0 0,0 0 0 0 0,0-1 0 0 0,0 1 0 0 0,0-1 0 0 0,0 0 0 0 0,0 1 0 0 0,0-1 0 0 0,0 1 0 0 0,0 0 0 0 0,0-1 0 0 0,-1 1 0 0 0,1 0 0 0 0,0 0 0 0 0,-1 1 0 0 0,0 1 0 0 0,1-1 0 0 0,0 1 0 0 0,-1-2 0 0 0,1 2 0 0 0,0-1 0 0 0,0 1 0 0 0,0 3 0 0 0,-1 13 0 0 0,-2 1 0 0 0,0 0 0 0 0,0 30 0 0 0,1-21 0 0 0,-5 107 0 0 0,1-80 0 0 0,2-19 0 0 0,3-27 0 0 0,0 0 0 0 0,0 0 0 0 0,1 0 0 0 0,1 19 0 0 0,0-25-58 0 0,0 0 0 0 0,1-1 0 0 0,0 1 0 0 0,3 6 0 0 0,1 3-132 0 0,-5-10-187 0 0,0-1-1 0 0,-1 1 1 0 0,1-1-1 0 0,-1 0 0 0 0,0 0 1 0 0,1 1-1 0 0,-2 2 1 0 0,1-2-397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520 170 3679 0 0,'-1'-3'1499'0'0,"1"-1"0"0"0,0 2 0 0 0,-1-2-1 0 0,0 1 1 0 0,-1-4 0 0 0,-1 0-436 0 0,0 0 1 0 0,-6-9-1 0 0,4 7-502 0 0,-1 0 1 0 0,1 2-1 0 0,-2-2 0 0 0,0 2 1 0 0,0-1-1 0 0,0 2 0 0 0,-1-1 1 0 0,0 1-1 0 0,0 0 0 0 0,-1 0 0 0 0,-12-6 1 0 0,5 3-195 0 0,13 7-288 0 0,0 0 1 0 0,-1 0-1 0 0,1 1 0 0 0,0-1 1 0 0,-1 0-1 0 0,0 1 1 0 0,1 1-1 0 0,-1-1 1 0 0,-4-1-1 0 0,-1 2 0 0 0,1 0 0 0 0,-2 1 1 0 0,2 0-1 0 0,0 0 0 0 0,-2 1 0 0 0,2 1 0 0 0,0-1 0 0 0,-1 1 0 0 0,1 1 1 0 0,0-1-1 0 0,0 1 0 0 0,1 1 0 0 0,-11 6 0 0 0,9-3-62 0 0,1 0-1 0 0,0-1 1 0 0,0 2 0 0 0,2-1-1 0 0,-9 11 1 0 0,-27 50 84 0 0,36-58-98 0 0,-28 46-3 0 0,14-28 0 0 0,-18 44 0 0 0,33-61 0 0 0,1 0 0 0 0,0-1 0 0 0,0 1 0 0 0,2 0 0 0 0,-1 0 0 0 0,2 0 0 0 0,-2 22 0 0 0,12 122 0 0 0,-6-128 0 0 0,-2 32 0 0 0,-1-42 0 0 0,0 0 0 0 0,1 0 0 0 0,1 0 0 0 0,5 18 0 0 0,-5-29 0 0 0,1 2 0 0 0,0-1 0 0 0,0 0 0 0 0,1-1 0 0 0,0 1 0 0 0,8 10 0 0 0,29 25-48 0 0,-20-22 32 0 0,-4-6 16 0 0,34 26 0 0 0,-47-39-13 0 0,0 1 0 0 0,1-1 0 0 0,0 0 0 0 0,-1 0 1 0 0,1-1-1 0 0,0 1 0 0 0,-1-1 0 0 0,1 0 0 0 0,0 0 0 0 0,0-1 0 0 0,0 0 0 0 0,9 0 0 0 0,3-1-43 0 0,-1-2 0 0 0,25-5 0 0 0,-30 4 56 0 0,0 0 0 0 0,-1 0 0 0 0,1-1 0 0 0,16-10 0 0 0,-16 8 0 0 0,-1 0 0 0 0,0 0 0 0 0,-1-1 0 0 0,1 1 0 0 0,8-12 0 0 0,-7 9 0 0 0,0 1 0 0 0,0 0 0 0 0,1 0 0 0 0,22-10 0 0 0,2-3 0 0 0,-26 14 0 0 0,1 1 0 0 0,-1-2 0 0 0,0 1 0 0 0,0-1 0 0 0,-2-1 0 0 0,11-13 0 0 0,-13 15 0 0 0,-1 0 0 0 0,-1 0 0 0 0,1-2 0 0 0,-1 2 0 0 0,0-1 0 0 0,-1-1 0 0 0,0 1 0 0 0,-1 0 0 0 0,2-12 0 0 0,0-20 27 0 0,-3-69-1 0 0,-2 56-15 0 0,1 25-11 0 0,-2 0 0 0 0,-7-40 0 0 0,7 61 3 0 0,0 0-1 0 0,-1 1 1 0 0,0-1-1 0 0,-1 2 0 0 0,1-1 1 0 0,-1-1-1 0 0,0 2 1 0 0,0 0-1 0 0,-1-1 1 0 0,0 1-1 0 0,0 0 1 0 0,-8-6-1 0 0,-4-2 6 0 0,0 1 0 0 0,-2-1 0 0 0,-18-9 0 0 0,-6-9-1208 0 0,42 32 1002 0 0,0-1 0 0 0,0 0 1 0 0,1 1-1 0 0,0-1 0 0 0,-1 0 0 0 0,0 1 0 0 0,1-1 1 0 0,-1 1-1 0 0,1-1 0 0 0,-1 0 0 0 0,1 0 0 0 0,-1 1 0 0 0,1-1 1 0 0,0 0-1 0 0,0 0 0 0 0,0 1 0 0 0,0-1 0 0 0,-1-2 1 0 0,1 0-1629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2 153 6447 0 0,'1'-12'1190'0'0,"0"0"-1"0"0,1 0 0 0 0,1-1 0 0 0,4-13 0 0 0,2-12 1763 0 0,-7 31-1977 0 0,-1 4-765 0 0,0 2 0 0 0,-1-2 0 0 0,0 1-1 0 0,1 0 1 0 0,-1 0 0 0 0,0 0 0 0 0,0 0 0 0 0,0-1 0 0 0,0 2-1 0 0,0-2 1 0 0,-1 2 0 0 0,1-1 0 0 0,0-3 0 0 0,0 5-189 0 0,0 0-1 0 0,0 0 1 0 0,-1 0 0 0 0,1 0 0 0 0,0 0 0 0 0,0 0-1 0 0,0 0 1 0 0,0 0 0 0 0,0 0 0 0 0,0 0 0 0 0,0 0-1 0 0,0 0 1 0 0,0 0 0 0 0,0 0 0 0 0,0 0-1 0 0,0 0 1 0 0,0 0 0 0 0,0-1 0 0 0,-1 1 0 0 0,1 0-1 0 0,0 0 1 0 0,0 0 0 0 0,0 0 0 0 0,0 0 0 0 0,0 0-1 0 0,0 0 1 0 0,0 0 0 0 0,0 0 0 0 0,0 0 0 0 0,0 0-1 0 0,0 0 1 0 0,-1 0 0 0 0,1 1 0 0 0,0-1-1 0 0,0 0 1 0 0,0 0 0 0 0,0 0 0 0 0,0 0 0 0 0,0 0-1 0 0,0 0 1 0 0,0 0 0 0 0,0 0 0 0 0,0 0 0 0 0,0 0-1 0 0,0 0 1 0 0,0 0 0 0 0,-1 0 0 0 0,-2 5 503 0 0,-2 5-129 0 0,3 1-302 0 0,1 1 0 0 0,0-1 1 0 0,0 0-1 0 0,1 0 0 0 0,1 0 0 0 0,0 12 0 0 0,2 6-21 0 0,-3 8-43 0 0,-8 58-1 0 0,5-63-97 0 0,-1 10-2192 0 0,4-36 789 0 0,-1 0-59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57 10591 0 0,'-8'-16'1267'0'0,"4"-3"772"0"0,4 16-1413 0 0,-1-1 0 0 0,0 2 0 0 0,1-2 0 0 0,-3-5 0 0 0,5 15 82 0 0,-1 0-1 0 0,0-1 1 0 0,2 11 0 0 0,3 12-487 0 0,39 114-77 0 0,-42-132-143 0 0,-1-2 2 0 0,0 0 1 0 0,7 15-1 0 0,-9-23 4 0 0,0 0 0 0 0,0 0 1 0 0,0 0-1 0 0,0 0 0 0 0,0 0 0 0 0,0 0 0 0 0,0 0 1 0 0,0 0-1 0 0,0 1 0 0 0,1-1 0 0 0,-1 0 0 0 0,0 0 1 0 0,0 0-1 0 0,0 0 0 0 0,0 1 0 0 0,1-1 1 0 0,-1 0-1 0 0,0 0 0 0 0,0 0 0 0 0,0 0 0 0 0,0 0 1 0 0,1 0-1 0 0,-1 1 0 0 0,0-1 0 0 0,0 0 1 0 0,1 0-1 0 0,-1 0 0 0 0,0 0 0 0 0,0 0 0 0 0,0 0 1 0 0,1 0-1 0 0,-1 0 0 0 0,0 0 0 0 0,0 0 1 0 0,0 0-1 0 0,0 0 0 0 0,0 0 0 0 0,0 0 0 0 0,0 0 1 0 0,1-1-1 0 0,-1 1 0 0 0,0 0 0 0 0,8-9 600 0 0,4-20 521 0 0,-10 24-1040 0 0,14-40 601 0 0,-11 28-479 0 0,2-1 1 0 0,14-27-1 0 0,-10 23-134 0 0,-5 10-102 0 0,1 1-1 0 0,10-16 0 0 0,-13 22 181 0 0,-3 3-1876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14799 0 0,'2'-4'580'0'0,"-1"0"-1"0"0,0 0 0 0 0,0 1 0 0 0,1-1 1 0 0,0 0-1 0 0,0 1 0 0 0,0-1 0 0 0,4-3 1 0 0,-6 7-561 0 0,0 0 1 0 0,0 0 0 0 0,0 0 0 0 0,0 0 0 0 0,0 0 0 0 0,0 0 0 0 0,0 0 0 0 0,0 0 0 0 0,0 0 0 0 0,0 0 0 0 0,0 0 0 0 0,0 0 0 0 0,0 0 0 0 0,1 0-1 0 0,-1-1 1 0 0,0 1 0 0 0,0 0 0 0 0,0 0 0 0 0,0 0 0 0 0,0 0 0 0 0,0 0 0 0 0,0 0 0 0 0,0 0 0 0 0,0 0 0 0 0,0 1 0 0 0,0-1 0 0 0,0 0-1 0 0,0 0 1 0 0,0 0 0 0 0,0 0 0 0 0,0 0 0 0 0,1 0 0 0 0,-1 0 0 0 0,0 0 0 0 0,0 0 0 0 0,0 0 0 0 0,0 0 0 0 0,0 0 0 0 0,0 0 0 0 0,0 0 0 0 0,0 0-1 0 0,0 0 1 0 0,0 0 0 0 0,0 0 0 0 0,0 0 0 0 0,0 0 0 0 0,0 0 0 0 0,0 0 0 0 0,0 0 0 0 0,0 0 0 0 0,0 1 0 0 0,0-1 0 0 0,0 0 0 0 0,0 0 0 0 0,0 0-1 0 0,0 0 1 0 0,0 0 0 0 0,0 0 0 0 0,0 0 0 0 0,0 0 0 0 0,0 0 0 0 0,0 0 0 0 0,0 0 0 0 0,0 6 505 0 0,-1 12-449 0 0,0-14 32 0 0,6 229 653 0 0,2-70-387 0 0,-7-159-388 0 0,0 4-57 0 0,0 0-1 0 0,0 0 1 0 0,-3 12-1 0 0,3-20 55 0 0,0 0-1 0 0,0 0 1 0 0,0 0-1 0 0,0 0 1 0 0,0 0-1 0 0,0 0 1 0 0,0 0-1 0 0,0 0 1 0 0,0 0-1 0 0,0 0 1 0 0,0 0-1 0 0,0 0 1 0 0,0 0-1 0 0,0 0 1 0 0,0 0-1 0 0,0 0 1 0 0,0 0-1 0 0,0 0 0 0 0,0 0 1 0 0,0 0-1 0 0,0 0 1 0 0,0 0-1 0 0,0 0 1 0 0,0 0-1 0 0,0 0 1 0 0,0 0-1 0 0,0 0 1 0 0,0 0-1 0 0,0 0 1 0 0,0 0-1 0 0,0 0 1 0 0,0 0-1 0 0,0 0 1 0 0,0 0-1 0 0,0 0 0 0 0,0 0 1 0 0,0 0-1 0 0,-1 1 1 0 0,1-1-1 0 0,0 0 1 0 0,0 0-1 0 0,0 0 1 0 0,0 0-1 0 0,0 0 1 0 0,0 0-1 0 0,0 0 1 0 0,0 0-1 0 0,0 0 1 0 0,0 0-1 0 0,0 0 1 0 0,0 0-1 0 0,0-1 0 0 0,0 1 1 0 0,-1 0-1 0 0,1 0 1 0 0,0 0-1 0 0,0 0 1 0 0,0 0-1 0 0,0 0 1 0 0,-1-4-3511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64 10943 0 0,'0'0'106'0'0,"0"1"0"0"0,0-1 0 0 0,0 0-1 0 0,0 0 1 0 0,0 0 0 0 0,0 0-1 0 0,1 0 1 0 0,-1 1 0 0 0,0-1 0 0 0,0 0-1 0 0,0 0 1 0 0,0 0 0 0 0,1 0-1 0 0,-1 0 1 0 0,0 0 0 0 0,0 0 0 0 0,0 0-1 0 0,0 0 1 0 0,1 0 0 0 0,-1 0 0 0 0,0 0-1 0 0,0 0 1 0 0,0 0 0 0 0,0 0-1 0 0,0 0 1 0 0,0 0 0 0 0,0 0 0 0 0,0 0-1 0 0,1 0 1 0 0,-1 0 0 0 0,0 0 0 0 0,0 0-1 0 0,1 0 1 0 0,8-3 1753 0 0,-3 2-777 0 0,6 2 388 0 0,8 0-61 0 0,13-5 17 0 0,-3 1-602 0 0,42-13-1 0 0,-20 4-639 0 0,0 2 0 0 0,1 2 0 0 0,58-1 0 0 0,-70 8-929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12959 0 0,'2'0'3076'0'0,"4"13"1123"0"0,4-4-3548 0 0,1-1 1 0 0,20 14 0 0 0,-19-15-412 0 0,-1 0 1 0 0,18 18 0 0 0,-3-7-760 0 0,-26-25-3900 0 0,0 3 2285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10191 0 0,'0'0'231'0'0,"7"11"1434"0"0,11 24 2490 0 0,-12-25-3765 0 0,-1 1 1 0 0,1-1-1 0 0,1 0 1 0 0,-1 0-1 0 0,2-1 1 0 0,12 14-1 0 0,-18-21-496 0 0,12 9 140 0 0,-14-11-89 0 0,0 1-1 0 0,0-1 1 0 0,1 0 0 0 0,-1 0-1 0 0,0 0 1 0 0,0 0 0 0 0,0 0-1 0 0,0 0 1 0 0,0 1 0 0 0,0-1-1 0 0,0 0 1 0 0,1 0 0 0 0,-1 0-1 0 0,0 0 1 0 0,0 0 0 0 0,1 0-1 0 0,-1 0 1 0 0,0 0 0 0 0,0 0-1 0 0,1 0 1 0 0,-1 0 0 0 0,0 0-1 0 0,1-1 1 0 0,-1 1 0 0 0,0 0-1 0 0,0 0 1 0 0,0 0 0 0 0,1 0-1 0 0,-1 0 1 0 0,0 0 0 0 0,0-1-1 0 0,0 1 1 0 0,0 0 0 0 0,0 0-1 0 0,0 0 1 0 0,0 0 0 0 0,0-1-1 0 0,1 1 1 0 0,-1 0 0 0 0,0 0-1 0 0,0-1 1 0 0,0 1 0 0 0,0 0-1 0 0,0 0 1 0 0,0 0 0 0 0,0 0-1 0 0,0 0 1 0 0,0 0 0 0 0,1 0 0 0 0,-1-1-1 0 0,0 1 1 0 0,0 0 0 0 0,0-1-1 0 0,0 1 1 0 0,0 0 0 0 0,-1 0-1 0 0,1-1 1 0 0,0 1 0 0 0,0 0-1 0 0,0 0 1 0 0,0-1 0 0 0,0-3-1299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3679 0 0,'1'-5'74'0'0,"1"-7"1462"0"0,-1 4 3049 0 0,0 15-126 0 0,1 15-2362 0 0,3 98 1510 0 0,0 18-2893 0 0,-10 40 56 0 0,-1 151-316 0 0,4-191-342 0 0,1 8 147 0 0,1-109-204 0 0,3 34-138 0 0,-1-65-575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11343 0 0,'2'5'273'0'0,"-1"0"0"0"0,0 0-1 0 0,1 0 1 0 0,-1 0 0 0 0,0 0-1 0 0,-1 8 1 0 0,4 14 996 0 0,0-4-372 0 0,-2-8-640 0 0,2-1 1 0 0,6 22-1 0 0,-6-31-1132 0 0</inkml:trace>
  <inkml:trace contextRef="#ctx0" brushRef="#br0" timeOffset="1">141 4 12463 0 0,'1'2'176'0'0,"1"0"0"0"0,0-1 0 0 0,-1 2 0 0 0,1-1 0 0 0,0 0-1 0 0,-1 1 1 0 0,0-1 0 0 0,1 1 0 0 0,-1-1 0 0 0,0 1 0 0 0,-1-1-1 0 0,1 1 1 0 0,1 4 0 0 0,2 6 796 0 0,-1-2-779 0 0,2-1 0 0 0,0 0 0 0 0,0 0 0 0 0,0 0 0 0 0,1 0 1 0 0,0-1-1 0 0,13 14 0 0 0,-3-4-1770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1889 5759 0 0,'-5'6'2207'0'0,"12"-10"2858"0"0,-6 3-4815 0 0,5 0 1537 0 0,-5 4-175 0 0,1 5-937 0 0,-1-3-406 0 0,2 0 498 0 0,-2-4-735 0 0,-1-1 0 0 0,1 0 0 0 0,-1 0 0 0 0,0 0 0 0 0,1 0 0 0 0,0 0 0 0 0,-1 0 0 0 0,1 0 0 0 0,0-1 0 0 0,-1 1 0 0 0,1 0 0 0 0,-1 0 0 0 0,0 0 0 0 0,1 0 0 0 0,0-1 0 0 0,20-8 626 0 0,-16 6-554 0 0,-1 1 1 0 0,1-1 0 0 0,0 1 0 0 0,0 1 0 0 0,0-1 0 0 0,9-1 0 0 0,58-8 98 0 0,-56 8-131 0 0,1 0 0 0 0,22-7-1 0 0,-16 3 71 0 0,-20 6-138 0 0,9-3 37 0 0,1 1 0 0 0,-1 1 0 0 0,1-1-1 0 0,16 2 1 0 0,10 2-18 0 0,-29 0-10 0 0,0 0 0 0 0,0-1 1 0 0,-1 0-1 0 0,1-1 0 0 0,-1 0 0 0 0,1 0 0 0 0,-1-1 0 0 0,11-3 1 0 0,-11 2 41 0 0,-6 1-35 0 0,1 0 1 0 0,0 0-1 0 0,1 2 1 0 0,-1-1-1 0 0,0 0 0 0 0,0 0 1 0 0,5 0-1 0 0,-1 1 40 0 0,13 1-56 0 0,-20 0-4 0 0,2 0 0 0 0,-1-1 0 0 0,-1 1 0 0 0,2-1 0 0 0,-1 0 0 0 0,0 0 0 0 0,0 0 0 0 0,0 0 0 0 0,0 0 0 0 0,0 0 0 0 0,0-1 0 0 0,1 1 0 0 0,-2-1 0 0 0,2 0 0 0 0,-2 1 0 0 0,4-2 0 0 0,-2 0 9 0 0,-1 0 0 0 0,2 1 1 0 0,-1 0-1 0 0,1-1 0 0 0,-1 1 0 0 0,5-1 0 0 0,-6 2-9 0 0,-2 1 0 0 0,0 1 0 0 0,0 0 0 0 0,0-1 0 0 0,0 4 0 0 0,1-5 0 0 0,1-5 0 0 0,-1 4 0 0 0,-2-19 62 0 0,-5-29 1 0 0,-1-5-60 0 0,-1-50 152 0 0,1 46 354 0 0,-1 1-50 0 0,7 47-427 0 0,1 0 0 0 0,0-10-1 0 0,1-2-1 0 0,-1 3-30 0 0,8-7 0 0 0,-2 6 0 0 0,-6 17 0 0 0,4-7 0 0 0,-5 7 0 0 0,1 4 0 0 0,0-1 0 0 0,0 0 0 0 0,0 0 0 0 0,0 0 0 0 0,0 0 0 0 0,0 0 0 0 0,0 0 0 0 0,0 0 0 0 0,1 0 0 0 0,-1 0 0 0 0,0 0 0 0 0,0 0 0 0 0,0 0 0 0 0,0 0 0 0 0,0 0 0 0 0,0 0 0 0 0,0-1 0 0 0,0 1 0 0 0,0 0 0 0 0,0 0 0 0 0,0 0 0 0 0,0 0 0 0 0,0 0 0 0 0,1 0 0 0 0,-1 0 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0,0 0 0 0 0,0 0 0 0 0,0 0 0 0 0,0 0 0 0 0,-1 0 0 0 0,1 0 0 0 0,2-5 0 0 0,0 4 0 0 0,-3 1 0 0 0,13-7 64 0 0,-8 3-58 0 0,1 0 0 0 0,-1 1 0 0 0,1 1-1 0 0,0-2 1 0 0,0 2 0 0 0,0-1 0 0 0,1 1 0 0 0,-1 0 0 0 0,1 0-1 0 0,9-1 1 0 0,-4 1-6 0 0,1 1 0 0 0,-1 0 0 0 0,15 1 0 0 0,-21 0 0 0 0,-1 0 0 0 0,-3 0 0 0 0,-1 0 0 0 0,0 0 0 0 0,0 0 0 0 0,0 0 0 0 0,1 0 0 0 0,-1 0 0 0 0,0 0 0 0 0,1 0 0 0 0,-1 0 0 0 0,0 0 0 0 0,1 0 0 0 0,-1 0 0 0 0,0-1 0 0 0,1 1 0 0 0,-1 0 0 0 0,0 0 0 0 0,1 0 0 0 0,-1 0 0 0 0,0-1 0 0 0,0 1 0 0 0,0 0 0 0 0,0 0 0 0 0,0-1 0 0 0,0 1 0 0 0,1-1 0 0 0,3 0 0 0 0,-4-1 0 0 0,-5-3 0 0 0,5 4 1 0 0,0 0 0 0 0,0 1 0 0 0,0-1-1 0 0,-1 1 1 0 0,1-1 0 0 0,0 0 0 0 0,-1 1 0 0 0,1-1 0 0 0,0 0-1 0 0,0 0 1 0 0,0 1 0 0 0,0-1 0 0 0,0 0 0 0 0,0 1-1 0 0,0-1 1 0 0,0 0 0 0 0,0 0 0 0 0,0 0 0 0 0,1 0 0 0 0,5-20 29 0 0,-1 2-13 0 0,8-35-17 0 0,0-84 494 0 0,-10 87-377 0 0,-4-20 113 0 0,0 48-190 0 0,2-31-1 0 0,0 47-39 0 0,0 0 0 0 0,0-1 0 0 0,1 2 0 0 0,1-2 0 0 0,2-7 0 0 0,7-21 0 0 0,-11 27 0 0 0,-3 8 0 0 0,2 2 0 0 0,-2-1 0 0 0,-4 2 0 0 0,2 0 0 0 0,3-2 0 0 0,0 1 0 0 0,1-1 0 0 0,-1 0 0 0 0,0 0 0 0 0,1 0 0 0 0,0 0 0 0 0,-1 0 0 0 0,1 0 0 0 0,-1 0 0 0 0,0 0 0 0 0,0 0 0 0 0,1 0 0 0 0,-1-1 0 0 0,1 1 0 0 0,0 0 0 0 0,-1 0 0 0 0,1 0 0 0 0,-1 0 0 0 0,0 0 0 0 0,0-1 0 0 0,-5-1 0 0 0,-2 3 0 0 0,-1-1 0 0 0,-12 0 0 0 0,8 0 0 0 0,3 0 3 0 0,4 1 3 0 0,-1-1 0 0 0,1 0 0 0 0,-1-1 1 0 0,2 1-1 0 0,-2-2 0 0 0,1 1 0 0 0,0 0 0 0 0,0-1 0 0 0,-6-2 0 0 0,7 2 3 0 0,1 1 0 0 0,-1 0 1 0 0,0 0-1 0 0,-1 0 0 0 0,1 1 0 0 0,-9 0 0 0 0,12 0-9 0 0,-2 0 0 0 0,1 0 0 0 0,1 0 0 0 0,-2 1 0 0 0,-4 0 0 0 0,8-1 0 0 0,-1 1 0 0 0,1-1 0 0 0,-1 0 0 0 0,1 1 0 0 0,-1-1 0 0 0,1 0 0 0 0,-1 0 0 0 0,1 0 0 0 0,0 1 0 0 0,0-1 0 0 0,-1 0 0 0 0,1 0 0 0 0,-1 0 0 0 0,0 0 0 0 0,1 0 0 0 0,-1 0 0 0 0,1 0 0 0 0,-1 0 0 0 0,1 0 0 0 0,0 0 0 0 0,0 0 0 0 0,-1 0 0 0 0,0-1 0 0 0,1 1 0 0 0,-1 0 0 0 0,1 0 0 0 0,-1 0 0 0 0,1-1 0 0 0,0 1 0 0 0,-1 0 0 0 0,1-1 0 0 0,0 1 0 0 0,0 0 0 0 0,-1 0 0 0 0,1 0 0 0 0,0-1 0 0 0,-1 1 0 0 0,1-1 0 0 0,0 1 0 0 0,-1 0 0 0 0,1-1 0 0 0,0 1 0 0 0,0-1 0 0 0,0 0 0 0 0,-1 1 0 0 0,1 0 0 0 0,0 0 0 0 0,0-2 0 0 0,-4-8 0 0 0,0 1 0 0 0,3 6 0 0 0,0 0 0 0 0,0-1 0 0 0,1 1 0 0 0,0 0 0 0 0,0-7 0 0 0,1 2 0 0 0,-2-42 24 0 0,1-31 16 0 0,10-72 24 0 0,-6 78 126 0 0,-3 40 1 0 0,8-46 0 0 0,13-18-115 0 0,-14 40-12 0 0,-8 48-135 0 0,0 8 18 0 0,0 7 20 0 0,2 13-4536 0 0,-2-15 2775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82 4607 0 0,'1'-22'5037'0'0,"0"14"-3924"0"0,-1 0-1 0 0,0 0 1 0 0,-1-9 0 0 0,-1 1 1488 0 0,3 13-973 0 0,1 11-665 0 0,2 90 533 0 0,-1-37-1393 0 0,-7 87 0 0 0,1-94-90 0 0,3 14 107 0 0,1-26-1700 0 0,0-36-500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223 0 4143 0 0,'-1'3'670'0'0,"-2"-1"0"0"0,2 1 0 0 0,-1-1 0 0 0,0 0-1 0 0,0 0 1 0 0,-1 0 0 0 0,2 0 0 0 0,-2-1 0 0 0,1 1-1 0 0,-1 0 1 0 0,1-1 0 0 0,-1 0 0 0 0,1 1 0 0 0,-2-1-1 0 0,2 0 1 0 0,-4 0 0 0 0,-10 3 1433 0 0,-28 4 1 0 0,23-5-851 0 0,-34 4 328 0 0,52-6-1539 0 0,0 0-1 0 0,-1 0 1 0 0,1 0-1 0 0,0-1 1 0 0,0 1 0 0 0,1 1-1 0 0,-5 1 1 0 0,6-2-226 0 0,0 0 0 0 0,0 0 0 0 0,0 0 1 0 0,0-1-1 0 0,-1 1 0 0 0,1 0 0 0 0,1 0 0 0 0,-1 1 0 0 0,0-1 1 0 0,0-1-1 0 0,0 2 0 0 0,0-1 0 0 0,1 1 0 0 0,-1-2 0 0 0,1 2 1 0 0,-1-1-1 0 0,1 1 0 0 0,-1 0 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67 5495 0 0,'1'-3'471'0'0,"0"-1"0"0"0,0 0 0 0 0,0 1 0 0 0,-1 0 0 0 0,2-1-1 0 0,-1 1 1 0 0,1 0 0 0 0,-1 0 0 0 0,2 0 0 0 0,-2-1-1 0 0,1 2 1 0 0,6-7 0 0 0,-3 3 456 0 0,-3 4-218 0 0,-2 2-652 0 0,-1 0 0 0 0,1 0 1 0 0,0 0-1 0 0,0 0 0 0 0,0 0 0 0 0,0 0 1 0 0,0 0-1 0 0,0 0 0 0 0,0 0 1 0 0,-1 0-1 0 0,1 0 0 0 0,0-1 0 0 0,0 1 1 0 0,0 0-1 0 0,-1 0 0 0 0,1 0 1 0 0,0 0-1 0 0,0-1 0 0 0,0 1 0 0 0,0 0 1 0 0,-1 0-1 0 0,1 0 0 0 0,0-1 1 0 0,0 1-1 0 0,0 0 0 0 0,0 0 0 0 0,0 0 1 0 0,0 0-1 0 0,0 0 0 0 0,0 0 1 0 0,0 0-1 0 0,0-1 0 0 0,0 1 0 0 0,0 0 1 0 0,0 0-1 0 0,0 0 0 0 0,0-1 1 0 0,0 1-1 0 0,0 0 0 0 0,0 0 1 0 0,0-1-1 0 0,0 1 0 0 0,0 0 0 0 0,0 0 1 0 0,0 0-1 0 0,1-1 0 0 0,-1 1 1 0 0,0 0-1 0 0,0 0 0 0 0,0 0 0 0 0,0-1 1 0 0,0 1-1 0 0,1 0 0 0 0,-1 0 1 0 0,0 0-1 0 0,0 0 0 0 0,0 0 0 0 0,1 0 1 0 0,-1 0-1 0 0,0 0 0 0 0,0 0 1 0 0,0 0-1 0 0,0 0 0 0 0,0 0 0 0 0,0 0 1 0 0,0 0-1 0 0,1 0 0 0 0,-1 0 1 0 0,0-1 16 0 0,-1 1 0 0 0,1 0 0 0 0,0-1 0 0 0,-1 1 0 0 0,1 0 0 0 0,-1 0 0 0 0,0 0 0 0 0,1-1 1 0 0,-1 1-1 0 0,0 0 0 0 0,1 0 0 0 0,-1 0 0 0 0,1 0 0 0 0,0 0 0 0 0,-1 0 0 0 0,0 0 0 0 0,1 0 1 0 0,-1 1-1 0 0,0-1 0 0 0,1 0 0 0 0,-1 0 0 0 0,1 0 0 0 0,0 1 0 0 0,-1-1 0 0 0,0 1-26 0 0,0-1 0 0 0,0 1 0 0 0,0 0-1 0 0,1 0 1 0 0,0 0 0 0 0,-1-1 0 0 0,1 1 0 0 0,-1-1-1 0 0,1 1 1 0 0,-1 0 0 0 0,1 1 0 0 0,0-1-1 0 0,-1 0 1 0 0,0 3 8 0 0,1 0 0 0 0,0-1 1 0 0,0 1-1 0 0,-1 0 0 0 0,2-1 0 0 0,-1 7 0 0 0,3 4 62 0 0,-1-2 0 0 0,0 2-1 0 0,-1-2 1 0 0,0 2 0 0 0,-1-2-1 0 0,-3 21 1 0 0,2-24-50 0 0,-26 160 496 0 0,26-157-548 0 0,1 0 0 0 0,0 1 0 0 0,3 19 0 0 0,-3-31-16 0 0,0-1 1 0 0,0 0-1 0 0,0 1 0 0 0,0 0 1 0 0,0-1-1 0 0,0 1 0 0 0,1 0 1 0 0,-1-1-1 0 0,0 1 0 0 0,1-1 1 0 0,-1 0-1 0 0,0 1 0 0 0,1-1 1 0 0,-1 1-1 0 0,1 0 0 0 0,-1-1 0 0 0,1 1 1 0 0,-1-1-1 0 0,0 1 0 0 0,1-1 1 0 0,-1 0-1 0 0,1 1 0 0 0,0-1 1 0 0,0 0-1 0 0,0 0-4 0 0,-1 0 1 0 0,0 0-1 0 0,0 0 1 0 0,1 0-1 0 0,-1 0 0 0 0,1 0 1 0 0,0 0-1 0 0,-1 0 1 0 0,1 0-1 0 0,-1 0 0 0 0,1 0 1 0 0,-1 0-1 0 0,0 0 1 0 0,0 0-1 0 0,1 0 0 0 0,-1 0 1 0 0,1-1-1 0 0,-1 1 1 0 0,1 0-1 0 0,-1-1 0 0 0,1 1 1 0 0,-1 0-1 0 0,1-1 1 0 0,-1 1-1 0 0,0-1 0 0 0,0 0 1 0 0,4-3-410 0 0,-2 0 1 0 0,1 0 0 0 0,3-7-1 0 0,-2-1-5358 0 0,-2 6-319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46 4143 0 0,'-8'4'6116'0'0,"14"-4"-2174"0"0,14-8-616 0 0,-11 4-2561 0 0,0 0 0 0 0,1 0-1 0 0,0 1 1 0 0,0 0 0 0 0,13-2 0 0 0,-2 3-179 0 0,33 0 0 0 0,35-5-260 0 0,-82 7-263 0 0,2 0 78 0 0,0 0-1 0 0,16 2 0 0 0,-24-1-103 0 0,1-1 0 0 0,-1 1 0 0 0,0-1 0 0 0,1 0 0 0 0,0 0 0 0 0,-1 0 0 0 0,0 0-1 0 0,1 0 1 0 0,1-1 0 0 0,-2 1-242 0 0,0-1 0 0 0,0 1-1 0 0,-1-1 1 0 0,0 1 0 0 0,1-1-1 0 0,0 1 1 0 0,0 0 0 0 0,-1-1-1 0 0,1 1 1 0 0,0-1 0 0 0,-1 0-1 0 0,0 0 1 0 0,0 0 0 0 0,1 1-1 0 0,-1 0 1 0 0,1-3 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1170 2303 0 0,'16'-12'5550'0'0,"7"-11"-4390"0"0,2 2 0 0 0,1 1 0 0 0,49-31 0 0 0,93-35-118 0 0,-136 70-840 0 0,-2 0-1 0 0,49-37 1 0 0,49-51 385 0 0,121-78 917 0 0,-183 137-1049 0 0,-21 16-143 0 0,37-29 168 0 0,26-27-191 0 0,18 1-57 0 0,-96 68-76 0 0,2 1-1 0 0,38-13 1 0 0,-48 21-108 0 0,-3-1-14 0 0,-9 6-6 0 0,-1-2-1 0 0,17-8 1 0 0,21-11-4 0 0,-31 16 1 0 0,26-18 1 0 0,-11 7 36 0 0,8-6 47 0 0,-23 15-207 0 0,7-5-525 0 0,0 1 0 0 0,-2-2 0 0 0,25-21 0 0 0,-41 33 59 0 0,-5 3 415 0 0,1 0 0 0 0,-1 0 0 0 0,0 0 0 0 0,1-1 0 0 0,-1 1-1 0 0,0 0 1 0 0,1 0 0 0 0,-1 0 0 0 0,0-1 0 0 0,1 1 0 0 0,-1 0-1 0 0,0 0 1 0 0,0 0 0 0 0,1 0 0 0 0,-1 0 0 0 0,0-1 0 0 0,0 1-1 0 0,0 0 1 0 0,0-1 0 0 0,0 1 0 0 0,0 0 0 0 0,0-1 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232 59 6215 0 0,'-8'-25'4504'0'0,"8"24"-4339"0"0,-1-1 0 0 0,0 1 0 0 0,0 0-1 0 0,0 0 1 0 0,0 0 0 0 0,0 0 0 0 0,0 0-1 0 0,0 0 1 0 0,-1 1 0 0 0,1-1 0 0 0,0 0-1 0 0,0 0 1 0 0,-1 0 0 0 0,1 1 0 0 0,0-1-1 0 0,0 1 1 0 0,-1 0 0 0 0,1 0 0 0 0,-3-1-1 0 0,-3 0 386 0 0,-1 0 1 0 0,-13 1-1 0 0,2 0 135 0 0,9-2-183 0 0,1 1 1 0 0,-12-4-1 0 0,-11-3 418 0 0,28 8-894 0 0,0 0 1 0 0,-1 0 0 0 0,1 1 0 0 0,-1 0 0 0 0,1 0 0 0 0,0-1 0 0 0,0 1 0 0 0,0 1 0 0 0,0 0 0 0 0,0-1 0 0 0,1 1 0 0 0,-1 0-1 0 0,0 0 1 0 0,1 1 0 0 0,-7 4 0 0 0,10-7-26 0 0,0 1 1 0 0,-1-1-1 0 0,1 0 0 0 0,0 0 1 0 0,0 1-1 0 0,0-1 0 0 0,0 0 0 0 0,0 1 1 0 0,0-1-1 0 0,0 0 0 0 0,0 1 0 0 0,0-1 1 0 0,0 0-1 0 0,0 0 0 0 0,0 0 0 0 0,0 0 1 0 0,0 1-1 0 0,0-1 0 0 0,0 0 0 0 0,0 1 1 0 0,0-1-1 0 0,1 0 0 0 0,-1 0 1 0 0,0 1-1 0 0,0-1 0 0 0,0 0 0 0 0,0 1 1 0 0,1-1-1 0 0,-1 0 0 0 0,0 0 0 0 0,0 1 1 0 0,1-1-1 0 0,-1 0 0 0 0,0 0 0 0 0,0 0 1 0 0,0 0-1 0 0,0 0 0 0 0,0 0 0 0 0,1 0 1 0 0,-1 0-1 0 0,0 0 0 0 0,1 0 1 0 0,-1 0-1 0 0,0 0 0 0 0,1 0 0 0 0,13 6 68 0 0,-13-6-68 0 0,6 3 57 0 0,-1-2 0 0 0,1 0 0 0 0,0 0-1 0 0,-1 0 1 0 0,2-1 0 0 0,9-1 0 0 0,1 0 0 0 0,22-5-1 0 0,-27 2-57 0 0,16-6 0 0 0,-11 4 0 0 0,38-13 64 0 0,-56 19-64 0 0,0 0 0 0 0,0 1 0 0 0,0-1 0 0 0,0 0 0 0 0,0 0 0 0 0,1 0 0 0 0,-1 0 0 0 0,0 0 0 0 0,0 1 0 0 0,0-1 0 0 0,0 0 0 0 0,0 0 0 0 0,0 0 0 0 0,0 1 0 0 0,0-1 0 0 0,0 0 0 0 0,0 0 0 0 0,0 0 0 0 0,0 0 0 0 0,0 0 0 0 0,0 0 0 0 0,0 0 0 0 0,0 0 0 0 0,0 0 0 0 0,0 1 0 0 0,0-1 0 0 0,0 0 0 0 0,0 0 0 0 0,0 0 0 0 0,0 1 0 0 0,0-1 0 0 0,-1 0 0 0 0,1 0 0 0 0,0 0 0 0 0,0 0 0 0 0,0 0 0 0 0,0 1 0 0 0,0-1 0 0 0,0 0 0 0 0,-3 7 0 0 0,-7 12 46 0 0,4-8 45 0 0,0 1 1 0 0,1 0-1 0 0,0 0 0 0 0,-4 18 1 0 0,-27 115 863 0 0,16-68-482 0 0,17-63-345 0 0,-1-1 0 0 0,-1 1 0 0 0,-7 14 0 0 0,12-27-165 0 0,0-1 1 0 0,0 1-1 0 0,0-1 0 0 0,0 1 1 0 0,0-1-1 0 0,0 1 1 0 0,0-1-1 0 0,0 1 0 0 0,0-1 1 0 0,0 0-1 0 0,0 0 0 0 0,0 1 1 0 0,0-1-1 0 0,0 1 1 0 0,0-1-1 0 0,1 1 0 0 0,-1-1 1 0 0,0 1-1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0 455 0 0,'0'1'439'0'0,"0"0"-1"0"0,0-1 0 0 0,0 1 1 0 0,0-1-1 0 0,0 0 0 0 0,0 1 1 0 0,0-1-1 0 0,0 1 0 0 0,1 0 1 0 0,-1-1-1 0 0,0 1 0 0 0,1-1 1 0 0,-1 1-1 0 0,0-1 0 0 0,1 1 0 0 0,8 5 3095 0 0,15 1-2127 0 0,-6-2-406 0 0,-3 2-466 0 0,9 4 162 0 0,-22-10-640 0 0,0-1-1 0 0,-1 0 1 0 0,1 1-1 0 0,0-1 1 0 0,-1 0 0 0 0,1 0-1 0 0,0 0 1 0 0,-1 0-1 0 0,1 0 1 0 0,0-1-1 0 0,-1 1 1 0 0,1 0 0 0 0,2-1-1 0 0,2-2 94 0 0,-5 3-68 0 0,1 0-1 0 0,-2-1 1 0 0,2 0-1 0 0,-1 1 1 0 0,0 0-1 0 0,1-1 1 0 0,-2 1 0 0 0,1-1-1 0 0,1 0 1 0 0,-1 0-1 0 0,0 0 1 0 0,-1 0-1 0 0,1 1 1 0 0,0-2-1 0 0,0 1 1 0 0,0 0 0 0 0,0 0-1 0 0,-1 0 1 0 0,2-2-1 0 0,-1 2 150 0 0,-1-1 318 0 0,-3 3-166 0 0,2 0-363 0 0,0-1 24 0 0,0 1 1 0 0,0-1-1 0 0,0 0 0 0 0,1 1 1 0 0,-1-1-1 0 0,0 0 1 0 0,1 0-1 0 0,-1 1 0 0 0,0-1 1 0 0,0 0-1 0 0,1 0 1 0 0,-1 0-1 0 0,0 0 0 0 0,0 0 1 0 0,0 0-1 0 0,0-1 0 0 0,0 1 1 0 0,1 0-1 0 0,-1 0 1 0 0,0-1-1 0 0,0 1 0 0 0,0 0 1 0 0,0-1-1 0 0,1 1 1 0 0,0 0-1 0 0,-1-1 0 0 0,0 1 1 0 0,0-1-1 0 0,1 1 1 0 0,-1-1-1 0 0,0 0 0 0 0,1 0 1 0 0,0 1-1 0 0,0 0 0 0 0,-1-1 1 0 0,0-1-1 0 0,0 1 15 0 0,0 0-1 0 0,1 0 0 0 0,-1 1 0 0 0,1-1 1 0 0,-1 1-1 0 0,0-1 0 0 0,-1 0 1 0 0,1 0-1 0 0,1 1 0 0 0,-1-1 1 0 0,0 1-1 0 0,0 0 0 0 0,-1 0 1 0 0,2-1-1 0 0,-1 1 0 0 0,0 0 1 0 0,-1 0-1 0 0,1-1 0 0 0,1 1 1 0 0,-2 0-1 0 0,1 0 0 0 0,0 0 1 0 0,0 0-1 0 0,0 1 0 0 0,-2-1 1 0 0,-4 1 4 0 0,1 1 0 0 0,-1 1 0 0 0,-7 2 0 0 0,-3 1 18 0 0,9-3-32 0 0,-1 0-1 0 0,1 1 1 0 0,1 1 0 0 0,-1-1-1 0 0,0 1 1 0 0,1 0 0 0 0,-10 9-1 0 0,11-8-35 0 0,2-3-8 0 0,2-2 0 0 0,-1 1-1 0 0,1 1 1 0 0,-1-1 0 0 0,1 1 0 0 0,0-1-1 0 0,0 1 1 0 0,1-1 0 0 0,-2 1-1 0 0,1-1 1 0 0,2 2 0 0 0,-2-2-1 0 0,-1 6 1 0 0,2-5-4 0 0,-3 7 0 0 0,-2 17 0 0 0,5-24 0 0 0,1 1 0 0 0,0-1 0 0 0,-1 1 0 0 0,2 0 0 0 0,-1-1 0 0 0,0 0 0 0 0,1 1 0 0 0,0-1 0 0 0,0 4 0 0 0,0-5 3 0 0,1 0 1 0 0,-1 1-1 0 0,0-2 0 0 0,1 1 1 0 0,0 1-1 0 0,-1-2 1 0 0,1 1-1 0 0,0 0 0 0 0,-1-1 1 0 0,1 0-1 0 0,0 1 0 0 0,0 0 1 0 0,1-2-1 0 0,-2 1 0 0 0,2 1 1 0 0,-2-1-1 0 0,2 0 0 0 0,3-1 1 0 0,1 3 29 0 0,0-1 0 0 0,0-1 0 0 0,0 1-1 0 0,1-1 1 0 0,7 0 0 0 0,7-2 125 0 0,1-1-1 0 0,0 0 0 0 0,-1-3 1 0 0,33-8-1 0 0,-52 12-134 0 0,4-1 38 0 0,0 0 0 0 0,1-1 0 0 0,-2 1 0 0 0,13-8 0 0 0,-16 9-68 0 0,4-1-85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6 9959 0 0,'8'-1'895'0'0,"4"0"196"0"0,7 2 338 0 0,-15-1-1114 0 0,0 0 1 0 0,-1 1 0 0 0,1-1-1 0 0,0 1 1 0 0,-1 0 0 0 0,6 0-1 0 0,9 4 989 0 0,-10-4-686 0 0,-8-1-605 0 0,0 0 0 0 0,0 0 0 0 0,0 0 0 0 0,0 0 0 0 0,0 0 0 0 0,0 0 0 0 0,0 0-1 0 0,0-1 1 0 0,0 1 0 0 0,0 0 0 0 0,0 0 0 0 0,0 0 0 0 0,0 0 0 0 0,0 0 0 0 0,0 0 0 0 0,0 0 0 0 0,0 0 0 0 0,0 0 0 0 0,0 0 0 0 0,0 0 0 0 0,0 0 0 0 0,0 0 0 0 0,0 0 0 0 0,0 0-1 0 0,0 0 1 0 0,0-1 0 0 0,0 1 0 0 0,0 0 0 0 0,0 0 0 0 0,0 0 0 0 0,0 0 0 0 0,0 0 0 0 0,0 0 0 0 0,0 0 0 0 0,0 0 0 0 0,0 0 0 0 0,0 0 0 0 0,0 0 0 0 0,0 0 0 0 0,0 0 0 0 0,0 0-1 0 0,0 0 1 0 0,0 0 0 0 0,0 0 0 0 0,0 0 0 0 0,0 0 0 0 0,0 0 0 0 0,0 0 0 0 0,0 0 0 0 0,0 0 0 0 0,0 0 0 0 0,0 0 0 0 0,0 0 0 0 0,0 0 0 0 0,0 0 0 0 0,0 0 0 0 0,0 0 0 0 0,0 0-1 0 0,0 0 1 0 0,1 0 0 0 0,-1 0 0 0 0,0 0 0 0 0,0 0 0 0 0,0 0 0 0 0,0 0 0 0 0,0 0 0 0 0,0 0 0 0 0,0 0 0 0 0,-2 0 93 0 0,-1-1 1 0 0,1 0 0 0 0,-1 0-1 0 0,1 1 1 0 0,-1-1-1 0 0,1 1 1 0 0,-1 0-1 0 0,-3 0 1 0 0,-5-1 169 0 0,-10-2 279 0 0,6 1-271 0 0,2 1-1 0 0,-21-1 0 0 0,30 2-250 0 0,-1 1 0 0 0,0-1 0 0 0,0 1 0 0 0,1 0 0 0 0,-1 0 0 0 0,1 1 0 0 0,0-1 0 0 0,0 1 0 0 0,-1 0 0 0 0,1 0 0 0 0,-6 4 0 0 0,4-2-11 0 0,2 0 1 0 0,-1 0-1 0 0,0 0 1 0 0,-3 6-1 0 0,6-8-15 0 0,0 0 0 0 0,2-1 1 0 0,-2 2-1 0 0,0-1 0 0 0,1 0 0 0 0,1 0 1 0 0,-1 0-1 0 0,0 1 0 0 0,0-1 0 0 0,0 0 1 0 0,0 1-1 0 0,1-1 0 0 0,-1 5 0 0 0,6 13 54 0 0,-4-16-47 0 0,0 1 0 0 0,0-1 0 0 0,0 8 1 0 0,0 20-4 0 0,0-19-12 0 0,-1 0 1 0 0,0 0 0 0 0,-1 0 0 0 0,-4 20 0 0 0,-11 24 22 0 0,-7 31 20 0 0,22-81-42 0 0,0-1 0 0 0,0 0 0 0 0,0 0 0 0 0,1 1 0 0 0,0 0 0 0 0,0-1 0 0 0,1 0 0 0 0,0 1 0 0 0,0-1 0 0 0,0 1 0 0 0,1-2 0 0 0,3 9 0 0 0,-2-6 0 0 0,1-2 0 0 0,1 1 0 0 0,-1-1 0 0 0,11 12 0 0 0,-14-18 6 0 0,0 1-1 0 0,0 0 0 0 0,0 0 1 0 0,0 0-1 0 0,1 0 1 0 0,-2-1-1 0 0,2 0 0 0 0,0 1 1 0 0,-1-1-1 0 0,0 1 1 0 0,0-1-1 0 0,1 1 0 0 0,-1-1 1 0 0,0 0-1 0 0,1 0 0 0 0,0 0 1 0 0,-2 0-1 0 0,2 0 1 0 0,0 0-1 0 0,-1 0 0 0 0,0-1 1 0 0,1 1-1 0 0,-1-1 1 0 0,0 1-1 0 0,1-1 0 0 0,1 0 1 0 0,5-3 53 0 0,-1 0 1 0 0,-1 0-1 0 0,12-9 1 0 0,-6 5-5 0 0,-11 6-22 0 0,1 1 1 0 0,1 1-1 0 0,-2-1 1 0 0,1-1-1 0 0,0 2 1 0 0,0-1-1 0 0,0 0 1 0 0,0 1-1 0 0,0 0 1 0 0,0-1 0 0 0,3 1-1 0 0,-4 0-26 0 0,0 0 1 0 0,0 0-1 0 0,0 0 1 0 0,0 1-1 0 0,-1-1 1 0 0,1 0-1 0 0,0 0 1 0 0,0 0-1 0 0,0 0 1 0 0,-1 1-1 0 0,1-1 1 0 0,-1 1-1 0 0,1-1 1 0 0,0 1-1 0 0,-1-1 1 0 0,1 1-1 0 0,0 0 1 0 0,-1-1-1 0 0,1 0 0 0 0,0 1 1 0 0,-1 0-1 0 0,0-1 1 0 0,0 1-1 0 0,1 0 1 0 0,-1 0-1 0 0,1-1 1 0 0,-1 1-1 0 0,0 0 1 0 0,0 0-1 0 0,1 0 1 0 0,-1 1-1 0 0,6 8 58 0 0,-5-10-84 0 0,-1 1-1 0 0,1-1 1 0 0,-1 1 0 0 0,1 0 0 0 0,-1 0 0 0 0,1 0-1 0 0,-1-1 1 0 0,1 0 0 0 0,-1 1 0 0 0,0 0-1 0 0,1 0 1 0 0,-1 2 0 0 0,0-3-132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7655 0 0,'4'-6'2155'0'0,"2"-1"1041"0"0,-5 7-3100 0 0,0 0 0 0 0,0 0-1 0 0,-1 1 1 0 0,0-1 0 0 0,1 0-1 0 0,-1 0 1 0 0,1 0 0 0 0,0 1-1 0 0,-1-1 1 0 0,1 0 0 0 0,0 0-1 0 0,-1 1 1 0 0,0-1-1 0 0,0 0 1 0 0,1 0 0 0 0,-1 0-1 0 0,1 1 1 0 0,-1-1 0 0 0,1 2-1 0 0,13 11 743 0 0,1-2 1 0 0,0 0-1 0 0,1 0 0 0 0,0-1 0 0 0,24 10 1 0 0,-11-9-553 0 0,2-1 1 0 0,30 6-1 0 0,22 7 111 0 0,-68-18-327 0 0,0 0 0 0 0,-1 2 1 0 0,21 12-1 0 0,8 8 46 0 0,54 33-73 0 0,-76-48-45 0 0,0-1 0 0 0,41 12 0 0 0,-2-3 40 0 0,88 40 0 0 0,-24 5 201 0 0,22 11-63 0 0,-112-58-131 0 0,0 2 0 0 0,50 39 0 0 0,-80-55-44 0 0,15 7 36 0 0,-1-1 0 0 0,1 1 0 0 0,0-2 0 0 0,25 8 0 0 0,26 11 140 0 0,-56-22-181 0 0,-10-4-25 0 0,1 0 0 0 0,-1 0 0 0 0,1 1 0 0 0,-1-1-1 0 0,1 1 1 0 0,-1-1 0 0 0,7 8 0 0 0,-9-5-1864 0 0,-3-3-86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30 285 7279 0 0,'-1'2'711'0'0,"0"0"0"0"0,-1-1 1 0 0,0 2-1 0 0,2-1 0 0 0,-1 0 0 0 0,-2 2 0 0 0,0 4 4032 0 0,3-8-4706 0 0,0 0 0 0 0,0 0 0 0 0,0 0 0 0 0,0 0-1 0 0,0 0 1 0 0,0 0 110 0 0,0 0-110 0 0,0 0 0 0 0,0 0 0 0 0,0 0 0 0 0,0 1-1 0 0,0-1 1 0 0,0 0 0 0 0,0 0 0 0 0,1 0 0 0 0,-1 0-1 0 0,0 0 1 0 0,0 0 0 0 0,0 0 0 0 0,0 0 0 0 0,0 0 0 0 0,0 0-1 0 0,0 0 1 0 0,0 0 0 0 0,0 0 0 0 0,0 0 0 0 0,0 0-1 0 0,0 0 1 0 0,0 0 0 0 0,0 0 0 0 0,0 0 0 0 0,0 0-1 0 0,0 0 1 0 0,0 0 0 0 0,1 0 0 0 0,-1 0 0 0 0,0-1-1 0 0,0 1 1 0 0,0 0 110 0 0,0 0-110 0 0,0 0 0 0 0,0 0 0 0 0,0 0 0 0 0,0 0 0 0 0,0 0-1 0 0,0 0 1 0 0,0 0 0 0 0,0 0 0 0 0,0 0 0 0 0,0 0-1 0 0,0 0 1 0 0,0 0 0 0 0,0 0 0 0 0,0 0 0 0 0,0 0-1 0 0,0-1 1 0 0,0 2 186 0 0,-18 19 938 0 0,21-26-846 0 0,0 0-1 0 0,3-13 1 0 0,-5 15-235 0 0,16-42 704 0 0,-11 31-684 0 0,2 0 0 0 0,11-19 1 0 0,5-7-7 0 0,-15 23-20 0 0,-3 8-26 0 0,8-24 0 0 0,-9 20-36 0 0,5-16-2 0 0,-10 29-9 0 0,0 1 0 0 0,0 0-1 0 0,0 0 1 0 0,0 0 0 0 0,0-1 0 0 0,0 1 0 0 0,0 0 0 0 0,0 0 0 0 0,0 0 0 0 0,0 0 0 0 0,0 0-1 0 0,0 0 1 0 0,0 0 0 0 0,0 0 0 0 0,0-1 0 0 0,0 1 0 0 0,0 0 0 0 0,0 0 0 0 0,0 0 0 0 0,0-1-1 0 0,0 1 1 0 0,0 0 0 0 0,0 0 0 0 0,0 0 0 0 0,0 0 0 0 0,0-1 0 0 0,1 1 0 0 0,-1 0 0 0 0,0 0-1 0 0,0 0 1 0 0,0 0 0 0 0,0 0 0 0 0,1 0 0 0 0,-1 0 0 0 0,0 0 0 0 0,0-1 0 0 0,0 1 0 0 0,1 0-1 0 0,-1 9 19 0 0,-1 36-19 0 0,-1-20 0 0 0,2 31 0 0 0,0-26 0 0 0,0-23 0 0 0,0 0 0 0 0,1-1 0 0 0,0 1 0 0 0,1 0 0 0 0,-1 0 0 0 0,1-1 0 0 0,1 0 0 0 0,-1 1 0 0 0,1-1 0 0 0,0 0 0 0 0,5 8 0 0 0,-7-13 1 0 0,-1 0 0 0 0,1-1 0 0 0,-1 1 0 0 0,1 0-1 0 0,0 0 1 0 0,-1-1 0 0 0,0 1 0 0 0,1 0 0 0 0,0 0 0 0 0,-1-1 0 0 0,1 0 0 0 0,0 1-1 0 0,0-1 1 0 0,-1 1 0 0 0,1-1 0 0 0,1 1 0 0 0,-1-1 0 0 0,-1 0 0 0 0,1 0 1 0 0,-1 0-1 0 0,1 0 0 0 0,-1 0 1 0 0,0-1-1 0 0,0 1 0 0 0,1 0 1 0 0,-1 0-1 0 0,0 0 0 0 0,1 0 1 0 0,-1-1-1 0 0,1 1 0 0 0,-1 0 1 0 0,0-1-1 0 0,1 1 0 0 0,-1 0 1 0 0,0 0-1 0 0,1 0 0 0 0,-1 0 1 0 0,0-1-1 0 0,0 1 0 0 0,0 0 1 0 0,0-1-1 0 0,0 0 0 0 0,3-3 13 0 0,-1 0 0 0 0,-1-1 1 0 0,0 0-1 0 0,2-7 0 0 0,-2 2-6 0 0,42-109 533 0 0,-30 84-434 0 0,15-56 261 0 0,-27 90-887 0 0,-2 6-714 0 0,-1 8-1432 0 0,1-10 818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8 2759 0 0,'-1'-7'14679'0'0,"-3"6"-13862"0"0,4 1-756 0 0,0 0 0 0 0,0 0 0 0 0,-1 1 1343 0 0,1-1-1343 0 0,0 0 0 0 0,0 0 0 0 0,0 0 0 0 0,0 0 0 0 0,0 0 0 0 0,0 0 0 0 0,0 0 0 0 0,0 1 0 0 0,0-1 0 0 0,0 0 0 0 0,0 0 0 0 0,0 0 1 0 0,0 1 1341 0 0,0-1-1342 0 0,0 0 0 0 0,0 0 0 0 0,0 0 0 0 0,0 0 0 0 0,0 0 0 0 0,1 0 0 0 0,0 2 1664 0 0,-4 6-4090 0 0,1-5 1074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8575 0 0,'1'12'15981'0'0,"1"-12"-17091"0"0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194 111 455 0 0,'1'0'0'0'0,"6"-9"6701"0"0,-1-7-4374 0 0,-4 10-779 0 0,-1 3-1132 0 0,-1 1 0 0 0,0-1-1 0 0,0 1 1 0 0,0-1 0 0 0,0 1-1 0 0,0-1 1 0 0,-1 1 0 0 0,1-1-1 0 0,-1 1 1 0 0,0-1 0 0 0,1 1-1 0 0,-1-1 1 0 0,0 1 0 0 0,-2-5 0 0 0,-6-16 1308 0 0,9 22-1676 0 0,0 0-1 0 0,0 1 0 0 0,0 0 1 0 0,-1-1-1 0 0,1 0 1 0 0,0 0-1 0 0,0 0 0 0 0,0 1 1 0 0,0-1-1 0 0,-1 1 1 0 0,1 0-1 0 0,-1-1 0 0 0,1 0 1 0 0,-1 1-1 0 0,1-1 1 0 0,-1 0-1 0 0,0 1 0 0 0,1-1 1 0 0,0 1-1 0 0,-1 0 1 0 0,1 0-1 0 0,-1 0 0 0 0,0-1 1 0 0,1 1-1 0 0,-1 0 0 0 0,0-1 1 0 0,1 1-1 0 0,-1 0 1 0 0,1 0-1 0 0,-1 0 0 0 0,0-1 1 0 0,0 1-1 0 0,0 0 1 0 0,1 0-1 0 0,-2 1 0 0 0,-1-1 96 0 0,-1 1 0 0 0,1 0-1 0 0,0-1 1 0 0,0 2-1 0 0,0-1 1 0 0,-4 2-1 0 0,5-2-72 0 0,1 1 0 0 0,-1-1 0 0 0,0 0 0 0 0,1 1 0 0 0,0 0-1 0 0,-1-1 1 0 0,0 1 0 0 0,2 0 0 0 0,-3 1 0 0 0,-9 11-6 0 0,7-9 25 0 0,0 0 0 0 0,0 0 0 0 0,-7 10 0 0 0,8-10-24 0 0,0-1 1 0 0,0 1-1 0 0,-1-1 1 0 0,1 1 0 0 0,-7 4-1 0 0,-14 14 90 0 0,21-20-146 0 0,2 0 0 0 0,-1 1-1 0 0,0 0 1 0 0,1-1 0 0 0,-3 5 0 0 0,1 0-9 0 0,1 0 0 0 0,0 0 0 0 0,1 1 0 0 0,-3 12 0 0 0,4-19 0 0 0,1-1 0 0 0,0 1 0 0 0,0-2 0 0 0,0 2 0 0 0,0-1 0 0 0,0 1 0 0 0,0-1 0 0 0,0 0 0 0 0,1 0 0 0 0,-1 1 0 0 0,0-1 0 0 0,1 0 0 0 0,-1 0 0 0 0,1 1 0 0 0,-1-1 0 0 0,1 1 0 0 0,1 1 0 0 0,0-2 0 0 0,0 1 0 0 0,0 0 0 0 0,0-1 0 0 0,4 4 0 0 0,8 7 0 0 0,15 8 0 0 0,-28-20 1 0 0,0 2 0 0 0,0-1-1 0 0,1 0 1 0 0,-1 0 0 0 0,0 0 0 0 0,1 0 0 0 0,0 0-1 0 0,-1 0 1 0 0,1-1 0 0 0,-1 1 0 0 0,0-1-1 0 0,1 0 1 0 0,0 1 0 0 0,-1-1 0 0 0,2 1-1 0 0,-1-1 1 0 0,-1 0 0 0 0,1 0 0 0 0,0 0 0 0 0,-1 0-1 0 0,3-1 1 0 0,-2 0 3 0 0,2 1 0 0 0,-2-1 0 0 0,1 0 0 0 0,-1 0 0 0 0,1-1 0 0 0,0 1 0 0 0,-1 0-1 0 0,0-1 1 0 0,1 1 0 0 0,-1-1 0 0 0,4-4 0 0 0,-1 1 33 0 0,-1 2-23 0 0,0-1-1 0 0,-1 1 1 0 0,-1-1 0 0 0,2 1-1 0 0,-2 0 1 0 0,1-1-1 0 0,-1-1 1 0 0,1 1-1 0 0,-1 0 1 0 0,0 0-1 0 0,0 0 1 0 0,1-5-1 0 0,9-28 598 0 0,-8 27-164 0 0,-3 8-373 0 0,0 1 0 0 0,-1-1 0 0 0,0-1 0 0 0,1 2 0 0 0,-1-1-1 0 0,1 0 1 0 0,-1 0 0 0 0,1-2 0 0 0,-1 1-46 0 0,0 1-1 0 0,-1 0 1 0 0,1 0 0 0 0,0 1-1 0 0,-1-2 1 0 0,1 1 0 0 0,-1 1 0 0 0,1-2-1 0 0,0 1 1 0 0,-1 1 0 0 0,0-2-1 0 0,-1 2 1 0 0,1-1 0 0 0,-2-2-1 0 0,0 0 64 0 0,-1 0 1 0 0,0 2-1 0 0,0-2 0 0 0,-7-3 0 0 0,4 2-66 0 0,-10-11-2911 0 0,16 16 2609 0 0,0 0 0 0 0,1-1-1 0 0,-1 0 1 0 0,1 0 0 0 0,0 0-1 0 0,-1 1 1 0 0,1-1 0 0 0,-1 1-1 0 0,1-1 1 0 0,-1 0-1 0 0,1 0 1 0 0,-1 0 0 0 0,1 0-1 0 0,0 1 1 0 0,0-1 0 0 0,0 0-1 0 0,-1 0 1 0 0,1 0-1 0 0,0 0 1 0 0,0 0 0 0 0,0 1-1 0 0,1-2 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18 3223 0 0,'-5'-4'7511'0'0,"4"4"-7283"0"0,-9 0 2483 0 0,5 1-561 0 0,5-2-1905 0 0,-1 1 0 0 0,1-1 0 0 0,-1 1 0 0 0,1 0 0 0 0,-1 0 0 0 0,1-1-1 0 0,-1 1 1 0 0,1-1 0 0 0,0 0 0 0 0,-1 1 0 0 0,1-1 0 0 0,0 0 0 0 0,0 1 0 0 0,0-1-1 0 0,0-3 772 0 0,2 9-330 0 0,0-1-245 0 0,0-1-226 0 0,-1 0 0 0 0,1 0 1 0 0,0 0-1 0 0,-1-1 0 0 0,5 6 0 0 0,-5-8-194 0 0,0 1 0 0 0,0 0 0 0 0,-1-1 0 0 0,1 1 0 0 0,0 0-1 0 0,0-1 1 0 0,0 1 0 0 0,0-1 0 0 0,-1 1 0 0 0,1-1 0 0 0,0 0 0 0 0,1 0 0 0 0,-1 0 0 0 0,-1 0 0 0 0,1 0-1 0 0,0 0 1 0 0,1 0 0 0 0,-1 0 0 0 0,-1 0 0 0 0,1 0 0 0 0,0 0 0 0 0,0 0 0 0 0,1 0 0 0 0,0-1-1 0 0,17-4 184 0 0,6 0-17 0 0,3-6-111 0 0,-27 10-71 0 0,0 1 1 0 0,0-1-1 0 0,-1 0 0 0 0,1 0 0 0 0,0 0 1 0 0,0 1-1 0 0,0 0 0 0 0,0-1 1 0 0,-1-1-1 0 0,1 1 0 0 0,0 0 0 0 0,0 0-4 0 0,0 0 3 0 0,-1 0 1 0 0,1 0-1 0 0,-1 1 0 0 0,1-1 0 0 0,0 1 1 0 0,0 0-1 0 0,0 0 0 0 0,0-1 1 0 0,0 1-1 0 0,-1-1 0 0 0,1 1 0 0 0,0 0 1 0 0,0 0-1 0 0,1-1 0 0 0,-2 1-4 0 0,0 1 0 0 0,0-1 0 0 0,0 0 0 0 0,0 0 0 0 0,0 0 0 0 0,1 1 0 0 0,-1-1 0 0 0,0 0 0 0 0,0 0 0 0 0,0 1 0 0 0,1-1 0 0 0,-1 0 0 0 0,0 0 0 0 0,0 0 0 0 0,0 0 0 0 0,0 0 0 0 0,0 1 0 0 0,0-1 0 0 0,1 0 0 0 0,-1 0 0 0 0,0 1 0 0 0,0-1 0 0 0,0 0 0 0 0,0 1 0 0 0,0-1 0 0 0,0 0 0 0 0,0 1 0 0 0,0-1 0 0 0,0 0 0 0 0,-1 1 0 0 0,1-1 0 0 0,-2 15 0 0 0,2-8 0 0 0,0-2 14 0 0,-1 1 1 0 0,0 0-1 0 0,-2 6 0 0 0,2-6-12 0 0,-1 0 0 0 0,1 0-1 0 0,0 6 1 0 0,-3 41-2 0 0,2-28 0 0 0,2-18 0 0 0,-1 0 0 0 0,1 0 0 0 0,0 8 0 0 0,1-10 0 0 0,-1 1 0 0 0,-1 0 0 0 0,-1 9 0 0 0,0-1 0 0 0,-9 79-64 0 0,10-83 64 0 0,0-5 0 0 0,1-1 0 0 0,-1 1 0 0 0,0 0 0 0 0,1-1 0 0 0,-2 1 0 0 0,0-1 0 0 0,-1 6 0 0 0,-10 23 0 0 0,12-24-14 0 0,1-8 11 0 0,0-1 1 0 0,0 1-1 0 0,0 0 1 0 0,-1 0-1 0 0,1 0 1 0 0,0 0-1 0 0,0-1 1 0 0,-1 1-1 0 0,1 0 1 0 0,0 0-1 0 0,-1 0 1 0 0,1 0-1 0 0,-1 0 1 0 0,0-1 0 0 0,1 1-1 0 0,0-1 1 0 0,-1 1-1 0 0,1 0 1 0 0,-2 1-1 0 0,-4 4 3 0 0,0 3 0 0 0,2-8 96 0 0,2-1 1 0 0,-2 1-1 0 0,2 0 0 0 0,-1-1 1 0 0,0 1-1 0 0,0-1 0 0 0,0 0 0 0 0,1 0 1 0 0,-2 0-1 0 0,2-1 0 0 0,-2 1 1 0 0,2-1-1 0 0,-6 0 0 0 0,-18-4 508 0 0,23 5-592 0 0,1 1-1 0 0,-2-1 0 0 0,2 1 1 0 0,-1 0-1 0 0,1 0 1 0 0,-6 1-1 0 0,8-2-20 0 0,0 0-1 0 0,-1 1 1 0 0,1-1 0 0 0,0 0-1 0 0,0 0 1 0 0,0 0 0 0 0,0 0-1 0 0,0 1 1 0 0,-1-1-1 0 0,1 0 1 0 0,0 0 0 0 0,0 1-1 0 0,0-1 1 0 0,-1 0 0 0 0,1 0-1 0 0,0 1 1 0 0,0-1 0 0 0,0 0-1 0 0,0 0 1 0 0,-1 0-1 0 0,1 0 1 0 0,0 0 0 0 0,0 1-1 0 0,0-1 1 0 0,0 0 0 0 0,0 1-1 0 0,0-1 1 0 0,0 0-1 0 0,0 1 1 0 0,0-1 0 0 0,0 0-1 0 0,0 1 1 0 0,0-1 0 0 0,0 0-1 0 0,0 1 1 0 0,0-1 0 0 0,1 0-1 0 0,-1 0 1 0 0,0 0-1 0 0,0 0 1 0 0,0 0 0 0 0,0 1-1 0 0,1-1 1 0 0,-1 0 0 0 0,0 0-1 0 0,0 1 1 0 0,6 2-2601 0 0,1-3-4421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87 5063 0 0,'-1'0'353'0'0,"0"-1"-1"0"0,0 0 0 0 0,0-1 1 0 0,0 2-1 0 0,0-1 0 0 0,0 0 0 0 0,1 0 1 0 0,-1-1-1 0 0,0 2 0 0 0,0-2 0 0 0,0 1 1 0 0,1-1-1 0 0,-1 1 0 0 0,1-1 1 0 0,-8-11 2649 0 0,16 18 610 0 0,-6-4-3499 0 0,1 1-1 0 0,-1-1 1 0 0,1 0-1 0 0,0-1 0 0 0,-1 1 1 0 0,2 0-1 0 0,-2 0 1 0 0,2-1-1 0 0,-2 1 1 0 0,6-1-1 0 0,85-10 1293 0 0,45-3-418 0 0,33 0-460 0 0,-25 2-202 0 0,-83 11-251 0 0,-44 1-63 0 0,-2-1 0 0 0,2 0 0 0 0,-2-1 0 0 0,2-2 0 0 0,17-4 0 0 0,-18 3-11 0 0,-12 3-5 0 0,-1 1 0 0 0,1-2 0 0 0,9-3 0 0 0,-12 4-363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92 296 6559 0 0,'-1'-9'633'0'0,"0"0"-1"0"0,1-1 0 0 0,0 0 0 0 0,1 1 0 0 0,2-12 0 0 0,0-5 247 0 0,-1 5-67 0 0,0-8 245 0 0,0 1 0 0 0,-2-1-1 0 0,-3-29 1 0 0,3 55-893 0 0,-1 0-1 0 0,1 0 1 0 0,-1 0-1 0 0,0 0 1 0 0,0 1 0 0 0,0-2-1 0 0,0 2 1 0 0,0-1 0 0 0,-1 1-1 0 0,-2-6 1 0 0,3 8-135 0 0,1 0 0 0 0,-1 0 0 0 0,1 0 0 0 0,0 1 0 0 0,-1-1 0 0 0,1 0 0 0 0,0 0 0 0 0,0 1 0 0 0,0-1 0 0 0,0 0 0 0 0,-1 0 0 0 0,1 1 0 0 0,0-1 0 0 0,0 0 0 0 0,-1 0 0 0 0,1 0 0 0 0,0 0 0 0 0,0 1 0 0 0,0-1 0 0 0,-1 0 0 0 0,1 1 0 0 0,0-1 0 0 0,0 1 0 0 0,0-1 0 0 0,0 0 0 0 0,0 1 0 0 0,0-1 0 0 0,0 1 0 0 0,0-1 0 0 0,-3 15 329 0 0,-16 124 582 0 0,1 196 0 0 0,22-207-871 0 0,0-6 22 0 0,-4-93-76 0 0,-2 0 0 0 0,-7 33 0 0 0,8-50 9 0 0,-2-1 0 0 0,0 0 0 0 0,0 0 0 0 0,-2-1 0 0 0,-6 17 0 0 0,10-26-65 0 0,1 0 1 0 0,-1-1-1 0 0,0 2 0 0 0,0-1 0 0 0,1 0 0 0 0,-1 0 0 0 0,0-1 1 0 0,0 1-1 0 0,-1 1 0 0 0,-1-4-971 0 0,4-6-237 0 0,1 0-528 0 0,-1-2-417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87 8895 0 0,'-1'-5'228'0'0,"-1"0"0"0"0,0 1-1 0 0,1-1 1 0 0,-4-4-1 0 0,-6-16 1923 0 0,10 24-1928 0 0,0-1 0 0 0,1 1 0 0 0,0 0 0 0 0,-1-1 1 0 0,1 0-1 0 0,0 1 0 0 0,0-1 0 0 0,0 0 0 0 0,0 1 1 0 0,0-1-1 0 0,0 0 0 0 0,2-2 0 0 0,-2 3-122 0 0,0 0 0 0 0,0 1 0 0 0,1-1-1 0 0,-1 1 1 0 0,0 0 0 0 0,1-1 0 0 0,-1 1-1 0 0,1-1 1 0 0,-1 0 0 0 0,0 1 0 0 0,0-1-1 0 0,1 1 1 0 0,-1-1 0 0 0,1 1 0 0 0,-1 0-1 0 0,1 0 1 0 0,0 0 0 0 0,-1-1 0 0 0,1 1-1 0 0,-1 0 1 0 0,2-1 0 0 0,-1 1 18 0 0,1 0 0 0 0,-1-1 0 0 0,1 1 0 0 0,0 0 0 0 0,-2 0 1 0 0,2 0-1 0 0,0 1 0 0 0,2 0 0 0 0,2 0 111 0 0,0 1-1 0 0,-1 1 1 0 0,8 3-1 0 0,37 22 810 0 0,91 66-1 0 0,-85-47-826 0 0,-32-25-151 0 0,45 30 1 0 0,-46-37-15 0 0,1-2 1 0 0,1 0-1 0 0,42 15 0 0 0,118 25 110 0 0,-180-53-155 0 0,57 18 71 0 0,-53-15-59 0 0,0 0-1 0 0,-1 0 1 0 0,0 1 0 0 0,14 10-1 0 0,-19-12 1 0 0,-1 0 0 0 0,0 0 0 0 0,1 0 0 0 0,-2 0 1 0 0,2 0-1 0 0,-2 0 0 0 0,1 1 0 0 0,0-1 0 0 0,-1 1 0 0 0,0-1 0 0 0,1 1 0 0 0,-1-1 0 0 0,0 2 0 0 0,1 3 0 0 0,-26-20 367 0 0,21 12-376 0 0,0-1-1 0 0,0 2 1 0 0,0 0-1 0 0,0-1 1 0 0,0 0-1 0 0,0 1 1 0 0,0 0 0 0 0,0 0-1 0 0,0 0 1 0 0,-1 0-1 0 0,1 1 1 0 0,1-1-1 0 0,-2 1 1 0 0,1-1-1 0 0,0 1 1 0 0,0 0 0 0 0,-5 2-1 0 0,-51 26 87 0 0,9-5 353 0 0,-54 35 0 0 0,-93 98 746 0 0,121-92 151 0 0,56-51-1452 0 0,0 0 0 0 0,0-1-1 0 0,-1-1 1 0 0,-27 12-1 0 0,-94 30-821 0 0,80-32 789 0 0,-48 27-119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3 4607 0 0,'-6'-1'749'0'0,"1"0"-1"0"0,0 1 0 0 0,-1-1 0 0 0,0 2 0 0 0,0-1 0 0 0,1 1 0 0 0,-1 0 0 0 0,-6 1 0 0 0,7 0-83 0 0,0-1-1 0 0,-1-1 0 0 0,1 1 1 0 0,-1-1-1 0 0,0 1 0 0 0,0-1 1 0 0,1-1-1 0 0,-7 0 0 0 0,12 1-525 0 0,-1 0 0 0 0,1 0 0 0 0,-1 0 0 0 0,1-1-1 0 0,-1 1 1 0 0,0 0 0 0 0,1-1 0 0 0,-1 1 0 0 0,1 0 0 0 0,0-1 0 0 0,0 1-1 0 0,-1-1 1 0 0,1 1 0 0 0,-1 0 0 0 0,0-1 0 0 0,1 1-100 0 0,1 0-1 0 0,-1 0 1 0 0,0 0 0 0 0,0 0 0 0 0,0 0-1 0 0,0 0 1 0 0,0 0 0 0 0,0 0-1 0 0,0 0 1 0 0,0 0 0 0 0,0 0 0 0 0,0 0-1 0 0,0 0 1 0 0,0 0 0 0 0,1 0-1 0 0,-1 0 1 0 0,0 0 0 0 0,0 0 0 0 0,0 0-1 0 0,0 0 1 0 0,0 0 0 0 0,0 0 0 0 0,0 0-1 0 0,0 0 1 0 0,0 0 0 0 0,0 0-1 0 0,0 0 1 0 0,0 0 0 0 0,0 0 0 0 0,0 0-1 0 0,0 0 1 0 0,1 0 0 0 0,-1-1 0 0 0,0 1-1 0 0,0 0 1 0 0,0 0 0 0 0,0 0-1 0 0,0 0 1 0 0,0 0 0 0 0,0 0 0 0 0,0 0-1 0 0,0 0 1 0 0,0 0 0 0 0,0 0 0 0 0,0 0-1 0 0,0 0 1 0 0,0 0 0 0 0,0-1-1 0 0,0 1 1 0 0,0 0 0 0 0,0 0 0 0 0,0 0-1 0 0,0 0 1 0 0,0 0 0 0 0,0 0-1 0 0,0 0 1 0 0,0 0 0 0 0,0 0 0 0 0,0 0-1 0 0,-1 0 1 0 0,3 0 127 0 0,1 1 0 0 0,-2-1-1 0 0,2 1 1 0 0,-1-1 0 0 0,0 0 0 0 0,3 0 0 0 0,3 0-16 0 0,-5 0-103 0 0,95 5 555 0 0,-31-3-354 0 0,83 14 0 0 0,-120-12-239 0 0,68 12 46 0 0,-73-11-232 0 0,32 3 1 0 0,-55-8 54 0 0,1 0-384 0 0,-1 0 1 0 0,1 0 0 0 0,-1 0-1 0 0,1 0 1 0 0,-1 0-1 0 0,1 0 1 0 0,2-2 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34 4607 0 0,'-4'3'9983'0'0,"12"-6"-9475"0"0,1 0 0 0 0,-1 1 0 0 0,0 0 0 0 0,2 0 0 0 0,-2 1 0 0 0,1 1 0 0 0,0-1 0 0 0,14 2 0 0 0,10-1 297 0 0,131-16-853 0 0,-105 9-106 0 0,-26 6-3458 0 0,-26 3-2350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1 358 2759 0 0,'8'0'2829'0'0,"0"-1"0"0"0,0 0 0 0 0,9-2-1 0 0,43-16 805 0 0,-10 3-2322 0 0,144-28 205 0 0,-141 30-1189 0 0,92-34 0 0 0,-7 1-152 0 0,180-35 229 0 0,-169 41-393 0 0,-128 36 80 0 0,39-2-1 0 0,-27 7-90 0 0,-24 0 0 0 0,0 0 0 0 0,10 0 0 0 0,-2-4-10 0 0,26-6 0 0 0,-29 6-9 0 0,-1 0 0 0 0,1 1 0 0 0,16-1 0 0 0,-23 4-1514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 3679 0 0,'2'-1'1134'0'0,"-1"-1"0"0"0,-1 0-1 0 0,2 1 1 0 0,-1-1 0 0 0,1 0-1 0 0,-1 1 1 0 0,3-2 0 0 0,-1 0-709 0 0,0 1 1 0 0,1 0 0 0 0,0-1 0 0 0,0 1 0 0 0,-1 1 0 0 0,1-1-1 0 0,1 0 1 0 0,4 0 0 0 0,37-7 1435 0 0,-31 8-1440 0 0,24-3 93 0 0,62 1 0 0 0,-71 3-446 0 0,-29 0-68 0 0,67 3-409 0 0,-59-3 279 0 0,-1 2 1 0 0,0 0-1 0 0,0-1 1 0 0,0 1-1 0 0,0 1 1 0 0,8 4-1 0 0,-5 2-3007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71 8951 0 0,'1'0'133'0'0,"-1"0"-1"0"0,1 0 1 0 0,-1 0-1 0 0,1 0 1 0 0,-1 0-1 0 0,0 0 0 0 0,0 0 1 0 0,1 0-1 0 0,-1 0 1 0 0,1 0-1 0 0,-1-1 1 0 0,1 1-1 0 0,-1 0 0 0 0,1 0 1 0 0,-1 0-1 0 0,1-1 1 0 0,-1 1-1 0 0,0 0 1 0 0,0-1-1 0 0,1 0 1 0 0,-1 1-101 0 0,10-6 1001 0 0,1-1 1 0 0,0 1-1 0 0,0 0 0 0 0,0 1 1 0 0,23-7-1 0 0,-6 5-133 0 0,39-6 0 0 0,-47 11-1098 0 0,1 0 1 0 0,-1 1 0 0 0,1 2-1 0 0,23 2 1 0 0,-31-1-606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1850 5239 0 0,'0'4'1656'0'0,"1"-5"-1493"0"0,1 0 0 0 0,-1 0 0 0 0,0 1 0 0 0,1-1 0 0 0,-1 0 0 0 0,-1 0-1 0 0,2-1 1 0 0,-1 2 0 0 0,0-1 0 0 0,0-1 0 0 0,-1 1 0 0 0,1 0 0 0 0,0 0-1 0 0,0-1 1 0 0,0 0 0 0 0,0-1 0 0 0,9-27 1639 0 0,-9 24-1371 0 0,51-156 4083 0 0,-32 103-3124 0 0,26-82-1102 0 0,14-55 588 0 0,9-24 12 0 0,-50 169-631 0 0,-4 12 50 0 0,0 0 0 0 0,38-64 0 0 0,-33 70-145 0 0,-1 0-1 0 0,-2-2 0 0 0,-2 0 1 0 0,-1 0-1 0 0,18-71 0 0 0,-28 93-136 0 0,57-231 290 0 0,-42 180-250 0 0,17-48 201 0 0,-34 107-265 0 0,8-43 63 0 0,-10 41-64 0 0,0 6 0 0 0,0-1 0 0 0,0 1 0 0 0,0 1 0 0 0,1-1 0 0 0,-1 0 0 0 0,0-1 0 0 0,0 1 0 0 0,1 1 0 0 0,-1-1 0 0 0,1 0 0 0 0,-1 0 0 0 0,1 0 0 0 0,0-1 0 0 0,0 0 0 0 0,-7 5-4166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 21 455 0 0,'2'3'6800'0'0,"-2"-3"-6634"0"0,-2 5 3156 0 0,-9 7-1724 0 0,6-7 116 0 0,-1 3-623 0 0,0-1-1 0 0,-10 7 0 0 0,10-9-729 0 0,1 1-1 0 0,-1-1 0 0 0,-7 11 0 0 0,-63 89 1027 0 0,69-97-1306 0 0,6-6-53 0 0,0 0-1 0 0,0-1 1 0 0,-1 1-1 0 0,1 0 1 0 0,0-1 0 0 0,-1 1-1 0 0,0 0 1 0 0,1 0-1 0 0,-1-2 1 0 0,0 2 0 0 0,0-1-1 0 0,-3 1 1 0 0,5-2-21 0 0,0 0-1 0 0,0 0 1 0 0,-1 0 0 0 0,1 0 0 0 0,0 0-1 0 0,0 0 1 0 0,-1 0 0 0 0,1 0 0 0 0,0 0-1 0 0,0 0 1 0 0,-1 0 0 0 0,1 0 0 0 0,0 0-1 0 0,0 0 1 0 0,0 0 0 0 0,0 0 0 0 0,0 0-1 0 0,0 0 1 0 0,0 0 0 0 0,-1 0 0 0 0,1 0-1 0 0,0 0 1 0 0,0 0 0 0 0,0 0 0 0 0,-1 0-1 0 0,1 0 1 0 0,0-1 0 0 0,0 1 0 0 0,0 0-1 0 0,-1 0 1 0 0,1 0 0 0 0,0-1 0 0 0,0 1-1 0 0,0 0 1 0 0,0 0 0 0 0,0 0 0 0 0,0-1-1 0 0,0 1 1 0 0,0 0 0 0 0,0 0 0 0 0,0-1-1 0 0,0 1 1 0 0,0 0 0 0 0,0 0 0 0 0,0-1-1 0 0,0 1 1 0 0,0 0 0 0 0,0 0-1 0 0,0 0 1 0 0,0 0 0 0 0,0 0 0 0 0,0 0-1 0 0,0-1 1 0 0,0 1 0 0 0,0 0 0 0 0,0 0-1 0 0,0-1 1 0 0,1 1 0 0 0,-1 0 0 0 0,7-14 153 0 0,44-39-160 0 0,-32 31 0 0 0,18-32 0 0 0,20-24 0 0 0,-46 68 32 0 0,-5 7-10 0 0,-6 3-22 0 0,0 0 1 0 0,0 0-1 0 0,0 0 0 0 0,1 0 0 0 0,-1 0 1 0 0,0 1-1 0 0,0-1 0 0 0,0 0 0 0 0,0 0 1 0 0,0 0-1 0 0,0 0 0 0 0,1 0 0 0 0,-1 0 1 0 0,0 0-1 0 0,0 0 0 0 0,0 0 0 0 0,0 1 1 0 0,0-1-1 0 0,0 0 0 0 0,0 0 0 0 0,1 0 1 0 0,-1 0-1 0 0,0 0 0 0 0,0 0 0 0 0,0 1 1 0 0,0-1-1 0 0,0 0 0 0 0,0 0 0 0 0,0 0 1 0 0,0 0-1 0 0,0 0 0 0 0,0 0 0 0 0,0 0 1 0 0,0 0-1 0 0,0 0 0 0 0,0 0 0 0 0,0 0 1 0 0,0 1-1 0 0,0-1 0 0 0,0 4 13 0 0,-1 7 38 0 0,0-6 3 0 0,0 0 0 0 0,1 0 0 0 0,0 0 0 0 0,0 0 0 0 0,1 0 0 0 0,-1 0 0 0 0,3 8 0 0 0,11 77 441 0 0,-2-1-266 0 0,-11-87-184 0 0,0 2-1 0 0,0-2 0 0 0,0 1 1 0 0,0 0-1 0 0,0-1 1 0 0,1 1-1 0 0,-1-1 0 0 0,0 1 1 0 0,4 4-1 0 0,-4-7 20 0 0,0 0 0 0 0,-6-3-1882 0 0,4 2 196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14 7023 0 0,'-5'-6'611'0'0,"-3"-1"7708"0"0,8 15-7681 0 0,0-6-535 0 0,0 0-1 0 0,0-1 1 0 0,1 1-1 0 0,-1-1 0 0 0,1 1 1 0 0,0-1-1 0 0,-1 1 1 0 0,0-1-1 0 0,1 1 1 0 0,0-1-1 0 0,0 0 1 0 0,0 1-1 0 0,0-1 1 0 0,0 0-1 0 0,0 0 0 0 0,0 0 1 0 0,1 1-1 0 0,-2-2 1 0 0,2 1-1 0 0,1 2 1 0 0,5 1 88 0 0,-1 0 0 0 0,15 6 1 0 0,-10-5-30 0 0,1 0-81 0 0,1 2-1 0 0,-1 0 1 0 0,0 1-1 0 0,-1 1 1 0 0,1-1 0 0 0,16 18-1 0 0,-21-17-38 0 0,-2 0-1 0 0,0-1 1 0 0,0 2-1 0 0,0 0 0 0 0,-1 0 1 0 0,0 0-1 0 0,-1 0 1 0 0,-1 0-1 0 0,1 1 1 0 0,2 13-1 0 0,-1 3 46 0 0,-2 1-1 0 0,1 53 1 0 0,-5-65-59 0 0,0-1-1 0 0,0 1 0 0 0,-2-1 1 0 0,0 0-1 0 0,-1 0 1 0 0,-10 28-1 0 0,8-34-16 0 0,1 0 0 0 0,0-1 0 0 0,-1 1 0 0 0,0-1 0 0 0,-1 0 0 0 0,1 0 0 0 0,-13 9-1 0 0,4-3 31 0 0,-2 6 14 0 0,11-14-21 0 0,0 1 1 0 0,0 0-1 0 0,-9 5 0 0 0,-1-3-756 0 0,16-8 670 0 0,-1-1 0 0 0,0 0 0 0 0,1 0 0 0 0,-1 0 1 0 0,1 0-1 0 0,0 0 0 0 0,-1 1 0 0 0,0-1 0 0 0,0 0 0 0 0,1 0 1 0 0,-1 0-1 0 0,0 0 0 0 0,1 0 0 0 0,0 0 0 0 0,-1 0 0 0 0,0 0 0 0 0,0 0 1 0 0,1 0-1 0 0,-1 0 0 0 0,0 0 0 0 0,1-1 0 0 0,0 1 0 0 0,-2 0 1 0 0,1-2-1465 0 0,2-1-386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8 1375 0 0,'-9'7'8708'0'0,"9"-8"-8505"0"0,-1 1 0 0 0,1-1 1 0 0,0 1-1 0 0,0 0 0 0 0,0 0 1 0 0,0-1-1 0 0,-1 1 0 0 0,1-1 1 0 0,0 1-1 0 0,0 0 0 0 0,0-1 1 0 0,0 1-1 0 0,0-1 0 0 0,0 1 1 0 0,0-1-1 0 0,1 1 0 0 0,-1 0 1 0 0,0 0-1 0 0,0-1 0 0 0,0 1 1 0 0,0-1-1 0 0,1 0 0 0 0,-1 1-150 0 0,0 0 0 0 0,0 0 0 0 0,0 0 0 0 0,0-1-1 0 0,0 1 1 0 0,0 0 0 0 0,0 0 0 0 0,0 0 0 0 0,0-1 0 0 0,0 1-1 0 0,0 0 1 0 0,0 0 0 0 0,0 0 0 0 0,0 0 0 0 0,0 0-1 0 0,0 0 1 0 0,0 0 0 0 0,0 0 0 0 0,0-1 0 0 0,0 1 0 0 0,0 0-1 0 0,0 0 1 0 0,0 0 0 0 0,1 0 0 0 0,-1 0 0 0 0,0-1 0 0 0,0 1-1 0 0,0 0 1 0 0,0 0 0 0 0,0 0 0 0 0,0 0 0 0 0,0 0-1 0 0,0 0 1 0 0,0 0 0 0 0,0-1 0 0 0,0 1 0 0 0,1 0 0 0 0,-1 0-1 0 0,0 0 1 0 0,0 0 0 0 0,0 0 0 0 0,1 0 0 0 0,-1 0 0 0 0,0 0-1 0 0,0 0 1 0 0,0 0 0 0 0,1 0 0 0 0,-1 0 0 0 0,6 9 1027 0 0,5 22-813 0 0,-10-26-141 0 0,4 6-61 0 0,1 0 1 0 0,0 1-1 0 0,1-1 1 0 0,0 0-1 0 0,1-1 1 0 0,8 10-1 0 0,7 10-5 0 0,6 3 71 0 0,-24-27-124 0 0,1 1 0 0 0,0 0 0 0 0,0 0 0 0 0,-1 1 1 0 0,0-1-1 0 0,-1 1 0 0 0,5 12 0 0 0,-4-4 27 0 0,0 0 1 0 0,-2 0-1 0 0,3 27 0 0 0,-3 50 323 0 0,-5-79-305 0 0,1-1 0 0 0,-2 1 0 0 0,1-2 0 0 0,-2 2 0 0 0,-6 15 0 0 0,2-9 1 0 0,1-3-34 0 0,0-1 0 0 0,-2 0 1 0 0,0 0-1 0 0,0-1 0 0 0,-14 16 0 0 0,16-22-17 0 0,-4 8 7 0 0,8-12-4 0 0,0-1 0 0 0,0 1 0 0 0,-1-1 0 0 0,1 0 0 0 0,0 0 0 0 0,-1 0 0 0 0,-1 0 0 0 0,1 0 0 0 0,0-1 0 0 0,-6 4 0 0 0,9-7-25 0 0,1 0 0 0 0,0 0 0 0 0,0 0 0 0 0,0 0 0 0 0,0 0 0 0 0,0 0 0 0 0,0 0 0 0 0,0 0 0 0 0,0 0 0 0 0,0 0 0 0 0,0 0 0 0 0,-1 0 0 0 0,1 0 0 0 0,0 0 0 0 0,0 0 0 0 0,0 0 0 0 0,0 0-1 0 0,0 0 1 0 0,0 0 0 0 0,-1 1 0 0 0,1-1 0 0 0,0 0 0 0 0,0 0 0 0 0,0 0 0 0 0,0 0 0 0 0,0 0 0 0 0,0 0 0 0 0,0-1 0 0 0,0 1 0 0 0,0 0 0 0 0,0 0 0 0 0,0 0 0 0 0,0 0 0 0 0,0 0 0 0 0,0 0 0 0 0,0 0 0 0 0,0 0 0 0 0,-1 0 0 0 0,1 0 0 0 0,0 0 0 0 0,0 0-1 0 0,0 0 1 0 0,0 0 0 0 0,0 0 0 0 0,0 0 0 0 0,0 0 0 0 0,0 0 0 0 0,0 0 0 0 0,0 0 0 0 0,0 0 0 0 0,0 0 0 0 0,-1 0 0 0 0,1 0 0 0 0,0-1 0 0 0,0 1 0 0 0,0 0 0 0 0,0 0 0 0 0,0 0 0 0 0,0 0 0 0 0,0 0 0 0 0,0 0 0 0 0,0-1 0 0 0,0 1 0 0 0,0 0 0 0 0,0 0 0 0 0,0 0-1 0 0,0 0 1 0 0,1 0 0 0 0,-1-1 0 0 0,3-8-3817 0 0,-2 7 2768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2759 0 0,'3'-3'10960'0'0,"9"-11"-7834"0"0,-9 12-2921 0 0,-2 0 0 0 0,1 0 0 0 0,0 0 0 0 0,0 0 0 0 0,0 2 0 0 0,0-2 0 0 0,1 0 0 0 0,-2 1 0 0 0,2 1 0 0 0,-1-1 0 0 0,1-1 0 0 0,0 2 0 0 0,-1-1 0 0 0,4 0 0 0 0,4 0 84 0 0,-1 0 0 0 0,17 1-1 0 0,-1 0-203 0 0,3-1-41 0 0,0 2 0 0 0,36 4-1 0 0,-45-2-40 0 0,-1 1 0 0 0,1 0-1 0 0,-1 2 1 0 0,22 8-1 0 0,-19-4 11 0 0,0 1 0 0 0,-1 0 0 0 0,0 2-1 0 0,26 22 1 0 0,-27-18 9 0 0,-1 0-1 0 0,0 0 0 0 0,-2 2 1 0 0,0 0-1 0 0,17 27 0 0 0,-22-30-2 0 0,21 24-1 0 0,4 5 9 0 0,-30-36-21 0 0,-1 0 0 0 0,0 0-1 0 0,0 1 1 0 0,-1 0 0 0 0,-1 0 0 0 0,0 0-1 0 0,0 0 1 0 0,-1 0 0 0 0,0 1 0 0 0,0-1-1 0 0,-1 1 1 0 0,-1 12 0 0 0,0-16 18 0 0,0 0 0 0 0,0-1 1 0 0,0 1-1 0 0,-1-1 0 0 0,0 1 0 0 0,-1 0 1 0 0,1-1-1 0 0,-2 0 0 0 0,1 0 1 0 0,-1 0-1 0 0,1 0 0 0 0,-2 0 0 0 0,1 0 1 0 0,0 0-1 0 0,-1-1 0 0 0,0 0 0 0 0,0 0 1 0 0,-1 0-1 0 0,-7 6 0 0 0,-84 60 1050 0 0,89-67-1008 0 0,-5 4 27 0 0,-17 8 0 0 0,2-2-31 0 0,15-8 34 0 0,0 0 0 0 0,0-1-1 0 0,-1 0 1 0 0,-19 4 0 0 0,-25 7 68 0 0,-40 9 51 0 0,81-22-183 0 0,-2 0 1 0 0,0-2 0 0 0,-28 0-1 0 0,4-6 10 0 0,32 3-366 0 0,1 0 0 0 0,-1 1 0 0 0,-1 0 1 0 0,1 1-1 0 0,-10 1 0 0 0,12 0-695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656 0 3567 0 0,'0'1'174'0'0,"0"-1"-1"0"0,0 0 0 0 0,-1 0 1 0 0,1 1-1 0 0,-1-1 0 0 0,1 0 0 0 0,0 0 1 0 0,0 1-1 0 0,0-1 0 0 0,0 0 1 0 0,-1 0-1 0 0,1 0 0 0 0,-1 0 1 0 0,1 0-1 0 0,-1 0 0 0 0,1 0 0 0 0,0 0 1 0 0,-1 0-1 0 0,1 0 0 0 0,-1 0 1 0 0,1 0-1 0 0,0 0 0 0 0,0 0 0 0 0,-1 0 1 0 0,1 0-1 0 0,0 0 0 0 0,-1 0 1 0 0,1 0-1 0 0,-1-1 0 0 0,1 1 0 0 0,-1 0 1 0 0,-1-2 2314 0 0,-15 3 1851 0 0,-8 3-2057 0 0,-17 4-853 0 0,29-6-1011 0 0,-24 7 0 0 0,25-5-152 0 0,0-1-1 0 0,-1 0 1 0 0,0-1 0 0 0,-17 2-1 0 0,17-4-170 0 0,0 1 0 0 0,-1 1 0 0 0,2 0 1 0 0,-2 1-1 0 0,2 0 0 0 0,-2 2 0 0 0,2-1 0 0 0,-20 10 0 0 0,24-9-92 0 0,4-3 2 0 0,2-1 0 0 0,-2 1 0 0 0,1 0 0 0 0,1-1 0 0 0,-2 2 0 0 0,2 0 0 0 0,-1-1 0 0 0,1 1 0 0 0,-5 3 0 0 0,7-4-4 0 0,0 0 0 0 0,0-1 0 0 0,0 1 0 0 0,0 0 0 0 0,0-1 0 0 0,0 1 0 0 0,0 1 0 0 0,1-2 0 0 0,-1 1 0 0 0,1 0 0 0 0,-1-1 0 0 0,1 3 0 0 0,3 8-3 0 0,-3 3-2 0 0,6 73-56 0 0,-6-46 60 0 0,-1 31 0 0 0,-1-53 0 0 0,1 1 0 0 0,3 23 0 0 0,-3-41 23 0 0,0-1 0 0 0,0 1 0 0 0,0-1-1 0 0,0 0 1 0 0,0 0 0 0 0,0 1 0 0 0,0-1 0 0 0,0 1 0 0 0,-1 0-1 0 0,1-2 1 0 0,-3 6 0 0 0,2-5-9 0 0,1-2 0 0 0,-1 1 0 0 0,0 0 0 0 0,0 0 0 0 0,0 0 0 0 0,0 0 0 0 0,1 0-1 0 0,-1-1 1 0 0,-1 1 0 0 0,1 0 0 0 0,0 0 0 0 0,0-1 0 0 0,0 1 0 0 0,0 0 0 0 0,-1-1 0 0 0,1 0 0 0 0,0 0 0 0 0,0 0 0 0 0,-1 0-1 0 0,1 1 1 0 0,0-1 0 0 0,0 0 0 0 0,-3 0 0 0 0,-32 0 538 0 0,-1 2 0 0 0,-50 10 0 0 0,32-1-801 0 0,38-3-3100 0 0,12-6 1683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37 1375 0 0,'7'-4'1606'0'0,"0"0"-1"0"0,0-1 0 0 0,-1 1 0 0 0,9-9 0 0 0,-15 13-1496 0 0,0 0 1 0 0,0 0 0 0 0,0 0 0 0 0,0 0 0 0 0,0 0-1 0 0,0 0 1 0 0,1 0 0 0 0,-1-1 0 0 0,0 1-1 0 0,0 0 1 0 0,0 0 0 0 0,0 0 0 0 0,0 0 0 0 0,0 0-1 0 0,1 0 1 0 0,-1-1 0 0 0,0 1 0 0 0,0 0-1 0 0,0 0 1 0 0,0 0 0 0 0,0 0 0 0 0,0-1 0 0 0,0 1-1 0 0,0 0 1 0 0,0 0 0 0 0,0 0 0 0 0,0 0-1 0 0,0 0 1 0 0,0 0 0 0 0,0 0 0 0 0,0 0 0 0 0,0 0-1 0 0,0 0 1 0 0,0-1 0 0 0,0 1 0 0 0,0 0 0 0 0,0 0-1 0 0,0 0 1 0 0,0 0 0 0 0,0-1 0 0 0,0 1-1 0 0,0 0 1 0 0,-1 0 0 0 0,1 0 0 0 0,0-1 0 0 0,-8 1 2569 0 0,5 0-2345 0 0,-1 1 0 0 0,1-1 0 0 0,0 1 0 0 0,0 0 0 0 0,-3 1 0 0 0,4 0-277 0 0,-1-1 0 0 0,1 0 1 0 0,0 1-1 0 0,0 0 0 0 0,1-1 1 0 0,-2 2-1 0 0,1-1 0 0 0,1-1 1 0 0,-1 2-1 0 0,0-2 0 0 0,2 2 1 0 0,-2-1-1 0 0,0 1 0 0 0,0 3 1 0 0,2-4-36 0 0,-1-1 1 0 0,1 0-1 0 0,0 1 1 0 0,-1-1 0 0 0,1 0-1 0 0,0 1 1 0 0,0-1 0 0 0,0 0-1 0 0,0 0 1 0 0,1 1 0 0 0,-1 0-1 0 0,0-1 1 0 0,1 0-1 0 0,-1 0 1 0 0,1 1 0 0 0,-1-1-1 0 0,0 0 1 0 0,1 0 0 0 0,0 1-1 0 0,0-1 1 0 0,-1-1-1 0 0,1 2 1 0 0,0-1 0 0 0,0 0-1 0 0,0 0 1 0 0,0 0 0 0 0,0-1-1 0 0,0 1 1 0 0,0 0 0 0 0,3 1-1 0 0,32 16-22 0 0,-11-5 0 0 0,-23-12 2 0 0,0 0 0 0 0,-1-1 0 0 0,0 0 0 0 0,1 1 0 0 0,-1 1 0 0 0,1-1 0 0 0,-2 0 0 0 0,2-1 0 0 0,-1 1 0 0 0,1 1 0 0 0,-2-1 0 0 0,1 0 0 0 0,0 0 0 0 0,0 1 0 0 0,0 0 0 0 0,0-2 0 0 0,-1 2 0 0 0,0 0 0 0 0,1-1 0 0 0,0 0 0 0 0,-1 1 0 0 0,1 0 0 0 0,-1-1 0 0 0,0 1 0 0 0,1 0 0 0 0,-1-1 0 0 0,0 0 0 0 0,0 1 0 0 0,-1 1 0 0 0,-1 3 15 0 0,1 0 0 0 0,-1 0-1 0 0,-1 0 1 0 0,1-1-1 0 0,-1 1 1 0 0,-4 6-1 0 0,3-6-2 0 0,0-1-1 0 0,2 1 1 0 0,-1 0 0 0 0,-2 7-1 0 0,1-6 124 0 0,1-10 159 0 0,2 3-413 0 0,1-1-1 0 0,-1 0 0 0 0,1 0 0 0 0,-1 1 1 0 0,1 0-1 0 0,0-1 0 0 0,-1 0 0 0 0,1 0 0 0 0,0 0 1 0 0,0 0-1 0 0,0 1 0 0 0,0-1 0 0 0,0 0 1 0 0,0 0-1 0 0,0 1 0 0 0,0-1 0 0 0,0-1 1 0 0,2-1-1753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49 9295 0 0,'-3'-25'3222'0'0,"2"23"-2945"0"0,1 0 0 0 0,0 1 1 0 0,0-1-1 0 0,-1 0 1 0 0,0 0-1 0 0,0 1 1 0 0,0-1-1 0 0,0 0 0 0 0,1 2 1 0 0,-1-2-1 0 0,0 0 1 0 0,-3-1-1 0 0,4 3-199 0 0,0 0 0 0 0,-1-1 1 0 0,0 1-1 0 0,0 0 0 0 0,0 0 0 0 0,1 0 0 0 0,-1 0 0 0 0,1 0 0 0 0,-1 0 0 0 0,0 0 0 0 0,1 0 1 0 0,-1 1-1 0 0,0-1 0 0 0,0 0 0 0 0,1 0 0 0 0,0 1 0 0 0,-1-1 0 0 0,0 0 0 0 0,0 1 0 0 0,1-1 1 0 0,-1 0-1 0 0,0 0 0 0 0,1 1 0 0 0,0-1 0 0 0,0 1 0 0 0,-2 0 0 0 0,-14 16 344 0 0,14-16-317 0 0,-5 8-44 0 0,0-1 1 0 0,0 1-1 0 0,2-1 0 0 0,-6 11 0 0 0,9-16-48 0 0,0-1-1 0 0,1 2 1 0 0,0-2-1 0 0,-1 2 1 0 0,1-2-1 0 0,1 2 1 0 0,-1-2-1 0 0,1 1 1 0 0,-1 1-1 0 0,1-1 1 0 0,-1 0 0 0 0,1 0-1 0 0,0 0 1 0 0,1 1-1 0 0,-1-2 1 0 0,1 2-1 0 0,-1-1 1 0 0,2 4-1 0 0,-2-6-12 0 0,1 0 0 0 0,-1 0 0 0 0,1 1 0 0 0,0-1 0 0 0,0 0 0 0 0,-1 0 0 0 0,0 0 0 0 0,1 1 0 0 0,0-1 0 0 0,1-1 0 0 0,-1 1 0 0 0,-1 0 0 0 0,1 0 0 0 0,1 0 0 0 0,-1 0 0 0 0,0-1 0 0 0,0 1 0 0 0,0 0 0 0 0,1 0 0 0 0,-1-1 0 0 0,0 1 0 0 0,0-1 0 0 0,1 1 0 0 0,-1-1 0 0 0,0 0 0 0 0,1 1 0 0 0,-1-1 0 0 0,0 0 0 0 0,1 0 0 0 0,-1 0 0 0 0,1 0 0 0 0,-1-1 0 0 0,0 1 0 0 0,1 0 0 0 0,-1-1 0 0 0,0 1 0 0 0,1-1 0 0 0,-1 1 0 0 0,1-1 0 0 0,0-1 0 0 0,2 0 0 0 0,0 0 0 0 0,-1 0 0 0 0,0-1 0 0 0,0 1 0 0 0,0-1 0 0 0,0 1 0 0 0,0-2 0 0 0,-1 1 0 0 0,1 0 0 0 0,-1 0 0 0 0,0-1 0 0 0,4-6 0 0 0,-4 6 0 0 0,2-5 0 0 0,-1 1 0 0 0,1-1 0 0 0,-2 1 0 0 0,1-1 0 0 0,-2 0 0 0 0,3-12 0 0 0,-5 30 0 0 0,1 2 0 0 0,0 2 0 0 0,2 16 0 0 0,17 152 0 0 0,-18-157-18 0 0,-5 47 0 0 0,3-60 13 0 0,-1 1 0 0 0,-1-1 0 0 0,1 0 0 0 0,-2 0-1 0 0,0 0 1 0 0,-6 12 0 0 0,9-21 5 0 0,0 0 0 0 0,0 0 0 0 0,-1 0-1 0 0,1 0 1 0 0,0-1 0 0 0,-1 1 0 0 0,0-1 0 0 0,1 0-1 0 0,-1 1 1 0 0,0 0 0 0 0,1-1 0 0 0,-1 0 0 0 0,0 0 0 0 0,0 0-1 0 0,0 0 1 0 0,0 0 0 0 0,0 0 0 0 0,-4 0 0 0 0,4-1 0 0 0,1 0 1 0 0,0 0-1 0 0,-1 0 1 0 0,1 0 0 0 0,-1 0-1 0 0,1 0 1 0 0,-1-1 0 0 0,1 1-1 0 0,-1 0 1 0 0,1 0 0 0 0,0 0-1 0 0,-1-1 1 0 0,1 0-1 0 0,-1 0 1 0 0,2 1 0 0 0,-2-1-1 0 0,1 0 1 0 0,-1 1 0 0 0,2-2-1 0 0,-1 1 1 0 0,0 0-1 0 0,-1 0 1 0 0,1 0 0 0 0,0 0-1 0 0,1 0 1 0 0,-1-1 0 0 0,0 1-1 0 0,-1-3 1 0 0,1 1 27 0 0,0-1 1 0 0,-1 1 0 0 0,1 0-1 0 0,0-1 1 0 0,1 0-1 0 0,-1 1 1 0 0,1-1-1 0 0,-1 0 1 0 0,1 1-1 0 0,0 0 1 0 0,0-2-1 0 0,1 2 1 0 0,-1-1 0 0 0,1 0-1 0 0,-1 1 1 0 0,1 0-1 0 0,1-1 1 0 0,-1 0-1 0 0,4-5 1 0 0,2-5 7 0 0,1 2-1 0 0,0 0 1 0 0,17-19 0 0 0,-11 15-147 0 0,9-14-4589 0 0,-17 23-978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2759 0 0,'2'-2'6330'0'0,"4"-3"-2660"0"0,-1 1-3093 0 0,0 0-1 0 0,1-1 1 0 0,0 2-1 0 0,0 0 0 0 0,0 0 1 0 0,0 1-1 0 0,10-5 1 0 0,-6 3-171 0 0,18-8 0 0 0,-22 8-239 0 0,-1 1 1 0 0,0 1-1 0 0,9-4 0 0 0,-11 6-140 0 0,-1-1 1 0 0,1 0-1 0 0,-1 1 1 0 0,1 0-1 0 0,-1 0 1 0 0,2 0-1 0 0,-2 0 1 0 0,1 0-1 0 0,-1 0 0 0 0,5 2 1 0 0,-3-1-23 0 0,0 0 0 0 0,0 0-1 0 0,1 0 1 0 0,0-1 0 0 0,-1 0 0 0 0,0 1 0 0 0,0-2 0 0 0,1 1 0 0 0,-1-1-1 0 0,8-1 1 0 0,-10 2-328 0 0,-1 0 0 0 0,-1-1 0 0 0,1 1 0 0 0,1 0 0 0 0,-1-1-1 0 0,0 1 1 0 0,0 0 0 0 0,0 0 0 0 0,0 0 0 0 0,0 0 0 0 0,0 0 0 0 0,0 0-1 0 0,0 1 1 0 0,1-1 0 0 0,-1 0 0 0 0,1 1 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4143 0 0,'2'-7'9'0'0,"-2"6"597"0"0,0-1 1 0 0,0 0-1 0 0,1 1 1 0 0,-1-1 0 0 0,0 1-1 0 0,0-1 1 0 0,1 1-1 0 0,-1-1 1 0 0,1 1-1 0 0,0-1 1 0 0,0 1-1 0 0,0 0 1 0 0,1-3-1 0 0,-1 5-428 0 0,-1-1-1 0 0,1 1 0 0 0,-1 0 1 0 0,1 0-1 0 0,-1 0 0 0 0,0 0 0 0 0,0-1 1 0 0,0 0-1 0 0,1 1 0 0 0,-1 0 1 0 0,0 0-1 0 0,0 1 0 0 0,1-1-8 0 0,33 98 537 0 0,-34-97-706 0 0,1 2 0 0 0,-1-1 0 0 0,1-1 0 0 0,-1 2 0 0 0,1-1 0 0 0,-1 1 0 0 0,-1 2 0 0 0,1-5 0 0 0,0 1 0 0 0,0-1 0 0 0,0 0 0 0 0,0-1 0 0 0,0 1 0 0 0,-1 0 0 0 0,1 0 0 0 0,0 0 0 0 0,-1 0 0 0 0,1 0 0 0 0,0 0 0 0 0,0 0 0 0 0,-1 0 0 0 0,1 0 0 0 0,-1-1 0 0 0,0 0 0 0 0,1 1 0 0 0,-1 0 0 0 0,0 0 0 0 0,1 0 0 0 0,-1-1 0 0 0,0 1 0 0 0,0 0 0 0 0,0-1 0 0 0,0 0 0 0 0,0 1 0 0 0,0-1 6 0 0,1 0-1 0 0,-1 0 1 0 0,0 0-1 0 0,1-1 1 0 0,-1 1-1 0 0,1 0 1 0 0,-1 0-1 0 0,1 0 1 0 0,0 0 0 0 0,-1 0-1 0 0,1-1 1 0 0,-1 1-1 0 0,1 0 1 0 0,0-1-1 0 0,-1 1 1 0 0,1-1-1 0 0,-1 1 1 0 0,1-1-1 0 0,0 1 1 0 0,-1-1-1 0 0,1 1 1 0 0,0-1-1 0 0,0 1 1 0 0,0 0-1 0 0,0-1 1 0 0,0 1 0 0 0,0-1-1 0 0,-1 1 1 0 0,1-1-1 0 0,0 0 1 0 0,0 1-1 0 0,0-1 1 0 0,0 1-1 0 0,-2-21 391 0 0,3 14-320 0 0,0-1 0 0 0,0 1-1 0 0,0-1 1 0 0,2 1 0 0 0,-1 0-1 0 0,1 0 1 0 0,-1 0 0 0 0,2 0 0 0 0,-1 0-1 0 0,1 1 1 0 0,0-1 0 0 0,1 2-1 0 0,-1-1 1 0 0,1 0 0 0 0,0 0-1 0 0,1 1 1 0 0,10-9 0 0 0,-16 14-52 0 0,1 0 1 0 0,0-1-1 0 0,0 1 1 0 0,0 0-1 0 0,0-1 1 0 0,-1 1-1 0 0,1 0 1 0 0,0 0-1 0 0,0 0 1 0 0,0 0-1 0 0,0-1 1 0 0,-1 1-1 0 0,1 1 1 0 0,0-1-1 0 0,0 0 1 0 0,1 0-1 0 0,-2 0 0 0 0,1 1 1 0 0,0-1-1 0 0,1 1 1 0 0,18 9 777 0 0,-6-2-418 0 0,-10-6-346 0 0,0-1 1 0 0,1 1-1 0 0,-1 1 1 0 0,-1-2-1 0 0,1 2 0 0 0,0-1 1 0 0,-1 1-1 0 0,5 4 1 0 0,-8-6-31 0 0,2 0 0 0 0,-1 1 0 0 0,1 0 0 0 0,-2 0 1 0 0,1 0-1 0 0,1-1 0 0 0,-1 1 0 0 0,0 1 0 0 0,-1-2 1 0 0,0 2-1 0 0,1-2 0 0 0,-1 2 0 0 0,1-1 0 0 0,-1 0 0 0 0,0 0 1 0 0,0 0-1 0 0,0 0 0 0 0,0 5 0 0 0,-3 12 11 0 0,1-11-116 0 0,1-1 0 0 0,0 1 0 0 0,1-1 0 0 0,0 1-1 0 0,0 0 1 0 0,0 0 0 0 0,3 11 0 0 0,1-9-1452 0 0,0-6-3053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97 1839 0 0,'-2'0'47'0'0,"-16"4"13625"0"0,42-5-11415 0 0,-3 5-1634 0 0,26 0 0 0 0,-39-4-511 0 0,0 0 0 0 0,0-1-1 0 0,1 0 1 0 0,-2 0 0 0 0,2 0 0 0 0,10-5-1 0 0,4-3-16 0 0,1 2 0 0 0,1 0-1 0 0,-1 2 1 0 0,27-3 0 0 0,14 3-58 0 0,125-24 0 0 0,-159 23 92 0 0,1 2 0 0 0,60-1-1 0 0,-57 4-86 0 0,-12-1-20 0 0,6 1 191 0 0,37 2-1 0 0,-58 0-195 0 0,2-1 1 0 0,-2 0-1 0 0,0-1 1 0 0,1 0-1 0 0,-1 0 1 0 0,11-3 0 0 0,-15 3-328 0 0,-1 0 1 0 0,0 0-1 0 0,0 1 1 0 0,0 0-1 0 0,1 0 1 0 0,-1 0-1 0 0,4 0 1 0 0,-6 1-853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3679 0 0,'1'-5'74'0'0,"1"-7"1462"0"0,-1 4 3049 0 0,0 15-126 0 0,1 15-2362 0 0,3 98 1510 0 0,0 18-2893 0 0,-10 40 56 0 0,-1 151-316 0 0,4-191-342 0 0,1 8 147 0 0,1-109-204 0 0,3 34-138 0 0,-1-65-575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7655 0 0,'4'-6'2155'0'0,"2"-1"1041"0"0,-5 7-3100 0 0,0 0 0 0 0,0 0-1 0 0,-1 1 1 0 0,0-1 0 0 0,1 0-1 0 0,-1 0 1 0 0,1 0 0 0 0,0 1-1 0 0,-1-1 1 0 0,1 0 0 0 0,0 0-1 0 0,-1 1 1 0 0,0-1-1 0 0,0 0 1 0 0,1 0 0 0 0,-1 0-1 0 0,1 1 1 0 0,-1-1 0 0 0,1 2-1 0 0,13 11 743 0 0,1-2 1 0 0,0 0-1 0 0,1 0 0 0 0,0-1 0 0 0,24 10 1 0 0,-11-9-553 0 0,2-1 1 0 0,30 6-1 0 0,22 7 111 0 0,-68-18-327 0 0,0 0 0 0 0,-1 2 1 0 0,21 12-1 0 0,8 8 46 0 0,54 33-73 0 0,-76-48-45 0 0,0-1 0 0 0,41 12 0 0 0,-2-3 40 0 0,88 40 0 0 0,-24 5 201 0 0,22 11-63 0 0,-112-58-131 0 0,0 2 0 0 0,50 39 0 0 0,-80-55-44 0 0,15 7 36 0 0,-1-1 0 0 0,1 1 0 0 0,0-2 0 0 0,25 8 0 0 0,26 11 140 0 0,-56-22-181 0 0,-10-4-25 0 0,1 0 0 0 0,-1 0 0 0 0,1 1 0 0 0,-1-1-1 0 0,1 1 1 0 0,-1-1 0 0 0,7 8 0 0 0,-9-5-1864 0 0,-3-3-86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1 358 2759 0 0,'8'0'2829'0'0,"0"-1"0"0"0,0 0 0 0 0,9-2-1 0 0,43-16 805 0 0,-10 3-2322 0 0,144-28 205 0 0,-141 30-1189 0 0,92-34 0 0 0,-7 1-152 0 0,180-35 229 0 0,-169 41-393 0 0,-128 36 80 0 0,39-2-1 0 0,-27 7-90 0 0,-24 0 0 0 0,0 0 0 0 0,10 0 0 0 0,-2-4-10 0 0,26-6 0 0 0,-29 6-9 0 0,-1 0 0 0 0,1 1 0 0 0,16-1 0 0 0,-23 4-1514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2759 0 0,'2'-2'6330'0'0,"4"-3"-2660"0"0,-1 1-3093 0 0,0 0-1 0 0,1-1 1 0 0,0 2-1 0 0,0 0 0 0 0,0 0 1 0 0,0 1-1 0 0,10-5 1 0 0,-6 3-171 0 0,18-8 0 0 0,-22 8-239 0 0,-1 1 1 0 0,0 1-1 0 0,9-4 0 0 0,-11 6-140 0 0,-1-1 1 0 0,1 0-1 0 0,-1 1 1 0 0,1 0-1 0 0,-1 0 1 0 0,2 0-1 0 0,-2 0 1 0 0,1 0-1 0 0,-1 0 0 0 0,5 2 1 0 0,-3-1-23 0 0,0 0 0 0 0,0 0-1 0 0,1 0 1 0 0,0-1 0 0 0,-1 0 0 0 0,0 1 0 0 0,0-2 0 0 0,1 1 0 0 0,-1-1-1 0 0,8-1 1 0 0,-10 2-328 0 0,-1 0 0 0 0,-1-1 0 0 0,1 1 0 0 0,1 0 0 0 0,-1-1-1 0 0,0 1 1 0 0,0 0 0 0 0,0 0 0 0 0,0 0 0 0 0,0 0 0 0 0,0 0 0 0 0,0 0-1 0 0,0 1 1 0 0,1-1 0 0 0,-1 0 0 0 0,1 1 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2085 1375 0 0,'3'-10'1787'0'0,"-3"7"-803"0"0,1 0-1 0 0,0 1 1 0 0,0-2 0 0 0,-1 2-1 0 0,1-7 1 0 0,0-4-254 0 0,12-44 740 0 0,3 0 0 0 0,37-89 1 0 0,-5 21-458 0 0,32-75 136 0 0,-59 154-928 0 0,3 2 0 0 0,34-54 0 0 0,18-16 38 0 0,-55 79-189 0 0,23-52 0 0 0,6-43 17 0 0,13-27 34 0 0,30-28 49 0 0,-16 34 46 0 0,-55 107-85 0 0,2 1 0 0 0,34-49-1 0 0,-25 49 180 0 0,57-59 0 0 0,-82 95-247 0 0,0-1-1 0 0,0 0 1 0 0,-1-1-1 0 0,0 0 1 0 0,-1 1-1 0 0,0-2 1 0 0,7-14-1 0 0,-18 56 399 0 0,-1-2-3818 0 0,5-23 1797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439 94 5063 0 0,'0'-1'651'0'0,"0"-2"0"0"0,0 0 0 0 0,0 1-1 0 0,-1 0 1 0 0,1 0 0 0 0,-1-1-1 0 0,-1-1 1 0 0,2 3-576 0 0,0 1 0 0 0,-1-1 0 0 0,1 1 1 0 0,0 0-1 0 0,0 0 0 0 0,0 0 0 0 0,0-1 0 0 0,0 1 0 0 0,-1-1 0 0 0,1 1 0 0 0,0 0 0 0 0,-1-1 0 0 0,1 1 0 0 0,-1 0 0 0 0,1 0 1 0 0,-1-1-1 0 0,1 1 0 0 0,-1 0 0 0 0,1 0 0 0 0,-1 0 0 0 0,1-1 0 0 0,0 1 0 0 0,0 0 0 0 0,-1 0 0 0 0,1 0 0 0 0,-1 0 0 0 0,1 0 0 0 0,-1 0 1 0 0,1 0-1 0 0,-1 0 0 0 0,1 0 0 0 0,-1 0 0 0 0,1 1 0 0 0,0-1 0 0 0,0 0 0 0 0,-1 0 0 0 0,1 0 0 0 0,-1 0 0 0 0,1 1 0 0 0,0-1 1 0 0,-1 0-1 0 0,1 1 0 0 0,-1-1 0 0 0,1 0 0 0 0,0 1 0 0 0,-1-1 0 0 0,1 0 0 0 0,0 1 0 0 0,0-1 0 0 0,-12 9 455 0 0,1-1 0 0 0,-2 0 1 0 0,2-2-1 0 0,-2 1 0 0 0,0-1 0 0 0,-16 5 0 0 0,-84 20 819 0 0,108-29-1274 0 0,-24 6 123 0 0,2 1 0 0 0,-36 18 1 0 0,43-16 83 0 0,-33 20 0 0 0,49-28-259 0 0,3-4 17 0 0,4-7-19 0 0,-3 8-23 0 0,3-6 2 0 0,-1 1 0 0 0,2 0 0 0 0,0 1 0 0 0,-1-1 0 0 0,1 0 0 0 0,7-6 0 0 0,6-6 0 0 0,1-2 0 0 0,2 2 0 0 0,31-25 0 0 0,-25 25 0 0 0,0 2 0 0 0,1-1 0 0 0,33-11 0 0 0,-42 18 0 0 0,-6 4-19 0 0,17-6 0 0 0,-25 10 17 0 0,0 1-1 0 0,-1-1 0 0 0,1 0 1 0 0,-1 1-1 0 0,1-1 1 0 0,0 1-1 0 0,-1 0 0 0 0,1 0 1 0 0,5 2-1 0 0,-8-2 3 0 0,-1 1 0 0 0,1-1 0 0 0,0 0 0 0 0,-1 0 0 0 0,1 1 0 0 0,0-1 0 0 0,0 1 0 0 0,-1-1 0 0 0,1 1 0 0 0,-1 0-1 0 0,0-1 1 0 0,1 1 0 0 0,-1-1 0 0 0,1 1 0 0 0,-1 0 0 0 0,1-1 0 0 0,-1 1 0 0 0,0 0 0 0 0,1 0 0 0 0,-1-1 0 0 0,0 1 0 0 0,0 0 0 0 0,0 0 0 0 0,1 1 0 0 0,-1 21 13 0 0,0-19 2 0 0,-2 86 847 0 0,1 50 169 0 0,2-119-931 0 0,7 100 223 0 0,-4-91-272 0 0,14 58 0 0 0,-11-70 451 0 0,-1-11-1554 0 0,-5-6 651 0 0,-1-1 0 0 0,1 0-1 0 0,0 1 1 0 0,-1-1 0 0 0,1 0 0 0 0,0 0-1 0 0,-1 0 1 0 0,0 1 0 0 0,1-1 0 0 0,-1 0-1 0 0,1 0 1 0 0,0 0 0 0 0,-1 0 0 0 0,2 0-1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927 73 1839 0 0,'-8'0'3398'0'0,"-1"0"-1"0"0,-12-5 0 0 0,-7 0-302 0 0,-29-3-290 0 0,-8-1-1691 0 0,31 7-562 0 0,1 1 1 0 0,-66 7 0 0 0,52 1-125 0 0,-55 0 0 0 0,45-4-324 0 0,0 2 0 0 0,0 2 0 0 0,-87 24 0 0 0,138-30-104 0 0,1 0 0 0 0,-1 2 0 0 0,0-2 0 0 0,1 2 0 0 0,0-1 0 0 0,-1 1 0 0 0,1 0 0 0 0,1 1 0 0 0,-1-1 0 0 0,0 0 0 0 0,1 2 0 0 0,0-2 0 0 0,-1 1 0 0 0,-5 9 0 0 0,8-9-5 0 0,-1 1-1 0 0,2-1 1 0 0,-1 1-1 0 0,0 0 1 0 0,2 0 0 0 0,-2-1-1 0 0,1 1 1 0 0,1 0-1 0 0,-1 5 1 0 0,0 8-33 0 0,3 20 1 0 0,-1-22 30 0 0,5 60 7 0 0,1 32 0 0 0,-31 364 0 0 0,24-468 0 0 0,-5 224 0 0 0,6-159 0 0 0,6 33-192 0 0,-4-18-11 0 0,-2-41 86 0 0,13 107-466 0 0,-10-119 458 0 0,-3-25 107 0 0,0-1 0 0 0,0 1 0 0 0,-1-1-1 0 0,2 0 1 0 0,0 1 0 0 0,4 8 0 0 0,-5-12 13 0 0,1 1 0 0 0,0-2 0 0 0,-1 2 1 0 0,1-1-1 0 0,0 0 0 0 0,0 0 0 0 0,1 0 1 0 0,-2 0-1 0 0,2 0 0 0 0,-1-1 1 0 0,1 1-1 0 0,-1 0 0 0 0,1-1 0 0 0,3 2 1 0 0,0-2-14 0 0,0 1 0 0 0,0 0 0 0 0,0 0 0 0 0,0-2 0 0 0,0 1 0 0 0,8 0 0 0 0,37-3-37 0 0,-31-1 54 0 0,37-3-1 0 0,20-1-60 0 0,127 7 62 0 0,10 0 0 0 0,-174 0 27 0 0,49 6 0 0 0,-45-2-24 0 0,-2-3 1 0 0,63-6-1 0 0,59 2 57 0 0,-133 3-56 0 0,-23 0-2 0 0,1-1 1 0 0,0 0-1 0 0,-1 0 0 0 0,1 0 0 0 0,0-2 1 0 0,-1 1-1 0 0,0-1 0 0 0,0 0 0 0 0,0-1 0 0 0,0 1 1 0 0,7-5-1 0 0,-10 4 23 0 0,0 1-1 0 0,-1 0 1 0 0,0-2 0 0 0,0 1 0 0 0,1 1-1 0 0,-1-2 1 0 0,-1 0 0 0 0,0 1 0 0 0,1-1-1 0 0,-1 0 1 0 0,0 0 0 0 0,-1 0-1 0 0,1 0 1 0 0,-1 0 0 0 0,0-1 0 0 0,0 1-1 0 0,1-10 1 0 0,13-168 704 0 0,-14-3-383 0 0,-2 138-289 0 0,-1-31 53 0 0,-17-111 0 0 0,1 52-9 0 0,7 47-74 0 0,2 36 37 0 0,-28-99 0 0 0,28 120-64 0 0,-6-13 0 0 0,8 27 0 0 0,1-1 0 0 0,-5-35 0 0 0,1 3 0 0 0,4 26 0 0 0,4 18 0 0 0,0-1 0 0 0,-1 1 0 0 0,-5-13 0 0 0,1 3 3 0 0,6 16 0 0 0,0 2 0 0 0,0-2 0 0 0,-1 1 1 0 0,0-1-1 0 0,0 1 0 0 0,0 0 0 0 0,0-1 1 0 0,0 2-1 0 0,0-2 0 0 0,0 1 0 0 0,-1 1 0 0 0,1-2 1 0 0,-1 2-1 0 0,1-1 0 0 0,-1 0 0 0 0,0 1 1 0 0,0-1-1 0 0,-3-1 0 0 0,-4-3 10 0 0,-1 2 0 0 0,1 0 0 0 0,-1 0-1 0 0,-21-5 1 0 0,-16-1 5 0 0,-41-11 28 0 0,48 7-146 0 0,17 5-146 0 0,-2 1 0 0 0,1 1 0 0 0,-33-5 0 0 0,39 11-790 0 0,-2 1-284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72 4143 0 0,'-9'5'1397'0'0,"7"-5"-249"0"0,-1 1-1 0 0,1 0 0 0 0,-1 0 0 0 0,1 0 0 0 0,-1-1 1 0 0,1 1-1 0 0,-4-1 609 0 0,19-4 1483 0 0,5 3-1946 0 0,-14 1-1121 0 0,0 0 0 0 0,1 0 0 0 0,-1-1 0 0 0,7-1 0 0 0,35-14 462 0 0,-26 8-580 0 0,1 2 1 0 0,0 0 0 0 0,0 2-1 0 0,23-4 1 0 0,161-13-2 0 0,-196 19-39 0 0,-6 2 1 0 0,1-1 1 0 0,1 0-1 0 0,-2 1 0 0 0,1 0 0 0 0,-1-1 1 0 0,2 2-1 0 0,6 0 0 0 0,-11-1-11 0 0,0 0 0 0 0,0 1 0 0 0,0-1 0 0 0,1 0 0 0 0,-1 0 0 0 0,0 0 0 0 0,0 0 0 0 0,1 0-1 0 0,-1 0 1 0 0,0 0 0 0 0,0 1 0 0 0,0-1 0 0 0,1 0 0 0 0,-1 1 0 0 0,0-1 0 0 0,0 0 0 0 0,0 0 0 0 0,0 1 0 0 0,0-1 0 0 0,0 0-1 0 0,0 1 1 0 0,1-1 0 0 0,-1 0 0 0 0,0 1 0 0 0,0-1 0 0 0,0 0 0 0 0,0 0 0 0 0,0 0 0 0 0,-1 0 0 0 0,1 1 0 0 0,0-1 0 0 0,0 0 0 0 0,0 0-1 0 0,0 1 1 0 0,0-1 0 0 0,0 0 0 0 0,0 1 0 0 0,-1-1 0 0 0,1 1 0 0 0,-7 11 181 0 0,6-9-140 0 0,-4 4-15 0 0,0-1 0 0 0,-1 1 1 0 0,0-1-1 0 0,0 0 0 0 0,0 0 1 0 0,0-1-1 0 0,-10 6 0 0 0,-6 6 13 0 0,-33 25-15 0 0,35-30-14 0 0,3 2 1 0 0,-21 19 0 0 0,15-10 3 0 0,1 1 0 0 0,1 3 0 0 0,-33 52 0 0 0,-28 67-18 0 0,76-135-11 0 0,0-1 1 0 0,-1 0-1 0 0,1 0 0 0 0,-15 16 1 0 0,20-25 8 0 0,0 0 1 0 0,0-1 0 0 0,0 1-1 0 0,1 0 1 0 0,0-1 0 0 0,-1 1-1 0 0,1 0 1 0 0,-1 0 0 0 0,1 0-1 0 0,-1 0 1 0 0,1 0 0 0 0,-1 1-1 0 0,1-2-1 0 0,0 1 0 0 0,0-1 1 0 0,0 1-1 0 0,0-1 0 0 0,0 0 0 0 0,0 1 0 0 0,0-1 0 0 0,0 0 0 0 0,0 0 1 0 0,1 0-1 0 0,-1 1 0 0 0,0-1 0 0 0,0 0 0 0 0,0 1 0 0 0,0-1 0 0 0,1 0 1 0 0,-1 1-1 0 0,0-1 0 0 0,0 0 0 0 0,1 1 0 0 0,-1-1 0 0 0,0 0 0 0 0,1 1 0 0 0,-1-1 1 0 0,1 0-8 0 0,0 1 1 0 0,1-1 0 0 0,-1 1 0 0 0,0-1 0 0 0,1 1 0 0 0,0-1-1 0 0,-1 0 1 0 0,1 1 0 0 0,-1-1 0 0 0,0 0 0 0 0,1 0 0 0 0,0 0-1 0 0,-1 0 1 0 0,2-1 0 0 0,7-2 28 0 0,1 1-1 0 0,12-6 1 0 0,-15 5 35 0 0,-1 0 0 0 0,0 2 0 0 0,1-2 0 0 0,0 2 0 0 0,0 0 1 0 0,7-1-1 0 0,90 3 335 0 0,-97-1-398 0 0,0-1 1 0 0,0 0-1 0 0,1 0 0 0 0,-2-1 1 0 0,1 0-1 0 0,0 0 0 0 0,0-1 1 0 0,-1 0-1 0 0,15-7 0 0 0,-20 6-1548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 5759 0 0,'-1'0'268'0'0,"0"0"0"0"0,1 0-1 0 0,-1 0 1 0 0,0 0 0 0 0,0 0-1 0 0,0 0 1 0 0,0 0 0 0 0,0 1-1 0 0,1-1 1 0 0,-1 0 0 0 0,0 1-1 0 0,1-1 1 0 0,-1 1-1 0 0,-1-1 1 0 0,2 0-109 0 0,0 1-1 0 0,0-1 0 0 0,0 0 1 0 0,-1 1-1 0 0,1-1 1 0 0,0 0-1 0 0,0 1 1 0 0,0-1-1 0 0,-1 1 0 0 0,1-1 1 0 0,0 1-1 0 0,0-1 1 0 0,0 0-1 0 0,0 0 1 0 0,0 0-1 0 0,0 1 1 0 0,0-1-1 0 0,0 1 0 0 0,0-1 1 0 0,0 0-1 0 0,0 1 1 0 0,0-1-1 0 0,0 1 1 0 0,0-1-1 0 0,1 1 1 0 0,-1-1-1 0 0,0 0 0 0 0,0 0 1 0 0,1 1-1 0 0,0 5 198 0 0,1 0 0 0 0,-1 0 0 0 0,0 0 0 0 0,-1 0 0 0 0,1 0 0 0 0,-1 0 0 0 0,0-1 0 0 0,-1 11 0 0 0,1-4-72 0 0,-4 207 1572 0 0,-8-79-1395 0 0,3-66-380 0 0,5-32-60 0 0,-9 79 32 0 0,-13 78-53 0 0,-3-23 77 0 0,12-87-36 0 0,12-58-39 0 0,2 1 0 0 0,0-1 0 0 0,3 1 0 0 0,5 56 0 0 0,-5-85-2 0 0,1 0 0 0 0,0 1 0 0 0,0-1 0 0 0,-1 1 0 0 0,2-1 0 0 0,0 0 0 0 0,-1 1 0 0 0,0-1 0 0 0,1 0 0 0 0,0 0 0 0 0,4 4 0 0 0,-2-2 0 0 0,0-1 0 0 0,0-1 0 0 0,1 1 0 0 0,-1-1 0 0 0,0-1 0 0 0,11 7 0 0 0,-4-4 0 0 0,-2 1 0 0 0,1-2 0 0 0,0 1 0 0 0,0-2 0 0 0,0 1 0 0 0,0-1 0 0 0,19 4 0 0 0,-17-6 3 0 0,-1-1-1 0 0,0 0 1 0 0,1-1 0 0 0,0 0-1 0 0,10-2 1 0 0,55-18 29 0 0,-61 16-26 0 0,11-3-4 0 0,2 2 0 0 0,-2 0 0 0 0,2 3 0 0 0,36-2 0 0 0,-26 3 14 0 0,1-1 0 0 0,0-3 0 0 0,54-14 0 0 0,-44 9 9 0 0,68-6 0 0 0,-42 7-11 0 0,14-9-14 0 0,-57 11 0 0 0,54-6 0 0 0,49 5 0 0 0,33-2 0 0 0,-26 10 0 0 0,-47 2 0 0 0,-82-2 0 0 0,74 1 0 0 0,-71 1 0 0 0,-1 1 0 0 0,1 1 0 0 0,19 5 0 0 0,-28-6 0 0 0,0-2 0 0 0,0 2 0 0 0,-1-1 0 0 0,1-1 0 0 0,-1 0 0 0 0,2 0 0 0 0,-2-1 0 0 0,1 0 0 0 0,-1 0 0 0 0,10-4 0 0 0,-13 5 0 0 0,1-2 0 0 0,-1 1 0 0 0,1 0 0 0 0,-1 1 0 0 0,5-1 0 0 0,-1 1 32 0 0,-3 0-150 0 0,-1 1 0 0 0,-1-2 0 0 0,1 1 0 0 0,1 0 0 0 0,-1 0 0 0 0,-1-1 0 0 0,7-3 0 0 0,-7 3-111 0 0,4-1-1498 0 0,-3 0-2426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2759 0 0,'3'-7'8788'0'0,"3"2"-5440"0"0,8-3-1237 0 0,-9 6-1590 0 0,0 0-1 0 0,0 0 1 0 0,0 1-1 0 0,0 0 1 0 0,0 0-1 0 0,10 0 1 0 0,32 3 477 0 0,-35-2-998 0 0,0 1 1 0 0,0-1-1 0 0,22-2 1 0 0,-22-1-385 0 0,16-2 924 0 0,-9 3-6743 0 0,-9 0-497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 11231 0 0,'-5'4'6364'0'0,"11"0"-5424"0"0,-3-3-764 0 0,1 0 0 0 0,-1-1 0 0 0,0 0 1 0 0,1 0-1 0 0,-2 0 0 0 0,1 0 0 0 0,1 0 0 0 0,-1-1 0 0 0,0 0 0 0 0,0 0 0 0 0,5-1 0 0 0,13-3 269 0 0,6 4-429 0 0,-1 1 1 0 0,33 4 0 0 0,-45-3-498 0 0,-11 0 111 0 0,0-1 0 0 0,0-1 0 0 0,-1 1 0 0 0,2 0 0 0 0,-2-1 0 0 0,7-2 0 0 0,2 1-2979 0 0,-8 1 1497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72 9847 0 0,'-1'-6'495'0'0,"0"1"0"0"0,1 0 0 0 0,-1 0 0 0 0,1 0 0 0 0,0 0 0 0 0,1 0 0 0 0,1-8 0 0 0,-1 1 807 0 0,0 4-275 0 0,-2 5-258 0 0,0 5 459 0 0,-2 16-878 0 0,1 0 1 0 0,0 0 0 0 0,1 0 0 0 0,1 1 0 0 0,1-2 0 0 0,0 2-1 0 0,8 34 1 0 0,-5-39-334 0 0,1-1 1 0 0,0 2-1 0 0,1-2 0 0 0,8 13 0 0 0,-5-11-121 0 0,-2 1-1 0 0,9 25 0 0 0,-5 3-2108 0 0,-8-28 1050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1 340 5815 0 0,'-1'3'3697'0'0,"5"-5"-1180"0"0,10-11 173 0 0,5-3-815 0 0,-5 4-1217 0 0,-1 0 0 0 0,1-1 0 0 0,13-18 0 0 0,-14 15-347 0 0,32-28-1 0 0,-20 23 82 0 0,-2 0 0 0 0,-1-1 0 0 0,0-1 0 0 0,33-49 0 0 0,-36 48 248 0 0,-20 29-591 0 0,0-1 0 0 0,1 1-1 0 0,-1 0 1 0 0,1 0 0 0 0,0-1-1 0 0,1 1 1 0 0,-1 0 0 0 0,1-1 0 0 0,2 7-1 0 0,-2 0-47 0 0,3 14 75 0 0,8 51 203 0 0,4 113 1 0 0,-16-184-112 0 0,0 0-1 0 0,1 0 1 0 0,0 0 0 0 0,0 0 0 0 0,0 0 0 0 0,2 6-1 0 0,1-8 925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425 33 5295 0 0,'11'-32'5536'0'0,"-12"32"-5481"0"0,1-1 0 0 0,0 1 0 0 0,0 0 0 0 0,0 0 0 0 0,0 0 0 0 0,0 0 0 0 0,-1 0 0 0 0,1 0-1 0 0,0 0 1 0 0,0 0 0 0 0,0 0 0 0 0,0 0 0 0 0,0 0 0 0 0,-1 0 0 0 0,1 0 0 0 0,0 0 0 0 0,0 0 0 0 0,0 0-1 0 0,0 0 1 0 0,-1 0 0 0 0,1 0 0 0 0,0 0 0 0 0,0 0 0 0 0,0 0 0 0 0,0 1 0 0 0,0-1 0 0 0,0 0 0 0 0,-1 0-1 0 0,1 0 1 0 0,0 0 0 0 0,0 0 0 0 0,0 0 0 0 0,0 0 0 0 0,0 1 0 0 0,0-1 0 0 0,0 0 0 0 0,0 0 0 0 0,0 0-1 0 0,-1 0 1 0 0,1 0 0 0 0,0 0 0 0 0,0 1 0 0 0,0-1 0 0 0,0 0 0 0 0,0 0 0 0 0,0 0 0 0 0,0 1 0 0 0,-6 8 740 0 0,-8 58 2381 0 0,8-46-2690 0 0,1 0 1 0 0,1 1-1 0 0,-1 35 0 0 0,5-49-420 0 0,-3 136 1020 0 0,2-129-949 0 0,-2 0 1 0 0,-8 28-1 0 0,7-27-8 0 0,0 0 1 0 0,-2 19-1 0 0,5-22-78 0 0,-1 11 81 0 0,0 0 0 0 0,-2 0-1 0 0,-1 0 1 0 0,-10 33-1 0 0,14-55-101 0 0,0 0 0 0 0,0 0-1 0 0,0 1 1 0 0,1-1 0 0 0,-1 0-1 0 0,1 0 1 0 0,-1 0 0 0 0,1 1-1 0 0,0-1 1 0 0,0 0-1 0 0,0 1 1 0 0,0-1 0 0 0,0 0-1 0 0,1 0 1 0 0,-1 0 0 0 0,1 1-1 0 0,1 2 1 0 0,-1-3-9 0 0,1-1 1 0 0,0 1-1 0 0,0-1 0 0 0,-1 1 1 0 0,1-1-1 0 0,0 0 1 0 0,1 0-1 0 0,2 2 0 0 0,4 1-24 0 0,-2 0 10 0 0,-1-1 1 0 0,1-1-1 0 0,0 1 0 0 0,0-1 1 0 0,0-1-1 0 0,0 1 0 0 0,10 0 1 0 0,-3 0-3 0 0,-12-2 14 0 0,0 1-1 0 0,-1-1 1 0 0,1 0-1 0 0,0 1 1 0 0,-1 0-1 0 0,1-1 1 0 0,-1 1 0 0 0,1 0-1 0 0,-1 0 1 0 0,1 0-1 0 0,-1 0 1 0 0,0 0-1 0 0,1 0 1 0 0,-1 0-1 0 0,0 0 1 0 0,0 1-1 0 0,0-1 1 0 0,0 0 0 0 0,0 1-1 0 0,0-1 1 0 0,1 3-1 0 0,3 7 25 0 0,-5-10-35 0 0,1 0-1 0 0,-1-1 1 0 0,1 1-1 0 0,-1 0 1 0 0,0 0 0 0 0,1-1-1 0 0,-1 1 1 0 0,0 0-1 0 0,0 0 1 0 0,1 0-1 0 0,-1-1 1 0 0,0 1 0 0 0,0 0-1 0 0,0 0 1 0 0,0 0-1 0 0,0 0 1 0 0,0-1 0 0 0,0 1-1 0 0,-1 0 1 0 0,1 0-1 0 0,0 0 1 0 0,0 0-1 0 0,-1-1 1 0 0,1 1 0 0 0,0 0-1 0 0,-1 0 1 0 0,1-1-1 0 0,-1 1 1 0 0,1 0 0 0 0,-1-1-1 0 0,1 1 1 0 0,-1 0-1 0 0,1-1 1 0 0,-1 1-1 0 0,0-1 1 0 0,1 1 0 0 0,-1-1-1 0 0,-1 1 1 0 0,-40 32 277 0 0,-2-2 0 0 0,-55 29 1 0 0,-79 61-169 0 0,173-117-117 0 0,0 0 0 0 0,1-1 0 0 0,-1 1 0 0 0,1 1 0 0 0,0-1 0 0 0,0 1 0 0 0,-6 8 0 0 0,10-13 0 0 0,0 0 0 0 0,0 1 0 0 0,0-1 0 0 0,0 0 0 0 0,0 0 0 0 0,0 0 0 0 0,0 0 0 0 0,0 1 0 0 0,0-1 0 0 0,0 0 0 0 0,0 0 0 0 0,0 0 0 0 0,0 1 0 0 0,0-1 0 0 0,0 0 0 0 0,0 0 0 0 0,0 0 0 0 0,0 1 0 0 0,0-1 0 0 0,0 0 0 0 0,0 0 0 0 0,0 0 0 0 0,0 0 0 0 0,0 1 0 0 0,0-1 0 0 0,0 0 0 0 0,0 0 0 0 0,0 0 0 0 0,0 0 0 0 0,1 1 0 0 0,-1-1 0 0 0,0 0 0 0 0,0 0 0 0 0,0 0 0 0 0,0 0 0 0 0,1 0 0 0 0,8 3 0 0 0,12-4 0 0 0,-19 0 0 0 0,61-6-11 0 0,83-5-26 0 0,-134 12 37 0 0,0 0 0 0 0,0 1 0 0 0,-1 0 0 0 0,1 1 0 0 0,0 0 0 0 0,0 1 0 0 0,20 8 0 0 0,-32-11 1 0 0,1 0-1 0 0,-1 0 1 0 0,0 0-1 0 0,1 0 1 0 0,-1 0-1 0 0,0 1 1 0 0,1-1 0 0 0,-1 0-1 0 0,0 0 1 0 0,1 1-1 0 0,-1-1 1 0 0,0 0-1 0 0,0 0 1 0 0,1 1 0 0 0,-1-1-1 0 0,0 0 1 0 0,0 1-1 0 0,0-1 1 0 0,1 0-1 0 0,-1 1 1 0 0,0-1-1 0 0,0 0 1 0 0,0 1 0 0 0,0-1-1 0 0,0 1 1 0 0,0-1-1 0 0,0 0 1 0 0,0 1-1 0 0,0-1 1 0 0,0 1-1 0 0,0-1 1 0 0,0 0 0 0 0,0 1-1 0 0,0-1 1 0 0,-1 2 3 0 0,1-1 0 0 0,-1 0 1 0 0,0 0-1 0 0,0 1 0 0 0,1-1 1 0 0,-1 0-1 0 0,0 0 0 0 0,0 0 1 0 0,-2 2-1 0 0,-26 17 61 0 0,29-20-65 0 0,-88 58 1821 0 0,63-40-1554 0 0,8-4-247 0 0,1 0 0 0 0,0 2 0 0 0,1 0 0 0 0,-18 24 0 0 0,-7 7-1440 0 0,16-21 819 0 0,-35 42 594 0 0,42-46 7 0 0,9-11 0 0 0,0-1 0 0 0,-10 19 0 0 0,18-29 0 0 0,-1 0-1 0 0,1 0 1 0 0,0 1 0 0 0,0-1 0 0 0,0 0-1 0 0,0 0 1 0 0,0 0 0 0 0,0 0-1 0 0,0 1 1 0 0,0-1 0 0 0,0 0-1 0 0,0 0 1 0 0,0 0 0 0 0,0 0-1 0 0,0 1 1 0 0,0-1 0 0 0,0 0-1 0 0,0 0 1 0 0,0 0 0 0 0,0 0-1 0 0,0 0 1 0 0,0 1 0 0 0,1-1-1 0 0,-1 0 1 0 0,0 0 0 0 0,0 0-1 0 0,0 0 1 0 0,0 0 0 0 0,0 1 0 0 0,0-1-1 0 0,0 0 1 0 0,1 0 0 0 0,-1 0-1 0 0,0 0 1 0 0,0 0 0 0 0,0 0-1 0 0,0 0 1 0 0,1 0 0 0 0,8 3-28 0 0,10-3-12 0 0,-6-2 40 0 0,-1 0 0 0 0,18-7 0 0 0,16-3 0 0 0,10 2 0 0 0,134-16 0 0 0,-178 26 0 0 0,-6-1 0 0 0,0 1 0 0 0,0-1 0 0 0,0 2 0 0 0,12 0 0 0 0,-18-1 9 0 0,0 0 0 0 0,1 1 0 0 0,-1-1 0 0 0,0 0 0 0 0,0 0 0 0 0,1 0-1 0 0,-1 0 1 0 0,0 0 0 0 0,0 0 0 0 0,1 0 0 0 0,-1 0 0 0 0,0 0 0 0 0,0 1 0 0 0,0-1 0 0 0,1 0 0 0 0,-1 0 0 0 0,0 0-1 0 0,0 1 1 0 0,0-1 0 0 0,0 0 0 0 0,1 0 0 0 0,-1 0 0 0 0,0 1 0 0 0,0-1 0 0 0,0 0 0 0 0,0 0 0 0 0,0 1 0 0 0,0-1 0 0 0,0 0-1 0 0,0 0 1 0 0,1 1 0 0 0,-1-1 0 0 0,0 0 0 0 0,0 0 0 0 0,0 1 0 0 0,0-1 0 0 0,0 0 0 0 0,-1 1 0 0 0,-6 10 755 0 0,-15 8 348 0 0,-11-1-1348 0 0,11-7-185 0 0,0 1 0 0 0,1 0 0 0 0,-29 24 0 0 0,-30 43 2461 0 0,52-51-2599 0 0,1 1 0 0 0,-39 56 1 0 0,44-56 434 0 0,13-19 124 0 0,8-8 0 0 0,-1-1 0 0 0,0 1 0 0 0,1 0 0 0 0,-1-1 0 0 0,1 1 0 0 0,-1 0 0 0 0,1 0 0 0 0,0 0 0 0 0,0 0 0 0 0,0 0 0 0 0,0 0 0 0 0,-1 5 0 0 0,2-6 0 0 0,0-1 0 0 0,1 1 0 0 0,-1-1 0 0 0,0 1 0 0 0,1-1 0 0 0,-1 0 0 0 0,1 1 0 0 0,-1-1 0 0 0,0 1 0 0 0,1-1 0 0 0,-1 0 0 0 0,1 0 0 0 0,-1 1 0 0 0,1-1 0 0 0,-1 0 0 0 0,1 0 0 0 0,-1 1 0 0 0,1-1 0 0 0,-1 0 0 0 0,1 0 0 0 0,0 0 0 0 0,-1 0 0 0 0,1 0 0 0 0,-1 0 0 0 0,1 0 0 0 0,-1 0 0 0 0,1 0 0 0 0,-1 0 0 0 0,2 0 0 0 0,17-1 0 0 0,155-21 0 0 0,-171 21 0 0 0,0 1 0 0 0,0 0 0 0 0,0 0 0 0 0,0 0 0 0 0,0 0 0 0 0,4 1 0 0 0,-6-1 0 0 0,-1 0 0 0 0,1 0 0 0 0,-1 0 0 0 0,1 1 0 0 0,-1-1 0 0 0,1 0 0 0 0,-1 0 0 0 0,1 1 0 0 0,-1-1 0 0 0,1 0 0 0 0,-1 1 0 0 0,0-1 0 0 0,1 1 0 0 0,-1-1 0 0 0,0 1 0 0 0,1-1 0 0 0,-1 0 0 0 0,0 1 0 0 0,1-1 0 0 0,-1 1 0 0 0,0-1 0 0 0,0 1 0 0 0,0 0 0 0 0,1-1 0 0 0,-1 1 0 0 0,0-1 0 0 0,0 1 0 0 0,0-1 0 0 0,0 1 0 0 0,0-1 0 0 0,0 1 0 0 0,0 0 0 0 0,0-1 0 0 0,0 1 0 0 0,0-1 0 0 0,0 1 0 0 0,-1-1 0 0 0,1 1 0 0 0,0 0 0 0 0,-8 26 7 0 0,4-11 5 0 0,0 1-1 0 0,0-1 0 0 0,2 0 1 0 0,-1 22-1 0 0,11 61-11 0 0,-5-70 0 0 0,0 1 0 0 0,-2 33 0 0 0,-17 133 0 0 0,14-166 0 0 0,2-1 0 0 0,5 51 0 0 0,-3-66 18 0 0,-2 1 1 0 0,0-1-1 0 0,0 1 0 0 0,-2-1 1 0 0,0 0-1 0 0,-6 27 0 0 0,5-30-18 0 0,1-1 0 0 0,0 1 0 0 0,0 0 0 0 0,1 18 0 0 0,4-33 620 0 0,5-7-4430 0 0,-5 7 1667 0 0,1-1 44 0 0,0 0-141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73 919 0 0,'-10'3'2183'0'0,"10"-3"-2070"0"0,-1 1-1 0 0,1-1 1 0 0,0 0 0 0 0,-1 0 0 0 0,1 0 0 0 0,0 1 0 0 0,-1-1 0 0 0,1 0-1 0 0,-1 0 1 0 0,1 0 0 0 0,0 0 0 0 0,-1 0 0 0 0,1 0 0 0 0,0 0 0 0 0,-1 0 0 0 0,1 0-1 0 0,-1 0 1 0 0,1 0 0 0 0,0 0 0 0 0,-1 0 0 0 0,1 0 0 0 0,0 0 0 0 0,-1-1-1 0 0,1 1 1 0 0,0 0 0 0 0,-1 0 0 0 0,1 0 0 0 0,0-1 0 0 0,-1 1 0 0 0,1 0-1 0 0,0 0 1 0 0,-1-1 0 0 0,1 1 0 0 0,0 0 0 0 0,0 0 0 0 0,-1-1 0 0 0,1 1 0 0 0,0-1-1 0 0,-31-16 3784 0 0,31 16-3837 0 0,0 0-1 0 0,0 0 0 0 0,0 0 1 0 0,0 0-1 0 0,0 0 0 0 0,0 0 1 0 0,0 0-1 0 0,0 0 0 0 0,1 0 1 0 0,-1 1-1 0 0,0-1 0 0 0,1 0 1 0 0,-1 0-1 0 0,0 0 0 0 0,1-1 1 0 0,7-14 73 0 0,-8 16-112 0 0,0 0 0 0 0,1 0 0 0 0,-1-1 0 0 0,0 1 0 0 0,0 0 0 0 0,0 0 0 0 0,0 0 0 0 0,0-1 0 0 0,1 1 0 0 0,-1 0 0 0 0,0 0 1 0 0,0-1-1 0 0,0 1 0 0 0,1 0 0 0 0,-1 0 0 0 0,0 0 0 0 0,0 0 0 0 0,1 0 0 0 0,-1-1 0 0 0,0 1 0 0 0,0 0 0 0 0,1 0 0 0 0,-1 0 0 0 0,0 0 0 0 0,0 0 1 0 0,1 0-1 0 0,-1 0 0 0 0,0 0 0 0 0,0 0 0 0 0,1 0 0 0 0,-1 0 0 0 0,0 0 0 0 0,1 0 0 0 0,-1 0 0 0 0,8 9 433 0 0,3 18 15 0 0,-10-25-405 0 0,0 3-31 0 0,1-1 0 0 0,0 0 0 0 0,0 0 0 0 0,0-1 0 0 0,0 1 0 0 0,0 0 0 0 0,1-1 0 0 0,3 4 0 0 0,-6-6-21 0 0,0 0-1 0 0,0 0 0 0 0,0-1 0 0 0,0 1 0 0 0,0 0 1 0 0,0 0-1 0 0,0-1 0 0 0,0 1 0 0 0,0 0 1 0 0,0 0-1 0 0,0-1 0 0 0,-1 1 0 0 0,1 0 1 0 0,0-1-1 0 0,0 1 0 0 0,-1 0 0 0 0,1-1 1 0 0,-1 1-1 0 0,1 0 0 0 0,-1-1 0 0 0,1 1 1 0 0,-1-1-1 0 0,1 1 0 0 0,-1-1 0 0 0,0 2 0 0 0,-17 13 127 0 0,17-15-132 0 0,0 0-1 0 0,0 1 1 0 0,0-1 0 0 0,0 0 0 0 0,-1 1 0 0 0,1-1-1 0 0,0 0 1 0 0,0 0 0 0 0,0 0 0 0 0,0 0-1 0 0,-1 0 1 0 0,1 0 0 0 0,0-1 0 0 0,0 1 0 0 0,0 0-1 0 0,-1 0 1 0 0,1-1 0 0 0,0 1 0 0 0,0-1-1 0 0,0 1 1 0 0,0-1 0 0 0,-2-1 0 0 0,2 1-4 0 0,-1-1 1 0 0,0 0 0 0 0,1 0 0 0 0,-1 0-1 0 0,1 0 1 0 0,-1 0 0 0 0,1 0-1 0 0,0 0 1 0 0,0 0 0 0 0,-1-5 0 0 0,0 2 30 0 0,0-1 1 0 0,1 1 0 0 0,0-1 0 0 0,0 0 0 0 0,1 1 0 0 0,-1-1 0 0 0,1 0 0 0 0,0 1-1 0 0,2-8 1 0 0,-2 12-28 0 0,0 0 0 0 0,0 0 0 0 0,1 0-1 0 0,-1 0 1 0 0,1 0 0 0 0,-1 0 0 0 0,1 1-1 0 0,-1-1 1 0 0,1 0 0 0 0,-1 0-1 0 0,1 0 1 0 0,0 0 0 0 0,0 1 0 0 0,-1-1-1 0 0,1 0 1 0 0,0 1 0 0 0,0-1 0 0 0,0 0-1 0 0,0 1 1 0 0,0-1 0 0 0,0 1 0 0 0,0 0-1 0 0,0-1 1 0 0,0 1 0 0 0,0 0 0 0 0,0-1-1 0 0,0 1 1 0 0,0 0 0 0 0,0 0 0 0 0,0 0-1 0 0,0 0 1 0 0,0 0 0 0 0,2 0 0 0 0,-1 1 20 0 0,0-1 1 0 0,1 0 0 0 0,-1 1-1 0 0,0 0 1 0 0,0-1 0 0 0,0 1-1 0 0,0 0 1 0 0,1 0 0 0 0,-1 0-1 0 0,0 0 1 0 0,-1 1 0 0 0,1-1-1 0 0,0 1 1 0 0,0-1 0 0 0,1 2-1 0 0,-2-1 30 0 0,0-1 0 0 0,-1 1 0 0 0,1-1 0 0 0,0 1 0 0 0,-1 0 0 0 0,0-1 0 0 0,1 1 0 0 0,-1 0 0 0 0,0-1 0 0 0,0 1 1 0 0,0 0-1 0 0,0-1 0 0 0,0 1 0 0 0,0 0 0 0 0,0-1 0 0 0,-1 1 0 0 0,1 0 0 0 0,-1-1 0 0 0,1 1 0 0 0,-1-1 0 0 0,1 1 0 0 0,-1-1 0 0 0,0 1 0 0 0,-1 1 0 0 0,1-1 35 0 0,0 0 1 0 0,0 0-1 0 0,0-1 1 0 0,0 1-1 0 0,-1 0 0 0 0,1-1 1 0 0,0 1-1 0 0,-1-1 1 0 0,1 0-1 0 0,-1 1 0 0 0,0-1 1 0 0,1 0-1 0 0,-1 0 1 0 0,0 0-1 0 0,0 0 1 0 0,1 0-1 0 0,-1 0 0 0 0,0-1 1 0 0,-4 2-1 0 0,5-2-137 0 0,-1 0-1 0 0,0-1 0 0 0,0 1 1 0 0,0 0-1 0 0,1-1 0 0 0,-1 1 1 0 0,0-1-1 0 0,1 1 1 0 0,-1-1-1 0 0,0 0 0 0 0,1 0 1 0 0,-1 0-1 0 0,1 0 0 0 0,-1 0 1 0 0,1 0-1 0 0,-1 0 1 0 0,1 0-1 0 0,0-1 0 0 0,0 1 1 0 0,0 0-1 0 0,0-1 0 0 0,0 1 1 0 0,-2-4-1 0 0,2 3-7 0 0,0-1-1 0 0,0 1 1 0 0,0 0 0 0 0,0-1-1 0 0,1 1 1 0 0,-1-1 0 0 0,1 1-1 0 0,0-1 1 0 0,0 1 0 0 0,0-1-1 0 0,0 1 1 0 0,0-1 0 0 0,0 1-1 0 0,1-1 1 0 0,-1 1 0 0 0,2-4-1 0 0,-2 4 127 0 0,1 0 0 0 0,0 0 0 0 0,0 0 0 0 0,0 0 0 0 0,0 0-1 0 0,0 1 1 0 0,0-1 0 0 0,0 0 0 0 0,0 0 0 0 0,1 1 0 0 0,-1-1-1 0 0,1 1 1 0 0,-1-1 0 0 0,1 1 0 0 0,0 0 0 0 0,0 0 0 0 0,-1 0 0 0 0,1 0-1 0 0,0 0 1 0 0,0 0 0 0 0,2-1 0 0 0,-2 2-53 0 0,1 0 0 0 0,-1 0 0 0 0,0 0 1 0 0,0 0-1 0 0,1 0 0 0 0,-1 0 0 0 0,0 0 0 0 0,0 1 0 0 0,0 0 1 0 0,0-1-1 0 0,1 1 0 0 0,-1 0 0 0 0,0 0 0 0 0,0 0 0 0 0,0 0 0 0 0,0 0 1 0 0,-1 0-1 0 0,1 1 0 0 0,0-1 0 0 0,1 2 0 0 0,-1-1-8 0 0,-1 0 0 0 0,1 0 0 0 0,-1 0 0 0 0,0 0 0 0 0,0 0 0 0 0,0 1 0 0 0,0-1 0 0 0,0 0-1 0 0,-1 1 1 0 0,1-1 0 0 0,-1 0 0 0 0,1 1 0 0 0,-1-1 0 0 0,0 0 0 0 0,0 1 0 0 0,0-1 0 0 0,0 1 0 0 0,0-1 0 0 0,-1 0 0 0 0,1 1 0 0 0,-1-1-1 0 0,0 1 1 0 0,1-1 0 0 0,-3 4 0 0 0,2-3 1 0 0,0-1 1 0 0,0 1-1 0 0,0-1 0 0 0,0 1 1 0 0,-1-1-1 0 0,1 1 0 0 0,-1-1 0 0 0,1 0 1 0 0,-1 0-1 0 0,0 0 0 0 0,0 0 0 0 0,0 0 1 0 0,0 0-1 0 0,0 0 0 0 0,-1-1 1 0 0,1 1-1 0 0,0-1 0 0 0,-1 1 0 0 0,1-1 1 0 0,-1 0-1 0 0,-3 1 0 0 0,4-2-11 0 0,1 0 0 0 0,0 0 0 0 0,0 0 0 0 0,0 0 0 0 0,0 0 0 0 0,-1 0 0 0 0,1-1 0 0 0,0 1 0 0 0,0 0 0 0 0,0-1 0 0 0,0 1 0 0 0,0-1 0 0 0,0 1 0 0 0,0-1 0 0 0,0 0 0 0 0,0 1 0 0 0,0-1 0 0 0,0 0 0 0 0,0 0 0 0 0,1 1 0 0 0,-1-1 0 0 0,0 0 0 0 0,0 0 0 0 0,1 0 0 0 0,-1 0 0 0 0,1 0 0 0 0,-1 0 0 0 0,1 0 0 0 0,-1 0 0 0 0,1 0 0 0 0,-1-1 0 0 0,1 1 0 0 0,0-1 0 0 0,-1-2 0 0 0,0 1 0 0 0,1-1 0 0 0,-1 1 0 0 0,1-1 0 0 0,0 1 0 0 0,0-1 0 0 0,0 0 0 0 0,1 1 0 0 0,1-7 0 0 0,-1 7-2 0 0,1-1 0 0 0,-1 1 0 0 0,1-1 0 0 0,0 1 0 0 0,0 0-1 0 0,0 0 1 0 0,1 0 0 0 0,-1 0 0 0 0,1 0 0 0 0,0 0 0 0 0,-1 1 0 0 0,1-1-1 0 0,1 1 1 0 0,3-3 0 0 0,-6 4 1 0 0,1 1 1 0 0,-1-1-1 0 0,0 0 0 0 0,1 1 0 0 0,-1-1 0 0 0,0 1 1 0 0,1-1-1 0 0,-1 1 0 0 0,1 0 0 0 0,-1 0 0 0 0,0 0 1 0 0,1 0-1 0 0,-1 0 0 0 0,1 0 0 0 0,-1 0 0 0 0,1 0 1 0 0,-1 0-1 0 0,1 0 0 0 0,-1 1 0 0 0,0-1 0 0 0,1 1 1 0 0,-1-1-1 0 0,0 1 0 0 0,1 0 0 0 0,-1-1 0 0 0,0 1 1 0 0,0 0-1 0 0,1 0 0 0 0,-1 0 0 0 0,0 0 0 0 0,0 0 1 0 0,0 0-1 0 0,0 0 0 0 0,0 0 0 0 0,-1 0 0 0 0,1 1 1 0 0,0-1-1 0 0,0 0 0 0 0,0 3 0 0 0,0-1-5 0 0,0 0 0 0 0,0 0 0 0 0,0 0-1 0 0,-1 0 1 0 0,1 0 0 0 0,-1 0 0 0 0,0 0 0 0 0,1 0-1 0 0,-2 0 1 0 0,1 0 0 0 0,0 0 0 0 0,-1 0 0 0 0,1 0-1 0 0,-1 0 1 0 0,0 0 0 0 0,-1 4 0 0 0,0-3-29 0 0,0 1 1 0 0,0-1-1 0 0,-1 1 1 0 0,1-1-1 0 0,-1 0 1 0 0,0 0-1 0 0,0 0 1 0 0,-1 0-1 0 0,-3 4 1 0 0,6-8 10 0 0,1 1 1 0 0,0-1 0 0 0,-1 1-1 0 0,1-1 1 0 0,-1 1 0 0 0,1-1-1 0 0,-1 1 1 0 0,0-1 0 0 0,1 0-1 0 0,-1 1 1 0 0,1-1 0 0 0,-1 0 0 0 0,0 1-1 0 0,1-1 1 0 0,-1 0 0 0 0,1 0-1 0 0,-1 0 1 0 0,0 0 0 0 0,1 0-1 0 0,-1 0 1 0 0,0 0 0 0 0,0 0-1 0 0,1 0 1 0 0,-1 0 0 0 0,0 0-1 0 0,1 0 1 0 0,-1 0 0 0 0,1 0 0 0 0,-1 0-1 0 0,0-1 1 0 0,1 1 0 0 0,-1 0-1 0 0,0-1 1 0 0,1 1 0 0 0,-1 0-1 0 0,1-1 1 0 0,-1 1 0 0 0,1-1-1 0 0,-1 1 1 0 0,1-1 0 0 0,-1 1 0 0 0,1-1-1 0 0,-1 1 1 0 0,1-1 0 0 0,0 1-1 0 0,-1-1 1 0 0,1 1 0 0 0,0-1-1 0 0,-1 0 1 0 0,0-3 25 0 0,0 1 0 0 0,0 0-1 0 0,0 0 1 0 0,0 0 0 0 0,1-1 0 0 0,-1 1 0 0 0,1 0-1 0 0,0-6 1 0 0,0 6-3 0 0,1-1-1 0 0,-1 0 0 0 0,1 1 1 0 0,0 0-1 0 0,0-1 1 0 0,1 1-1 0 0,-1 0 0 0 0,0-1 1 0 0,1 1-1 0 0,0 0 1 0 0,0 0-1 0 0,0 0 0 0 0,4-4 1 0 0,-5 6 1 0 0,0 0 1 0 0,1 0 0 0 0,-1-1 0 0 0,0 1 0 0 0,1 0-1 0 0,-1 0 1 0 0,1 1 0 0 0,-1-1 0 0 0,1 0-1 0 0,0 0 1 0 0,-1 1 0 0 0,1-1 0 0 0,0 1 0 0 0,-1-1-1 0 0,1 1 1 0 0,0 0 0 0 0,0 0 0 0 0,-1 0-1 0 0,1 0 1 0 0,0 0 0 0 0,0 0 0 0 0,-1 0 0 0 0,1 1-1 0 0,0-1 1 0 0,-1 0 0 0 0,1 1 0 0 0,0 0-1 0 0,2 1 1 0 0,-2-2 8 0 0,-1 1 0 0 0,0 0 0 0 0,1 0-1 0 0,-1 0 1 0 0,0 0 0 0 0,0 0 0 0 0,0 0-1 0 0,1 0 1 0 0,-1 0 0 0 0,0 0 0 0 0,0 1-1 0 0,-1-1 1 0 0,1 0 0 0 0,0 0 0 0 0,0 1-1 0 0,-1-1 1 0 0,1 1 0 0 0,-1-1 0 0 0,1 1 0 0 0,-1-1-1 0 0,1 1 1 0 0,-1-1 0 0 0,0 1 0 0 0,0-1-1 0 0,0 1 1 0 0,0 0 0 0 0,0-1 0 0 0,0 1-1 0 0,0-1 1 0 0,-1 1 0 0 0,1 1 0 0 0,-2 1 21 0 0,1 0 0 0 0,0 0 0 0 0,-1 0 0 0 0,0 0 0 0 0,0 0 0 0 0,0-1 0 0 0,-1 1 0 0 0,1 0 0 0 0,-1-1 0 0 0,-3 4 0 0 0,5-6-26 0 0,1-1-1 0 0,0 1 1 0 0,-1-1 0 0 0,1 1-1 0 0,-1-1 1 0 0,1 0 0 0 0,-1 1-1 0 0,1-1 1 0 0,-1 0 0 0 0,1 1 0 0 0,-1-1-1 0 0,1 0 1 0 0,-1 0 0 0 0,1 0-1 0 0,-1 1 1 0 0,1-1 0 0 0,-1 0-1 0 0,0 0 1 0 0,1 0 0 0 0,-1 0-1 0 0,1 0 1 0 0,-1 0 0 0 0,1 0 0 0 0,-1 0-1 0 0,0 0 1 0 0,1 0 0 0 0,-1-1-1 0 0,0 1-1 0 0,0-1 0 0 0,0 0-1 0 0,0 1 1 0 0,0-1-1 0 0,1 0 1 0 0,-1 1 0 0 0,0-1-1 0 0,0 0 1 0 0,1 0-1 0 0,-1 0 1 0 0,1 0 0 0 0,-1 0-1 0 0,0-1 1 0 0,-1-2-5 0 0,1 0 0 0 0,-1 0 0 0 0,1 0 0 0 0,0 0 0 0 0,1 0 0 0 0,-2-6 0 0 0,2 2 44 0 0,1 0-1 0 0,2-16 0 0 0,-2 22-30 0 0,-1-1 0 0 0,1 1 0 0 0,0-1 0 0 0,0 1 0 0 0,0 0 0 0 0,0-1 0 0 0,0 1 0 0 0,0 0 0 0 0,1 0-1 0 0,-1 0 1 0 0,1-1 0 0 0,-1 2 0 0 0,3-4 0 0 0,-3 5-9 0 0,-1 0 0 0 0,0 0-1 0 0,0 0 1 0 0,0 0 0 0 0,0-1-1 0 0,0 1 1 0 0,0 0 0 0 0,0 0 0 0 0,1 0-1 0 0,-1 0 1 0 0,0 0 0 0 0,0 0-1 0 0,0 0 1 0 0,0 0 0 0 0,0-1-1 0 0,1 1 1 0 0,-1 0 0 0 0,0 0 0 0 0,0 0-1 0 0,0 0 1 0 0,0 0 0 0 0,1 0-1 0 0,-1 0 1 0 0,0 0 0 0 0,0 0-1 0 0,0 0 1 0 0,0 0 0 0 0,1 0 0 0 0,-1 0-1 0 0,0 0 1 0 0,0 0 0 0 0,0 0-1 0 0,0 0 1 0 0,0 1 0 0 0,1-1-1 0 0,-1 0 1 0 0,0 0 0 0 0,0 0 0 0 0,0 0-1 0 0,0 0 1 0 0,0 0 0 0 0,1 0-1 0 0,-1 1 1 0 0,0 8 69 0 0,-5 10 51 0 0,3-14-93 0 0,-7 18 31 0 0,8-22-71 0 0,1 0 1 0 0,-1 0 0 0 0,1 0-1 0 0,-1 0 1 0 0,0 0-1 0 0,0 0 1 0 0,1 0 0 0 0,-1 0-1 0 0,0 0 1 0 0,0 0-1 0 0,0-1 1 0 0,0 1 0 0 0,0 0-1 0 0,0-1 1 0 0,0 1-1 0 0,-1 0 1 0 0,-1-1-715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0 122 4231 0 0,'1'-6'614'0'0,"-1"0"0"0"0,1 0 0 0 0,0 0 0 0 0,1 0 0 0 0,-1 0 0 0 0,1 0 0 0 0,3-6 0 0 0,-5 12-511 0 0,0 0 0 0 0,0 1-1 0 0,0-1 1 0 0,0 0 0 0 0,0 1-1 0 0,0-1 1 0 0,1 0 0 0 0,-1 1-1 0 0,0-1 1 0 0,0 0 0 0 0,0 1-1 0 0,0-1 1 0 0,0 0 0 0 0,0 0 0 0 0,0 1-1 0 0,1-1 1 0 0,-1 0 0 0 0,0 1-1 0 0,0-1 1 0 0,0 0 0 0 0,1 0-1 0 0,-1 0 1 0 0,0 1 0 0 0,0-1-1 0 0,1 0 1 0 0,-1 0 0 0 0,0 0-1 0 0,1 1 1 0 0,-1-1 0 0 0,0 0-1 0 0,1 0 1 0 0,-1 0-74 0 0,0 0 0 0 0,0 0 0 0 0,1 0 0 0 0,-1 0 1 0 0,0 0-1 0 0,0 1 0 0 0,0-1 0 0 0,1 0 0 0 0,-1 0 0 0 0,0 0 0 0 0,0 0 0 0 0,1 0 0 0 0,-1 0 0 0 0,0 0 1 0 0,0 0-1 0 0,1 0 0 0 0,-1-1 0 0 0,0 1 0 0 0,0 0 0 0 0,0 0 0 0 0,1 0 0 0 0,-1 0 0 0 0,0 0 1 0 0,0 0-1 0 0,0 0 0 0 0,1 0 0 0 0,-1-1 0 0 0,0 1 0 0 0,0 0 0 0 0,0 0 0 0 0,0 0 0 0 0,0 0 0 0 0,1-1 1 0 0,-1 1-1 0 0,0 0 0 0 0,0 0 0 0 0,0 0 0 0 0,0-1 0 0 0,0 1 0 0 0,0 0 0 0 0,0 0 0 0 0,0 0 0 0 0,0-1 1 0 0,0 1-1 0 0,0 0 0 0 0,1 0 0 0 0,-1-1 0 0 0,0 1 0 0 0,-1 0 0 0 0,1 0 0 0 0,0-1 0 0 0,0 1 0 0 0,0 0 1 0 0,0-4 2017 0 0,0 11-1249 0 0,-1 2-449 0 0,1-9-337 0 0,0 0 0 0 0,0 0 0 0 0,0 0 0 0 0,0 0 0 0 0,0 1-1 0 0,0-1 1 0 0,0 0 0 0 0,0 0 0 0 0,0 0 0 0 0,0 0 0 0 0,0 0 0 0 0,0 0-1 0 0,0 0 1 0 0,0 0 0 0 0,0 0 0 0 0,0 0 0 0 0,0 0 0 0 0,0 1 0 0 0,0-1 0 0 0,0 0-1 0 0,0 0 1 0 0,0 0 0 0 0,0 0 0 0 0,0 0 0 0 0,-1 0 0 0 0,1 0 0 0 0,0 0-1 0 0,0 0 1 0 0,0 0 0 0 0,0 0 0 0 0,0 0 0 0 0,0 0 0 0 0,0 0 0 0 0,0 0 0 0 0,0 0-1 0 0,0 0 1 0 0,0 0 0 0 0,-1 0 0 0 0,1 0 0 0 0,0 0 0 0 0,0 0 0 0 0,0 0-1 0 0,0 0 1 0 0,0 0 0 0 0,0 0 0 0 0,0 0 0 0 0,0 0 0 0 0,0 0 0 0 0,-1 0-1 0 0,1 0 1 0 0,0 0 0 0 0,0 0 0 0 0,0 0 0 0 0,0 0 0 0 0,0 0 0 0 0,0 0 0 0 0,0 0-1 0 0,0 0 1 0 0,1 1 61 0 0,0 1-1 0 0,1-1 0 0 0,-1 0 1 0 0,1 0-1 0 0,-1 0 1 0 0,1 1-1 0 0,0-1 0 0 0,-1-1 1 0 0,1 1-1 0 0,0 0 0 0 0,0 0 1 0 0,0-1-1 0 0,0 1 1 0 0,-1-1-1 0 0,1 1 0 0 0,0-1 1 0 0,0 0-1 0 0,0 0 0 0 0,0 0 1 0 0,0 0-1 0 0,0 0 1 0 0,0 0-1 0 0,0 0 0 0 0,0-1 1 0 0,0 1-1 0 0,0-1 1 0 0,2-1-1 0 0,4-1-22 0 0,-2 0 8 0 0,0 1 0 0 0,0-1 0 0 0,0 1 1 0 0,1 0-1 0 0,-1 1 0 0 0,0 0 0 0 0,1 0 0 0 0,6 0 0 0 0,-9 0-38 0 0,1 1 0 0 0,0-1 0 0 0,0 0 0 0 0,-1-1 0 0 0,1 1 0 0 0,0-1 1 0 0,-1 0-1 0 0,0 0 0 0 0,8-4 0 0 0,-8 3-5 0 0,-1 1-1 0 0,1 0 1 0 0,0 0 0 0 0,0 0 0 0 0,0 1 0 0 0,0-1-1 0 0,0 1 1 0 0,0 0 0 0 0,0 0 0 0 0,0 1 0 0 0,1-1 0 0 0,-1 1-1 0 0,5 0 1 0 0,167 13 51 0 0,-127-10-14 0 0,-6 1-22 0 0,-33-2-25 0 0,0 0 1 0 0,0-1-1 0 0,1-1 1 0 0,-1 0 0 0 0,0 0-1 0 0,0-1 1 0 0,14-3-1 0 0,-5 1 10 0 0,1 0 0 0 0,0 0 0 0 0,0 2 0 0 0,23 1 0 0 0,-17 1 12 0 0,46-6-1 0 0,-36-3 26 0 0,-26 5-29 0 0,-1 1 1 0 0,1 0-1 0 0,0 0 0 0 0,0 1 1 0 0,13 1-1 0 0,-7 1-5 0 0,0 0 1 0 0,0-1-1 0 0,1 0 0 0 0,-1-1 1 0 0,0-1-1 0 0,30-8 0 0 0,-31 6-1 0 0,0 1 1 0 0,1 1-1 0 0,-1 0 0 0 0,1 1 0 0 0,0 1 0 0 0,29 3 1 0 0,-39-3-11 0 0,-1 0-7 0 0,-1 0 0 0 0,1 0 0 0 0,0-1 0 0 0,8-2 0 0 0,-9 2 0 0 0,0 0 0 0 0,0 0 0 0 0,0 1 0 0 0,0 0 0 0 0,0-1 0 0 0,5 1 0 0 0,1 3 18 0 0,-1-1 0 0 0,1 1 0 0 0,-1 1 0 0 0,15 7 0 0 0,10 3 20 0 0,-21-8-28 0 0,0 0 1 0 0,20 13-1 0 0,-22-12-2 0 0,1 0 1 0 0,1-1-1 0 0,12 5 0 0 0,-20-9 1 0 0,0 0 0 0 0,-1 0 0 0 0,1 0 0 0 0,-1 0 0 0 0,0 1 0 0 0,0-1 0 0 0,0 1 0 0 0,0 0 0 0 0,0 1-1 0 0,5 5 1 0 0,-1 1 25 0 0,-1 1 0 0 0,11 20 0 0 0,-17-30-34 0 0,3 9 43 0 0,1 1 1 0 0,-2 0-1 0 0,0 0 0 0 0,0 0 0 0 0,-1 0 0 0 0,1 12 0 0 0,0 0 59 0 0,-1-3-62 0 0,-1 0-1 0 0,-1 0 0 0 0,0 0 1 0 0,-2 0-1 0 0,-5 24 0 0 0,-2 46 83 0 0,8-79-106 0 0,2-1 0 0 0,-1 0-1 0 0,2 1 1 0 0,-1-1 0 0 0,1 0-1 0 0,6 17 1 0 0,-2-4-15 0 0,0 0 0 0 0,-2 1 0 0 0,0-1 0 0 0,0 32 0 0 0,-1-10 47 0 0,4 69-24 0 0,1 13 38 0 0,-3-69-30 0 0,-2 0 0 0 0,-3 0 0 0 0,-8 64 0 0 0,-5 326 17 0 0,13-332-45 0 0,0-61-4 0 0,3 92 0 0 0,8 15 0 0 0,-8-115 0 0 0,-1 0 0 0 0,9 92 0 0 0,-4-75 32 0 0,-2 80 0 0 0,2 3 32 0 0,5 39 0 0 0,-12-175-56 0 0,2-1 0 0 0,-1 1 0 0 0,6 18 0 0 0,-4-19 0 0 0,0 1 0 0 0,-1-1 0 0 0,1 20 0 0 0,-3-21-8 0 0,1-1 0 0 0,4 16 0 0 0,-2-11 0 0 0,33 151 64 0 0,-26-112-32 0 0,3 70 0 0 0,-12-68 43 0 0,-1-52-104 0 0,0 0 1 0 0,0 0 0 0 0,1 0-1 0 0,-1-1 1 0 0,0 1-1 0 0,1 0 1 0 0,-1 0-1 0 0,1-1 1 0 0,-1 1 0 0 0,1 0-1 0 0,0-1 1 0 0,0 1-1 0 0,0 0 1 0 0,0-1-1 0 0,0 1 1 0 0,0-1 0 0 0,0 0-1 0 0,0 1 1 0 0,1-1-1 0 0,-1 0 1 0 0,0 0-1 0 0,1 0 1 0 0,-1 0 0 0 0,1 0-1 0 0,1 1 1 0 0,13 2-2882 0 0,1-6-3408 0 0,-7-2 370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 4607 0 0,'11'-14'4802'0'0,"-7"11"-4292"0"0,1 0-1 0 0,-1 0 0 0 0,1 1 1 0 0,5-3-1 0 0,3-1 555 0 0,24-6-1 0 0,-18 9-234 0 0,1 0-1 0 0,0 1 0 0 0,-1 1 0 0 0,1 1 0 0 0,29 3 1 0 0,37-1-245 0 0,55-18 405 0 0,-92 9-424 0 0,72-3-1 0 0,190 7 200 0 0,-89 14-87 0 0,-157-3-492 0 0,68 9 25 0 0,-25 0-210 0 0,61 3 264 0 0,-93-9-146 0 0,8 1 33 0 0,28-1-52 0 0,-34-2-51 0 0,-59-8-35 0 0,1-2 1 0 0,28-2-1 0 0,14-1 11 0 0,-18 7-223 0 0,-22 0-3136 0 0,-17-2 1973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36 2303 0 0,'-1'0'99'0'0,"1"0"-1"0"0,0 0 0 0 0,-1 0 0 0 0,1 0 0 0 0,0 0 0 0 0,-1 0 0 0 0,1-1 0 0 0,0 1 0 0 0,-1 0 0 0 0,1 0 0 0 0,0 0 0 0 0,0-1 0 0 0,-1 1 0 0 0,1 0 0 0 0,0 0 0 0 0,0-1 0 0 0,-1 1 0 0 0,1 0 0 0 0,0 0 0 0 0,0-1 0 0 0,0 1 0 0 0,0 0 0 0 0,-1-1 0 0 0,1 1 0 0 0,0 0 0 0 0,0-1 0 0 0,-3-13 168 0 0,0 1-295 0 0,2 10-47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83 4607 0 0,'0'0'304'0'0,"-1"1"-1"0"0,0-1 0 0 0,1 0 0 0 0,-1 1 1 0 0,1-1-1 0 0,-1 0 0 0 0,0 0 0 0 0,1 1 0 0 0,-1-1 1 0 0,0 0-1 0 0,0 0 0 0 0,1 0 0 0 0,-1 0 1 0 0,0 0-1 0 0,0 0 0 0 0,1 0-158 0 0,-1 0-1 0 0,1 0 1 0 0,0 0-1 0 0,0 0 1 0 0,0 0-1 0 0,-1 0 1 0 0,1 0-1 0 0,0 0 1 0 0,0 0-1 0 0,0 0 1 0 0,-1 0 0 0 0,1 0-1 0 0,0 0 1 0 0,0 0-1 0 0,0 0 1 0 0,-3-1 1734 0 0,3 0-1735 0 0,0 1 1 0 0,0 0 0 0 0,0 0-1 0 0,0 0 1 0 0,0-1-1 0 0,0 1 1 0 0,-1 0-1 0 0,2-1-5 0 0,-1 0-1 0 0,0 1 1 0 0,1-1-1 0 0,-1 0 1 0 0,0 1-1 0 0,0-1 1 0 0,0 0-1 0 0,0 1 1 0 0,0-1-1 0 0,0 0 1 0 0,0 0-1 0 0,0 1 1 0 0,0-1-1 0 0,0 0 1 0 0,0 0-1 0 0,-1 1 1 0 0,1-1-1 0 0,0 0 1 0 0,0 1-1 0 0,-1-2 1 0 0,1 2-95 0 0,-1-1 0 0 0,1 1 0 0 0,0 0 1 0 0,0-1-1 0 0,0 1 0 0 0,-1-1 0 0 0,1 1 0 0 0,0 0 0 0 0,0-1 0 0 0,0 1 1 0 0,0-1-1 0 0,0 1 0 0 0,0 0 0 0 0,0-1 0 0 0,0 1 0 0 0,0-1 0 0 0,0 1 1 0 0,0 0-1 0 0,0-1 0 0 0,0 1 0 0 0,0-1 0 0 0,1 1 0 0 0,-1 0 1 0 0,0-1-1 0 0,0 1 0 0 0,0 0 0 0 0,0-1 0 0 0,1 1 0 0 0,-1 0 0 0 0,0-1 1 0 0,0 1-1 0 0,1 0 0 0 0,-1-1 0 0 0,0 1 0 0 0,1 0 0 0 0,-1 0 0 0 0,0 0 1 0 0,1-1-1 0 0,-1 1 0 0 0,0 0 0 0 0,1 0 0 0 0,-1 0 0 0 0,1 0 0 0 0,-1-1 1 0 0,0 1-1 0 0,1 0 0 0 0,-1 0 0 0 0,1 0 0 0 0,12-4 236 0 0,0 1-1 0 0,0 0 0 0 0,1 0 1 0 0,-1 1-1 0 0,0 1 1 0 0,1 1-1 0 0,17 0 0 0 0,-10 1-68 0 0,36-5-1 0 0,-35 1-64 0 0,25 1 1 0 0,14-1 72 0 0,-7-9-166 0 0,-45 9-39 0 0,-1 1 0 0 0,1 0 0 0 0,1 0 0 0 0,-1 0 0 0 0,0 2-1 0 0,0-1 1 0 0,0 1 0 0 0,1 0 0 0 0,11 2 0 0 0,18 5 750 0 0,1-2 0 0 0,0-2 0 0 0,53-2 1 0 0,-78-1-597 0 0,96-6-1223 0 0,-1-1-523 0 0,-94 7 1581 0 0,13-1 10 0 0,0 2 1 0 0,1 1 0 0 0,45 9-1 0 0,-62-8-17 0 0,1-1 0 0 0,-1-1 0 0 0,1 0 0 0 0,0 0 0 0 0,0-2-1 0 0,0 0 1 0 0,18-3 0 0 0,-16 3 4 0 0,0 0 0 0 0,1 1 0 0 0,20 3 0 0 0,16 1 0 0 0,32-6 0 0 0,-68 1 0 0 0,24-4 0 0 0,-34 4 0 0 0,1 1 0 0 0,-1 0 0 0 0,0 0 0 0 0,1 0 0 0 0,-1 1 0 0 0,8 2 0 0 0,27 2 0 0 0,-20-5-723 0 0,0-2 0 0 0,0 0 0 0 0,0-2 0 0 0,30-8 1 0 0,-43 9-632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126 391 4143 0 0,'-1'-2'453'0'0,"1"1"0"0"0,0 0 0 0 0,-1 0 0 0 0,0-1 0 0 0,0 2 0 0 0,0-2 0 0 0,0 1 0 0 0,1 0 0 0 0,-1 0 0 0 0,0 0 0 0 0,0 0 0 0 0,-1 0 0 0 0,2 0 0 0 0,-1 0 0 0 0,-1 0 0 0 0,-1 0 0 0 0,1 0-307 0 0,0 1 0 0 0,2-1-1 0 0,-2 1 1 0 0,0-1 0 0 0,1 1 0 0 0,-1 0-1 0 0,1-1 1 0 0,-1 1 0 0 0,1 0 0 0 0,-1 0-1 0 0,0 0 1 0 0,2 0 0 0 0,-2 1-1 0 0,0-1 1 0 0,0 0 0 0 0,1 1 0 0 0,0-1-1 0 0,-1 1 1 0 0,1 0 0 0 0,0 0-1 0 0,-1-1 1 0 0,0 0 0 0 0,2 1 0 0 0,-3 2-1 0 0,-4 4 106 0 0,0-1 0 0 0,1 2-1 0 0,0-1 1 0 0,0 1 0 0 0,1 0-1 0 0,0 1 1 0 0,0-1-1 0 0,1 1 1 0 0,1 0 0 0 0,-1 0-1 0 0,-2 11 1 0 0,4-11-176 0 0,0-1-1 0 0,1 1 0 0 0,0-1 1 0 0,0 1-1 0 0,1 0 1 0 0,0-1-1 0 0,1 1 1 0 0,0 0-1 0 0,0-1 1 0 0,0 1-1 0 0,2-1 1 0 0,3 14-1 0 0,-3-17-70 0 0,-1 1 1 0 0,1-1-1 0 0,0 0 0 0 0,1 1 0 0 0,6 8 1 0 0,-9-12-1 0 0,1-1 1 0 0,0 0-1 0 0,-1 1 1 0 0,1 0 0 0 0,0-2-1 0 0,-1 2 1 0 0,2-1-1 0 0,-1 1 1 0 0,-1-1 0 0 0,2-1-1 0 0,-2 1 1 0 0,2 0-1 0 0,-1 0 1 0 0,0-1 0 0 0,0 1-1 0 0,0-1 1 0 0,1 1-1 0 0,-2-1 1 0 0,5 0 0 0 0,-5-1-2 0 0,1 1 1 0 0,-1-1-1 0 0,1 1 1 0 0,0-1 0 0 0,0 1-1 0 0,-2-1 1 0 0,2 0 0 0 0,0 1-1 0 0,-1-1 1 0 0,0 0 0 0 0,0 0-1 0 0,1-1 1 0 0,-1 1 0 0 0,-1 1-1 0 0,2-2 1 0 0,-1 1 0 0 0,0-1-1 0 0,0 2 1 0 0,-1-2 0 0 0,1 1-1 0 0,0-1 1 0 0,0 1-1 0 0,0-1 1 0 0,-1 1 0 0 0,1-3-1 0 0,1-4 45 0 0,1-1-1 0 0,-2 1 0 0 0,2-13 0 0 0,-2 14-29 0 0,3-102 174 0 0,-4 92-155 0 0,0 31-59 0 0,1 0 1 0 0,4 27-1 0 0,-4-38 22 0 0,-1 1 0 0 0,0-1 0 0 0,2 1 0 0 0,-1-1 0 0 0,1 1 0 0 0,-1-1 0 0 0,1 1 1 0 0,0-2-1 0 0,-1 1 0 0 0,1 1 0 0 0,0-2 0 0 0,1 2 0 0 0,-1-2 0 0 0,1 1 0 0 0,-1-1 0 0 0,1 1 0 0 0,3 1 0 0 0,-5-3 0 0 0,1 0 0 0 0,0 0 0 0 0,-1-1 0 0 0,0 0 0 0 0,1 1 0 0 0,0-1 0 0 0,-1 1 0 0 0,1-1 0 0 0,0 0 0 0 0,-1 0 0 0 0,1 0 0 0 0,0 0 0 0 0,-1 0 0 0 0,1 0 0 0 0,0 0 0 0 0,-1-1 0 0 0,1 1 0 0 0,-1-1 0 0 0,1 1 0 0 0,-1 0 0 0 0,1-1 0 0 0,0 0 0 0 0,-2 0 0 0 0,2 0 0 0 0,0 0 0 0 0,-1 0 0 0 0,0 1 0 0 0,0-1 0 0 0,1-1 0 0 0,0 0 0 0 0,4-5 0 0 0,0 0 0 0 0,-1 0 0 0 0,1-1 0 0 0,4-10 0 0 0,-7 13 0 0 0,13-24-19 0 0,-2-1-1 0 0,20-56 0 0 0,10-67-335 0 0,-41 143 321 0 0,28-86-290 0 0,-5 21 88 0 0,-25 71 227 0 0,0 1-1 0 0,0 1 1 0 0,0-2-1 0 0,0 1 1 0 0,-1-1 0 0 0,0 1-1 0 0,0 0 1 0 0,0-1-1 0 0,0 1 1 0 0,0 0-1 0 0,0-1 1 0 0,-1-2 0 0 0,1 6 8 0 0,0-1 1 0 0,-1 1-1 0 0,1 0 1 0 0,0 0-1 0 0,0 0 1 0 0,0 0-1 0 0,0-1 1 0 0,0 1-1 0 0,-1 0 1 0 0,1 0-1 0 0,0 0 1 0 0,0 0-1 0 0,0 0 1 0 0,0 0-1 0 0,-1 0 1 0 0,1-1-1 0 0,0 1 1 0 0,0 0-1 0 0,0 0 1 0 0,-1 0-1 0 0,1 0 1 0 0,0 0-1 0 0,0 0 1 0 0,0 0 0 0 0,0 0-1 0 0,0 0 1 0 0,0 0-1 0 0,0 0 1 0 0,0 0-1 0 0,-1 0 1 0 0,1 0-1 0 0,0 0 1 0 0,0 0-1 0 0,0 1 1 0 0,-1-1-1 0 0,-7 5-16 0 0,-4 8-2 0 0,6-3 38 0 0,0-1 0 0 0,0 0 0 0 0,1 1 0 0 0,1 0 0 0 0,0 0 0 0 0,1 1-1 0 0,-1 0 1 0 0,2-1 0 0 0,-2 14 0 0 0,-1 15 119 0 0,0 48 0 0 0,5-67-113 0 0,-1 0 47 0 0,1 72 233 0 0,0-78-252 0 0,2-2 0 0 0,0 2 0 0 0,0-2 0 0 0,8 24 0 0 0,-8-30-48 0 0,0-2 0 0 0,0 0 0 0 0,0 0 0 0 0,0 0 0 0 0,1 0 0 0 0,-1 0 0 0 0,2-1 0 0 0,-2 1 0 0 0,2 0 0 0 0,-1-2 0 0 0,0 2 0 0 0,2-1 0 0 0,-2 0 0 0 0,1-1 0 0 0,-1 1 0 0 0,7 2 0 0 0,-6-4 14 0 0,0 1-1 0 0,0-1 1 0 0,0 1-1 0 0,1-2 1 0 0,-1 0-1 0 0,0 1 1 0 0,0-1-1 0 0,0 0 1 0 0,0 0-1 0 0,1 0 0 0 0,-1 0 1 0 0,0-1-1 0 0,0 1 1 0 0,0-1-1 0 0,0-1 1 0 0,0 1-1 0 0,0 0 1 0 0,4-4-1 0 0,-2 3 72 0 0,0-2 1 0 0,-1 1-1 0 0,1-1 0 0 0,-1 1 0 0 0,0-2 0 0 0,0 0 1 0 0,6-6-1 0 0,-9 8-373 0 0,1 0 1 0 0,-1 0-1 0 0,0 0 0 0 0,0-1 1 0 0,-1 1-1 0 0,1 0 1 0 0,0-1-1 0 0,0 1 0 0 0,-2 0 1 0 0,2-2-1 0 0,-1 2 1 0 0,0-1-1 0 0,-1 0 0 0 0,1-4 1 0 0,-2 0-5977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16 4143 0 0,'-5'-8'7530'0'0,"4"8"-7443"0"0,1 0-1 0 0,0 0 0 0 0,0 0 1 0 0,0 0-1 0 0,-1 0 1 0 0,1 0-1 0 0,0 0 1 0 0,0 0-1 0 0,0 0 0 0 0,0-1 1 0 0,0 1-1 0 0,-1 0 1 0 0,1 0-1 0 0,0 0 0 0 0,0-1 1 0 0,0 1-1 0 0,0 0 1 0 0,0 0-1 0 0,0-1 1 0 0,0 1-1 0 0,0 0 0 0 0,0 0 1 0 0,0 0-1 0 0,0-1 1 0 0,0 1-1 0 0,0 0 0 0 0,0 0 1 0 0,0-1-1 0 0,0 1 1 0 0,0 0-1 0 0,0 0 1 0 0,0 0-1 0 0,0 0 0 0 0,0 0 1 0 0,0 0-1 0 0,1 0 1 0 0,-1 0-1 0 0,0-1 0 0 0,0 1 1 0 0,0 0-1 0 0,0 0 1 0 0,0 0-1 0 0,1-1 1 0 0,-1 1-1 0 0,0 0 0 0 0,0 0 1 0 0,0 0-1 0 0,0 0 1 0 0,1 0-1 0 0,-1 0 0 0 0,0 0 1 0 0,0-1-1 0 0,0 1 1 0 0,0 0-1 0 0,0 0 1 0 0,0 0-1 0 0,0 0 0 0 0,1 0 1 0 0,-1 0-1 0 0,1 0 1 0 0,0 0 30 0 0,0 0 1 0 0,0 0 0 0 0,0 0 0 0 0,1 1-1 0 0,-1-1 1 0 0,0 0 0 0 0,0 0 0 0 0,0 1-1 0 0,1-1 1 0 0,-1 1 0 0 0,-1-1 0 0 0,2 0 0 0 0,-1 1-1 0 0,0 0 1 0 0,0 0 0 0 0,-1 0 0 0 0,1-1-1 0 0,2 2 1 0 0,17 18 162 0 0,-18-18-233 0 0,13 17 91 0 0,1-1 18 0 0,25 23 0 0 0,-31-34-91 0 0,-2 1-1 0 0,0 0 1 0 0,1 0-1 0 0,-2 2 0 0 0,0-1 1 0 0,0 0-1 0 0,-1 1 1 0 0,10 21-1 0 0,-13-25-24 0 0,-1-1-1 0 0,1 1 1 0 0,-2 1 0 0 0,1 0-1 0 0,0-1 1 0 0,-2 0 0 0 0,1 1-1 0 0,0 0 1 0 0,-1 0 0 0 0,0 6-1 0 0,-4 13 342 0 0,-1-1 1 0 0,-15 45-1 0 0,12-44-101 0 0,6-17-166 0 0,-1-1 0 0 0,-1 0 0 0 0,0 0 0 0 0,0 0-1 0 0,-8 11 1 0 0,2-6 115 0 0,-23 24 0 0 0,-12 7-18 0 0,36-36-4237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3548 1839 0 0,'6'0'2088'0'0,"-6"0"-1982"0"0,1 1 1 0 0,-1-1-1 0 0,1 0 1 0 0,-1 0-1 0 0,1 0 0 0 0,-1 0 1 0 0,0 0-1 0 0,1 0 1 0 0,-1 0-1 0 0,1 0 1 0 0,-1 0-1 0 0,1 0 1 0 0,-1 0-1 0 0,1-1 1 0 0,-1 1-1 0 0,1 0 1 0 0,-1 0-1 0 0,1 0 1 0 0,-1-1-1 0 0,0 1 0 0 0,1 0 1 0 0,0-1-1 0 0,-1 1-86 0 0,0 0 0 0 0,0 0 0 0 0,0 0 0 0 0,0 0 0 0 0,0 0 0 0 0,1 0 0 0 0,-1 0 0 0 0,0 0 0 0 0,0 0 0 0 0,0 0 0 0 0,0 0 0 0 0,0 0 0 0 0,0 0 0 0 0,0 0 0 0 0,1 0 0 0 0,-1 0 0 0 0,0 0 0 0 0,0 0 0 0 0,0 0 0 0 0,0 0 0 0 0,0 0 0 0 0,0 0 0 0 0,0 0 0 0 0,0 0 0 0 0,0 0 0 0 0,1 0 0 0 0,-1 0 0 0 0,0 1 0 0 0,0-1 0 0 0,0 0 0 0 0,0 0 0 0 0,0 0 0 0 0,0 0 0 0 0,0 0 0 0 0,0 0 0 0 0,0 0 0 0 0,0 0 0 0 0,0 0 0 0 0,0 1 0 0 0,0-1 0 0 0,0 0 0 0 0,0 0 0 0 0,0 0 0 0 0,0 0 0 0 0,0 0 0 0 0,0 0 0 0 0,0 0 0 0 0,0 1 0 0 0,0-1 0 0 0,0 0 0 0 0,0 0 0 0 0,0 0 0 0 0,0 0 0 0 0,0 0 0 0 0,0 0 0 0 0,0 0 0 0 0,0 0 0 0 0,0 1 0 0 0,0-1 0 0 0,-3 9 2483 0 0,3-9-2344 0 0,-1 1 0 0 0,0-1 1 0 0,0 1-1 0 0,1-1 0 0 0,-1 0 0 0 0,0 1 0 0 0,0-1 1 0 0,0 0-1 0 0,1 0 0 0 0,-1 0 0 0 0,0 0 0 0 0,0 1 1 0 0,0-1-1 0 0,0 0 0 0 0,0-1 0 0 0,0 1 1 0 0,1 0-1 0 0,-1 0 0 0 0,0 0 0 0 0,0 0 0 0 0,0-1 1 0 0,0 1-1 0 0,1 0 0 0 0,-1-1 0 0 0,0 1 0 0 0,0-1 1 0 0,1 1-1 0 0,-1-1 0 0 0,0 1 0 0 0,1-1 0 0 0,-1 1 1 0 0,-1-2-1 0 0,-22-23 1531 0 0,21 21-1625 0 0,2 2-17 0 0,-1-1 0 0 0,0 1-1 0 0,1-1 1 0 0,0 1 0 0 0,0-1-1 0 0,-1 0 1 0 0,2 0 0 0 0,-1 0 0 0 0,0 1-1 0 0,0-7 1 0 0,-1-32 490 0 0,2 20-281 0 0,-1-15 103 0 0,2-1-1 0 0,2 0 0 0 0,11-51 1 0 0,-2-2-11 0 0,-10 61-220 0 0,2 1 1 0 0,1-1-1 0 0,15-46 0 0 0,16-5 158 0 0,-4 11-246 0 0,-28 60-47 0 0,72-191 506 0 0,-1-62-90 0 0,-53 167-312 0 0,-4 18 181 0 0,15-145 0 0 0,-16 75 40 0 0,-6 64-158 0 0,37-175 199 0 0,-42 231-247 0 0,-2-1 0 0 0,2-43 0 0 0,-7-57 161 0 0,1 93-255 0 0,-11-196 253 0 0,10 215-264 0 0,0-1-1 0 0,2 1 1 0 0,0-1-1 0 0,1 1 1 0 0,0-1 0 0 0,2 1-1 0 0,0 0 1 0 0,0 0-1 0 0,2 1 1 0 0,0-1-1 0 0,1 1 1 0 0,0 0 0 0 0,1 1-1 0 0,1 0 1 0 0,0 0-1 0 0,1 1 1 0 0,0 0 0 0 0,13-12-1 0 0,7-6-7 0 0,-23 23 0 0 0,1 0 0 0 0,-1 0 0 0 0,1 1 0 0 0,1 0 0 0 0,-1 0 0 0 0,18-9 0 0 0,23-6 0 0 0,1 3 0 0 0,66-16 0 0 0,-60 19 0 0 0,26-6-21 0 0,1 4-1 0 0,134-13 1 0 0,16 4 21 0 0,-104 11 0 0 0,-39 5 0 0 0,178-13 0 0 0,-62 11 0 0 0,-44 0 0 0 0,-36 6 0 0 0,94-2 0 0 0,287-2 0 0 0,-214-8 0 0 0,-243 14 0 0 0,70-17 0 0 0,15-2 0 0 0,-87 19 0 0 0,-1-2 0 0 0,51-15 0 0 0,-71 14 0 0 0,208-53 0 0 0,-1 9 0 0 0,-25 29 59 0 0,-163 19-54 0 0,120-5 33 0 0,-39 2-12 0 0,14 9 10 0 0,-20 1-8 0 0,-37-4-28 0 0,27-1 0 0 0,-53 2-2 0 0,-38 0 8 0 0,35-2 1 0 0,-35 0 6 0 0,-1 2 0 0 0,1 0 0 0 0,38 6 0 0 0,-6 0-12 0 0,-18-4-1 0 0,101 5 0 0 0,-107-12 0 0 0,-25 4 0 0 0,0 0 0 0 0,0 1 0 0 0,0-1 0 0 0,0 0 0 0 0,1 1 0 0 0,-1 0 0 0 0,0 0 0 0 0,0 0 0 0 0,1 0 0 0 0,-1 0 0 0 0,0 1 0 0 0,5 1 0 0 0,-3 0-5 0 0,-4-1 2 0 0,0-1-1 0 0,0 1 0 0 0,0-1 0 0 0,1 1 1 0 0,-1-1-1 0 0,0 1 0 0 0,0-1 1 0 0,0 0-1 0 0,0 0 0 0 0,1 1 0 0 0,-1-1 1 0 0,0 0-1 0 0,0 0 0 0 0,0 0 0 0 0,1-1 1 0 0,-1 1-1 0 0,1 0 0 0 0,17-3 4 0 0,-13 2 0 0 0,0 0 0 0 0,0 0 0 0 0,1 1 0 0 0,-1-1 0 0 0,0 2 0 0 0,11 0 0 0 0,-8 0-2 0 0,0-1 1 0 0,0 0-1 0 0,0 0 0 0 0,0-1 0 0 0,10-2 0 0 0,8 4-2079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16 4031 0 0,'-3'-3'10990'0'0,"8"5"-9904"0"0,-4-2-961 0 0,0 0 0 0 0,0 0 1 0 0,0 0-1 0 0,0 0 0 0 0,0 0 0 0 0,0-1 0 0 0,0 1 0 0 0,0 0 0 0 0,0 0 0 0 0,-1 0 1 0 0,1-1-1 0 0,0 1 0 0 0,0-1 0 0 0,0 1 0 0 0,0 0 0 0 0,-1-1 0 0 0,1 0 0 0 0,0 1 0 0 0,0-1 1 0 0,0 0-1 0 0,0 0 9 0 0,0 0 0 0 0,0 0 0 0 0,0 0 0 0 0,1 1 0 0 0,-1-1 0 0 0,0 1 0 0 0,0-1 0 0 0,0 1 0 0 0,1-1 0 0 0,-1 1 0 0 0,2-1 0 0 0,16 4 296 0 0,-15-2-365 0 0,-1 0-1 0 0,1 0 0 0 0,0-1 0 0 0,-1 0 0 0 0,1 1 1 0 0,0-1-1 0 0,0-1 0 0 0,4 0 0 0 0,-7 1-26 0 0,-1 0 0 0 0,1 0 0 0 0,0 0 0 0 0,-1-1 0 0 0,1 1 0 0 0,-1 0 0 0 0,1 0 0 0 0,0 0-1 0 0,-1 0 1 0 0,1 0 0 0 0,0 0 0 0 0,-1 1 0 0 0,1-1 0 0 0,-1 0 0 0 0,1 0 0 0 0,0 0 0 0 0,-1 0 0 0 0,1 1 0 0 0,-1-1 0 0 0,1 0-1 0 0,-1 1 1 0 0,1-1 0 0 0,-1 0 0 0 0,2 2 0 0 0,6 3 86 0 0,1-6-44 0 0,-5 0-2831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2:53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2303 0 0,'2'-4'2056'0'0,"8"-8"8241"0"0,-14 21-8843 0 0,2-3-1016 0 0,1 0 1 0 0,0 0 0 0 0,0 1-1 0 0,1-1 1 0 0,-1 0-1 0 0,1 0 1 0 0,1 1-1 0 0,-1-1 1 0 0,3 10-1 0 0,3 5 8 0 0,0 10 412 0 0,-3 90 1646 0 0,-3-120-2469 0 0,0 9-1838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5:17.0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3905 3 2759 0 0,'0'0'51'0'0,"0"0"-1"0"0,0 0 0 0 0,0 0 0 0 0,0 0 0 0 0,0 0 1 0 0,0 0-1 0 0,0 0 0 0 0,0 0 0 0 0,0-1 0 0 0,0 1 0 0 0,0 0 1 0 0,0 0-1 0 0,0 0 0 0 0,0 0 0 0 0,0 0 0 0 0,0 0 0 0 0,0 0 1 0 0,0 0-1 0 0,0 0 0 0 0,0-1 0 0 0,0 1 0 0 0,0 0 1 0 0,0 0-1 0 0,0 0 0 0 0,1 0 0 0 0,-1 0 0 0 0,0 0 0 0 0,0 0 1 0 0,0 0-1 0 0,0 0 0 0 0,0 0 0 0 0,0 0 0 0 0,0 0 0 0 0,0 0 1 0 0,0-1-1 0 0,0 1 0 0 0,1 0 0 0 0,-1 0 0 0 0,0 0 0 0 0,0 0 1 0 0,0 0-1 0 0,0 0 0 0 0,0 0 0 0 0,0 0 0 0 0,0 0 1 0 0,0 0-1 0 0,0 0 0 0 0,1 0 0 0 0,-1 0 0 0 0,0 0 0 0 0,0 0 1 0 0,0 0-1 0 0,0 0 0 0 0,0 0 0 0 0,0 1 0 0 0,0-1 0 0 0,0 0 1 0 0,0 0-1 0 0,1 0 0 0 0,-1 0 0 0 0,0 0 0 0 0,0 0 1 0 0,0 0-1 0 0,0 0 0 0 0,0 0 0 0 0,9 9 1289 0 0,7 13-454 0 0,-11-10-573 0 0,-1-5-105 0 0,-1 1 0 0 0,1-1 1 0 0,1 0-1 0 0,7 10 0 0 0,-3-7-75 0 0,0 0-1 0 0,-1 1 1 0 0,0 0 0 0 0,-1 0-1 0 0,9 20 1 0 0,17 34 441 0 0,4 12-4 0 0,8 49 172 0 0,11 27-50 0 0,-38-105-636 0 0,-2 0-1 0 0,14 74 1 0 0,6 105-67 0 0,-20-10 73 0 0,-7-74-58 0 0,-2-63-12 0 0,7 96 44 0 0,-12-118 11 0 0,-6 60 0 0 0,-25 172 30 0 0,-6 88 50 0 0,25-170-97 0 0,6-83 17 0 0,-4 329 571 0 0,22-244-428 0 0,0 21-78 0 0,-14 201-47 0 0,-1-63-64 0 0,2-192 0 0 0,10 8 0 0 0,-5-111 0 0 0,33 199 376 0 0,-27-209-336 0 0,20 94-21 0 0,-24-126-8 0 0,2-1 1 0 0,27 58 0 0 0,-17-48-5 0 0,85 189-4 0 0,-84-173 9 0 0,-2-7 22 0 0,21 86 0 0 0,11 100 356 0 0,-27-87-252 0 0,-19-115-138 0 0,3 31 86 0 0,3 0-1 0 0,31 101 0 0 0,-28-120-72 0 0,-2-1 0 0 0,-2 2 0 0 0,-2-1-1 0 0,-3 2 1 0 0,-1-1 0 0 0,-2 0 0 0 0,-3 0 0 0 0,-1 1-1 0 0,-10 49 1 0 0,12-96-13 0 0,-32 282 64 0 0,-9 234-64 0 0,21-406 0 0 0,10-60 0 0 0,-5 65 0 0 0,7 43 0 0 0,17 221 0 0 0,-6-354 21 0 0,1-1 0 0 0,2 1 0 0 0,8 25-1 0 0,32 70 94 0 0,-25-68-100 0 0,53 131 103 0 0,0-16-117 0 0,-60-138 0 0 0,-2 0 0 0 0,15 53 0 0 0,8 65 0 0 0,-28-106 19 0 0,4 85 0 0 0,-12 43 18 0 0,0-132-48 0 0,-23 348 75 0 0,3 21-64 0 0,21-211 0 0 0,0-92 0 0 0,1-67 0 0 0,2-1 0 0 0,1 0 0 0 0,1 1 0 0 0,3-2 0 0 0,0 1 0 0 0,19 45 0 0 0,46 140 0 0 0,-60-165 0 0 0,-1 0 0 0 0,4 61 0 0 0,-9 95 64 0 0,-7-170-64 0 0,-2 24 0 0 0,-33 156 64 0 0,20-155-51 0 0,-27 96 38 0 0,22-105-58 0 0,-37 96 78 0 0,56-151-72 0 0,-33 63 10 0 0,29-57 10 0 0,-1 0-1 0 0,0-1 0 0 0,-1 0 0 0 0,0 0 0 0 0,-9 9 1 0 0,-181 142 433 0 0,151-122-88 0 0,-74 75 0 0 0,111-103-342 0 0,-20 20 74 0 0,-2-1 0 0 0,-67 47 0 0 0,-41 20-32 0 0,103-66-64 0 0,-9 5 0 0 0,27-22 0 0 0,8-4 0 0 0,-1-2 0 0 0,0 1 0 0 0,-15 5 0 0 0,-159 49 78 0 0,-42 16 106 0 0,76-24-174 0 0,-19 23-10 0 0,142-65 52 0 0,-1-2 0 0 0,-46 8 0 0 0,-60 3 197 0 0,85-13-198 0 0,-127 13 377 0 0,-192-3 0 0 0,93-35-380 0 0,224 13-32 0 0,-24-3 72 0 0,1-3 0 0 0,-140-41 0 0 0,141 29-56 0 0,-1 3 0 0 0,0 3 0 0 0,-90-8 0 0 0,-184 15 317 0 0,341 10-346 0 0,-179 8 243 0 0,81-11-162 0 0,-35 1-86 0 0,105 2 94 0 0,0-1 0 0 0,0-2 0 0 0,1-2 0 0 0,-1 0 0 0 0,-35-12 0 0 0,26 6-14 0 0,-59-5 0 0 0,29 5-58 0 0,-71-12-664 0 0,146 23 598 0 0,-1 0 1 0 0,0 0-1 0 0,0 0 0 0 0,1 0 0 0 0,-1-1 1 0 0,0 1-1 0 0,1 0 0 0 0,-1-1 0 0 0,0 1 1 0 0,1 0-1 0 0,-1-1 0 0 0,0 1 0 0 0,1-1 1 0 0,-1 1-1 0 0,1-1 0 0 0,-1 1 0 0 0,1-1 1 0 0,-1 0-1 0 0,1 1 0 0 0,0-1 0 0 0,-1 0 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5:21.3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4303 0 4831 0 0,'-4'4'187'0'0,"4"-4"-97"0"0,-1 1-1 0 0,1-1 1 0 0,-1 1 0 0 0,1-1-1 0 0,-1 1 1 0 0,1-1-1 0 0,-1 1 1 0 0,1 0 0 0 0,0-1-1 0 0,-1 1 1 0 0,1 0 0 0 0,0-1-1 0 0,0 1 1 0 0,-1 0-1 0 0,1-1 1 0 0,0 1 0 0 0,0 0-1 0 0,0 0 1 0 0,0 0 0 0 0,-1 1 209 0 0,0 7 130 0 0,0-1 0 0 0,1 1 1 0 0,-1-1-1 0 0,2 1 0 0 0,1 16 0 0 0,14 44 909 0 0,-8-37-1262 0 0,19 51 200 0 0,-1-4 180 0 0,-16-35-251 0 0,-1 0-1 0 0,5 66 1 0 0,-10-74-156 0 0,0 15 43 0 0,-4-6 63 0 0,-4 124 455 0 0,3-33-194 0 0,2-72-237 0 0,5 179 58 0 0,-17 53 499 0 0,5-121-435 0 0,7-149-208 0 0,2 0 1 0 0,0 1-1 0 0,2-1 1 0 0,12 39-1 0 0,-3-22-63 0 0,1-2-1 0 0,2 0 0 0 0,34 57 1 0 0,-41-84 36 0 0,16 18 0 0 0,-17-22 1 0 0,0 0 0 0 0,-1 1 0 0 0,11 21 0 0 0,-13-20-57 0 0,-1 1 1 0 0,-1 0 0 0 0,0 1-1 0 0,0-1 1 0 0,-2 1 0 0 0,2 20-1 0 0,-3-20-10 0 0,-3 26 0 0 0,-1-2 0 0 0,6 18 0 0 0,-1 22 0 0 0,-2 19 0 0 0,-1-73-11 0 0,1 0-1 0 0,0-1 1 0 0,2 1-1 0 0,1 0 0 0 0,1-1 1 0 0,1 0-1 0 0,1 0 1 0 0,13 33-1 0 0,-11-35 1 0 0,-1 0 1 0 0,-1 1-1 0 0,4 28 0 0 0,4 68-21 0 0,-9-67 27 0 0,-3-8-23 0 0,-2 1-1 0 0,-2 0 0 0 0,-12 71 1 0 0,5-53 14 0 0,-7 35 14 0 0,-10 141 0 0 0,25-224-5 0 0,1 1 0 0 0,1-1-1 0 0,1 1 1 0 0,0-1 0 0 0,0 1-1 0 0,2-1 1 0 0,0 0 0 0 0,0 0-1 0 0,8 15 1 0 0,-6-16-1 0 0,0 0 5 0 0,0 1 0 0 0,-1-1 1 0 0,-1 1-1 0 0,0 0 0 0 0,2 19 0 0 0,-2-7 1 0 0,-2 1 0 0 0,-1-1 0 0 0,-1 1 0 0 0,-7 45 0 0 0,1-30 12 0 0,-7 29 40 0 0,8-52-3 0 0,1-1 0 0 0,1 1 0 0 0,0 0 0 0 0,1 0 0 0 0,1 1 0 0 0,1-1 0 0 0,3 27 0 0 0,8 3 41 0 0,-7-34-81 0 0,0 0 1 0 0,-1 0 0 0 0,1 26-1 0 0,-7 49-9 0 0,-15 90 0 0 0,0-64 64 0 0,15-103-62 0 0,1 0-1 0 0,-2 0 0 0 0,0 0 0 0 0,-7 15 1 0 0,-27 46 66 0 0,29-59-16 0 0,-18 23 0 0 0,1-4-28 0 0,-4 8 31 0 0,19-28-39 0 0,0 0-1 0 0,2 1 1 0 0,-12 23-1 0 0,19-35-15 0 0,-1 1 0 0 0,1-1 0 0 0,0 0 0 0 0,-1 0 0 0 0,0 0 0 0 0,-5 5 0 0 0,-12 13 0 0 0,-5 13 0 0 0,15-20 0 0 0,0 0 0 0 0,-15 28 0 0 0,17-28 13 0 0,0-1-1 0 0,-1 0 1 0 0,0 0 0 0 0,-1-1-1 0 0,-16 16 1 0 0,3-4-14 0 0,13-14 25 0 0,-1-1-1 0 0,0 0 1 0 0,-1-1-1 0 0,0 0 1 0 0,0-1 0 0 0,-21 9-1 0 0,-5 3-7 0 0,-18 10 16 0 0,-66 25 0 0 0,-14-9 312 0 0,15-16 416 0 0,120-29-750 0 0,-28 7 342 0 0,-36 5 0 0 0,55-11-267 0 0,1 0 0 0 0,-1-1 0 0 0,0 0-1 0 0,1-1 1 0 0,-1 0 0 0 0,0-1-1 0 0,-17-4 1 0 0,20 4-4 0 0,-1 0 0 0 0,0 1-1 0 0,-11-1 1 0 0,-10-2 60 0 0,21 3-119 0 0,1 1-1 0 0,0 0 0 0 0,-1 0 1 0 0,1 1-1 0 0,0 0 1 0 0,0 0-1 0 0,-9 3 0 0 0,-7 1-16 0 0,-35 7-5 0 0,33-7 0 0 0,-26 4 0 0 0,-117-1 232 0 0,142-4-75 0 0,-37 8 0 0 0,-13 3-92 0 0,-93 14 52 0 0,44-9-57 0 0,90-14-56 0 0,-3-1-4 0 0,0-1 0 0 0,-51-2 0 0 0,-76-11 0 0 0,148 8 0 0 0,-33-2 0 0 0,-73 4 0 0 0,97 2-64 0 0,-40 11 0 0 0,4-1 0 0 0,-277 34-64 0 0,152-28 13 0 0,142-15 102 0 0,29-4 13 0 0,-24-2 0 0 0,-1 0 0 0 0,-47 2 0 0 0,20-8-64 0 0,64 8 64 0 0,-6-1 0 0 0,0 1 0 0 0,0 0 0 0 0,0 1 0 0 0,0 0 0 0 0,0 1 0 0 0,0 0 0 0 0,0 1 0 0 0,-15 5 0 0 0,17-4 0 0 0,0-1 0 0 0,0 1 0 0 0,0-2 0 0 0,-1 1 0 0 0,1-1 0 0 0,-1-1 0 0 0,0 1 0 0 0,0-2 0 0 0,1 1 0 0 0,-1-1 0 0 0,-9-1 0 0 0,-66-5 0 0 0,-63-7 0 0 0,135 11 0 0 0,0-2 0 0 0,-12-4 0 0 0,13 4 0 0 0,0 1 0 0 0,-15-4 0 0 0,22 7 0 0 0,0-1 0 0 0,-1 1 0 0 0,1 0 0 0 0,0 0 0 0 0,0 0 0 0 0,0 1 0 0 0,0 0 0 0 0,0-1 0 0 0,0 1 0 0 0,-5 3 0 0 0,-40 19 17 0 0,-5 3 20 0 0,41-23 10 0 0,0 0 0 0 0,0-1 1 0 0,0-1-1 0 0,0 0 0 0 0,-20-1 1 0 0,33 0-47 0 0,-7 1 10 0 0,0 1 1 0 0,0-1 0 0 0,1 1-1 0 0,-1 1 1 0 0,1-1-1 0 0,0 1 1 0 0,-1 0-1 0 0,-7 6 1 0 0,-4 0 1 0 0,16-7-13 0 0,0-1 0 0 0,0-1 0 0 0,0 1 0 0 0,0 0 0 0 0,0 0 0 0 0,0-1 0 0 0,0 1 0 0 0,0-1 0 0 0,0 0 0 0 0,0 1 0 0 0,0-1 0 0 0,0 0 0 0 0,-1 0 0 0 0,1 0 0 0 0,0-1 0 0 0,0 1 0 0 0,0 0 0 0 0,0-1 0 0 0,0 0 0 0 0,0 1 0 0 0,0-1 0 0 0,0 0 0 0 0,0 0 0 0 0,0 0 0 0 0,0 0 0 0 0,1 0 0 0 0,-1-1 0 0 0,0 1 0 0 0,-2-3 0 0 0,1 2-102 0 0,1 1-1 0 0,-1-1 0 0 0,0 1 1 0 0,0 0-1 0 0,0 0 1 0 0,0 0-1 0 0,0 0 1 0 0,0 0-1 0 0,-1 1 0 0 0,1-1 1 0 0,0 1-1 0 0,0 0 1 0 0,0 0-1 0 0,-5 1 1 0 0,3-1-364 0 0,0 0 1 0 0,0 0 0 0 0,0 0-1 0 0,0-1 1 0 0,-8-2 0 0 0,3-1-5717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5:24.1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3821 0 1375 0 0,'-1'26'6601'0'0,"-4"-1"-3359"0"0,-1-6-2408 0 0,-13 30-1 0 0,16-42-457 0 0,-8 30 130 0 0,10-29-218 0 0,-1-1 0 0 0,0 1 0 0 0,-5 12 0 0 0,-8 2 456 0 0,11-15-594 0 0,-1 0-1 0 0,0-1 0 0 0,0 1 1 0 0,-1-1-1 0 0,1 0 0 0 0,-1-1 1 0 0,-13 9-1 0 0,-65 50 1602 0 0,44-34-2531 0 0,26-19 609 0 0,-28 17 0 0 0,27-19 329 0 0,-16 13-1 0 0,-1 1 62 0 0,-6 5-66 0 0,32-22-138 0 0,-1-1 0 0 0,1 0 0 0 0,-1 0 0 0 0,-1 0 0 0 0,1-1 0 0 0,0 0 0 0 0,-1-1-1 0 0,0 0 1 0 0,-9 3 0 0 0,-92 27 351 0 0,76-21-193 0 0,0-2 0 0 0,-45 7-1 0 0,64-14-148 0 0,0 1-1 0 0,0 0 1 0 0,-20 10-1 0 0,12-6 1 0 0,-36 18 52 0 0,41-17-64 0 0,0-1 1 0 0,0-1-1 0 0,0-1 1 0 0,-25 5-1 0 0,13-6 0 0 0,10-2 86 0 0,1 0 0 0 0,0 1 0 0 0,1 1 0 0 0,-21 9 0 0 0,-8 9 13 0 0,30-14-78 0 0,-2 0 0 0 0,-28 9 0 0 0,9-5 36 0 0,19-7-33 0 0,-29 7-1 0 0,-130 27 282 0 0,133-30-262 0 0,21-3-50 0 0,0 1 0 0 0,0 1 0 0 0,-28 16 0 0 0,34-16 29 0 0,0 0-26 0 0,-60 31-6 0 0,65-33 14 0 0,0-1 0 0 0,0 0 0 0 0,-27 8 0 0 0,26-11 23 0 0,0-1 0 0 0,-22 2-1 0 0,21-3-34 0 0,0 0 0 0 0,-22 6 0 0 0,3 1-4 0 0,-37 4 0 0 0,64-12 0 0 0,-96 11 64 0 0,70-5-64 0 0,-25 4 0 0 0,-111 5 0 0 0,139-13 0 0 0,1 1 0 0 0,-1 1 0 0 0,-54 15 0 0 0,51-10 0 0 0,-119 15 10 0 0,112-20 44 0 0,21-2-54 0 0,13-3 2 0 0,1 2-1 0 0,0-1 0 0 0,0 0 1 0 0,0 1-1 0 0,0 0 0 0 0,-1 0 1 0 0,-6 3-1 0 0,9-3 3 0 0,0-1 0 0 0,0 1 1 0 0,0 0-1 0 0,-1-1 0 0 0,1 0 1 0 0,0 1-1 0 0,-4-1 0 0 0,4 0-1 0 0,0 0-1 0 0,0 0 0 0 0,-1 1 1 0 0,1-1-1 0 0,0 0 0 0 0,0 1 1 0 0,-4 1-1 0 0,2-1 4 0 0,0 0 0 0 0,1 0 0 0 0,-1 0 0 0 0,0-1 0 0 0,0 1 0 0 0,-6-1 0 0 0,-12 1 16 0 0,-7 5 5 0 0,3-1 49 0 0,-1-1 1 0 0,-37 2-1 0 0,43-7-21 0 0,0 1 0 0 0,0 2-1 0 0,-1 0 1 0 0,1 1 0 0 0,-33 9-1 0 0,49-10-45 0 0,0-1 1 0 0,0 0-1 0 0,-1-1 0 0 0,1 1 0 0 0,0-1 1 0 0,-1 0-1 0 0,1 0 0 0 0,0-1 0 0 0,-1 1 1 0 0,1-1-1 0 0,0 0 0 0 0,0-1 0 0 0,0 1 1 0 0,0-1-1 0 0,-5-3 0 0 0,5 4 6 0 0,1-1 0 0 0,-1 1 0 0 0,0 1-1 0 0,1-1 1 0 0,-1 1 0 0 0,0 0 0 0 0,1 0 0 0 0,-1 0 0 0 0,0 0-1 0 0,-4 2 1 0 0,-9 1 21 0 0,-20 8-1 0 0,31-9-20 0 0,-4 2-9 0 0,-22 10 0 0 0,24-9-6 0 0,-1 0-1 0 0,-20 5 1 0 0,12-5-31 0 0,9-3-8 0 0,0-1 1 0 0,0 2-1 0 0,0 0 1 0 0,1 0-1 0 0,0 0 0 0 0,-1 1 1 0 0,1 0-1 0 0,0 1 0 0 0,-8 6 1 0 0,-17 17-2615 0 0,19-19 1283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9 3223 0 0,'-10'-8'12338'0'0,"15"15"-11090"0"0,-2-3-1124 0 0,-2-1 0 0 0,2 2 0 0 0,-1-2 0 0 0,1 0 0 0 0,0 1 0 0 0,0-1 0 0 0,0-1 0 0 0,0 2 0 0 0,1-2 0 0 0,-1 1 0 0 0,1-1 0 0 0,7 4 0 0 0,19 7 3 0 0,-12-6 57 0 0,0 0 0 0 0,-1 2 0 0 0,0 0-1 0 0,30 21 1 0 0,-42-25-158 0 0,0 0-1 0 0,0 0 1 0 0,0 1-1 0 0,-1-1 1 0 0,0 2-1 0 0,-1-1 1 0 0,5 8-1 0 0,-2 1 98 0 0,0 0 0 0 0,5 18-1 0 0,-7-17 34 0 0,-1 0 1 0 0,-1 0-1 0 0,0 0 0 0 0,-1 28 0 0 0,-3-10 99 0 0,-7 41 0 0 0,4-49-178 0 0,-1 0 0 0 0,-1-1 0 0 0,-1-1 0 0 0,-17 36 0 0 0,18-49-53 0 0,1-1-1 0 0,-2-1 1 0 0,1 1 0 0 0,-2-1-1 0 0,1 0 1 0 0,-19 14-1 0 0,3-1 0 0 0,-14 12-255 0 0,36-29-255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33 6911 0 0,'-1'-1'165'0'0,"0"1"-1"0"0,1 0 0 0 0,-1-1 1 0 0,0 1-1 0 0,0 0 0 0 0,1-1 1 0 0,-1 1-1 0 0,0 0 0 0 0,1-1 1 0 0,-1 1-1 0 0,0-1 0 0 0,1 0 1 0 0,-1 1-1 0 0,0-1 0 0 0,1 0 0 0 0,-1 1 1 0 0,1-1-1 0 0,0 0 0 0 0,-1 1 1 0 0,1-1-1 0 0,0 0 0 0 0,-1 0 1 0 0,1 1-1 0 0,0-1 0 0 0,-1 0 1 0 0,1-2-1 0 0,0 3-24 0 0,0-1 1 0 0,0 1-1 0 0,0 0 1 0 0,0-1-1 0 0,0 0 1 0 0,0 1-1 0 0,0-1 0 0 0,0 0 1 0 0,0 1-1 0 0,1-1 1 0 0,-1 1-1 0 0,0 0 1 0 0,0-1-1 0 0,1 1 0 0 0,-1-1 1 0 0,0 0-1 0 0,1 1 1 0 0,-1-1-1 0 0,0 1 1 0 0,0-1-1 0 0,1 1 1 0 0,-1 0-1 0 0,1 0 0 0 0,-1 0 1 0 0,1-1-1 0 0,-1 1 1 0 0,1 0-1 0 0,-1-1 1 0 0,1 1-1 0 0,-1 0 1 0 0,0-1-1 0 0,1 1 0 0 0,0 0 1 0 0,-1 0-1 0 0,1 0 1 0 0,-1 0-1 0 0,1 0 1 0 0,0 0-1 0 0,-1 0 0 0 0,1 0 1 0 0,3 0 49 0 0,-1 1 1 0 0,0 0-1 0 0,1 0 1 0 0,-2-1-1 0 0,1 1 1 0 0,1 1-1 0 0,3 1 0 0 0,9 4 56 0 0,14 5 54 0 0,-23-9-158 0 0,1 0 0 0 0,1 0 0 0 0,13 3 0 0 0,42 1 631 0 0,-42-7-257 0 0,32 7 1 0 0,-33 0-464 0 0,0 1 1 0 0,-1-1 0 0 0,34 21 0 0 0,-51-27-51 0 0,81 37 59 0 0,-1-1-11 0 0,-70-30-25 0 0,0 1 1 0 0,0 0-1 0 0,-2 1 1 0 0,14 12 0 0 0,8 10 74 0 0,47 55 0 0 0,-70-74-98 0 0,-2 1-1 0 0,0-1 1 0 0,8 14 0 0 0,-13-20 8 0 0,-1 0 1 0 0,0 0-1 0 0,0 0 0 0 0,-1 0 1 0 0,1 0-1 0 0,-1 0 1 0 0,0 0-1 0 0,-1 0 0 0 0,0 0 1 0 0,0 8-1 0 0,-1-1 18 0 0,-2-1 1 0 0,1 0-1 0 0,-2 0 0 0 0,1 1 1 0 0,-1-1-1 0 0,0-1 0 0 0,-2 0 1 0 0,-7 14-1 0 0,8-19 11 0 0,1 1-1 0 0,-2-1 0 0 0,1 1 1 0 0,-1-1-1 0 0,-10 8 1 0 0,1-2 88 0 0,-22 11 0 0 0,-28 22 79 0 0,45-34-169 0 0,-1-1 0 0 0,-37 13 0 0 0,35-15-13 0 0,2 0-1 0 0,-35 20 1 0 0,53-25-19 0 0,-11 6 51 0 0,-31 14-1 0 0,39-21-27 0 0,1 0 0 0 0,-1 0 0 0 0,1-1 0 0 0,-1 0 0 0 0,0 1 0 0 0,0-2-1 0 0,0 1 1 0 0,0-1 0 0 0,-8-1 0 0 0,2-1 41 0 0,-2 0 0 0 0,2-2 0 0 0,-1 0 0 0 0,-13-6 0 0 0,-28-9-44 0 0,41 17-52 0 0,-5-2-1605 0 0,0-1 0 0 0,-32-13 1 0 0,38 12-244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834 2 5615 0 0,'-12'0'6118'0'0,"6"0"-4816"0"0,1 0-1 0 0,-1 0 1 0 0,-6-1-1 0 0,10 0-1087 0 0,-1 2 0 0 0,1-1 0 0 0,-1 0 0 0 0,0 1 0 0 0,0-1 0 0 0,-2 1 0 0 0,-10 3 308 0 0,0-3-78 0 0,4-1-210 0 0,1 2 0 0 0,0-1 0 0 0,0 1 0 0 0,0 1 0 0 0,-10 3 0 0 0,-1 1-145 0 0,-1 1 0 0 0,1-2-1 0 0,-29 4 1 0 0,33-7-31 0 0,12-1-45 0 0,1-1 1 0 0,-1 0-1 0 0,0 0 0 0 0,0-1 1 0 0,0 0-1 0 0,0 0 1 0 0,-5-1-1 0 0,9 1-11 0 0,1 0-1 0 0,0 0 0 0 0,-1 0 1 0 0,0 0-1 0 0,1 0 0 0 0,-1 0 1 0 0,1 0-1 0 0,-1 0 0 0 0,0 0 1 0 0,1 0-1 0 0,0 0 1 0 0,-1 0-1 0 0,1 1 0 0 0,-1-1 1 0 0,1 0-1 0 0,-1 0 0 0 0,0 0 1 0 0,1 0-1 0 0,-1 0 0 0 0,1 1 1 0 0,0-1-1 0 0,0 1 0 0 0,-1-1 1 0 0,1 0-1 0 0,-1 1 1 0 0,1-1-1 0 0,0 1 0 0 0,-1-1 1 0 0,1 1-1 0 0,0-1 0 0 0,-1 0 1 0 0,1 1-1 0 0,0-1 0 0 0,0 1 1 0 0,-1 0-1 0 0,1-1 1 0 0,0 1-1 0 0,0-1 0 0 0,0 1 1 0 0,0 0-1 0 0,0-1 0 0 0,0 0 1 0 0,0 1-1 0 0,0-1 0 0 0,0 1 1 0 0,1 1-1 0 0,-1 4-18 0 0,1-1 0 0 0,0 2 1 0 0,2 8-1 0 0,0-7 20 0 0,-2 9-3 0 0,1 0 0 0 0,-1 21 0 0 0,-1-27 0 0 0,0 30 0 0 0,-2-1 0 0 0,-1 0 0 0 0,-10 49 0 0 0,7-61 0 0 0,5-19 0 0 0,-1-2 0 0 0,1 2 0 0 0,-1-2 0 0 0,-1 1 0 0 0,1-1 0 0 0,-1 1 0 0 0,0 0 0 0 0,0-1 0 0 0,-8 11 0 0 0,8-17 42 0 0,2 2-1 0 0,-2-1 1 0 0,1-1-1 0 0,0 2 1 0 0,-1-1 0 0 0,1-2-1 0 0,-1 2 1 0 0,1 0-1 0 0,-1-1 1 0 0,-3 1-1 0 0,-30 7 587 0 0,26-6-505 0 0,-18 0 199 0 0,1 1 0 0 0,0-3 0 0 0,-47-2 0 0 0,-6-1-106 0 0,79 2-218 0 0,-18 0 17 0 0,1 1 1 0 0,0 0-1 0 0,0 2 0 0 0,-20 5 1 0 0,31-6-238 0 0,1 1-1589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4 3679 0 0,'1'0'129'0'0,"0"0"0"0"0,-1 0-1 0 0,0 0 1 0 0,1 0 0 0 0,-1 1-1 0 0,1-1 1 0 0,0 0-1 0 0,-1 0 1 0 0,1 0 0 0 0,0 0-1 0 0,0 0 1 0 0,-1 0 0 0 0,0 0-1 0 0,1 0 1 0 0,-1 0-1 0 0,1 0 1 0 0,0 0 0 0 0,-1 0-1 0 0,1 0 1 0 0,0-1 0 0 0,-1 1-1 0 0,0 0 1 0 0,1 0-1 0 0,1-1 1 0 0,1 0 4231 0 0,-4 1-3784 0 0,-2-1 0 0 0,1 1 0 0 0,-1 0 0 0 0,1 0 0 0 0,0 0-1 0 0,-1 0 1 0 0,-2 1 0 0 0,-3-1 320 0 0,4 0-603 0 0,0 1-1 0 0,-1-1 1 0 0,1 1 0 0 0,0-1 0 0 0,0 1-1 0 0,0 0 1 0 0,-1 1 0 0 0,1-1 0 0 0,1 0-1 0 0,-1 1 1 0 0,0 0 0 0 0,0 0 0 0 0,1 1-1 0 0,0-1 1 0 0,-7 6 0 0 0,10-7-284 0 0,-1-1 0 0 0,1 1 0 0 0,0 0-1 0 0,-1 0 1 0 0,1 0 0 0 0,0 0 0 0 0,0 0 0 0 0,-1 0 0 0 0,1 0 0 0 0,0 0 0 0 0,0 0 0 0 0,0 0 0 0 0,1-1 0 0 0,-1 1 0 0 0,0 0-1 0 0,0 0 1 0 0,0 0 0 0 0,1 0 0 0 0,-1-1 0 0 0,1 1 0 0 0,-1 0 0 0 0,0 0 0 0 0,0 0 0 0 0,1 0 0 0 0,-1-1 0 0 0,2 2 0 0 0,1 2 34 0 0,1 1 0 0 0,-1-1 0 0 0,5 4 0 0 0,-1-2-43 0 0,0 0 0 0 0,-1-1 0 0 0,2 0 0 0 0,-1-1 0 0 0,1 0 0 0 0,0 1 0 0 0,0-2 0 0 0,9 4 0 0 0,-12-6 0 0 0,-1 1 0 0 0,0 0 0 0 0,0-1 0 0 0,0 2 0 0 0,0 0 0 0 0,1-1 0 0 0,-1 1 0 0 0,4 4 0 0 0,-7-6 0 0 0,1 1 0 0 0,-1-1 0 0 0,-1 0 0 0 0,1 1 0 0 0,0-1 0 0 0,0 0 0 0 0,0 1 0 0 0,0 0 0 0 0,-1-1 0 0 0,1 1 0 0 0,-1-1 0 0 0,1 1 0 0 0,-1-1 0 0 0,1 1 0 0 0,-1 0 0 0 0,0-1 0 0 0,0 1 0 0 0,0 0 0 0 0,0 0 0 0 0,0 0 0 0 0,0 0 0 0 0,-1-1 0 0 0,1 0 0 0 0,-1 1 0 0 0,1 0 0 0 0,-1 1 0 0 0,-2 4 87 0 0,1-1-1 0 0,-1-1 1 0 0,0 0-1 0 0,-1 1 1 0 0,1-1-1 0 0,0 0 1 0 0,-8 9-1 0 0,7-12-30 0 0,1 2 0 0 0,0-2-1 0 0,-1 1 1 0 0,1-1 0 0 0,-1 1-1 0 0,1-1 1 0 0,-2-1 0 0 0,1 1-1 0 0,0 0 1 0 0,0-1 0 0 0,0 1-1 0 0,-6 0 1 0 0,10-2-37 0 0,-2 0 1 0 0,0 0-1 0 0,1 0 0 0 0,0 0 0 0 0,-1 0 1 0 0,0 0-1 0 0,2 0 0 0 0,-2 0 0 0 0,0 0 1 0 0,1 0-1 0 0,0-1 0 0 0,-1 1 1 0 0,-1-2-1 0 0,3 2-72 0 0,0 0 1 0 0,-1 0 0 0 0,1-1-1 0 0,0 1 1 0 0,-1 0-1 0 0,1-1 1 0 0,0 1-1 0 0,-1 0 1 0 0,1 0 0 0 0,0 0-1 0 0,0 0 1 0 0,-1-1-1 0 0,1 1 1 0 0,0-1 0 0 0,0 1-1 0 0,0 0 1 0 0,0-1-1 0 0,0 1 1 0 0,-1-1-1 0 0,1 1 1 0 0,0-1 0 0 0,0 1-311 0 0,0-1 1 0 0,1-1-1 0 0,-1 1 1 0 0,0 0 0 0 0,0 1-1 0 0,1-1 1 0 0,-1 0 0 0 0,1 0-1 0 0,-1 0 1 0 0,1 0-1 0 0,-1 0 1 0 0,2 0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93 5527 0 0,'-1'-1'692'0'0,"1"-1"-1"0"0,0 0 0 0 0,-1 1 0 0 0,0-1 0 0 0,1 0 1 0 0,-1 1-1 0 0,1-1 0 0 0,-1 0 0 0 0,1-2 0 0 0,0 3-791 0 0,-2-11 1846 0 0,-1 0-1 0 0,-8-24 0 0 0,11 36-1677 0 0,0 0-1 0 0,0-1 1 0 0,0 0-1 0 0,-1 0 1 0 0,1 0-1 0 0,-1 0 0 0 0,1 1 1 0 0,-1-1-1 0 0,1 0 1 0 0,-1 1-1 0 0,0-1 1 0 0,1 0-1 0 0,0 1 1 0 0,-1-1-1 0 0,0 1 1 0 0,0 0-1 0 0,1-1 1 0 0,-1 1-1 0 0,0-1 0 0 0,0 0-19 0 0,0 1-1 0 0,0 0 1 0 0,1 0 0 0 0,-1 0-1 0 0,0 0 1 0 0,1 0-1 0 0,0 0 1 0 0,-1 1-1 0 0,0-1 1 0 0,0 0-1 0 0,1 0 1 0 0,-1 0-1 0 0,0 1 1 0 0,1-1-1 0 0,-1 0 1 0 0,1 1-1 0 0,0-1 1 0 0,-1 0-1 0 0,-1 1 1 0 0,0 1 16 0 0,1 0 0 0 0,-1-1 1 0 0,1 1-1 0 0,0 0 0 0 0,-1-1 1 0 0,1 1-1 0 0,0 1 0 0 0,0-2 1 0 0,0 1-1 0 0,0 0 0 0 0,0 0 1 0 0,0 1-1 0 0,0 2 0 0 0,-1 10-2 0 0,0-1-1 0 0,1 21 1 0 0,1-30-61 0 0,0 1 0 0 0,1-1-1 0 0,0 0 1 0 0,0 0 0 0 0,1 1-1 0 0,-1-1 1 0 0,1 0 0 0 0,0 0-1 0 0,4 9 1 0 0,-5-13-1 0 0,-1-1 0 0 0,1 1 0 0 0,-1 0 0 0 0,1-1 0 0 0,-1 0 0 0 0,1 1 0 0 0,-1 0 0 0 0,0-1 0 0 0,1 1 0 0 0,-1-1 0 0 0,1 1 0 0 0,0-1 0 0 0,-1 1 0 0 0,1-1 0 0 0,0 0 0 0 0,-1 0 0 0 0,0 0 0 0 0,1 1 0 0 0,0-1 0 0 0,0 0 0 0 0,0 0 0 0 0,0 0 0 0 0,-1 1 0 0 0,1-1 0 0 0,-1 0 0 0 0,2 0 0 0 0,0-1 0 0 0,-1 1 0 0 0,0-1 0 0 0,1 1 0 0 0,-1 0 0 0 0,0-1 0 0 0,0 0 0 0 0,1 0 0 0 0,-1 0 0 0 0,0 0 0 0 0,0 1 0 0 0,0-1 0 0 0,2-2 0 0 0,2-3 0 0 0,-1 0 0 0 0,0 0 0 0 0,8-12 0 0 0,-11 14 0 0 0,2 0 0 0 0,-1 0 0 0 0,-1 0 0 0 0,0 0 0 0 0,1 0 0 0 0,-1-1 0 0 0,-1 0 0 0 0,1 1 0 0 0,0-8 0 0 0,7 139-233 0 0,-1 12 186 0 0,-6-123 47 0 0,-1 0 0 0 0,-2 0 0 0 0,1-1 0 0 0,-1 1 0 0 0,-1-1 0 0 0,-1 1 0 0 0,-7 20 0 0 0,8-30 71 0 0,0 0-1 0 0,-2 1 0 0 0,2-1 1 0 0,-1 0-1 0 0,-1 0 1 0 0,1 0-1 0 0,-1-1 0 0 0,0 1 1 0 0,-12 7-1 0 0,16-12-52 0 0,0-1 0 0 0,0 1-1 0 0,1-1 1 0 0,-1 0 0 0 0,0 0-1 0 0,0 1 1 0 0,0-1 0 0 0,0 0 0 0 0,1 0-1 0 0,-1 1 1 0 0,0-1 0 0 0,0 0-1 0 0,0 0 1 0 0,0 0 0 0 0,1 0 0 0 0,-1 0-1 0 0,0 0 1 0 0,0-1 0 0 0,0 1 0 0 0,0 0-1 0 0,1 0 1 0 0,-1-1 0 0 0,0 1-1 0 0,0 0 1 0 0,0 0 0 0 0,0-1 0 0 0,1 1-1 0 0,0-1 1 0 0,-1 1 0 0 0,0-1-1 0 0,0 0 1 0 0,1 0 0 0 0,-1 1 0 0 0,0 0-1 0 0,1-1 1 0 0,0 0 0 0 0,-1 0-1 0 0,1 0 1 0 0,-1 1 0 0 0,1-1 0 0 0,-1-1-1 0 0,-1-2 19 0 0,1 0 0 0 0,-1 0-1 0 0,1 0 1 0 0,0 0 0 0 0,0-1-1 0 0,0 1 1 0 0,0-5-1 0 0,1 1-19 0 0,0-2 0 0 0,1 2 0 0 0,0 0 0 0 0,0-1 0 0 0,1 0 0 0 0,1 0 0 0 0,-1 1 0 0 0,6-10 0 0 0,3-8-441 0 0,19-28-1 0 0,-23 42-22 0 0,11-19-2931 0 0,-8 16-3244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97 4607 0 0,'0'-6'-678'0'0,"2"-8"4884"0"0,-2 14-3967 0 0,0-1 0 0 0,0 1 0 0 0,0-1 0 0 0,0 1 0 0 0,1-1 0 0 0,-1 1 0 0 0,0-1 0 0 0,0 1 1 0 0,0-1-1 0 0,0 1 0 0 0,0 0 0 0 0,1 0 0 0 0,-1-1 0 0 0,0 1 0 0 0,1-1 0 0 0,-1 1 0 0 0,1 0 0 0 0,-1-1 0 0 0,0 1 0 0 0,1 0 0 0 0,0-1 0 0 0,-1 1-201 0 0,0 0 0 0 0,0 0 0 0 0,0 0 0 0 0,1 0 0 0 0,-1 0 0 0 0,0 0 0 0 0,1 0 0 0 0,-1 0 0 0 0,0 1 1 0 0,1-1-1 0 0,-1 0 0 0 0,0 0 0 0 0,0 0 0 0 0,1 0 0 0 0,-1 1 0 0 0,0-1 0 0 0,0 0 0 0 0,1 0 0 0 0,-1 0 0 0 0,0 1 0 0 0,0-1 0 0 0,0 0 0 0 0,0 1 0 0 0,0-1 0 0 0,0 0 0 0 0,0 0 0 0 0,0 0 0 0 0,0 0 1 0 0,0 0-1 0 0,1 1 0 0 0,-1-1 0 0 0,4 12 269 0 0,-4-10-179 0 0,5 22 494 0 0,0-1-1 0 0,-1 0 0 0 0,-2 1 1 0 0,-1 41-1 0 0,-1-59-436 0 0,-2-6-31 0 0,-1-11 83 0 0,-4-19 87 0 0,6 20-226 0 0,0 0 0 0 0,0-1 1 0 0,1 1-1 0 0,0 0 0 0 0,1 0 0 0 0,1 0 0 0 0,-1 0 1 0 0,1-1-1 0 0,5-12 0 0 0,-5 16-83 0 0,1 0 0 0 0,-1 1 1 0 0,1 0-1 0 0,0-1 0 0 0,1 1 0 0 0,0 0 0 0 0,0 0 0 0 0,0 1 0 0 0,1-1 1 0 0,-1 1-1 0 0,1 0 0 0 0,1 0 0 0 0,-1 0 0 0 0,8-3 0 0 0,-12 7-12 0 0,0 0-1 0 0,1 0 1 0 0,-1 1-1 0 0,0 0 1 0 0,1-1-1 0 0,0 0 1 0 0,-1 1-1 0 0,1 0 1 0 0,-1-1-1 0 0,0 1 1 0 0,1 0-1 0 0,0 0 1 0 0,-1 0-1 0 0,1 0 1 0 0,-1 0-1 0 0,1 1 1 0 0,-1-1-1 0 0,1 1 1 0 0,0-1-1 0 0,-1 1 1 0 0,0-1-1 0 0,1 0 1 0 0,-1 1-1 0 0,0 0 1 0 0,1 0-1 0 0,-1 0 1 0 0,1 0-1 0 0,-2-1 1 0 0,1 1-1 0 0,1 0 1 0 0,-1 1-1 0 0,1 1 1 0 0,4 4 40 0 0,-1 0 0 0 0,0 1 0 0 0,-1 0 0 0 0,6 12 0 0 0,-5-13 35 0 0,5 18 101 0 0,-1-1-1 0 0,-1 1 0 0 0,6 30 1 0 0,-5-17-85 0 0,-6-10 96 0 0,0-5-819 0 0,1-8-3064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9 107 3679 0 0,'-1'-1'326'0'0,"1"1"-1"0"0,0 0 0 0 0,0 0 1 0 0,-1 0-1 0 0,1 0 1 0 0,-1-1-1 0 0,1 1 0 0 0,-1 0 1 0 0,1-1-1 0 0,-1 1 0 0 0,1 0 1 0 0,-1-1-1 0 0,1 1 0 0 0,0 0 1 0 0,0 0-1 0 0,0 0 0 0 0,-1-1 1 0 0,1 1-1 0 0,0-1 0 0 0,0 1 1 0 0,-1-1-1 0 0,1 1 0 0 0,0-1 1 0 0,0 1-1 0 0,0-1 0 0 0,-1 1 1 0 0,1 0-1 0 0,0-1 0 0 0,0 1 1 0 0,0-1-1 0 0,0 1 1 0 0,0-1-1 0 0,0-1 0 0 0,0 2-153 0 0,0 0-1 0 0,0-1 1 0 0,0 0-1 0 0,0 0 1 0 0,1 0-1 0 0,-1 0 1 0 0,0 1-1 0 0,0-1 1 0 0,0 1-1 0 0,1-1 1 0 0,-1 0-1 0 0,0 1 1 0 0,1-1-1 0 0,-1 0 1 0 0,0 0-1 0 0,0 1 1 0 0,1 0-1 0 0,-1-1 1 0 0,1 1-1 0 0,-1-1 1 0 0,1 0-1 0 0,0 1 1 0 0,-1-1-1 0 0,1 0 1 0 0,4-1-138 0 0,-2-1 1 0 0,1 0 0 0 0,-1 0-1 0 0,1 0 1 0 0,-1 0 0 0 0,0-1 0 0 0,0 0-1 0 0,-1 0 1 0 0,4-4 0 0 0,-2 2-12 0 0,0 1-19 0 0,-2 1 3 0 0,0 2 0 0 0,0-2-1 0 0,0 2 1 0 0,0-1 0 0 0,0 1-1 0 0,1-1 1 0 0,-1 1 0 0 0,7-4-1 0 0,-9 6-5 0 0,0 0-1 0 0,0 0 1 0 0,1-1-1 0 0,-1 1 1 0 0,0 0-1 0 0,0 0 0 0 0,0 0 1 0 0,0 0-1 0 0,0 0 1 0 0,0 0-1 0 0,0 0 1 0 0,0 0-1 0 0,1 0 1 0 0,-1 0-1 0 0,0 0 1 0 0,0 0-1 0 0,1 0 1 0 0,-1 0-1 0 0,0 0 1 0 0,0 0-1 0 0,0 0 1 0 0,1 1-1 0 0,-1-1 0 0 0,0 0 1 0 0,0 0-1 0 0,0 0 1 0 0,0 0-1 0 0,1 0 1 0 0,-1 0-1 0 0,0 1 1 0 0,0-1-1 0 0,0 0 1 0 0,0 0-1 0 0,0 0 1 0 0,1 1-1 0 0,1 7 32 0 0,-1 10 37 0 0,-7 37 47 0 0,-11 57 0 0 0,10-79-114 0 0,7-31 58 0 0,-1 1-1 0 0,1-1 1 0 0,0 2 0 0 0,-1-2-1 0 0,1 1 1 0 0,1-1 0 0 0,-1 2-1 0 0,0-2 1 0 0,1 1-1 0 0,1 4 1 0 0,-2-6 13 0 0,0 0 0 0 0,1 0 0 0 0,0 0 1 0 0,-1-1-1 0 0,1 0 0 0 0,0 1 0 0 0,-1 0 0 0 0,1 0 0 0 0,-1 0 0 0 0,1-1 1 0 0,0 1-1 0 0,0 0 0 0 0,0-1 0 0 0,0 0 0 0 0,-1 0 0 0 0,1 1 0 0 0,0-1 1 0 0,0 1-1 0 0,0-1 0 0 0,0 0 0 0 0,-1 0 0 0 0,2 1 0 0 0,-1-1 0 0 0,0 0 1 0 0,0 0-1 0 0,-1 0 0 0 0,1 0 0 0 0,0 0 0 0 0,0 0 0 0 0,1-1 0 0 0,-2 1 1 0 0,1 0-1 0 0,1-1 0 0 0,28-8 638 0 0,-22 6-652 0 0,-1 2 1 0 0,1-2-1 0 0,-1 2 1 0 0,2 0-1 0 0,9-2 1 0 0,-5 3-1842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9 166 3223 0 0,'0'0'207'0'0,"-1"0"0"0"0,1 0 0 0 0,0 0 0 0 0,-1 0 0 0 0,1 0 0 0 0,0 0 0 0 0,-1 0 0 0 0,1 0-1 0 0,0 0 1 0 0,0 0 0 0 0,-1 0 0 0 0,1 0 0 0 0,0-1 0 0 0,-1 1 0 0 0,1 0 0 0 0,0 0 0 0 0,0 0 0 0 0,0 0-1 0 0,0 0 1 0 0,0-1 0 0 0,0 1 0 0 0,-1 0 207 0 0,1-1-207 0 0,0 1 0 0 0,-1 0 0 0 0,1 0-1 0 0,0 0 1 0 0,0 0 0 0 0,0 0 0 0 0,0 0 0 0 0,0-1 0 0 0,-1 1 0 0 0,1-1 0 0 0,0-2 2160 0 0,5 7-833 0 0,-4-3-1407 0 0,0-1 1 0 0,0 1 0 0 0,0-1-1 0 0,0 1 1 0 0,1 0-1 0 0,-1 0 1 0 0,0-1-1 0 0,0 1 1 0 0,1-1 0 0 0,-1 0-1 0 0,0 0 1 0 0,0 0-1 0 0,1 1 1 0 0,-1-1-1 0 0,0 0 1 0 0,1 0-1 0 0,-1 0 1 0 0,0 0 0 0 0,2-1-1 0 0,4 1 235 0 0,0-2 0 0 0,11-4 0 0 0,3 0 213 0 0,55-10 136 0 0,-37 7-572 0 0,47-5 0 0 0,46 2-70 0 0,86-8-74 0 0,-139 16 48 0 0,103-9 106 0 0,-132 7-125 0 0,136-24 160 0 0,-161 25-117 0 0,0 0 0 0 0,0 2 0 0 0,41 0 0 0 0,50-3 92 0 0,-52 1 245 0 0,-49 4-393 0 0,17 0 638 0 0,-12 4-3337 0 0,-18-2 1381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64 3679 0 0,'0'-25'482'0'0,"0"-14"7938"0"0,4 197-2966 0 0,-1 35-3779 0 0,0 54-155 0 0,-1 69-546 0 0,-12-212-775 0 0,2 10-69 0 0,8-52-280 0 0,0-62 126 0 0,0 1 0 0 0,0-1-1 0 0,0 0 1 0 0,0 0 0 0 0,0 0 0 0 0,0 1-1 0 0,0-1 1 0 0,0 0 0 0 0,0 0-1 0 0,0 0 1 0 0,0 1 0 0 0,0-1 0 0 0,0 0-1 0 0,0 0 1 0 0,0 0 0 0 0,0 1-1 0 0,0-1 1 0 0,0 0 0 0 0,0 0 0 0 0,0 0-1 0 0,1 0 1 0 0,-1 1 0 0 0,0-1 0 0 0,0 0-1 0 0,0 0 1 0 0,0 0 0 0 0,0 0-1 0 0,0 1 1 0 0,1-1 0 0 0,-1 0 0 0 0,0 0-1 0 0,0 0 1 0 0,1 0 0 0 0,4-12-12903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2303 0 0,'1'0'492'0'0,"0"0"0"0"0,-1 1 0 0 0,1-1 0 0 0,-1 0-1 0 0,0 0 1 0 0,1 0 0 0 0,0 0 0 0 0,-1 0-1 0 0,1 0 1 0 0,0 0 0 0 0,0 0 0 0 0,-1-1-1 0 0,0 1 1 0 0,1 0 0 0 0,-1 0 0 0 0,1 0 0 0 0,1-1-1 0 0,10-5 3298 0 0,-11 5-3991 0 0,12-6 1691 0 0,1 2 1 0 0,24-9-1 0 0,-32 12-1616 0 0,0 1 0 0 0,1 0 0 0 0,9 0 0 0 0,-12 1-756 0 0,0 0-1 0 0,1 0 1 0 0,-1 1-1 0 0,0 0 0 0 0,9 2 1 0 0,-4 0-4879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5063 0 0,'1'-9'1565'0'0,"1"1"6700"0"0,-2 8-8107 0 0,0 0-1 0 0,0 1 1 0 0,0-1-1 0 0,0 0 1 0 0,1 0-1 0 0,-1 0 1 0 0,0 1-1 0 0,0-1 1 0 0,1 0-1 0 0,-1 1 1 0 0,0-1-1 0 0,0 0 1 0 0,0 0-1 0 0,1 0 1 0 0,-1 0-1 0 0,0 0 1 0 0,0 1-1 0 0,0-1 1 0 0,0 0-1 0 0,0 1 1 0 0,0-1-1 0 0,0 0 1 0 0,0 1-1 0 0,0-1 1 0 0,0 1-1 0 0,0-1 1 0 0,2 4-94 0 0,-2-1 0 0 0,2 1 0 0 0,0-1 0 0 0,-1 0 0 0 0,1 0 0 0 0,1 0 0 0 0,-2 0 0 0 0,2 0 1 0 0,-1 0-1 0 0,1-1 0 0 0,4 5 0 0 0,0-1 279 0 0,1-2 0 0 0,0 0 0 0 0,14 7 0 0 0,144 52 1269 0 0,-56-23-1403 0 0,-75-25-122 0 0,-1 3 1 0 0,46 30-1 0 0,-28-16-26 0 0,-32-20-44 0 0,2 2 44 0 0,29 13 0 0 0,-3-7-38 0 0,91 43 31 0 0,-15-3 78 0 0,-99-50-88 0 0,1 1 0 0 0,51 10 0 0 0,-60-18-34 0 0,7 2 50 0 0,1-1 1 0 0,40 2 0 0 0,-65-6-111 0 0,0 0 0 0 0,0 0-1 0 0,1 0 1 0 0,-1 0 0 0 0,0 0-1 0 0,1 0 1 0 0,-1 0 0 0 0,0 0 0 0 0,0 0-1 0 0,0 0 1 0 0,0 0 0 0 0,0 0-1 0 0,1 0 1 0 0,-1-1 0 0 0,0 1 0 0 0,0 0-1 0 0,1 0 1 0 0,-1 0 0 0 0,0 0 0 0 0,0 0-1 0 0,1-1 1 0 0,-1 1 0 0 0,0 0-1 0 0,0 0 1 0 0,0 0 0 0 0,1 0 0 0 0,-1 0-1 0 0,0 0 1 0 0,0 0 0 0 0,0-1-1 0 0,0 1 1 0 0,1 0 0 0 0,-1 0 0 0 0,0-1-1 0 0,-2-8-4762 0 0,1 8 4022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0 568 5983 0 0,'2'-2'5574'0'0,"12"-8"-3396"0"0,5 2 170 0 0,35-8 0 0 0,-15 6-1381 0 0,36-13 130 0 0,117-40 326 0 0,-147 41-1170 0 0,-31 13-140 0 0,31-9-1 0 0,-5 7-75 0 0,0 3 0 0 0,2 0-1 0 0,43-1 1 0 0,-57 6-21 0 0,35-8 0 0 0,-53 9-11 0 0,0-1-1 0 0,0 0 1 0 0,0-1-1 0 0,-1-1 1 0 0,0 0 0 0 0,17-11-1 0 0,-14 9 25 0 0,24-12-1 0 0,-24 13-21 0 0,-6 3 2 0 0,1 1 0 0 0,-1 0 0 0 0,0 0 0 0 0,9-1 0 0 0,-10 2 1 0 0,1 0 1 0 0,-1 0-1 0 0,0 0 0 0 0,1-1 1 0 0,-1-1-1 0 0,8-3 0 0 0,13-10 90 0 0,0 1 0 0 0,34-15-1 0 0,-40 23 27 0 0,-8 2-26 0 0,0 0-1 0 0,0-1 1 0 0,0 1 0 0 0,20-16-1 0 0,-18 8 57 0 0,-12 10-122 0 0,1 0 0 0 0,-1 1 0 0 0,1 0 1 0 0,0-1-1 0 0,-1 1 0 0 0,2 0 0 0 0,-1 0 0 0 0,0 0 1 0 0,0 0-1 0 0,6-1 0 0 0,-8 3-28 0 0,1-1-1 0 0,-1 0 1 0 0,0 1 0 0 0,0-1-1 0 0,0 0 1 0 0,0 1 0 0 0,0-1-1 0 0,0 0 1 0 0,0 0-1 0 0,0 0 1 0 0,0 0 0 0 0,0 1-1 0 0,-1-1 1 0 0,1-1 0 0 0,0 1-1 0 0,0 0 1 0 0,-1 0 0 0 0,1 0-1 0 0,0 0 1 0 0,-1-1-1 0 0,0 2 1 0 0,0-2 0 0 0,1 1-1 0 0,-1-2 1 0 0,8-13 41 0 0,-7 12-47 0 0,0 4 0 0 0,-1-1 0 0 0,0 1 0 0 0,1 0 0 0 0,-1 0 0 0 0,1-1 0 0 0,-1 1 0 0 0,1-1 0 0 0,-1 1 0 0 0,0 0 0 0 0,1-1 0 0 0,-1 1 0 0 0,0 0 0 0 0,1-1 0 0 0,-1 1 0 0 0,1 0 0 0 0,-1 0 0 0 0,1-1 0 0 0,-1 1 0 0 0,1 0 0 0 0,0 0 0 0 0,0 0 0 0 0,2 0 0 0 0,-1-2 0 0 0,2 1 0 0 0,-2-1 0 0 0,2 1 0 0 0,-2-1 0 0 0,5-3 0 0 0,-5 3 0 0 0,1 0 0 0 0,0 0 0 0 0,0 0 0 0 0,-1 2 0 0 0,2-2 0 0 0,3-2 0 0 0,3 4-807 0 0,-8 0 595 0 0,-1-1 1 0 0,0 1-1 0 0,1 0 1 0 0,0-1-1 0 0,-1 1 1 0 0,0-1-1 0 0,1 1 1 0 0,-1-1-1 0 0,3 0 0 0 0,2-6-431 0 0,-6 6 163 0 0,-4 4-426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3679 0 0,'7'0'7104'0'0,"4"0"-1539"0"0,-9 0-5274 0 0,1 0 0 0 0,-2 1 0 0 0,1-1 0 0 0,0 1 0 0 0,-1-1 0 0 0,1 1 0 0 0,0 0 0 0 0,-1-1 0 0 0,3 2 0 0 0,-3-1-209 0 0,2 0 0 0 0,-1 0 0 0 0,0 0 1 0 0,0-1-1 0 0,0 1 0 0 0,0 0 0 0 0,0 0 0 0 0,0-1 1 0 0,1 0-1 0 0,-1 1 0 0 0,0-1 0 0 0,0 0 1 0 0,4-1-1 0 0,1 0 153 0 0,-1-1 1 0 0,1 1 0 0 0,7-4 0 0 0,-9 3-118 0 0,0-1 19 0 0,2 1-1 0 0,-1 0 1 0 0,0 1 0 0 0,0 0 0 0 0,7-1-1 0 0,-10 2-157 0 0,-2 0 1 0 0,1 0-1 0 0,0 0 0 0 0,0 0 0 0 0,0 1 1 0 0,-1-1-1 0 0,2 1 0 0 0,-1 0 0 0 0,-1-1 0 0 0,1 0 1 0 0,0 1-1 0 0,-1 0 0 0 0,1 1 0 0 0,0-1 1 0 0,-1-1-1 0 0,1 2 0 0 0,0-1 0 0 0,-1 1 0 0 0,0-2 1 0 0,2 4-1 0 0,4 4-2443 0 0,-5-6 401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15 104 5351 0 0,'1'0'55'0'0,"-1"0"-1"0"0,0 0 1 0 0,0-1-1 0 0,0 1 1 0 0,0-1-1 0 0,0 1 1 0 0,0-1-1 0 0,0 1 0 0 0,0-1 1 0 0,0 1-1 0 0,0-1 1 0 0,0 1-1 0 0,0 0 1 0 0,-1 0-1 0 0,1 0 1 0 0,0-1-1 0 0,0 1 0 0 0,0-1 1 0 0,-1 1-1 0 0,1 0 1 0 0,0-1-1 0 0,0 1 1 0 0,0 0-1 0 0,0-1 1 0 0,0 1-1 0 0,-1 0 0 0 0,1-1 1 0 0,0 1-1 0 0,-1 0 1 0 0,1 0-1 0 0,0 0 1 0 0,-1 0-1 0 0,1 0 1 0 0,-1 0-1 0 0,-5-5 1838 0 0,6 4-1786 0 0,-1 1 1 0 0,1 0 0 0 0,0 0-1 0 0,0 0 1 0 0,-1 0 0 0 0,1 0-1 0 0,0 0 1 0 0,0 0 0 0 0,0-1-1 0 0,0 1 1 0 0,-1 0-1 0 0,1-1 1 0 0,0 1 0 0 0,0 0-1 0 0,0-1 1 0 0,0 1 0 0 0,0 0-1 0 0,0 0 1 0 0,0-1 0 0 0,0 1-1 0 0,0 0 1 0 0,0-1 0 0 0,0 1-1 0 0,0 0 1 0 0,0 0-1 0 0,0 0 1 0 0,0 0 0 0 0,0-1-1 0 0,0 1 1 0 0,0 0 0 0 0,1-1-1 0 0,6-5 1795 0 0,-4 5-1704 0 0,-1 0 0 0 0,-1 0 0 0 0,2 1 0 0 0,-2 0 1 0 0,1-1-1 0 0,1 1 0 0 0,-2 0 0 0 0,5-1 1 0 0,23 3 582 0 0,1 0 0 0 0,35-4 0 0 0,-3 1-191 0 0,4 2-278 0 0,24 0 69 0 0,-71-2-310 0 0,0 0 0 0 0,33-8 0 0 0,13-7 31 0 0,0 2 0 0 0,81-5 0 0 0,127 14 83 0 0,-135 4-123 0 0,-40-2-9 0 0,71 0 91 0 0,30 17 15 0 0,39 3-23 0 0,-39-12-135 0 0,77 4 0 0 0,-202-3 4 0 0,274 11 56 0 0,-179-17-60 0 0,314 3 0 0 0,-329-3 0 0 0,80 4 0 0 0,-22-7 0 0 0,-70 1 0 0 0,62 0 0 0 0,283 6 0 0 0,-150-3 0 0 0,-37-11 148 0 0,-72 24-16 0 0,-56-5-4 0 0,-169-8-389 0 0,64 5 656 0 0,-39 0-6390 0 0,-22-4-760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9033 4143 0 0,'1'0'400'0'0,"0"0"0"0"0,0 1 0 0 0,-1-1-1 0 0,1 0 1 0 0,1 0 0 0 0,-1 1 0 0 0,0-1-1 0 0,-1 1 1 0 0,1 0 0 0 0,0-1 0 0 0,-1 1-1 0 0,1 0 1 0 0,0 0 0 0 0,0-1 0 0 0,-1 2-1 0 0,1-1-235 0 0,1 0-1 0 0,-1 0 1 0 0,0 0-1 0 0,-1 0 1 0 0,2 0-1 0 0,-1 0 1 0 0,0 0-1 0 0,0-1 1 0 0,0 0 0 0 0,1 1-1 0 0,-1 0 1 0 0,0 0-1 0 0,3 0 1 0 0,1-1 57 0 0,-1 0 1 0 0,1-1-1 0 0,0 0 0 0 0,-1 0 1 0 0,1 0-1 0 0,0 1 1 0 0,-1-2-1 0 0,1 0 1 0 0,0 1-1 0 0,-1-2 1 0 0,0 1-1 0 0,6-4 1 0 0,21-9 315 0 0,12 2-420 0 0,-1 1 0 0 0,2 2 1 0 0,0 2-1 0 0,64-3 0 0 0,50-11 431 0 0,0 0 72 0 0,-129 20-531 0 0,13-1 231 0 0,50 2-1 0 0,-92 1-319 0 0,173 8 145 0 0,-132-9-90 0 0,0-2 0 0 0,48-8 0 0 0,-40 3 85 0 0,37-8 93 0 0,52-14 167 0 0,-134 30-394 0 0,6-2 23 0 0,-1-1 1 0 0,1 0 0 0 0,13-6-1 0 0,-20 7-18 0 0,0 0-1 0 0,-1 1 0 0 0,1-1 0 0 0,-1 0 0 0 0,1 0 1 0 0,-1 0-1 0 0,1 0 0 0 0,0-1 0 0 0,-2 1 0 0 0,2-1 0 0 0,-2 1 1 0 0,1-1-1 0 0,0 0 0 0 0,1-5 0 0 0,1-5 151 0 0,0 0 0 0 0,-1 0 0 0 0,-1 0 0 0 0,3-18 0 0 0,-5 17-78 0 0,22-295 513 0 0,-22-2-496 0 0,-24-133-20 0 0,16 348-21 0 0,-3-42 97 0 0,-34-145 1 0 0,23 184-111 0 0,-13-65 64 0 0,-27-181 15 0 0,31 125 69 0 0,11 56-81 0 0,-36-214-113 0 0,-15-279 64 0 0,71 649-64 0 0,-36-603 0 0 0,26 320 0 0 0,-6-100 0 0 0,8 266 0 0 0,-2-72 0 0 0,8 134 0 0 0,-1-210 0 0 0,4 139 0 0 0,3-124 0 0 0,3 74 0 0 0,0-27 0 0 0,2-4 0 0 0,3-56 0 0 0,-3 124 0 0 0,7-102 0 0 0,16-83 0 0 0,-24 266-4 0 0,3-68 72 0 0,-3 60-68 0 0,20-89 0 0 0,5-23 0 0 0,29-75 0 0 0,-56 241-13 0 0,0 0 1 0 0,1 0-1 0 0,1 1 0 0 0,18-31 0 0 0,-13 25-12 0 0,8-13-22 0 0,-19 35 47 0 0,-1 0 0 0 0,1-2 0 0 0,0 2 0 0 0,1-9 0 0 0,2-4 0 0 0,-3 14 3 0 0,-2 2-4 0 0,0 0 0 0 0,0 0 1 0 0,0 0-1 0 0,1-1 0 0 0,-1 1 0 0 0,0 0 0 0 0,0-1 0 0 0,1 1 1 0 0,-1 0-1 0 0,0-1 0 0 0,0 1 0 0 0,0 0 0 0 0,0-1 0 0 0,1 1 1 0 0,-1 0-1 0 0,0 0 0 0 0,0 0 0 0 0,0 0 0 0 0,0-1 0 0 0,0 0 0 0 0,0 2-23 0 0,0-1-1 0 0,0 0 1 0 0,0 0-1 0 0,0 0 1 0 0,0 0-1 0 0,0 0 1 0 0,0 1-1 0 0,0-1 1 0 0,0 0-1 0 0,0 0 1 0 0,0 0-1 0 0,0 0 1 0 0,0 0-1 0 0,0 0 1 0 0,0 0-1 0 0,0 0 1 0 0,1 0-1 0 0,-1 0 0 0 0,0 0 1 0 0,0 0-1 0 0,0 0 1 0 0,0 0-1 0 0,0 0 1 0 0,0 0-1 0 0,0 0 1 0 0,0 0-1 0 0,0 1 1 0 0,1-1-1 0 0,-1 0 1 0 0,0 0-1 0 0,0 0 1 0 0,0 0-1 0 0,0 0 1 0 0,0 0-1 0 0,0 0 1 0 0,0 0-1 0 0,0 0 0 0 0,0 0 1 0 0,0 0-1 0 0,0 0 1 0 0,0 0-1 0 0,7-2-811 0 0,5-5-6652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7167 0 0,'6'5'3202'0'0,"-5"-5"-3129"0"0,-1 1 0 0 0,1-1 0 0 0,-1 1 1 0 0,0 0-1 0 0,1-1 0 0 0,-1 1 0 0 0,1-1 0 0 0,0 1 0 0 0,-1-1 0 0 0,1 0 0 0 0,0 0 0 0 0,0 0 0 0 0,4 0 402 0 0,1 0 0 0 0,0 0 0 0 0,-1 0 0 0 0,1-1 0 0 0,-1 0 0 0 0,0-1 0 0 0,7-2 0 0 0,8-2 377 0 0,-10 4-500 0 0,16-4 325 0 0,40-15 0 0 0,-51 15-597 0 0,1 1 0 0 0,0 1 0 0 0,-1 0 1 0 0,25-2-1 0 0,65 0 136 0 0,-28 4-103 0 0,-40-1 74 0 0,0-3 0 0 0,37-9-1 0 0,-49 10-44 0 0,-1 1 1 0 0,40-2-1 0 0,48 6 14 0 0,20-1 13 0 0,-105 0-97 0 0,-4-2-36 0 0,-1 2 1 0 0,29 3 0 0 0,-30-1-31 0 0,35-2 1 0 0,12-1-10 0 0,-37 2 19 0 0,1-1 0 0 0,-1-2 0 0 0,33-7 0 0 0,-61 10-16 0 0,-1 0 0 0 0,1 0 0 0 0,-1 0 0 0 0,1 0 0 0 0,-1 1 0 0 0,0-1 0 0 0,1 1 0 0 0,-1 0 0 0 0,1-1 0 0 0,-1 1 0 0 0,4 2 0 0 0,-5-1-1533 0 0,0 1 650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80 5095 0 0,'2'-3'509'0'0,"-1"3"289"0"0,-1 1-56 0 0,0-1-665 0 0,1 1 1 0 0,-1-1-1 0 0,0 1 0 0 0,0-1 1 0 0,0 1-1 0 0,0-1 1 0 0,0 1-1 0 0,0-1 0 0 0,0 0 1 0 0,0 1-1 0 0,1-1 1 0 0,-1 1-1 0 0,0-1 1 0 0,0 1-1 0 0,0-1 0 0 0,0 1 1 0 0,0-1-1 0 0,-1 1 1 0 0,1-1-1 0 0,0 0 0 0 0,0 1 1 0 0,0-1-1 0 0,0 1 1 0 0,0-1-1 0 0,0 1 1 0 0,0-1-1 0 0,-1 1 0 0 0,-8 11 467 0 0,7-9-492 0 0,-1 0 0 0 0,2 0 0 0 0,-2-1 0 0 0,2 1 0 0 0,-2-1 0 0 0,1 0 0 0 0,-1 1 0 0 0,0-2 0 0 0,-3 4 0 0 0,3-4 58 0 0,1 0 0 0 0,-1 1-1 0 0,1-1 1 0 0,-1-1 0 0 0,1 1-1 0 0,-1 0 1 0 0,-3 0 0 0 0,5 0-44 0 0,1-1 1 0 0,-1 0 0 0 0,0-1 0 0 0,0 1 0 0 0,0 0-1 0 0,1 0 1 0 0,0 0 0 0 0,-1 0 0 0 0,1-1 0 0 0,-1 1-1 0 0,0 0 1 0 0,0 0 0 0 0,1-1 0 0 0,-1 1 0 0 0,1-1-1 0 0,0 1 1 0 0,-1 0 0 0 0,1 0 0 0 0,-1-1 0 0 0,1 1 0 0 0,-1-1-1 0 0,1 1 1 0 0,-1-1 0 0 0,1 0 0 0 0,-1 1 0 0 0,1-1-1 0 0,0 1 1 0 0,-1 0 0 0 0,1-1 0 0 0,0 0 0 0 0,0 1-1 0 0,0-1 1 0 0,0 0 0 0 0,0 0 0 0 0,0 1 0 0 0,0-1-1 0 0,0 0 1 0 0,0-3 146 0 0,0-1 0 0 0,0 1-1 0 0,0-1 1 0 0,0 1 0 0 0,0 0 0 0 0,1 0-1 0 0,0-1 1 0 0,1 1 0 0 0,-1 0-1 0 0,0 1 1 0 0,1-2 0 0 0,1 1-1 0 0,1-3 1 0 0,-3 5-187 0 0,-1 0 0 0 0,2 1 0 0 0,-1-1 0 0 0,1 0 0 0 0,-2 0 0 0 0,2 2 0 0 0,0-2 0 0 0,-1 1 0 0 0,0-1 0 0 0,1 2-1 0 0,0-1 1 0 0,-1 0 0 0 0,1-1 0 0 0,0 1 0 0 0,-1 1 0 0 0,2 0 0 0 0,-2-1 0 0 0,1 0 0 0 0,0 1 0 0 0,0 0 0 0 0,0-1 0 0 0,0 1 0 0 0,-1 0 0 0 0,2 0 0 0 0,-1 0 0 0 0,-1 0 0 0 0,2 1-1 0 0,-2-1 1 0 0,1 0 0 0 0,0 1 0 0 0,3 0 0 0 0,-4 0-24 0 0,0-1 0 0 0,0 1 0 0 0,1 0 0 0 0,-1 0 0 0 0,0 0 1 0 0,0-1-1 0 0,1 1 0 0 0,-1 0 0 0 0,-1 1 0 0 0,1-1 0 0 0,0-1 0 0 0,1 2 0 0 0,-1-1 0 0 0,-1 1 0 0 0,0-1 0 0 0,1 0 0 0 0,0 0 0 0 0,0 1 0 0 0,-1-1 0 0 0,1 0 0 0 0,-1 1 0 0 0,1 0 0 0 0,-1-2 0 0 0,0 2 0 0 0,0 0 0 0 0,0 0 0 0 0,0-1 0 0 0,0 3 1 0 0,0-2 6 0 0,-1 1 0 0 0,1 1 1 0 0,-1-2-1 0 0,0 2 0 0 0,0-2 1 0 0,0 2-1 0 0,0-2 1 0 0,0 1-1 0 0,-1 0 0 0 0,1 0 1 0 0,0-1-1 0 0,-5 6 1 0 0,6-8-8 0 0,-1 1 0 0 0,0 0 0 0 0,0 0 0 0 0,1 0 0 0 0,-1 0 1 0 0,0-1-1 0 0,-1 1 0 0 0,1 0 0 0 0,1 0 0 0 0,-1 0 0 0 0,-1-1 1 0 0,1 1-1 0 0,0 0 0 0 0,0-1 0 0 0,0 0 0 0 0,0 0 0 0 0,-1 0 1 0 0,2 0-1 0 0,-2 1 0 0 0,1-1 0 0 0,-1 0 0 0 0,2 0 1 0 0,-2 0-1 0 0,1 0 0 0 0,-1 0 0 0 0,2-1 0 0 0,-1 1 0 0 0,-1 0 1 0 0,1 0-1 0 0,-1 0 0 0 0,2-1 0 0 0,-1 1 0 0 0,-1-1 0 0 0,0-1 1 0 0,0 0 15 0 0,0 1 0 0 0,1-1 0 0 0,-1 0 0 0 0,0 1 1 0 0,1-1-1 0 0,0 0 0 0 0,-1 0 0 0 0,1 0 1 0 0,0 1-1 0 0,0-2 0 0 0,0 0 0 0 0,0 2 0 0 0,0-2 1 0 0,0 2-1 0 0,1-2 0 0 0,0 1 0 0 0,-1-4 1 0 0,1 2 37 0 0,0 0 0 0 0,0 1 0 0 0,1-1 0 0 0,-1 0 1 0 0,0 1-1 0 0,1-1 0 0 0,0 0 0 0 0,0 1 1 0 0,1-1-1 0 0,-1 1 0 0 0,0 0 0 0 0,4-6 0 0 0,-4 8-44 0 0,0 0-1 0 0,0-1 1 0 0,0 1-1 0 0,0 0 0 0 0,0 0 1 0 0,1 0-1 0 0,-2 0 1 0 0,2-1-1 0 0,-1 2 0 0 0,1-1 1 0 0,-1 0-1 0 0,1 0 0 0 0,-1 1 1 0 0,1-1-1 0 0,-1 0 1 0 0,1 1-1 0 0,0 0 0 0 0,-1 0 1 0 0,0-1-1 0 0,1 1 1 0 0,-1 0-1 0 0,1 0 0 0 0,0 0 1 0 0,-1 0-1 0 0,1 0 1 0 0,0 1-1 0 0,-1-1 0 0 0,1 0 1 0 0,0 0-1 0 0,2 2 1 0 0,-2-1-11 0 0,2 1 1 0 0,-1-2-1 0 0,0 2 1 0 0,-1 0 0 0 0,2-1-1 0 0,-2 2 1 0 0,1-1 0 0 0,-1 0-1 0 0,4 4 1 0 0,-5-5-5 0 0,0 1 1 0 0,-1-2 0 0 0,1 1-1 0 0,0 1 1 0 0,0-1 0 0 0,0 0-1 0 0,0 0 1 0 0,-1 1 0 0 0,0 0-1 0 0,0-1 1 0 0,1 0 0 0 0,-1 1-1 0 0,0-1 1 0 0,1 0-1 0 0,-1 1 1 0 0,0-1 0 0 0,0 1-1 0 0,0-1 1 0 0,-1 1 0 0 0,1-1-1 0 0,0 1 1 0 0,-1-1 0 0 0,1 0-1 0 0,0 2 1 0 0,-5 9-46 0 0,-8 18-171 0 0,12-29 199 0 0,0 2-1 0 0,-1-1 0 0 0,1 0 0 0 0,-1 1 0 0 0,1-2 0 0 0,-1 1 1 0 0,-1 0-1 0 0,2-1 0 0 0,-4 3 0 0 0,4-3 19 0 0,0-1 1 0 0,0 0-1 0 0,0 0 0 0 0,1 1 1 0 0,-1-1-1 0 0,0 0 0 0 0,0 0 0 0 0,-1 0 1 0 0,2 0-1 0 0,-1 0 0 0 0,0-1 0 0 0,0 1 1 0 0,0 0-1 0 0,0 0 0 0 0,1-1 0 0 0,-1 1 1 0 0,0 0-1 0 0,0 0 0 0 0,0 0 1 0 0,0-1-1 0 0,1 0 0 0 0,0 1 0 0 0,-1-1 1 0 0,0 0-1 0 0,0 1 0 0 0,1-1 0 0 0,-1 1 1 0 0,0-1-1 0 0,1-1 0 0 0,-5-2-5 0 0,2 0 0 0 0,0-1 0 0 0,-4-7 0 0 0,4 8 51 0 0,2-1 0 0 0,-1 1 0 0 0,1 0 0 0 0,0 0 0 0 0,0-1 0 0 0,0 1 0 0 0,0-1 0 0 0,0 0 0 0 0,1 0 0 0 0,0 1 0 0 0,0-1 0 0 0,2-8 0 0 0,-2 11-28 0 0,1 0 0 0 0,-1 0 0 0 0,1 1 0 0 0,-1-1 0 0 0,0 0 0 0 0,1 1-1 0 0,0-1 1 0 0,0 0 0 0 0,0 1 0 0 0,0-1 0 0 0,0 0 0 0 0,0 2 0 0 0,1-2 0 0 0,-1 0 0 0 0,0 1-1 0 0,0 0 1 0 0,1 0 0 0 0,-1 0 0 0 0,0 0 0 0 0,1-1 0 0 0,0 2 0 0 0,-1-1 0 0 0,1 0 0 0 0,0 1-1 0 0,-1-1 1 0 0,1 0 0 0 0,0 1 0 0 0,0-1 0 0 0,0 1 0 0 0,0 0 0 0 0,-1 0 0 0 0,1 0 0 0 0,0 0-1 0 0,0 0 1 0 0,1 0 0 0 0,-2 0-16 0 0,1 0 0 0 0,-1 1 0 0 0,0-1 0 0 0,0 0 0 0 0,1 1 0 0 0,-1-1 0 0 0,0 1 0 0 0,0-1 0 0 0,0 1 1 0 0,1 0-1 0 0,-1-1 0 0 0,-1 0 0 0 0,2 1 0 0 0,-1 0 0 0 0,0 0 0 0 0,0 0 0 0 0,0 0 0 0 0,-1 0 0 0 0,1 0 0 0 0,0 0 0 0 0,0 0 0 0 0,0 0 0 0 0,-1 0 0 0 0,1 0 0 0 0,-1 1 0 0 0,0-1 0 0 0,1 0 0 0 0,-1 0 0 0 0,0 0 0 0 0,1 1 0 0 0,-1 0 0 0 0,0 1-1 0 0,1-1 1 0 0,-1 1-1 0 0,0-1 0 0 0,-1 1 0 0 0,1-1 0 0 0,0 1 0 0 0,-1-1 0 0 0,0 1 0 0 0,1 0 1 0 0,-1-1-1 0 0,0 1 0 0 0,0-1 0 0 0,0 1 0 0 0,-2 2 0 0 0,-1 1-67 0 0,-1 0 0 0 0,0 1 0 0 0,0-1 0 0 0,0 0 0 0 0,0-1 0 0 0,0 1 0 0 0,-1-1 0 0 0,-9 5 0 0 0,7-5 18 0 0,-1 0-1 0 0,0 0 0 0 0,-1-1 1 0 0,0 0-1 0 0,-10 2 1 0 0,15-6 48 0 0,2 1 1 0 0,0 0-1 0 0,-2-1 1 0 0,2 0-1 0 0,0 0 1 0 0,-1 0-1 0 0,0 0 1 0 0,-3-1-1 0 0,5 0 3 0 0,0 0 0 0 0,0 1 0 0 0,0 0 0 0 0,0-2 0 0 0,0 1 0 0 0,0 0 0 0 0,1 0 0 0 0,-1 0 0 0 0,0 0 0 0 0,1-1 0 0 0,-1 1 0 0 0,0 0 0 0 0,1-1 0 0 0,0 0 0 0 0,-3-1 0 0 0,4 0 22 0 0,-2 1 1 0 0,0-1-1 0 0,1 1 1 0 0,1-2-1 0 0,-1 2 1 0 0,0-1-1 0 0,0 0 1 0 0,0 1-1 0 0,1-2 1 0 0,0 2-1 0 0,0-2 0 0 0,0 2 1 0 0,0-2-1 0 0,0 2 1 0 0,0-1-1 0 0,1 0 1 0 0,0 0-1 0 0,0 0 1 0 0,0 0-1 0 0,1-3 1 0 0,1-1 26 0 0,-1 0 0 0 0,1 2 0 0 0,1-2 0 0 0,0 1 0 0 0,-1 0 0 0 0,2 1 0 0 0,6-9 0 0 0,-8 12-20 0 0,-2 0-1 0 0,1 1 1 0 0,1-1-1 0 0,-2 1 1 0 0,2-1-1 0 0,-1 2 0 0 0,0-2 1 0 0,0 1-1 0 0,1 0 1 0 0,-1 0-1 0 0,1 1 1 0 0,0-1-1 0 0,-1 0 1 0 0,6 0-1 0 0,-8 1-19 0 0,1 0 0 0 0,0 0 0 0 0,0 1 0 0 0,0-1 0 0 0,0 0 0 0 0,-1 0 0 0 0,1 1 0 0 0,0-1 0 0 0,0 0 0 0 0,0 1 0 0 0,-1-1 0 0 0,1 0 0 0 0,-1 0 0 0 0,1 1 0 0 0,0-1 0 0 0,0 1 0 0 0,-1 0 0 0 0,2 1 0 0 0,-2-2-10 0 0,1 1-1 0 0,0 1 1 0 0,-1-1-1 0 0,1 0 1 0 0,0 0-1 0 0,-1 1 1 0 0,0-1-1 0 0,1 1 1 0 0,-1-1-1 0 0,0 0 1 0 0,0 1-1 0 0,0-1 1 0 0,0 0-1 0 0,0 1 1 0 0,0 1-1 0 0,-1 4-19 0 0,-1 0 1 0 0,0-1-1 0 0,1 1 0 0 0,-2 0 1 0 0,1 0-1 0 0,-1-1 0 0 0,1 0 0 0 0,-8 10 1 0 0,-3 3-288 0 0,-19 21 0 0 0,21-26 121 0 0,8-12 168 0 0,1 1 0 0 0,1-2 0 0 0,-2 2 0 0 0,1-1 0 0 0,-1-1 0 0 0,-3 3 0 0 0,6-3 16 0 0,0-1-1 0 0,0 0 0 0 0,-1 0 1 0 0,1 0-1 0 0,-1 1 1 0 0,1-1-1 0 0,0 0 0 0 0,-1 0 1 0 0,1 0-1 0 0,-1 0 1 0 0,1 0-1 0 0,-1 0 0 0 0,1 0 1 0 0,0 0-1 0 0,0 0 1 0 0,-1 0-1 0 0,1 0 0 0 0,-1 0 1 0 0,1 0-1 0 0,-1-1 1 0 0,0 1-1 0 0,1-1 2 0 0,-1 1 1 0 0,1 0-1 0 0,0 0 0 0 0,-1-1 1 0 0,1 0-1 0 0,-1 0 0 0 0,1 1 1 0 0,-1-1-1 0 0,1 0 0 0 0,-1 1 1 0 0,1 0-1 0 0,0-1 0 0 0,-1 0 1 0 0,1 0-1 0 0,0-2 1 0 0,-2-9-728 0 0,1 3-3906 0 0,2 0-1330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85 2303 0 0,'7'-8'762'0'0,"1"-12"5535"0"0,-3 7-4126 0 0,-1 4-1274 0 0,9-12 827 0 0,-13 20-1608 0 0,1 0 1 0 0,0-1 0 0 0,0 1 0 0 0,0 0-1 0 0,0 1 1 0 0,0-2 0 0 0,0 1 0 0 0,0 0-1 0 0,0 0 1 0 0,1 1 0 0 0,-1-1 0 0 0,2-1-1 0 0,-2 2-100 0 0,0 1 0 0 0,-1-1 0 0 0,1 0 0 0 0,0 0 0 0 0,0 0 0 0 0,0 1-1 0 0,0-1 1 0 0,-1 0 0 0 0,0 1 0 0 0,1-1 0 0 0,0 0 0 0 0,0 0 0 0 0,0 1 0 0 0,-1 0-1 0 0,1-1 1 0 0,0 1 0 0 0,-1 0 0 0 0,0-1 0 0 0,1 1 0 0 0,-1-1 0 0 0,1 1 0 0 0,-1-1-1 0 0,1 1 1 0 0,-1 0 0 0 0,1 1 0 0 0,10 20 25 0 0,-10-17-68 0 0,1-1 0 0 0,-1 1 0 0 0,0-1 0 0 0,0 1 0 0 0,0-1 0 0 0,-1 1 1 0 0,1 0-1 0 0,-1 0 0 0 0,0 0 0 0 0,-1-1 0 0 0,1 1 0 0 0,-1-1 0 0 0,-1 5 0 0 0,1-5 27 0 0,0-1-1 0 0,-1 0 1 0 0,2 0-1 0 0,-2-1 0 0 0,0 1 1 0 0,1-1-1 0 0,-1 1 0 0 0,-1 0 1 0 0,2-1-1 0 0,-2 1 1 0 0,2-1-1 0 0,-2 0 0 0 0,0 0 1 0 0,1 0-1 0 0,-1 0 0 0 0,1-1 1 0 0,-1 1-1 0 0,0 0 1 0 0,1-1-1 0 0,-4 1 0 0 0,-1 1 86 0 0,0-2 0 0 0,1 1 0 0 0,-1 0 0 0 0,0-1-1 0 0,1-1 1 0 0,-2 1 0 0 0,1-1 0 0 0,1 0 0 0 0,-1-1-1 0 0,0 1 1 0 0,-9-4 0 0 0,13 4-4 0 0,0-1-1 0 0,0 0 0 0 0,0 0 1 0 0,0 0-1 0 0,1-1 1 0 0,-1 1-1 0 0,1 0 1 0 0,-1-1-1 0 0,1 0 1 0 0,-1 1-1 0 0,2-2 0 0 0,-2 1 1 0 0,1 0-1 0 0,0 0 1 0 0,0 0-1 0 0,1-1 1 0 0,-1 1-1 0 0,0-1 0 0 0,1 1 1 0 0,0-1-1 0 0,-1 1 1 0 0,1-2-1 0 0,0 2 1 0 0,1-2-1 0 0,-1 2 1 0 0,0-1-1 0 0,0 0 0 0 0,1-5 1 0 0,0 4-19 0 0,0 0 0 0 0,0 1 0 0 0,0-2 0 0 0,1 2 0 0 0,0-1 0 0 0,0 0 0 0 0,-1 0 1 0 0,1 1-1 0 0,1-1 0 0 0,0 0 0 0 0,-1 1 0 0 0,1 0 0 0 0,0-1 0 0 0,0 1 0 0 0,3-4 0 0 0,-4 5-50 0 0,1 1 1 0 0,-1-1-1 0 0,1 0 0 0 0,0 2 1 0 0,-1-2-1 0 0,2 1 0 0 0,-2-1 0 0 0,1 2 1 0 0,1-1-1 0 0,-2-1 0 0 0,2 1 1 0 0,-1 0-1 0 0,0 1 0 0 0,0-1 0 0 0,0 1 1 0 0,1 0-1 0 0,-2 0 0 0 0,2-1 1 0 0,-1 1-1 0 0,0 0 0 0 0,1 1 0 0 0,-1-1 1 0 0,1 0-1 0 0,-2 0 0 0 0,2 0 1 0 0,-2 1-1 0 0,4 1 0 0 0,1 0-12 0 0,0 0 0 0 0,0 1 0 0 0,-1-1 0 0 0,1 2 0 0 0,-1-1 0 0 0,0 0 0 0 0,0 2 0 0 0,5 3 0 0 0,-7-6 0 0 0,-1 1 0 0 0,1 0 0 0 0,-2 0 0 0 0,2 0 0 0 0,-2 1 0 0 0,1-2 0 0 0,0 2 0 0 0,-1 0 0 0 0,1-1 0 0 0,-1 0 0 0 0,1 1 0 0 0,-2-1 0 0 0,1 1 0 0 0,0 6 0 0 0,0-2-31 0 0,-1 0-1 0 0,0 0 0 0 0,0 0 1 0 0,-1 0-1 0 0,0 0 1 0 0,0-1-1 0 0,-1 1 0 0 0,0 0 1 0 0,-3 7-1 0 0,4-11 16 0 0,-1-1 1 0 0,-1 0-1 0 0,2 1 0 0 0,-2-1 0 0 0,2 0 0 0 0,-2 1 1 0 0,1-2-1 0 0,-2 2 0 0 0,2-2 0 0 0,-2 1 0 0 0,2-1 1 0 0,-2 1-1 0 0,1-2 0 0 0,0 2 0 0 0,-1-1 0 0 0,1-1 1 0 0,0 1-1 0 0,-1 0 0 0 0,-7 1 0 0 0,9-3 17 0 0,0 0 1 0 0,1 1-1 0 0,-1-1 0 0 0,0 0 0 0 0,1 0 0 0 0,-1 0 0 0 0,0 0 1 0 0,1 0-1 0 0,-1 0 0 0 0,0-1 0 0 0,1 1 0 0 0,-1-1 1 0 0,0 1-1 0 0,1-1 0 0 0,-1 1 0 0 0,0-1 0 0 0,-2-1 0 0 0,2 0 4 0 0,0 1-1 0 0,0-1 0 0 0,0-1 0 0 0,0 2 1 0 0,0-1-1 0 0,1 0 0 0 0,-1 0 0 0 0,1-1 1 0 0,-1 1-1 0 0,-1-5 0 0 0,1 3 1 0 0,1 0 1 0 0,-1 0-1 0 0,1-2 0 0 0,0 2 0 0 0,0-1 1 0 0,1 1-1 0 0,-1-1 0 0 0,1 1 0 0 0,0-1 1 0 0,0 1-1 0 0,0-2 0 0 0,2-7 0 0 0,0 6 1 0 0,1 0 0 0 0,0 0 0 0 0,-1 0-1 0 0,2 1 1 0 0,0 0 0 0 0,-1-1 0 0 0,2 1 0 0 0,0 0 0 0 0,-1 0-1 0 0,1 1 1 0 0,0-1 0 0 0,1 1 0 0 0,-1 1 0 0 0,0-1-1 0 0,2 1 1 0 0,-1 0 0 0 0,1 0 0 0 0,-1 1 0 0 0,0-1 0 0 0,2 2-1 0 0,12-5 1 0 0,-17 6-6 0 0,1 0 0 0 0,-1 1 0 0 0,1-1 0 0 0,-1 0 0 0 0,1 1 0 0 0,-1 0 0 0 0,1 0 0 0 0,0 0 0 0 0,-1 1 0 0 0,1 0 0 0 0,0-1 0 0 0,-1 1 0 0 0,6 2 0 0 0,-7-2 0 0 0,-1 0 0 0 0,0-1 0 0 0,1 1 0 0 0,0 0 0 0 0,-2 1 0 0 0,2-1 0 0 0,0-1 0 0 0,-1 2 0 0 0,-1-1 0 0 0,2 1 0 0 0,-1-1 0 0 0,0 0 0 0 0,0 1 0 0 0,0 0 0 0 0,-1-1 0 0 0,1 1 0 0 0,0 0 0 0 0,0-1 0 0 0,-1 1 0 0 0,1 0 0 0 0,-1-1 0 0 0,0 1 0 0 0,1 0 0 0 0,-1-1 0 0 0,0 1 0 0 0,0 0 0 0 0,0-1 0 0 0,0 1 0 0 0,-2 3 0 0 0,1 2 1 0 0,-1-1-1 0 0,1 1 0 0 0,-2-2 1 0 0,1 2-1 0 0,-1-1 1 0 0,0 0-1 0 0,-1 0 0 0 0,-5 7 1 0 0,3-5-4 0 0,1-1 0 0 0,-2 1 0 0 0,0 0 0 0 0,0-2 0 0 0,-8 7 0 0 0,10-9-25 0 0,-1-1 0 0 0,0 1 0 0 0,1-2 0 0 0,-13 6 0 0 0,17-8 27 0 0,-2 1 0 0 0,1 0 1 0 0,1-1-1 0 0,-1 0 1 0 0,0 1-1 0 0,1-1 0 0 0,-2 0 1 0 0,2 0-1 0 0,-1 0 1 0 0,0 0-1 0 0,0 0 0 0 0,0 0 1 0 0,0 0-1 0 0,1-1 0 0 0,-2 1 1 0 0,1 0-1 0 0,1-1 1 0 0,-1 0-1 0 0,0 0 0 0 0,1 0 1 0 0,-3 0-1 0 0,3-1 1 0 0,-1 0 0 0 0,1 1 0 0 0,0-1 0 0 0,0 0 0 0 0,-1 0 0 0 0,1 0 0 0 0,0 0 0 0 0,1 0 0 0 0,-1 0 0 0 0,0 0 0 0 0,0 0 0 0 0,1-1 0 0 0,-1 1 0 0 0,1-4 0 0 0,-1-4 0 0 0,2-20 0 0 0,0 18 0 0 0,-1 6 3 0 0,1 0 0 0 0,0 0 0 0 0,0 0 0 0 0,0 0 0 0 0,0 0 0 0 0,2 1 0 0 0,-2-1 0 0 0,2 1 0 0 0,-1-1 0 0 0,1 1 0 0 0,6-10 0 0 0,-7 13-1 0 0,0-1-1 0 0,1 1 1 0 0,-1-1 0 0 0,1 1-1 0 0,-1-1 1 0 0,1 1 0 0 0,0 0-1 0 0,0 0 1 0 0,0 1 0 0 0,0-1-1 0 0,0 0 1 0 0,0 1-1 0 0,0 0 1 0 0,1 0 0 0 0,-1 0-1 0 0,0 0 1 0 0,2 0 0 0 0,-2 1-1 0 0,0 0 1 0 0,1 0 0 0 0,4 0-1 0 0,-5 0-1 0 0,1 0 0 0 0,-1 1 0 0 0,0 0 0 0 0,1 1 0 0 0,-1-1 0 0 0,1 0 0 0 0,-1 0 0 0 0,0 1 0 0 0,0 0 0 0 0,0 0 0 0 0,0 0 0 0 0,3 3 0 0 0,-2-2 0 0 0,1 1 0 0 0,-2 1 0 0 0,0-2 0 0 0,1 2 0 0 0,-1-1 0 0 0,0 0 0 0 0,3 7 0 0 0,-4-7-12 0 0,-1-2 0 0 0,0 2 0 0 0,-1-1 0 0 0,1 0 0 0 0,0 1 0 0 0,0-1 0 0 0,-1 0 0 0 0,0 2 0 0 0,0-2 0 0 0,0 0 0 0 0,-1 1 0 0 0,1-1 0 0 0,-1 0 0 0 0,0 1 0 0 0,1-1 0 0 0,-1 0 0 0 0,0 0 0 0 0,-1 0 0 0 0,1 1 0 0 0,-1-2 0 0 0,0 2 0 0 0,1-2 0 0 0,-5 5 0 0 0,5-5 2 0 0,-1 1 0 0 0,0-1 0 0 0,1 0 0 0 0,-2 0 1 0 0,2 0-1 0 0,-2 0 0 0 0,1 0 0 0 0,0-1 0 0 0,-1 0 0 0 0,1 1 0 0 0,-1-1 0 0 0,1 0 0 0 0,-1 0 0 0 0,1 0 0 0 0,-1 0 0 0 0,0 0 0 0 0,1 0 0 0 0,-1-1 1 0 0,0 0-1 0 0,0 0 0 0 0,1 0 0 0 0,-2 0 0 0 0,2 0 0 0 0,-2 0 0 0 0,2 0 0 0 0,-1-1 0 0 0,1 1 0 0 0,-5-3 0 0 0,3 2 10 0 0,1-1 0 0 0,-1 0 0 0 0,1 1 0 0 0,0-2 0 0 0,0 1 0 0 0,0 0 0 0 0,0-1 0 0 0,1 0 0 0 0,-2 0 0 0 0,2 1 0 0 0,-1-1 0 0 0,-2-5 0 0 0,5 6 0 0 0,-1 1 0 0 0,0-1 0 0 0,0 0 0 0 0,0 1 0 0 0,0-2 0 0 0,1 1 0 0 0,0 1 0 0 0,0-1 0 0 0,-1 0 0 0 0,1 0 0 0 0,0 0 0 0 0,0 0 0 0 0,0 1 0 0 0,0-2 0 0 0,0 2 0 0 0,1-1 0 0 0,-1 0 0 0 0,0 0 0 0 0,0 0 0 0 0,1 0 0 0 0,0 1 0 0 0,0-1 0 0 0,0 0 0 0 0,0 1 0 0 0,-1-1 0 0 0,1 0 0 0 0,3-1 0 0 0,1-2 31 0 0,0 0 0 0 0,0 1-1 0 0,0-1 1 0 0,1 1 0 0 0,1 0-1 0 0,-1 1 1 0 0,1-1 0 0 0,10-3-1 0 0,-13 5 2 0 0,1 1 0 0 0,-1 0 1 0 0,0 0-1 0 0,0 1 0 0 0,1-1 0 0 0,-1 1 0 0 0,0 0 0 0 0,1 0 0 0 0,-1 0 0 0 0,8 1 1 0 0,-11-1-32 0 0,1 1 1 0 0,0-1 0 0 0,-1 1 0 0 0,0 0 0 0 0,1 0 0 0 0,-1 0 0 0 0,1-1 0 0 0,0 1 0 0 0,-1 0 0 0 0,0 0 0 0 0,0 0 0 0 0,1 0 0 0 0,-1 0 0 0 0,0 1 0 0 0,0-1 0 0 0,0 1 0 0 0,1-2 0 0 0,-2 2 0 0 0,1 0 0 0 0,0-1 0 0 0,0 1 0 0 0,-1-1-1 0 0,1 1 1 0 0,0-1 0 0 0,-1 1 0 0 0,0 0 0 0 0,0-1 0 0 0,0 1 0 0 0,1 3 0 0 0,-1 9-39 0 0,-1 1 0 0 0,0-1 0 0 0,-1 0 0 0 0,0 1 0 0 0,-7 18 0 0 0,8-29-18 0 0,-1 0 0 0 0,0-1 0 0 0,1 1 1 0 0,-1-1-1 0 0,-1 0 0 0 0,2 1 0 0 0,-2-1 1 0 0,-4 5-1 0 0,7-8 49 0 0,0 1 1 0 0,-1-1-1 0 0,1 1 1 0 0,-1 0-1 0 0,0 0 1 0 0,0-1-1 0 0,1 1 1 0 0,-1-1-1 0 0,1 0 0 0 0,-1 0 1 0 0,0 1-1 0 0,0-1 1 0 0,0 1-1 0 0,0-1 1 0 0,1 0-1 0 0,-1 0 1 0 0,1 1-1 0 0,-1-1 1 0 0,0 0-1 0 0,0 0 0 0 0,0 0 1 0 0,1 0-1 0 0,-1 0 1 0 0,0 0-1 0 0,0 0 1 0 0,0 0-1 0 0,0-1 1 0 0,1 1-1 0 0,-1 0 1 0 0,0-1-1 0 0,0 1 0 0 0,0 0 1 0 0,0-1-1 0 0,1 1 1 0 0,-1 0-1 0 0,1 0 1 0 0,-1-1-1 0 0,0 0 1 0 0,0 1-1 0 0,1-1 0 0 0,-1 0 1 0 0,1 0-1 0 0,0 1 1 0 0,-1 0-1 0 0,1-1 1 0 0,-1-1-1 0 0,-2-2 5 0 0,1 0 0 0 0,0-1 0 0 0,1 0 0 0 0,-1 1-1 0 0,0-1 1 0 0,1 0 0 0 0,0 1 0 0 0,1-1 0 0 0,-1-5 0 0 0,0-5 72 0 0,3-24 1 0 0,-2 31-6 0 0,0 2 0 0 0,2-1 1 0 0,0 0-1 0 0,0 0 0 0 0,-1 1 0 0 0,2-1 0 0 0,5-11 0 0 0,-7 16-46 0 0,1-1 0 0 0,-1 1 1 0 0,1 0-1 0 0,0-1 0 0 0,-1 1 0 0 0,2 0 0 0 0,-2 0 0 0 0,2 0 0 0 0,-1 0 1 0 0,0 0-1 0 0,1 0 0 0 0,-1 1 0 0 0,1 0 0 0 0,-1-1 0 0 0,2 1 0 0 0,-2-1 1 0 0,1 2-1 0 0,-1-1 0 0 0,1 0 0 0 0,0 1 0 0 0,3-1 0 0 0,-5 0-16 0 0,0 1-1 0 0,0 0 1 0 0,0 0-1 0 0,1 0 1 0 0,-2 1 0 0 0,1-1-1 0 0,0 0 1 0 0,1 0-1 0 0,-1 1 1 0 0,-1-1-1 0 0,1 1 1 0 0,1-1-1 0 0,-1 1 1 0 0,0-1-1 0 0,-1 0 1 0 0,1 1 0 0 0,0-1-1 0 0,0 1 1 0 0,0 0-1 0 0,1 1 1 0 0,-1-1-12 0 0,0 1 0 0 0,1 1 0 0 0,-1-2 0 0 0,-1 1 1 0 0,1 0-1 0 0,0 0 0 0 0,0 0 0 0 0,-1-1 0 0 0,1 2 0 0 0,0 1 0 0 0,-1 3-114 0 0,1-1 0 0 0,-1 1 0 0 0,0-1 0 0 0,0 1 0 0 0,-2 12 0 0 0,0-14 77 0 0,1-1-1 0 0,0 0 1 0 0,-1 1-1 0 0,0-1 1 0 0,1 0-1 0 0,-2 1 1 0 0,1-2-1 0 0,0 1 1 0 0,-2 0-1 0 0,2 0 1 0 0,-1-1-1 0 0,0 1 1 0 0,0-1-1 0 0,-1 0 1 0 0,0 1-1 0 0,1-2 1 0 0,-8 5 0 0 0,8-5 47 0 0,-1-1-1 0 0,1 1 1 0 0,0 0 0 0 0,-1-2 0 0 0,1 1 0 0 0,0 0 0 0 0,-2 0 0 0 0,2 0 0 0 0,0-1 0 0 0,-1 1 0 0 0,0-1 0 0 0,1 0 0 0 0,-1-1 0 0 0,0 1 0 0 0,1-1 0 0 0,-1 0 0 0 0,0 0 0 0 0,1 0 0 0 0,0 1 0 0 0,-1-2 0 0 0,1 0 0 0 0,-6-3 0 0 0,5 4 39 0 0,2-2 1 0 0,-1 0-1 0 0,0 1 0 0 0,1-1 0 0 0,-2 1 1 0 0,3-1-1 0 0,-2 0 0 0 0,1 0 1 0 0,0-1-1 0 0,0 1 0 0 0,0 0 1 0 0,0-1-1 0 0,1 1 0 0 0,0-1 0 0 0,0 1 1 0 0,0-1-1 0 0,-1-5 0 0 0,1 0-465 0 0,-1 0 0 0 0,1-17-1 0 0,2-3-4016 0 0,0 18-1463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182 139 5759 0 0,'-1'1'139'0'0,"0"0"0"0"0,-1 0 0 0 0,1 0 0 0 0,1-1 0 0 0,-1 1-1 0 0,-1 0 1 0 0,1 0 0 0 0,0-1 0 0 0,0 0 0 0 0,0 1 0 0 0,-1-1-1 0 0,1 1 1 0 0,0-1 0 0 0,0 0 0 0 0,-1 1 0 0 0,1-1 0 0 0,0 0-1 0 0,0 0 1 0 0,-1 0 0 0 0,1 0 0 0 0,0 0 0 0 0,0-1 0 0 0,-1 1-1 0 0,1 0 1 0 0,0-1 0 0 0,0 1 0 0 0,-2-1 0 0 0,-3 0 610 0 0,1-2 0 0 0,0 1 0 0 0,-1 0-1 0 0,-7-6 1 0 0,10 6-526 0 0,-1-1 0 0 0,2 1 0 0 0,-1-1 0 0 0,0 1 0 0 0,1-1 0 0 0,-1 0 0 0 0,1 0 0 0 0,0 0 0 0 0,-1 0 0 0 0,2-1 0 0 0,-1 1 0 0 0,0 0 0 0 0,-2-8 0 0 0,3 9-165 0 0,1-1 0 0 0,-1 1 1 0 0,1 0-1 0 0,0 0 0 0 0,0-1 0 0 0,0 1 1 0 0,0-1-1 0 0,0 1 0 0 0,0-1 0 0 0,0 1 1 0 0,0-1-1 0 0,0 0 0 0 0,1 1 0 0 0,0-1 1 0 0,0 1-1 0 0,0 0 0 0 0,0 0 0 0 0,0-1 1 0 0,0 1-1 0 0,1 0 0 0 0,-1 0 0 0 0,2-2 1 0 0,0 2-49 0 0,0-1 0 0 0,0 1 0 0 0,0 0 0 0 0,0 0 0 0 0,0 0 0 0 0,1 1 0 0 0,-1-1 0 0 0,0 0 0 0 0,1 2 1 0 0,-1-2-1 0 0,0 1 0 0 0,5 0 0 0 0,2 0 14 0 0,-1-1 0 0 0,0 2-1 0 0,15-1 1 0 0,-21 2-30 0 0,0-1 0 0 0,0 1 1 0 0,0-1-1 0 0,0 1 0 0 0,-1-1 0 0 0,2 1 0 0 0,-2 0 0 0 0,1 1 0 0 0,4 1 1 0 0,-7-3 2 0 0,1 1 0 0 0,0 0 0 0 0,0 0 0 0 0,1-1 1 0 0,-2 1-1 0 0,1 0 0 0 0,-1 0 0 0 0,1 0 1 0 0,0 0-1 0 0,0 0 0 0 0,0-1 0 0 0,-1 1 1 0 0,0 1-1 0 0,1-1 0 0 0,-1 0 0 0 0,0 0 1 0 0,1 0-1 0 0,-1 0 0 0 0,0 1 0 0 0,1-2 0 0 0,-1 1 1 0 0,0 1-1 0 0,0-1 0 0 0,0 0 0 0 0,0 0 1 0 0,-1 3-1 0 0,-1 4-76 0 0,1 1 0 0 0,-2-1 0 0 0,0 0 0 0 0,0 1-1 0 0,-1-1 1 0 0,0 1 0 0 0,0-2 0 0 0,0 1 0 0 0,-1-1 0 0 0,0 0 0 0 0,-1 0 0 0 0,-8 9 0 0 0,5-9-118 0 0,2 0 0 0 0,-3 0 0 0 0,2-1 0 0 0,-1 0 0 0 0,0 0 0 0 0,-1-1 0 0 0,0 0 0 0 0,0 0 1 0 0,-18 4-1 0 0,26-8 196 0 0,1-1 1 0 0,-1 1 0 0 0,0-1 0 0 0,1 0 0 0 0,-1 0 0 0 0,0 0 0 0 0,1 0 0 0 0,-1 0 0 0 0,0 0-1 0 0,1 0 1 0 0,-1 0 0 0 0,0 0 0 0 0,0 0 0 0 0,1 0 0 0 0,-1-1 0 0 0,0 0 0 0 0,1 0 0 0 0,-1 1-1 0 0,0-1 1 0 0,1 0 0 0 0,-1 0 0 0 0,1 0 0 0 0,0 0 0 0 0,-1 0 0 0 0,1-1 0 0 0,-1 2-1 0 0,2-2 1 0 0,-1 1 0 0 0,-1-1 0 0 0,1 2 0 0 0,0-2 0 0 0,1 0 0 0 0,-2-2 0 0 0,0 0 70 0 0,1 0 1 0 0,0-1 0 0 0,-1 0 0 0 0,1 1-1 0 0,1 0 1 0 0,-1-1 0 0 0,1 1 0 0 0,0-1 0 0 0,0 0-1 0 0,0 1 1 0 0,1 0 0 0 0,1-5 0 0 0,0-2 100 0 0,0 1 0 0 0,1 0 1 0 0,1-1-1 0 0,-1 1 1 0 0,1 0-1 0 0,1 1 0 0 0,0 0 1 0 0,6-10-1 0 0,-10 18-151 0 0,-1 1 0 0 0,1 0 0 0 0,0-1 1 0 0,-1 1-1 0 0,1-1 0 0 0,-1 1 0 0 0,0-1 0 0 0,1 1 0 0 0,0-1 0 0 0,-1 1 0 0 0,1-1 0 0 0,0 1 0 0 0,0 0 0 0 0,-1 0 0 0 0,0 0 0 0 0,1 0 0 0 0,0 0 1 0 0,0 0-1 0 0,0 0 0 0 0,0 0 0 0 0,-1 0 0 0 0,1 0 0 0 0,0 0 0 0 0,1 0-11 0 0,-1 0-1 0 0,1 0 1 0 0,0 1 0 0 0,-1 0 0 0 0,1 0-1 0 0,-1 0 1 0 0,1 0 0 0 0,-1-1 0 0 0,3 4-1 0 0,1 0-19 0 0,0 1 0 0 0,-1-1 1 0 0,0 2-1 0 0,4 6 0 0 0,-4-7-97 0 0,-1 0 1 0 0,0 1-1 0 0,-1 0 0 0 0,1 0 1 0 0,-1 0-1 0 0,0-1 1 0 0,-1 1-1 0 0,0 0 0 0 0,1 1 1 0 0,-1-1-1 0 0,-1 0 0 0 0,1 0 1 0 0,-2 12-1 0 0,0-16 50 0 0,1 0-1 0 0,-1 0 1 0 0,0 0-1 0 0,0 0 0 0 0,1 0 1 0 0,-1 0-1 0 0,0-1 1 0 0,0 1-1 0 0,0 0 0 0 0,0 0 1 0 0,0-1-1 0 0,-1 1 1 0 0,1-1-1 0 0,0 1 1 0 0,-1-1-1 0 0,0 1 0 0 0,1-2 1 0 0,-1 2-1 0 0,0-1 1 0 0,1 0-1 0 0,-1 0 0 0 0,-1-1 1 0 0,2 1-1 0 0,-4 1 1 0 0,1-1 32 0 0,2 0 1 0 0,-1 0 0 0 0,1-1 0 0 0,-1 0-1 0 0,0 0 1 0 0,0 0 0 0 0,1 0-1 0 0,-1 0 1 0 0,1 0 0 0 0,-1-1-1 0 0,0 0 1 0 0,1 1 0 0 0,-1-1-1 0 0,1-1 1 0 0,-1 1 0 0 0,1 1 0 0 0,-1-2-1 0 0,-2-1 1 0 0,1-1-177 0 0,-1 0 1 0 0,1 1-1 0 0,-1-2 0 0 0,2 0 0 0 0,0 1 1 0 0,-6-8-1 0 0,1-2-721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 7279 0 0,'1'-1'192'0'0,"-1"1"0"0"0,0-1 0 0 0,1 0-1 0 0,-1 1 1 0 0,1 0 0 0 0,-1-1 0 0 0,0 0 0 0 0,1 1-1 0 0,-1-1 1 0 0,1 1 0 0 0,0-1 0 0 0,0 1-1 0 0,-1-1 1 0 0,1 1 0 0 0,-1 0 0 0 0,1 0-1 0 0,0 0 1 0 0,-1-1 0 0 0,1 1 0 0 0,1 0-1 0 0,15-5 3306 0 0,47-7 211 0 0,-45 7-3269 0 0,-12 3-67 0 0,-1 1 1 0 0,1 0-1 0 0,8-1 0 0 0,-16 2 45 0 0,0 0-224 0 0,-1 0 1 0 0,-1 0-1 0 0,2 0 0 0 0,-1 0 1 0 0,0 0-1 0 0,0 0 1 0 0,0 1-1 0 0,-3 1 0 0 0,-2 0-24 0 0,-8 5 69 0 0,-1-1 0 0 0,-19 3 0 0 0,35-8-232 0 0,-1-1 0 0 0,-1 1 0 0 0,1-1 0 0 0,0 0 0 0 0,1 1 0 0 0,-1-1 0 0 0,0 1 0 0 0,0 0 0 0 0,0 0 0 0 0,0 0 0 0 0,1-1 0 0 0,-1 1 0 0 0,0 0 0 0 0,1 0 0 0 0,-1 0 0 0 0,0 0 0 0 0,1 0 0 0 0,-1 0 0 0 0,1 0 0 0 0,-1 0 0 0 0,1 2 0 0 0,-7 28 166 0 0,5-17-140 0 0,-2 5-28 0 0,-1-2 6 0 0,2 0 0 0 0,0 0 0 0 0,1-1 0 0 0,1 1 0 0 0,1 20 0 0 0,0-35-10 0 0,0 0 0 0 0,0 0 0 0 0,0 1 0 0 0,1-2 0 0 0,-1 2 0 0 0,1-1 0 0 0,-1 0 0 0 0,0 0 0 0 0,1 0 0 0 0,0 0 0 0 0,2 2 0 0 0,-3-4 0 0 0,0 0 0 0 0,0 0 0 0 0,0 0 0 0 0,0 0 0 0 0,1 0 0 0 0,-1 0 0 0 0,0 0 0 0 0,0 0 0 0 0,1 0 0 0 0,-1 0 0 0 0,0 0 0 0 0,1 0 0 0 0,-1 0 0 0 0,0 0 0 0 0,0 0 0 0 0,1 0 0 0 0,-1-1 0 0 0,0 1 0 0 0,0 0 0 0 0,1 0 0 0 0,-1 0 0 0 0,0 0 0 0 0,0 0 0 0 0,0 0 0 0 0,0 0 0 0 0,0 0 0 0 0,0-1 0 0 0,0 1 0 0 0,0 0 0 0 0,0 0 0 0 0,1-1 0 0 0,3-6 0 0 0,1-3 16 0 0,0 0 0 0 0,0 1 0 0 0,11-17 0 0 0,-13 22-9 0 0,0 0-1 0 0,1 1 0 0 0,0-2 1 0 0,0 2-1 0 0,0-1 1 0 0,0 1-1 0 0,1 0 0 0 0,0 0 1 0 0,6-3-1 0 0,-9 5-6 0 0,0 0 0 0 0,-1 0 0 0 0,1 1 0 0 0,0-1 0 0 0,-1 1 0 0 0,1 0 0 0 0,-1 0 0 0 0,0 0 0 0 0,1 0 0 0 0,0 0 0 0 0,-1 0 0 0 0,1 0 0 0 0,0 0 0 0 0,0 0 0 0 0,-1 0 0 0 0,1 1 0 0 0,0-1 0 0 0,2 2 0 0 0,-2 0 0 0 0,0-1 0 0 0,0 1 0 0 0,1 0 0 0 0,-1-1 0 0 0,0 1 0 0 0,1 1 0 0 0,-2-2 0 0 0,1 2 0 0 0,3 3 0 0 0,0 3 0 0 0,-1-1 0 0 0,0 1 0 0 0,1-1 0 0 0,-2 1 0 0 0,4 13 0 0 0,-4-9 0 0 0,-1-1-1 0 0,1 1 1 0 0,-1 1-1 0 0,-2-2 1 0 0,0 16-1 0 0,0-23 2 0 0,0 0 0 0 0,0 1 0 0 0,-1-1 0 0 0,-1 0 0 0 0,1 0-1 0 0,0-1 1 0 0,-1 1 0 0 0,-1 0 0 0 0,2 0 0 0 0,-2 0 0 0 0,1-1-1 0 0,-1 0 1 0 0,0 0 0 0 0,0 0 0 0 0,-8 7 0 0 0,5-4 83 0 0,-2 0 1 0 0,1-1 0 0 0,-1 0-1 0 0,0-1 1 0 0,-1 0-1 0 0,1-1 1 0 0,0 0 0 0 0,-12 4-1 0 0,18-7-71 0 0,1-1 0 0 0,-1 0 0 0 0,1 0 0 0 0,-1 0 0 0 0,1 0 0 0 0,0 0 0 0 0,-1 0 0 0 0,0 0 0 0 0,1 0 0 0 0,0 0 0 0 0,-1 0 0 0 0,0 0 0 0 0,1-1 0 0 0,0 1 0 0 0,-1-1 0 0 0,1 0 0 0 0,0 1 0 0 0,-1-1 1 0 0,0-1-1 0 0,1 2-136 0 0,0-1 1 0 0,0 0 0 0 0,1 1-1 0 0,-1-1 1 0 0,0 0 0 0 0,1 0-1 0 0,0 1 1 0 0,0 0 0 0 0,-1-1-1 0 0,1 0 1 0 0,-1 0 0 0 0,1 0-1 0 0,0 0 1 0 0,0 1 0 0 0,-1-1-1 0 0,1 0 1 0 0,0 0 0 0 0,0 0-1 0 0,0 0 1 0 0,0 1 0 0 0,0-1-1 0 0,0 0 1 0 0,0 0 0 0 0,0 0-1 0 0,0 0 1 0 0,1 0 0 0 0,-1 1-1 0 0,0-1 1 0 0,1 0 0 0 0,-1 0-1 0 0,1 0 1 0 0,-1 0 0 0 0,0 1-1 0 0,1-2 1 0 0,3-4-1661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69 6967 0 0,'1'-16'1623'0'0,"-1"7"-197"0"0,0-1 1 0 0,0 0-1 0 0,-3-10 0 0 0,3 20-1404 0 0,0 0-1 0 0,0 0 0 0 0,0 0 1 0 0,0-1-1 0 0,0 1 1 0 0,0 0-1 0 0,0 0 0 0 0,0 0 1 0 0,0 0-1 0 0,0 0 0 0 0,-1 0 1 0 0,1 0-1 0 0,0 0 1 0 0,0-1-1 0 0,0 1 0 0 0,0 0 1 0 0,0 0-1 0 0,0 0 0 0 0,0 0 1 0 0,-1 0-1 0 0,1-1 1 0 0,0 1-1 0 0,0 0 0 0 0,0 0 1 0 0,0 0-1 0 0,0 0 1 0 0,0 0-1 0 0,0 0 0 0 0,0 0 1 0 0,0 0-1 0 0,-1-1 0 0 0,1 1 1 0 0,0 0-1 0 0,0 0 1 0 0,0 0-1 0 0,-1 0 0 0 0,1 0 1 0 0,0 0-1 0 0,0 0 0 0 0,-8 5 479 0 0,-2 9 195 0 0,2 1-324 0 0,0 0 0 0 0,2 0 0 0 0,0 1 0 0 0,1 0 0 0 0,1 0 0 0 0,0 0 0 0 0,1 1 0 0 0,1 0 0 0 0,-1 28 0 0 0,3-42-333 0 0,0 2 0 0 0,0-1 0 0 0,1 0 0 0 0,0 0 0 0 0,0 0 0 0 0,-1 0 0 0 0,1 0 0 0 0,1 0 0 0 0,0-1 0 0 0,-1 2 0 0 0,1-2 0 0 0,4 7-1 0 0,-5-8-31 0 0,0-1-1 0 0,1 1 1 0 0,0 0-1 0 0,-1-1 0 0 0,1 0 1 0 0,0 0-1 0 0,0 1 0 0 0,0-1 1 0 0,-1 0-1 0 0,2 0 0 0 0,-1 0 1 0 0,0 0-1 0 0,0-1 0 0 0,0 1 1 0 0,0 0-1 0 0,1-1 0 0 0,-2 0 1 0 0,2 0-1 0 0,-1 0 0 0 0,0 0 1 0 0,0 0-1 0 0,1 0 0 0 0,-1 0 1 0 0,4-1-1 0 0,-2 0 13 0 0,1-1 0 0 0,0 1 0 0 0,-1 0 0 0 0,1-1-1 0 0,-1 0 1 0 0,0 0 0 0 0,0 0 0 0 0,0 0 0 0 0,0-1 0 0 0,0 1 0 0 0,-1-2 0 0 0,1 1 0 0 0,3-5 0 0 0,-4 5-3 0 0,-1 0 1 0 0,1 0-1 0 0,-1 0 0 0 0,0-2 1 0 0,0 2-1 0 0,-1 0 1 0 0,0-1-1 0 0,1 0 0 0 0,-1 0 1 0 0,0 0-1 0 0,-1 0 1 0 0,1 0-1 0 0,0 0 0 0 0,-1 0 1 0 0,0-7-1 0 0,-1-20 47 0 0,0 11-70 0 0,-4-33 1 0 0,2 40-105 0 0,0 12 49 0 0,-1 7 19 0 0,3 0 38 0 0,-1-1-1 0 0,1 1 1 0 0,0-1-1 0 0,1 1 1 0 0,0 0-1 0 0,0-1 1 0 0,0 1-1 0 0,0-1 1 0 0,0 0-1 0 0,1 1 1 0 0,0 0-1 0 0,1-1 1 0 0,-1 1-1 0 0,1-1 1 0 0,2 6-1 0 0,0-2-6 0 0,1 1 0 0 0,0-1 0 0 0,1-1 0 0 0,0 1 0 0 0,0-1 0 0 0,1 1 0 0 0,10 9 0 0 0,-10-12-41 0 0,0 0 0 0 0,1 0-1 0 0,10 6 1 0 0,-16-11 3 0 0,1 1-1 0 0,-1-1 1 0 0,1 0 0 0 0,0 0-1 0 0,-1 0 1 0 0,1 0-1 0 0,0 0 1 0 0,0 0 0 0 0,0-1-1 0 0,1 0 1 0 0,-2 0-1 0 0,1 0 1 0 0,0 0 0 0 0,4 0-1 0 0,-2-1-1112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98 5983 0 0,'3'-31'9365'0'0,"-2"26"-8926"0"0,0 1 0 0 0,0 0 1 0 0,-1 0-1 0 0,1 0 0 0 0,-1-1 0 0 0,0 1 0 0 0,-1-1 1 0 0,1 1-1 0 0,-1 0 0 0 0,-2-9 0 0 0,3 13-371 0 0,0-1-1 0 0,-1 0 1 0 0,1 1-1 0 0,0 0 1 0 0,-1-1 0 0 0,1 0-1 0 0,0 1 1 0 0,-1-1-1 0 0,1 1 1 0 0,-1-1-1 0 0,1 1 1 0 0,-1-1 0 0 0,1 1-1 0 0,0 0 1 0 0,-1 0-1 0 0,1-1 1 0 0,-1 1-1 0 0,0 0 1 0 0,1-1 0 0 0,-1 1-1 0 0,0 0 1 0 0,1-1-1 0 0,0 1 1 0 0,-2 0-1 0 0,1 0 8 0 0,0 0-1 0 0,0 0 0 0 0,0 1 0 0 0,0-1 0 0 0,0 0 0 0 0,0 1 1 0 0,0-1-1 0 0,1 1 0 0 0,-1-1 0 0 0,0 0 0 0 0,0 0 0 0 0,0 1 0 0 0,-1 1 1 0 0,-3 3 149 0 0,0-1 0 0 0,1 1 0 0 0,-7 9 0 0 0,10-12-179 0 0,-36 46 41 0 0,19-28-13 0 0,2 2 0 0 0,1 1 0 0 0,-21 37 0 0 0,33-53-64 0 0,1 0 0 0 0,-1 0 0 0 0,1 0 0 0 0,-1 0 1 0 0,1 1-1 0 0,2-1 0 0 0,-2 1 0 0 0,1-1 0 0 0,1 0 1 0 0,0 1-1 0 0,0-1 0 0 0,1 1 0 0 0,0-1 0 0 0,0 1 1 0 0,0-1-1 0 0,1 0 0 0 0,5 12 0 0 0,-6-13-9 0 0,2-1 0 0 0,0 0 0 0 0,0-1 0 0 0,0 1 0 0 0,0-1 0 0 0,1 0 0 0 0,-1 0 0 0 0,1 1 0 0 0,0-2 0 0 0,0 1 0 0 0,1 0 0 0 0,-1-1 0 0 0,0-1 0 0 0,8 5 0 0 0,-9-5 0 0 0,0 0 0 0 0,1-2 0 0 0,-1 2 0 0 0,1-1 0 0 0,0 0 0 0 0,-1 0 0 0 0,0-1 0 0 0,1 0 0 0 0,0 0 0 0 0,-1 0 0 0 0,1 0 0 0 0,0 0 0 0 0,-1 0 0 0 0,0 0 0 0 0,2-1 0 0 0,-2 0 0 0 0,0-1 0 0 0,1 1 0 0 0,-1 0 0 0 0,0 0 0 0 0,1-1 0 0 0,4-3 0 0 0,0-1 33 0 0,-2 0 0 0 0,1 1 0 0 0,-1-1 0 0 0,0-1 1 0 0,0 0-1 0 0,-1 0 0 0 0,0 0 0 0 0,0-1 0 0 0,0 1 0 0 0,-2-1 0 0 0,1 0 0 0 0,5-14 0 0 0,-5 9 21 0 0,-1 1-1 0 0,0-2 1 0 0,-1 2-1 0 0,0-1 1 0 0,-1-1-1 0 0,-1 2 1 0 0,0-2 0 0 0,-2-13-1 0 0,2 23-30 0 0,-1 0 0 0 0,0 0 1 0 0,0 0-1 0 0,0-1 0 0 0,-1 1 0 0 0,0 0 0 0 0,1 1 0 0 0,-1-2 0 0 0,0 2 1 0 0,0-1-1 0 0,-1 1 0 0 0,1-1 0 0 0,-1 1 0 0 0,0-1 0 0 0,-5-3 0 0 0,5 4-438 0 0,0 1 1 0 0,-1-1-1 0 0,0 2 0 0 0,1-1 0 0 0,0-1 0 0 0,-2 2 0 0 0,1 0 0 0 0,1-1 1 0 0,-1 1-1 0 0,-6 0 0 0 0,5-1-1688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11 448 9727 0 0,'-10'-6'5506'0'0,"10"6"-5342"0"0,1 0 0 0 0,-1-1-1 0 0,1 1 1 0 0,-1-1 0 0 0,1 1 0 0 0,-1-1 0 0 0,0 1 0 0 0,1 0 0 0 0,0-1-1 0 0,-1 1 1 0 0,1 0 0 0 0,0-1 0 0 0,-1 1 0 0 0,1 0 0 0 0,-1 0-1 0 0,1 0 1 0 0,-1 0 0 0 0,1 0 0 0 0,1 0 0 0 0,10-1 744 0 0,25 2-1 0 0,-25-1-716 0 0,-1 1-1 0 0,1-1 1 0 0,11-2-1 0 0,124-28 81 0 0,-111 22-206 0 0,-34 8 124 0 0,-6 2-14 0 0,-9 2 117 0 0,10-3-277 0 0,1-1 1 0 0,-1 0-1 0 0,1 0 1 0 0,-1 1-1 0 0,1-1 0 0 0,-1 0 1 0 0,2 0-1 0 0,-2 0 1 0 0,1-1-1 0 0,-1 1 0 0 0,1 0 1 0 0,-5-2-1 0 0,4 1-10 0 0,1-1 0 0 0,0 1-1 0 0,0-1 1 0 0,0 0 0 0 0,0 1 0 0 0,1-1-1 0 0,-1 0 1 0 0,0 0 0 0 0,1 0 0 0 0,-1 0 0 0 0,0-1-1 0 0,0-2 1 0 0,0 0 14 0 0,0 1 0 0 0,1-1 1 0 0,-1 1-1 0 0,1-2 0 0 0,1 1 0 0 0,-2-5 0 0 0,1 0 38 0 0,1 0-1 0 0,1 0 1 0 0,-1 1-1 0 0,2-1 1 0 0,-1 0 0 0 0,3-10-1 0 0,-1 12-47 0 0,0-1 0 0 0,1 1 0 0 0,0 0 0 0 0,0 1-1 0 0,0-2 1 0 0,1 3 0 0 0,0-2 0 0 0,0 1 0 0 0,1 0 0 0 0,0 1 0 0 0,0-1-1 0 0,0 1 1 0 0,10-5 0 0 0,5-4 12 0 0,1 2 0 0 0,1-1 0 0 0,28-9 0 0 0,5-6-18 0 0,27-12-2 0 0,-75 38-4 0 0,0 0 1 0 0,1 1-1 0 0,0-1 1 0 0,-1 1-1 0 0,1 1 1 0 0,0 0-1 0 0,0 0 1 0 0,9 1-1 0 0,-13 1-29 0 0,-2-1 0 0 0,1 1 0 0 0,-1 0 0 0 0,2-1 0 0 0,-2 1 0 0 0,1 1 0 0 0,-1 0-1 0 0,1-1 1 0 0,0 1 0 0 0,-1 0 0 0 0,1-1 0 0 0,-2 2 0 0 0,2-1 0 0 0,-1 1-1 0 0,-1-1 1 0 0,2 1 0 0 0,-2 0 0 0 0,1 0 0 0 0,-1 0 0 0 0,1 1 0 0 0,-2-2-1 0 0,1 1 1 0 0,1 2 0 0 0,-2-2 0 0 0,1 0 0 0 0,-1 1 0 0 0,0 0 0 0 0,0-1-1 0 0,0 2 1 0 0,0-1 0 0 0,0-1 0 0 0,-1 1 0 0 0,0 0 0 0 0,0 0 0 0 0,0 0-1 0 0,0-1 1 0 0,-2 7 0 0 0,-3 8-30 0 0,0 0 0 0 0,-2 0 0 0 0,1-2 0 0 0,-14 21 0 0 0,10-16-2 0 0,1-2-1 0 0,-9 30 0 0 0,17-48 107 0 0,1 1 0 0 0,-1 0-1 0 0,0-1 1 0 0,1 1 0 0 0,0 0 0 0 0,0-1-1 0 0,0 1 1 0 0,0 0 0 0 0,0-1 0 0 0,0 1 0 0 0,0 0-1 0 0,0 0 1 0 0,0-1 0 0 0,0 1 0 0 0,1 0-1 0 0,-1-1 1 0 0,1 1 0 0 0,0 0 0 0 0,-1-1-1 0 0,1 1 1 0 0,0-1 0 0 0,-1 1 0 0 0,2-1-1 0 0,0 2 1 0 0,-1-2 19 0 0,2 2-1 0 0,-1-1 1 0 0,0-1-1 0 0,0 1 1 0 0,0 0-1 0 0,1-1 1 0 0,-1 1 0 0 0,0-1-1 0 0,0 0 1 0 0,2 0-1 0 0,-2 0 1 0 0,1 0-1 0 0,-1 0 1 0 0,1 0-1 0 0,-1-1 1 0 0,2 1-1 0 0,-2-1 1 0 0,1 0-1 0 0,3 0 1 0 0,7-1-37 0 0,-1-1-1 0 0,0 0 1 0 0,14-3-1 0 0,-2-1 65 0 0,63-10-1110 0 0,-74 13-177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62 2759 0 0,'-6'-16'434'0'0,"4"14"411"0"0,1-1 0 0 0,0 2 0 0 0,-1-1 1 0 0,0-1-1 0 0,1 2 0 0 0,-5-4 1 0 0,1 1 1868 0 0,0 1 0 0 0,-1 0 0 0 0,-11-6 0 0 0,0 2-2793 0 0,16 5 945 0 0,6 1-542 0 0,5 3-196 0 0,23 15 49 0 0,1 0 1 0 0,-3 3 0 0 0,0 0 0 0 0,39 33 0 0 0,-64-48-79 0 0,0-1 88 0 0,-1 0 1 0 0,0 1 0 0 0,5 6-1 0 0,-10-11-136 0 0,0 1-1 0 0,-1-1 0 0 0,1 1 1 0 0,0-1-1 0 0,-1 0 1 0 0,1 1-1 0 0,0-1 1 0 0,-1 1-1 0 0,1-1 0 0 0,0 0 1 0 0,-1 0-1 0 0,1 0 1 0 0,0 0-1 0 0,-1 0 1 0 0,1 1-1 0 0,0-1 0 0 0,0 0 1 0 0,-1 0-1 0 0,1 1 1 0 0,-1-1-1 0 0,1 0 1 0 0,-1 0-1 0 0,1 0 0 0 0,-1 0 1 0 0,1 0-1 0 0,-1 0 1 0 0,-15 4 571 0 0,-4 0-354 0 0,2 2-1 0 0,-1 0 1 0 0,-33 17-1 0 0,-48 36 647 0 0,77-46-1806 0 0,-28 13 0 0 0,-66 19-6377 0 0,95-37-430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16 346 2303 0 0,'-7'-35'1123'0'0,"4"23"2312"0"0,0-1 0 0 0,0-11 1 0 0,4 2-1849 0 0,-1 19-1188 0 0,3-17 928 0 0,-3 19-1245 0 0,0 1 0 0 0,0 0-1 0 0,0-1 1 0 0,0 1 0 0 0,0-1 0 0 0,0 1-1 0 0,1-1 1 0 0,-1 0 0 0 0,0 1 0 0 0,1-1-1 0 0,-1 1 1 0 0,0-1 0 0 0,1 1 0 0 0,-1 0-1 0 0,0 0 1 0 0,1-1 0 0 0,-1 1 0 0 0,0-1-1 0 0,0 1 1 0 0,1-1 0 0 0,-1 1-1 0 0,1 0 1 0 0,-1-1 0 0 0,1 1 0 0 0,0 0-1 0 0,-1 0 1 0 0,1-1 0 0 0,-1 1-22 0 0,1 1 1 0 0,-1-1-1 0 0,1 0 0 0 0,-1 0 1 0 0,0 1-1 0 0,1-1 0 0 0,-1 0 1 0 0,1 1-1 0 0,-1-1 0 0 0,1 0 1 0 0,-1 1-1 0 0,0-1 0 0 0,0 1 1 0 0,0-1-1 0 0,0 0 1 0 0,1 0-1 0 0,-1 1 0 0 0,0-1 1 0 0,0 1-1 0 0,0-1 0 0 0,1 1 1 0 0,-1 0-1 0 0,3 12 363 0 0,-2-11-313 0 0,4 24 461 0 0,4 51-1 0 0,-6-31-375 0 0,21 113-36 0 0,-17-133-159 0 0,0 1 1 0 0,2-1-1 0 0,22 45 0 0 0,-30-66 1 0 0,2-1 0 0 0,-1-1 0 0 0,2 1-1 0 0,3 6 1 0 0,-7-10 3 0 0,1 0 0 0 0,0 1 0 0 0,0 0 0 0 0,0-1 0 0 0,-1 1 0 0 0,1-1 0 0 0,-1 1 1 0 0,1-1-1 0 0,0 1 0 0 0,0-1 0 0 0,0 1 0 0 0,0-1 0 0 0,1 0 0 0 0,-2 0 1 0 0,1 0 1 0 0,-1 0-1 0 0,1 0 1 0 0,0 0-1 0 0,-1 0 1 0 0,0 0-1 0 0,0-1 0 0 0,1 1 1 0 0,-1 0-1 0 0,1 0 1 0 0,-1-1-1 0 0,1 1 1 0 0,-1 0-1 0 0,1-1 1 0 0,-1 1-1 0 0,1-1 1 0 0,-1 1-1 0 0,0 0 1 0 0,0-1-1 0 0,0 1 0 0 0,1-1 1 0 0,-1 1-1 0 0,0 0 1 0 0,0 0-1 0 0,1-1 1 0 0,-1 0-1 0 0,3-6 120 0 0,-1 0 0 0 0,1 1 0 0 0,-2-2 0 0 0,1 1 1 0 0,0-9-1 0 0,5-18 284 0 0,2 4-120 0 0,3 0 0 0 0,0 1 0 0 0,22-37 0 0 0,-3 6-100 0 0,23-67 1 0 0,-51 119-184 0 0,26-74 52 0 0,5-9 42 0 0,-26 72-82 0 0,1 1-1 0 0,19-31 1 0 0,-25 45-7 0 0,-3 3-8 0 0,1-1 0 0 0,0 1 0 0 0,-1 1 0 0 0,1-1 0 0 0,0 0 0 0 0,-1 0 0 0 0,1 0 0 0 0,-1 0 0 0 0,1 1 0 0 0,0-1 0 0 0,0 1 0 0 0,0-1 0 0 0,1 0 0 0 0,-2 3-143 0 0,1 0-1 0 0,-1 0 1 0 0,0 0-1 0 0,0 0 1 0 0,0 1-1 0 0,-1 3 0 0 0,-3 35-4496 0 0,3-29 2621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56 11743 0 0,'1'-7'130'0'0,"-3"-21"5770"0"0,2 27-5815 0 0,0 0 0 0 0,0 0 1 0 0,0 0-1 0 0,-1 0 0 0 0,1-1 1 0 0,-1 1-1 0 0,1 1 0 0 0,-1-1 1 0 0,1 0-1 0 0,0 0 0 0 0,-1-1 1 0 0,1 2-1 0 0,-1-1 0 0 0,0 0 1 0 0,0 0-1 0 0,0 0 0 0 0,1 1 1 0 0,-1-1-1 0 0,0 1 0 0 0,-2-2 1 0 0,3 2-68 0 0,-1 0 1 0 0,0-1 0 0 0,0 1 0 0 0,0 0 0 0 0,0 0 0 0 0,0 0 0 0 0,0 0-1 0 0,0 1 1 0 0,0-1 0 0 0,0 0 0 0 0,1 0 0 0 0,-1 1 0 0 0,0-1-1 0 0,0 0 1 0 0,0 1 0 0 0,0-1 0 0 0,0 0 0 0 0,1 1 0 0 0,-1-1 0 0 0,0 1-1 0 0,0 0 1 0 0,1-1 0 0 0,-1 1 0 0 0,0 1 0 0 0,-16 18 745 0 0,17-20-769 0 0,-8 12 154 0 0,2 1 0 0 0,-1-1 0 0 0,1 0-1 0 0,1 2 1 0 0,-6 18 0 0 0,5-8-125 0 0,2-1-1 0 0,-3 32 1 0 0,6-42-24 0 0,0 0-1 0 0,3 18 1 0 0,-2-28 1 0 0,1 1 0 0 0,-1 0 1 0 0,0 0-1 0 0,2 0 0 0 0,-1-1 0 0 0,1 2 0 0 0,-2-2 1 0 0,2 0-1 0 0,0 1 0 0 0,0-1 0 0 0,0 0 1 0 0,3 4-1 0 0,-4-6 18 0 0,0 1 1 0 0,0-2-1 0 0,0 1 1 0 0,1-1 0 0 0,-1 1-1 0 0,0 0 1 0 0,0 0-1 0 0,1-1 1 0 0,-1 1-1 0 0,0-1 1 0 0,0 1-1 0 0,1-1 1 0 0,-1 0-1 0 0,0 0 1 0 0,1 0-1 0 0,-1 0 1 0 0,1 0-1 0 0,-1 0 1 0 0,0 0 0 0 0,1 0-1 0 0,-1 0 1 0 0,0 0-1 0 0,1-1 1 0 0,-1 1-1 0 0,0-1 1 0 0,0 1-1 0 0,1-1 1 0 0,-1 0-1 0 0,0 1 1 0 0,3-2-1 0 0,2-3 132 0 0,-1 2-1 0 0,0-1 0 0 0,0 0 0 0 0,10-11 0 0 0,-8 6 73 0 0,1 0 0 0 0,-2 0 0 0 0,1-2 0 0 0,-1 1 0 0 0,-1-1 0 0 0,8-16 0 0 0,-8 12-3 0 0,0-1 0 0 0,-1 1 0 0 0,-2 0 0 0 0,4-24 0 0 0,-6 36-216 0 0,0 1 0 0 0,0-2 0 0 0,-1 2 0 0 0,1-2 0 0 0,0 2 0 0 0,-1-2 0 0 0,0 2 1 0 0,0-1-1 0 0,0 0 0 0 0,0 0 0 0 0,0 1 0 0 0,-1-1 0 0 0,0 1 0 0 0,1-1 0 0 0,-1 1 0 0 0,0-1 0 0 0,1 1 0 0 0,-1 0 0 0 0,-1 0 0 0 0,1 0 0 0 0,0 0 0 0 0,0 1 0 0 0,-1-1 0 0 0,-3-2 0 0 0,4 3-662 0 0,1 0 0 0 0,-1 0-1 0 0,1 0 1 0 0,0 0-1 0 0,-1 1 1 0 0,1-1-1 0 0,0-1 1 0 0,0 1 0 0 0,0 0-1 0 0,-1 0 1 0 0,0-3-1 0 0,1 2-997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14 252 13103 0 0,'1'-8'2098'0'0,"0"2"1469"0"0,-3 13-2053 0 0,-2 5-1383 0 0,1-1 1 0 0,0 1-1 0 0,2 1 1 0 0,0-1-1 0 0,0-1 1 0 0,1 2-1 0 0,0-1 1 0 0,1 0-1 0 0,1 0 1 0 0,-1 1-1 0 0,2-2 1 0 0,7 24-1 0 0,-9-31-124 0 0,1 0 0 0 0,0 1 0 0 0,0-2 1 0 0,1 1-1 0 0,-2 0 0 0 0,3 0 0 0 0,2 3 0 0 0,-6-6-4 0 0,1 0 1 0 0,0 0-1 0 0,0 0 1 0 0,0 0-1 0 0,1 0 1 0 0,-2 0-1 0 0,1-1 1 0 0,0 1-1 0 0,1 0 1 0 0,-1 0-1 0 0,0-1 0 0 0,0 0 1 0 0,0 1-1 0 0,1-1 1 0 0,-2 0-1 0 0,2 1 1 0 0,0-1-1 0 0,-1 0 1 0 0,0 0-1 0 0,0 0 1 0 0,1 0-1 0 0,-1 0 1 0 0,0 0-1 0 0,0 0 1 0 0,1 0-1 0 0,-1-1 1 0 0,0 1-1 0 0,3-1 0 0 0,-4 0 24 0 0,2 0-1 0 0,0 0 0 0 0,-1 0 0 0 0,-1-1 0 0 0,2 2 0 0 0,-1-2 0 0 0,0 1 0 0 0,0-1 0 0 0,-1 1 0 0 0,1 0 0 0 0,0-1 0 0 0,1-2 0 0 0,6-20 228 0 0,-8 24-252 0 0,12-37 102 0 0,26-56 0 0 0,-38 93-104 0 0,0-1-1 0 0,0 0 1 0 0,0 1 0 0 0,0 0-1 0 0,0-1 1 0 0,1 0 0 0 0,-1 1-1 0 0,0-1 1 0 0,1 1 0 0 0,-1-1-1 0 0,1 0 1 0 0,-1 1 0 0 0,1 0-1 0 0,0 0 1 0 0,-1-1 0 0 0,0 1-1 0 0,1-1 1 0 0,-1 1 0 0 0,1 0-1 0 0,-1 1 1 0 0,0-1-1 0 0,0 0 0 0 0,1 0 1 0 0,-1 0-1 0 0,0 0 1 0 0,0 0-1 0 0,1 1 1 0 0,-1-1-1 0 0,0 0 1 0 0,0 0-1 0 0,0 0 1 0 0,1 0-1 0 0,-1 0 1 0 0,0 0-1 0 0,0 1 1 0 0,0-1-1 0 0,0 0 0 0 0,0 0 1 0 0,0 1-1 0 0,0-1 1 0 0,0 0-1 0 0,0 1 1 0 0,0-1-1 0 0,0 0 1 0 0,0 1-1 0 0,2 21-38 0 0,-3-8 29 0 0,1-1 0 0 0,1 0-1 0 0,0 0 1 0 0,1 1 0 0 0,0-1 0 0 0,1-1-1 0 0,1 2 1 0 0,-1-2 0 0 0,7 13-1 0 0,-9-24 9 0 0,0 1-1 0 0,0 0 0 0 0,-1-2 0 0 0,1 2 0 0 0,0-1 0 0 0,0 1 0 0 0,0-1 0 0 0,0 0 0 0 0,0 0 1 0 0,0 0-1 0 0,1 1 0 0 0,-1-2 0 0 0,0 1 0 0 0,0 0 0 0 0,1 0 0 0 0,0 0 0 0 0,-2 0 0 0 0,2-1 0 0 0,0 0 1 0 0,-1 1-1 0 0,1-1 0 0 0,1 1 0 0 0,-1-1 0 0 0,1 0 0 0 0,-2-1 0 0 0,1 1 0 0 0,1-1 0 0 0,-2 1 0 0 0,2 0 0 0 0,-2-1 0 0 0,1 0 0 0 0,0 0 0 0 0,0 0 0 0 0,0 0 0 0 0,0 1 0 0 0,-1-2 0 0 0,1 1 0 0 0,0-1 0 0 0,2-2 0 0 0,1-1 84 0 0,0-1 0 0 0,-1 0 0 0 0,0 0 0 0 0,0 0-1 0 0,1 0 1 0 0,-2-1 0 0 0,0 0 0 0 0,0 1 0 0 0,3-9 0 0 0,1-11 621 0 0,6-32-1 0 0,-4 10-210 0 0,44-187-218 0 0,-53 231-265 0 0,1 3 2 0 0,-1-2 0 0 0,1 2 0 0 0,-1-1 0 0 0,1 0 0 0 0,-1 0 0 0 0,0 0 0 0 0,0 0 0 0 0,0 1 0 0 0,0-2-1 0 0,-1-2 1 0 0,0 7-7 0 0,0 0 0 0 0,0 0-1 0 0,0 0 1 0 0,-1 0 0 0 0,1 0-1 0 0,1 0 1 0 0,-1 3 0 0 0,-8 23 20 0 0,4 1 1 0 0,-6 39-1 0 0,5-23 764 0 0,-11 91-1115 0 0,16-113 166 0 0,0 2 1 0 0,2-1-1 0 0,6 39 0 0 0,-6-60 156 0 0,0 0-1 0 0,-1 0 1 0 0,1 0-1 0 0,0 0 1 0 0,0 0-1 0 0,1 0 0 0 0,-2 0 1 0 0,2-1-1 0 0,2 5 1 0 0,-2-5 3 0 0,-1-2 1 0 0,0 1 0 0 0,-1 0 0 0 0,2 0-1 0 0,-1 0 1 0 0,1 0 0 0 0,-1 0 0 0 0,0-1-1 0 0,0 1 1 0 0,1-1 0 0 0,-1 1 0 0 0,0 0-1 0 0,1-1 1 0 0,0 0 0 0 0,-2 1 0 0 0,2-1 0 0 0,0 0-1 0 0,-1 0 1 0 0,0 0 0 0 0,1 0 0 0 0,0 0-1 0 0,1 0 1 0 0,3-2 2 0 0,0 1 0 0 0,0 0 1 0 0,-1-1-1 0 0,0-1 0 0 0,1 1 0 0 0,-1-1 0 0 0,11-6 0 0 0,-8 4-3 0 0,-1-1 0 0 0,1 0 0 0 0,-1-1 0 0 0,8-8-1 0 0,-12 13-31 0 0,-1-2-1 0 0,-1 2 1 0 0,1-1-1 0 0,0 0 0 0 0,-1 0 1 0 0,1 0-1 0 0,-1 1 1 0 0,0-2-1 0 0,0 1 0 0 0,0-1 1 0 0,0 2-1 0 0,0-5 1 0 0,-2-8-2607 0 0,-3 0-3728 0 0,0 7-565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7831 0 0,'4'0'7466'0'0,"4"-3"-4269"0"0,-6 2-2537 0 0,22-8 1851 0 0,-4 1-1653 0 0,0 0-1 0 0,1 1 1 0 0,40-7-1 0 0,19 5-3330 0 0,-62 7-5686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2085 1375 0 0,'3'-10'1787'0'0,"-3"7"-803"0"0,1 0-1 0 0,0 1 1 0 0,0-2 0 0 0,-1 2-1 0 0,1-7 1 0 0,0-4-254 0 0,12-44 740 0 0,3 0 0 0 0,37-89 1 0 0,-5 21-458 0 0,32-75 136 0 0,-59 154-928 0 0,3 2 0 0 0,34-54 0 0 0,18-16 38 0 0,-55 79-189 0 0,23-52 0 0 0,6-43 17 0 0,13-27 34 0 0,30-28 49 0 0,-16 34 46 0 0,-55 107-85 0 0,2 1 0 0 0,34-49-1 0 0,-25 49 180 0 0,57-59 0 0 0,-82 95-247 0 0,0-1-1 0 0,0 0 1 0 0,-1-1-1 0 0,0 0 1 0 0,-1 1-1 0 0,0-2 1 0 0,7-14-1 0 0,-18 56 399 0 0,-1-2-3818 0 0,5-23 1797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439 94 5063 0 0,'0'-1'651'0'0,"0"-2"0"0"0,0 0 0 0 0,0 1-1 0 0,-1 0 1 0 0,1 0 0 0 0,-1-1-1 0 0,-1-1 1 0 0,2 3-576 0 0,0 1 0 0 0,-1-1 0 0 0,1 1 1 0 0,0 0-1 0 0,0 0 0 0 0,0 0 0 0 0,0-1 0 0 0,0 1 0 0 0,-1-1 0 0 0,1 1 0 0 0,0 0 0 0 0,-1-1 0 0 0,1 1 0 0 0,-1 0 0 0 0,1 0 1 0 0,-1-1-1 0 0,1 1 0 0 0,-1 0 0 0 0,1 0 0 0 0,-1 0 0 0 0,1-1 0 0 0,0 1 0 0 0,0 0 0 0 0,-1 0 0 0 0,1 0 0 0 0,-1 0 0 0 0,1 0 0 0 0,-1 0 1 0 0,1 0-1 0 0,-1 0 0 0 0,1 0 0 0 0,-1 0 0 0 0,1 1 0 0 0,0-1 0 0 0,0 0 0 0 0,-1 0 0 0 0,1 0 0 0 0,-1 0 0 0 0,1 1 0 0 0,0-1 1 0 0,-1 0-1 0 0,1 1 0 0 0,-1-1 0 0 0,1 0 0 0 0,0 1 0 0 0,-1-1 0 0 0,1 0 0 0 0,0 1 0 0 0,0-1 0 0 0,-12 9 455 0 0,1-1 0 0 0,-2 0 1 0 0,2-2-1 0 0,-2 1 0 0 0,0-1 0 0 0,-16 5 0 0 0,-84 20 819 0 0,108-29-1274 0 0,-24 6 123 0 0,2 1 0 0 0,-36 18 1 0 0,43-16 83 0 0,-33 20 0 0 0,49-28-259 0 0,3-4 17 0 0,4-7-19 0 0,-3 8-23 0 0,3-6 2 0 0,-1 1 0 0 0,2 0 0 0 0,0 1 0 0 0,-1-1 0 0 0,1 0 0 0 0,7-6 0 0 0,6-6 0 0 0,1-2 0 0 0,2 2 0 0 0,31-25 0 0 0,-25 25 0 0 0,0 2 0 0 0,1-1 0 0 0,33-11 0 0 0,-42 18 0 0 0,-6 4-19 0 0,17-6 0 0 0,-25 10 17 0 0,0 1-1 0 0,-1-1 0 0 0,1 0 1 0 0,-1 1-1 0 0,1-1 1 0 0,0 1-1 0 0,-1 0 0 0 0,1 0 1 0 0,5 2-1 0 0,-8-2 3 0 0,-1 1 0 0 0,1-1 0 0 0,0 0 0 0 0,-1 0 0 0 0,1 1 0 0 0,0-1 0 0 0,0 1 0 0 0,-1-1 0 0 0,1 1 0 0 0,-1 0-1 0 0,0-1 1 0 0,1 1 0 0 0,-1-1 0 0 0,1 1 0 0 0,-1 0 0 0 0,1-1 0 0 0,-1 1 0 0 0,0 0 0 0 0,1 0 0 0 0,-1-1 0 0 0,0 1 0 0 0,0 0 0 0 0,0 0 0 0 0,1 1 0 0 0,-1 21 13 0 0,0-19 2 0 0,-2 86 847 0 0,1 50 169 0 0,2-119-931 0 0,7 100 223 0 0,-4-91-272 0 0,14 58 0 0 0,-11-70 451 0 0,-1-11-1554 0 0,-5-6 651 0 0,-1-1 0 0 0,1 0-1 0 0,0 1 1 0 0,-1-1 0 0 0,1 0 0 0 0,0 0-1 0 0,-1 0 1 0 0,0 1 0 0 0,1-1 0 0 0,-1 0-1 0 0,1 0 1 0 0,0 0 0 0 0,-1 0 0 0 0,2 0-1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2022 5063 0 0,'-7'1'3648'0'0,"7"-1"-3514"0"0,0 0-1 0 0,0 0 1 0 0,-1 0-1 0 0,1 0 0 0 0,0 0 1 0 0,0 0-1 0 0,0 0 1 0 0,-1 0-1 0 0,1 0 1 0 0,0 0-1 0 0,0 0 1 0 0,-1 0-1 0 0,1 0 0 0 0,0 0 1 0 0,0 0-1 0 0,0 0 1 0 0,0 0-1 0 0,0 0 1 0 0,0 0-1 0 0,0 0 0 0 0,0 1 1 0 0,-1-1-1 0 0,1 0 1 0 0,0 0-1 0 0,0 0 1 0 0,0 0-1 0 0,-1 0 1 0 0,1 1-1 0 0,0-1 0 0 0,0 0 1 0 0,0 0-1 0 0,0 0 1 0 0,0 0-1 0 0,-1 1 1 0 0,1-1-1 0 0,0 0 1 0 0,0 0-1 0 0,8-36 1910 0 0,18-108 196 0 0,-16 96-1818 0 0,91-357 1935 0 0,-69 297-1989 0 0,22-62 167 0 0,13 3-126 0 0,-14 63-192 0 0,10-19-31 0 0,68-195 167 0 0,-68 135-208 0 0,-41 121-95 0 0,6-16 41 0 0,-5-1 91 0 0,-23 78-138 0 0,0 2-86 0 0,0 0 1 0 0,-1-1-1 0 0,1 1 0 0 0,0-1 1 0 0,0 1-1 0 0,0 0 1 0 0,0-1-1 0 0,0 1 0 0 0,0 0 1 0 0,0 0-1 0 0,0-1 1 0 0,0 0-1 0 0,1 1 0 0 0,-1 0 1 0 0,0-1-1 0 0,0 1 1 0 0,1 0-1 0 0,0 0 0 0 0,-1-1-825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10247 0 0,'3'-11'7054'0'0,"-2"10"-6723"0"0,1 0 1 0 0,-1 0 0 0 0,0 0 0 0 0,0 0 0 0 0,1 0 0 0 0,0 0 0 0 0,-2 0 0 0 0,2 1-1 0 0,0-1 1 0 0,2 0 0 0 0,19-5 651 0 0,-16 5-626 0 0,14-4-72 0 0,56-12 514 0 0,-62 16-2023 0 0,23-2 0 0 0,-28 3-88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304 104 919 0 0,'1'0'236'0'0,"-1"0"0"0"0,0 0 0 0 0,0-1 0 0 0,1 1-1 0 0,-1-1 1 0 0,0 0 0 0 0,0 1 0 0 0,0-1 0 0 0,0 1-1 0 0,0-1 1 0 0,0 1 0 0 0,0 0 0 0 0,0-1-1 0 0,0 1 1 0 0,0-1 0 0 0,0 0 0 0 0,0 1 0 0 0,0-1-1 0 0,0 1 1 0 0,-1-1 0 0 0,1 1 0 0 0,0 0 0 0 0,0-1-1 0 0,-1 1 1 0 0,1-1 0 0 0,0 1 0 0 0,-1-1-1 0 0,1 1 1 0 0,-1-1 0 0 0,1 1 0 0 0,0 0 0 0 0,-1-1-1 0 0,1 1 1 0 0,0 0 0 0 0,0-1 0 0 0,-1 1 0 0 0,1 0-1 0 0,-1 0 1 0 0,0 0 0 0 0,0 0 0 0 0,-1-1 38 0 0,1 0 0 0 0,-1 1 1 0 0,0-1-1 0 0,1 1 0 0 0,-1 0 1 0 0,0 0-1 0 0,1 0 0 0 0,-1 0 1 0 0,0 0-1 0 0,1 0 0 0 0,-1 0 1 0 0,0 0-1 0 0,-1 2 0 0 0,-5 1 171 0 0,-1 1 0 0 0,1 1 0 0 0,0 0 0 0 0,1 0 0 0 0,-1 0 0 0 0,1 1 0 0 0,-7 7 0 0 0,4-5-243 0 0,1 2 0 0 0,0 0 1 0 0,1 0-1 0 0,-12 18 0 0 0,6-6-25 0 0,-1 1 1 0 0,-1-2 0 0 0,-1 0-1 0 0,0-1 1 0 0,-41 35-1 0 0,51-50-92 0 0,7-5-83 0 0,0 0 1 0 0,0 0 0 0 0,0 0-1 0 0,0 0 1 0 0,0 0 0 0 0,0 0-1 0 0,0 0 1 0 0,0 0 0 0 0,0 0-1 0 0,0 0 1 0 0,-1 0 0 0 0,1 0-1 0 0,0 0 1 0 0,0 0 0 0 0,0 0-1 0 0,0 0 1 0 0,0 0 0 0 0,0 0-1 0 0,0 0 1 0 0,0 0 0 0 0,0 0-1 0 0,0 0 1 0 0,0 0 0 0 0,0 0-1 0 0,0-1 1 0 0,0 1 0 0 0,-1 0-1 0 0,1 0 1 0 0,0 0 0 0 0,0 0-1 0 0,0 0 1 0 0,0 0 0 0 0,0 0-1 0 0,0 0 1 0 0,0 0 0 0 0,0 0-1 0 0,0 0 1 0 0,0 0 0 0 0,0 0-1 0 0,0 0 1 0 0,0 0 0 0 0,0 0-1 0 0,0 0 1 0 0,0-1 0 0 0,0 1-1 0 0,0 0 1 0 0,0 0 0 0 0,0 0-1 0 0,0 0 1 0 0,0 0 0 0 0,0 0-1 0 0,0 0 1 0 0,0 0 0 0 0,0 0-1 0 0,0 0 1 0 0,6-14 296 0 0,-3 7-248 0 0,134-253 13 0 0,-136 258-64 0 0,7-11 0 0 0,-1 2 0 0 0,14-16 0 0 0,-19 24 0 0 0,0 1 0 0 0,0-1 0 0 0,1 1 0 0 0,-1 0 0 0 0,1 0 0 0 0,-1 0 0 0 0,1 0 0 0 0,-1 0 0 0 0,1 1 0 0 0,0 0 0 0 0,-1-1 0 0 0,2 1 0 0 0,-2 0 0 0 0,2 1 0 0 0,-2-1 0 0 0,2 0 0 0 0,2 0 0 0 0,-3 1 0 0 0,-2 1 0 0 0,1-1 0 0 0,1 1 0 0 0,-2 0 0 0 0,2-1 0 0 0,-2 1 0 0 0,1 0 0 0 0,1 0 0 0 0,-2 0 0 0 0,1 0 0 0 0,0 0 0 0 0,-1 0 0 0 0,1 1 0 0 0,0-1 0 0 0,-1 1 0 0 0,0-1 0 0 0,1 1 0 0 0,-1-1 0 0 0,2 4 0 0 0,3 5 0 0 0,-1-1 0 0 0,7 14 0 0 0,-12-20 0 0 0,21 43 32 0 0,45 69 0 0 0,-55-97-30 0 0,-1-5-13 0 0,-2 0 0 0 0,0 2 1 0 0,9 20-1 0 0,-14-31-578 0 0,-2 0-1 0 0,2 1 1 0 0,4 7 0 0 0,-2-5-677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14 7023 0 0,'-5'-6'611'0'0,"-3"-1"7708"0"0,8 15-7681 0 0,0-6-535 0 0,0 0-1 0 0,0-1 1 0 0,1 1-1 0 0,-1-1 0 0 0,1 1 1 0 0,0-1-1 0 0,-1 1 1 0 0,0-1-1 0 0,1 1 1 0 0,0-1-1 0 0,0 0 1 0 0,0 1-1 0 0,0-1 1 0 0,0 0-1 0 0,0 0 0 0 0,0 0 1 0 0,1 1-1 0 0,-2-2 1 0 0,2 1-1 0 0,1 2 1 0 0,5 1 88 0 0,-1 0 0 0 0,15 6 1 0 0,-10-5-30 0 0,1 0-81 0 0,1 2-1 0 0,-1 0 1 0 0,0 1-1 0 0,-1 1 1 0 0,1-1 0 0 0,16 18-1 0 0,-21-17-38 0 0,-2 0-1 0 0,0-1 1 0 0,0 2-1 0 0,0 0 0 0 0,-1 0 1 0 0,0 0-1 0 0,-1 0 1 0 0,-1 0-1 0 0,1 1 1 0 0,2 13-1 0 0,-1 3 46 0 0,-2 1-1 0 0,1 53 1 0 0,-5-65-59 0 0,0-1-1 0 0,0 1 0 0 0,-2-1 1 0 0,0 0-1 0 0,-1 0 1 0 0,-10 28-1 0 0,8-34-16 0 0,1 0 0 0 0,0-1 0 0 0,-1 1 0 0 0,0-1 0 0 0,-1 0 0 0 0,1 0 0 0 0,-13 9-1 0 0,4-3 31 0 0,-2 6 14 0 0,11-14-21 0 0,0 1 1 0 0,0 0-1 0 0,-9 5 0 0 0,-1-3-756 0 0,16-8 670 0 0,-1-1 0 0 0,0 0 0 0 0,1 0 0 0 0,-1 0 1 0 0,1 0-1 0 0,0 0 0 0 0,-1 1 0 0 0,0-1 0 0 0,0 0 0 0 0,1 0 1 0 0,-1 0-1 0 0,0 0 0 0 0,1 0 0 0 0,0 0 0 0 0,-1 0 0 0 0,0 0 0 0 0,0 0 1 0 0,1 0-1 0 0,-1 0 0 0 0,0 0 0 0 0,1-1 0 0 0,0 1 0 0 0,-2 0 1 0 0,1-2-1465 0 0,2-1-386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8 1375 0 0,'-9'7'8708'0'0,"9"-8"-8505"0"0,-1 1 0 0 0,1-1 1 0 0,0 1-1 0 0,0 0 0 0 0,0 0 1 0 0,0-1-1 0 0,-1 1 0 0 0,1-1 1 0 0,0 1-1 0 0,0 0 0 0 0,0-1 1 0 0,0 1-1 0 0,0-1 0 0 0,0 1 1 0 0,0-1-1 0 0,1 1 0 0 0,-1 0 1 0 0,0 0-1 0 0,0-1 0 0 0,0 1 1 0 0,0-1-1 0 0,1 0 0 0 0,-1 1-150 0 0,0 0 0 0 0,0 0 0 0 0,0 0 0 0 0,0-1-1 0 0,0 1 1 0 0,0 0 0 0 0,0 0 0 0 0,0 0 0 0 0,0-1 0 0 0,0 1-1 0 0,0 0 1 0 0,0 0 0 0 0,0 0 0 0 0,0 0 0 0 0,0 0-1 0 0,0 0 1 0 0,0 0 0 0 0,0 0 0 0 0,0-1 0 0 0,0 1 0 0 0,0 0-1 0 0,0 0 1 0 0,0 0 0 0 0,1 0 0 0 0,-1 0 0 0 0,0-1 0 0 0,0 1-1 0 0,0 0 1 0 0,0 0 0 0 0,0 0 0 0 0,0 0 0 0 0,0 0-1 0 0,0 0 1 0 0,0 0 0 0 0,0-1 0 0 0,0 1 0 0 0,1 0 0 0 0,-1 0-1 0 0,0 0 1 0 0,0 0 0 0 0,0 0 0 0 0,1 0 0 0 0,-1 0 0 0 0,0 0-1 0 0,0 0 1 0 0,0 0 0 0 0,1 0 0 0 0,-1 0 0 0 0,6 9 1027 0 0,5 22-813 0 0,-10-26-141 0 0,4 6-61 0 0,1 0 1 0 0,0 1-1 0 0,1-1 1 0 0,0 0-1 0 0,1-1 1 0 0,8 10-1 0 0,7 10-5 0 0,6 3 71 0 0,-24-27-124 0 0,1 1 0 0 0,0 0 0 0 0,0 0 0 0 0,-1 1 1 0 0,0-1-1 0 0,-1 1 0 0 0,5 12 0 0 0,-4-4 27 0 0,0 0 1 0 0,-2 0-1 0 0,3 27 0 0 0,-3 50 323 0 0,-5-79-305 0 0,1-1 0 0 0,-2 1 0 0 0,1-2 0 0 0,-2 2 0 0 0,-6 15 0 0 0,2-9 1 0 0,1-3-34 0 0,0-1 0 0 0,-2 0 1 0 0,0 0-1 0 0,0-1 0 0 0,-14 16 0 0 0,16-22-17 0 0,-4 8 7 0 0,8-12-4 0 0,0-1 0 0 0,0 1 0 0 0,-1-1 0 0 0,1 0 0 0 0,0 0 0 0 0,-1 0 0 0 0,-1 0 0 0 0,1 0 0 0 0,0-1 0 0 0,-6 4 0 0 0,9-7-25 0 0,1 0 0 0 0,0 0 0 0 0,0 0 0 0 0,0 0 0 0 0,0 0 0 0 0,0 0 0 0 0,0 0 0 0 0,0 0 0 0 0,0 0 0 0 0,0 0 0 0 0,0 0 0 0 0,-1 0 0 0 0,1 0 0 0 0,0 0 0 0 0,0 0 0 0 0,0 0 0 0 0,0 0-1 0 0,0 0 1 0 0,0 0 0 0 0,-1 1 0 0 0,1-1 0 0 0,0 0 0 0 0,0 0 0 0 0,0 0 0 0 0,0 0 0 0 0,0 0 0 0 0,0 0 0 0 0,0-1 0 0 0,0 1 0 0 0,0 0 0 0 0,0 0 0 0 0,0 0 0 0 0,0 0 0 0 0,0 0 0 0 0,0 0 0 0 0,0 0 0 0 0,0 0 0 0 0,-1 0 0 0 0,1 0 0 0 0,0 0 0 0 0,0 0-1 0 0,0 0 1 0 0,0 0 0 0 0,0 0 0 0 0,0 0 0 0 0,0 0 0 0 0,0 0 0 0 0,0 0 0 0 0,0 0 0 0 0,0 0 0 0 0,0 0 0 0 0,-1 0 0 0 0,1 0 0 0 0,0-1 0 0 0,0 1 0 0 0,0 0 0 0 0,0 0 0 0 0,0 0 0 0 0,0 0 0 0 0,0 0 0 0 0,0 0 0 0 0,0-1 0 0 0,0 1 0 0 0,0 0 0 0 0,0 0 0 0 0,0 0-1 0 0,0 0 1 0 0,1 0 0 0 0,-1-1 0 0 0,3-8-3817 0 0,-2 7 2768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2759 0 0,'3'-3'10960'0'0,"9"-11"-7834"0"0,-9 12-2921 0 0,-2 0 0 0 0,1 0 0 0 0,0 0 0 0 0,0 0 0 0 0,0 2 0 0 0,0-2 0 0 0,1 0 0 0 0,-2 1 0 0 0,2 1 0 0 0,-1-1 0 0 0,1-1 0 0 0,0 2 0 0 0,-1-1 0 0 0,4 0 0 0 0,4 0 84 0 0,-1 0 0 0 0,17 1-1 0 0,-1 0-203 0 0,3-1-41 0 0,0 2 0 0 0,36 4-1 0 0,-45-2-40 0 0,-1 1 0 0 0,1 0-1 0 0,-1 2 1 0 0,22 8-1 0 0,-19-4 11 0 0,0 1 0 0 0,-1 0 0 0 0,0 2-1 0 0,26 22 1 0 0,-27-18 9 0 0,-1 0-1 0 0,0 0 0 0 0,-2 2 1 0 0,0 0-1 0 0,17 27 0 0 0,-22-30-2 0 0,21 24-1 0 0,4 5 9 0 0,-30-36-21 0 0,-1 0 0 0 0,0 0-1 0 0,0 1 1 0 0,-1 0 0 0 0,-1 0 0 0 0,0 0-1 0 0,0 0 1 0 0,-1 0 0 0 0,0 1 0 0 0,0-1-1 0 0,-1 1 1 0 0,-1 12 0 0 0,0-16 18 0 0,0 0 0 0 0,0-1 1 0 0,0 1-1 0 0,-1-1 0 0 0,0 1 0 0 0,-1 0 1 0 0,1-1-1 0 0,-2 0 0 0 0,1 0 1 0 0,-1 0-1 0 0,1 0 0 0 0,-2 0 0 0 0,1 0 1 0 0,0 0-1 0 0,-1-1 0 0 0,0 0 0 0 0,0 0 1 0 0,-1 0-1 0 0,-7 6 0 0 0,-84 60 1050 0 0,89-67-1008 0 0,-5 4 27 0 0,-17 8 0 0 0,2-2-31 0 0,15-8 34 0 0,0 0 0 0 0,0-1-1 0 0,-1 0 1 0 0,-19 4 0 0 0,-25 7 68 0 0,-40 9 51 0 0,81-22-183 0 0,-2 0 1 0 0,0-2 0 0 0,-28 0-1 0 0,4-6 10 0 0,32 3-366 0 0,1 0 0 0 0,-1 1 0 0 0,-1 0 1 0 0,1 1-1 0 0,-10 1 0 0 0,12 0-695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656 0 3567 0 0,'0'1'174'0'0,"0"-1"-1"0"0,0 0 0 0 0,-1 0 1 0 0,1 1-1 0 0,-1-1 0 0 0,1 0 0 0 0,0 0 1 0 0,0 1-1 0 0,0-1 0 0 0,0 0 1 0 0,-1 0-1 0 0,1 0 0 0 0,-1 0 1 0 0,1 0-1 0 0,-1 0 0 0 0,1 0 0 0 0,0 0 1 0 0,-1 0-1 0 0,1 0 0 0 0,-1 0 1 0 0,1 0-1 0 0,0 0 0 0 0,0 0 0 0 0,-1 0 1 0 0,1 0-1 0 0,0 0 0 0 0,-1 0 1 0 0,1 0-1 0 0,-1-1 0 0 0,1 1 0 0 0,-1 0 1 0 0,-1-2 2314 0 0,-15 3 1851 0 0,-8 3-2057 0 0,-17 4-853 0 0,29-6-1011 0 0,-24 7 0 0 0,25-5-152 0 0,0-1-1 0 0,-1 0 1 0 0,0-1 0 0 0,-17 2-1 0 0,17-4-170 0 0,0 1 0 0 0,-1 1 0 0 0,2 0 1 0 0,-2 1-1 0 0,2 0 0 0 0,-2 2 0 0 0,2-1 0 0 0,-20 10 0 0 0,24-9-92 0 0,4-3 2 0 0,2-1 0 0 0,-2 1 0 0 0,1 0 0 0 0,1-1 0 0 0,-2 2 0 0 0,2 0 0 0 0,-1-1 0 0 0,1 1 0 0 0,-5 3 0 0 0,7-4-4 0 0,0 0 0 0 0,0-1 0 0 0,0 1 0 0 0,0 0 0 0 0,0-1 0 0 0,0 1 0 0 0,0 1 0 0 0,1-2 0 0 0,-1 1 0 0 0,1 0 0 0 0,-1-1 0 0 0,1 3 0 0 0,3 8-3 0 0,-3 3-2 0 0,6 73-56 0 0,-6-46 60 0 0,-1 31 0 0 0,-1-53 0 0 0,1 1 0 0 0,3 23 0 0 0,-3-41 23 0 0,0-1 0 0 0,0 1 0 0 0,0-1-1 0 0,0 0 1 0 0,0 0 0 0 0,0 1 0 0 0,0-1 0 0 0,0 1 0 0 0,-1 0-1 0 0,1-2 1 0 0,-3 6 0 0 0,2-5-9 0 0,1-2 0 0 0,-1 1 0 0 0,0 0 0 0 0,0 0 0 0 0,0 0 0 0 0,0 0 0 0 0,1 0-1 0 0,-1-1 1 0 0,-1 1 0 0 0,1 0 0 0 0,0 0 0 0 0,0-1 0 0 0,0 1 0 0 0,0 0 0 0 0,-1-1 0 0 0,1 0 0 0 0,0 0 0 0 0,0 0 0 0 0,-1 0-1 0 0,1 1 1 0 0,0-1 0 0 0,0 0 0 0 0,-3 0 0 0 0,-32 0 538 0 0,-1 2 0 0 0,-50 10 0 0 0,32-1-801 0 0,38-3-3100 0 0,12-6 1683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37 1375 0 0,'7'-4'1606'0'0,"0"0"-1"0"0,0-1 0 0 0,-1 1 0 0 0,9-9 0 0 0,-15 13-1496 0 0,0 0 1 0 0,0 0 0 0 0,0 0 0 0 0,0 0 0 0 0,0 0-1 0 0,0 0 1 0 0,1 0 0 0 0,-1-1 0 0 0,0 1-1 0 0,0 0 1 0 0,0 0 0 0 0,0 0 0 0 0,0 0 0 0 0,0 0-1 0 0,1 0 1 0 0,-1-1 0 0 0,0 1 0 0 0,0 0-1 0 0,0 0 1 0 0,0 0 0 0 0,0 0 0 0 0,0-1 0 0 0,0 1-1 0 0,0 0 1 0 0,0 0 0 0 0,0 0 0 0 0,0 0-1 0 0,0 0 1 0 0,0 0 0 0 0,0 0 0 0 0,0 0 0 0 0,0 0-1 0 0,0 0 1 0 0,0-1 0 0 0,0 1 0 0 0,0 0 0 0 0,0 0-1 0 0,0 0 1 0 0,0 0 0 0 0,0-1 0 0 0,0 1-1 0 0,0 0 1 0 0,-1 0 0 0 0,1 0 0 0 0,0-1 0 0 0,-8 1 2569 0 0,5 0-2345 0 0,-1 1 0 0 0,1-1 0 0 0,0 1 0 0 0,0 0 0 0 0,-3 1 0 0 0,4 0-277 0 0,-1-1 0 0 0,1 0 1 0 0,0 1-1 0 0,0 0 0 0 0,1-1 1 0 0,-2 2-1 0 0,1-1 0 0 0,1-1 1 0 0,-1 2-1 0 0,0-2 0 0 0,2 2 1 0 0,-2-1-1 0 0,0 1 0 0 0,0 3 1 0 0,2-4-36 0 0,-1-1 1 0 0,1 0-1 0 0,0 1 1 0 0,-1-1 0 0 0,1 0-1 0 0,0 1 1 0 0,0-1 0 0 0,0 0-1 0 0,0 0 1 0 0,1 1 0 0 0,-1 0-1 0 0,0-1 1 0 0,1 0-1 0 0,-1 0 1 0 0,1 1 0 0 0,-1-1-1 0 0,0 0 1 0 0,1 0 0 0 0,0 1-1 0 0,0-1 1 0 0,-1-1-1 0 0,1 2 1 0 0,0-1 0 0 0,0 0-1 0 0,0 0 1 0 0,0 0 0 0 0,0-1-1 0 0,0 1 1 0 0,0 0 0 0 0,3 1-1 0 0,32 16-22 0 0,-11-5 0 0 0,-23-12 2 0 0,0 0 0 0 0,-1-1 0 0 0,0 0 0 0 0,1 1 0 0 0,-1 1 0 0 0,1-1 0 0 0,-2 0 0 0 0,2-1 0 0 0,-1 1 0 0 0,1 1 0 0 0,-2-1 0 0 0,1 0 0 0 0,0 0 0 0 0,0 1 0 0 0,0 0 0 0 0,0-2 0 0 0,-1 2 0 0 0,0 0 0 0 0,1-1 0 0 0,0 0 0 0 0,-1 1 0 0 0,1 0 0 0 0,-1-1 0 0 0,0 1 0 0 0,1 0 0 0 0,-1-1 0 0 0,0 0 0 0 0,0 1 0 0 0,-1 1 0 0 0,-1 3 15 0 0,1 0 0 0 0,-1 0-1 0 0,-1 0 1 0 0,1-1-1 0 0,-1 1 1 0 0,-4 6-1 0 0,3-6-2 0 0,0-1-1 0 0,2 1 1 0 0,-1 0 0 0 0,-2 7-1 0 0,1-6 124 0 0,1-10 159 0 0,2 3-413 0 0,1-1-1 0 0,-1 0 0 0 0,1 0 0 0 0,-1 1 1 0 0,1 0-1 0 0,0-1 0 0 0,-1 0 0 0 0,1 0 0 0 0,0 0 1 0 0,0 0-1 0 0,0 1 0 0 0,0-1 0 0 0,0 0 1 0 0,0 0-1 0 0,0 1 0 0 0,0-1 0 0 0,0-1 1 0 0,2-1-1753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49 9295 0 0,'-3'-25'3222'0'0,"2"23"-2945"0"0,1 0 0 0 0,0 1 1 0 0,0-1-1 0 0,-1 0 1 0 0,0 0-1 0 0,0 1 1 0 0,0-1-1 0 0,0 0 0 0 0,1 2 1 0 0,-1-2-1 0 0,0 0 1 0 0,-3-1-1 0 0,4 3-199 0 0,0 0 0 0 0,-1-1 1 0 0,0 1-1 0 0,0 0 0 0 0,0 0 0 0 0,1 0 0 0 0,-1 0 0 0 0,1 0 0 0 0,-1 0 0 0 0,0 0 0 0 0,1 0 1 0 0,-1 1-1 0 0,0-1 0 0 0,0 0 0 0 0,1 0 0 0 0,0 1 0 0 0,-1-1 0 0 0,0 0 0 0 0,0 1 0 0 0,1-1 1 0 0,-1 0-1 0 0,0 0 0 0 0,1 1 0 0 0,0-1 0 0 0,0 1 0 0 0,-2 0 0 0 0,-14 16 344 0 0,14-16-317 0 0,-5 8-44 0 0,0-1 1 0 0,0 1-1 0 0,2-1 0 0 0,-6 11 0 0 0,9-16-48 0 0,0-1-1 0 0,1 2 1 0 0,0-2-1 0 0,-1 2 1 0 0,1-2-1 0 0,1 2 1 0 0,-1-2-1 0 0,1 1 1 0 0,-1 1-1 0 0,1-1 1 0 0,-1 0 0 0 0,1 0-1 0 0,0 0 1 0 0,1 1-1 0 0,-1-2 1 0 0,1 2-1 0 0,-1-1 1 0 0,2 4-1 0 0,-2-6-12 0 0,1 0 0 0 0,-1 0 0 0 0,1 1 0 0 0,0-1 0 0 0,0 0 0 0 0,-1 0 0 0 0,0 0 0 0 0,1 1 0 0 0,0-1 0 0 0,1-1 0 0 0,-1 1 0 0 0,-1 0 0 0 0,1 0 0 0 0,1 0 0 0 0,-1 0 0 0 0,0-1 0 0 0,0 1 0 0 0,0 0 0 0 0,1 0 0 0 0,-1-1 0 0 0,0 1 0 0 0,0-1 0 0 0,1 1 0 0 0,-1-1 0 0 0,0 0 0 0 0,1 1 0 0 0,-1-1 0 0 0,0 0 0 0 0,1 0 0 0 0,-1 0 0 0 0,1 0 0 0 0,-1-1 0 0 0,0 1 0 0 0,1 0 0 0 0,-1-1 0 0 0,0 1 0 0 0,1-1 0 0 0,-1 1 0 0 0,1-1 0 0 0,0-1 0 0 0,2 0 0 0 0,0 0 0 0 0,-1 0 0 0 0,0-1 0 0 0,0 1 0 0 0,0-1 0 0 0,0 1 0 0 0,0-2 0 0 0,-1 1 0 0 0,1 0 0 0 0,-1 0 0 0 0,0-1 0 0 0,4-6 0 0 0,-4 6 0 0 0,2-5 0 0 0,-1 1 0 0 0,1-1 0 0 0,-2 1 0 0 0,1-1 0 0 0,-2 0 0 0 0,3-12 0 0 0,-5 30 0 0 0,1 2 0 0 0,0 2 0 0 0,2 16 0 0 0,17 152 0 0 0,-18-157-18 0 0,-5 47 0 0 0,3-60 13 0 0,-1 1 0 0 0,-1-1 0 0 0,1 0 0 0 0,-2 0-1 0 0,0 0 1 0 0,-6 12 0 0 0,9-21 5 0 0,0 0 0 0 0,0 0 0 0 0,-1 0-1 0 0,1 0 1 0 0,0-1 0 0 0,-1 1 0 0 0,0-1 0 0 0,1 0-1 0 0,-1 1 1 0 0,0 0 0 0 0,1-1 0 0 0,-1 0 0 0 0,0 0 0 0 0,0 0-1 0 0,0 0 1 0 0,0 0 0 0 0,0 0 0 0 0,-4 0 0 0 0,4-1 0 0 0,1 0 1 0 0,0 0-1 0 0,-1 0 1 0 0,1 0 0 0 0,-1 0-1 0 0,1 0 1 0 0,-1-1 0 0 0,1 1-1 0 0,-1 0 1 0 0,1 0 0 0 0,0 0-1 0 0,-1-1 1 0 0,1 0-1 0 0,-1 0 1 0 0,2 1 0 0 0,-2-1-1 0 0,1 0 1 0 0,-1 1 0 0 0,2-2-1 0 0,-1 1 1 0 0,0 0-1 0 0,-1 0 1 0 0,1 0 0 0 0,0 0-1 0 0,1 0 1 0 0,-1-1 0 0 0,0 1-1 0 0,-1-3 1 0 0,1 1 27 0 0,0-1 1 0 0,-1 1 0 0 0,1 0-1 0 0,0-1 1 0 0,1 0-1 0 0,-1 1 1 0 0,1-1-1 0 0,-1 0 1 0 0,1 1-1 0 0,0 0 1 0 0,0-2-1 0 0,1 2 1 0 0,-1-1 0 0 0,1 0-1 0 0,-1 1 1 0 0,1 0-1 0 0,1-1 1 0 0,-1 0-1 0 0,4-5 1 0 0,2-5 7 0 0,1 2-1 0 0,0 0 1 0 0,17-19 0 0 0,-11 15-147 0 0,9-14-4589 0 0,-17 23-978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4143 0 0,'2'-7'9'0'0,"-2"6"597"0"0,0-1 1 0 0,0 0-1 0 0,1 1 1 0 0,-1-1 0 0 0,0 1-1 0 0,0-1 1 0 0,1 1-1 0 0,-1-1 1 0 0,1 1-1 0 0,0-1 1 0 0,0 1-1 0 0,0 0 1 0 0,1-3-1 0 0,-1 5-428 0 0,-1-1-1 0 0,1 1 0 0 0,-1 0 1 0 0,1 0-1 0 0,-1 0 0 0 0,0 0 0 0 0,0-1 1 0 0,0 0-1 0 0,1 1 0 0 0,-1 0 1 0 0,0 0-1 0 0,0 1 0 0 0,1-1-8 0 0,33 98 537 0 0,-34-97-706 0 0,1 2 0 0 0,-1-1 0 0 0,1-1 0 0 0,-1 2 0 0 0,1-1 0 0 0,-1 1 0 0 0,-1 2 0 0 0,1-5 0 0 0,0 1 0 0 0,0-1 0 0 0,0 0 0 0 0,0-1 0 0 0,0 1 0 0 0,-1 0 0 0 0,1 0 0 0 0,0 0 0 0 0,-1 0 0 0 0,1 0 0 0 0,0 0 0 0 0,0 0 0 0 0,-1 0 0 0 0,1 0 0 0 0,-1-1 0 0 0,0 0 0 0 0,1 1 0 0 0,-1 0 0 0 0,0 0 0 0 0,1 0 0 0 0,-1-1 0 0 0,0 1 0 0 0,0 0 0 0 0,0-1 0 0 0,0 0 0 0 0,0 1 0 0 0,0-1 6 0 0,1 0-1 0 0,-1 0 1 0 0,0 0-1 0 0,1-1 1 0 0,-1 1-1 0 0,1 0 1 0 0,-1 0-1 0 0,1 0 1 0 0,0 0 0 0 0,-1 0-1 0 0,1-1 1 0 0,-1 1-1 0 0,1 0 1 0 0,0-1-1 0 0,-1 1 1 0 0,1-1-1 0 0,-1 1 1 0 0,1-1-1 0 0,0 1 1 0 0,-1-1-1 0 0,1 1 1 0 0,0-1-1 0 0,0 1 1 0 0,0 0-1 0 0,0-1 1 0 0,0 1 0 0 0,0-1-1 0 0,-1 1 1 0 0,1-1-1 0 0,0 0 1 0 0,0 1-1 0 0,0-1 1 0 0,0 1-1 0 0,-2-21 391 0 0,3 14-320 0 0,0-1 0 0 0,0 1-1 0 0,0-1 1 0 0,2 1 0 0 0,-1 0-1 0 0,1 0 1 0 0,-1 0 0 0 0,2 0 0 0 0,-1 0-1 0 0,1 1 1 0 0,0-1 0 0 0,1 2-1 0 0,-1-1 1 0 0,1 0 0 0 0,0 0-1 0 0,1 1 1 0 0,10-9 0 0 0,-16 14-52 0 0,1 0 1 0 0,0-1-1 0 0,0 1 1 0 0,0 0-1 0 0,0-1 1 0 0,-1 1-1 0 0,1 0 1 0 0,0 0-1 0 0,0 0 1 0 0,0 0-1 0 0,0-1 1 0 0,-1 1-1 0 0,1 1 1 0 0,0-1-1 0 0,0 0 1 0 0,1 0-1 0 0,-2 0 0 0 0,1 1 1 0 0,0-1-1 0 0,1 1 1 0 0,18 9 777 0 0,-6-2-418 0 0,-10-6-346 0 0,0-1 1 0 0,1 1-1 0 0,-1 1 1 0 0,-1-2-1 0 0,1 2 0 0 0,0-1 1 0 0,-1 1-1 0 0,5 4 1 0 0,-8-6-31 0 0,2 0 0 0 0,-1 1 0 0 0,1 0 0 0 0,-2 0 1 0 0,1 0-1 0 0,1-1 0 0 0,-1 1 0 0 0,0 1 0 0 0,-1-2 1 0 0,0 2-1 0 0,1-2 0 0 0,-1 2 0 0 0,1-1 0 0 0,-1 0 0 0 0,0 0 1 0 0,0 0-1 0 0,0 0 0 0 0,0 5 0 0 0,-3 12 11 0 0,1-11-116 0 0,1-1 0 0 0,0 1 0 0 0,1-1 0 0 0,0 1-1 0 0,0 0 1 0 0,0 0 0 0 0,3 11 0 0 0,1-9-1452 0 0,0-6-3053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97 1839 0 0,'-2'0'47'0'0,"-16"4"13625"0"0,42-5-11415 0 0,-3 5-1634 0 0,26 0 0 0 0,-39-4-511 0 0,0 0 0 0 0,0-1-1 0 0,1 0 1 0 0,-2 0 0 0 0,2 0 0 0 0,10-5-1 0 0,4-3-16 0 0,1 2 0 0 0,1 0-1 0 0,-1 2 1 0 0,27-3 0 0 0,14 3-58 0 0,125-24 0 0 0,-159 23 92 0 0,1 2 0 0 0,60-1-1 0 0,-57 4-86 0 0,-12-1-20 0 0,6 1 191 0 0,37 2-1 0 0,-58 0-195 0 0,2-1 1 0 0,-2 0-1 0 0,0-1 1 0 0,1 0-1 0 0,-1 0 1 0 0,11-3 0 0 0,-15 3-328 0 0,-1 0 1 0 0,0 0-1 0 0,0 1 1 0 0,0 0-1 0 0,1 0 1 0 0,-1 0-1 0 0,4 0 1 0 0,-6 1-853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3679 0 0,'1'-5'74'0'0,"1"-7"1462"0"0,-1 4 3049 0 0,0 15-126 0 0,1 15-2362 0 0,3 98 1510 0 0,0 18-2893 0 0,-10 40 56 0 0,-1 151-316 0 0,4-191-342 0 0,1 8 147 0 0,1-109-204 0 0,3 34-138 0 0,-1-65-575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 5063 0 0,'-6'-5'6930'0'0,"3"15"698"0"0,3-6-9290 0 0,-6 59 2886 0 0,3 125 0 0 0,3-175-1640 0 0,3 24 839 0 0,-3-35-1217 0 0,0 0 0 0 0,0 0 0 0 0,1 1 0 0 0,0-1 0 0 0,0 0 0 0 0,0 0 0 0 0,1 3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7655 0 0,'4'-6'2155'0'0,"2"-1"1041"0"0,-5 7-3100 0 0,0 0 0 0 0,0 0-1 0 0,-1 1 1 0 0,0-1 0 0 0,1 0-1 0 0,-1 0 1 0 0,1 0 0 0 0,0 1-1 0 0,-1-1 1 0 0,1 0 0 0 0,0 0-1 0 0,-1 1 1 0 0,0-1-1 0 0,0 0 1 0 0,1 0 0 0 0,-1 0-1 0 0,1 1 1 0 0,-1-1 0 0 0,1 2-1 0 0,13 11 743 0 0,1-2 1 0 0,0 0-1 0 0,1 0 0 0 0,0-1 0 0 0,24 10 1 0 0,-11-9-553 0 0,2-1 1 0 0,30 6-1 0 0,22 7 111 0 0,-68-18-327 0 0,0 0 0 0 0,-1 2 1 0 0,21 12-1 0 0,8 8 46 0 0,54 33-73 0 0,-76-48-45 0 0,0-1 0 0 0,41 12 0 0 0,-2-3 40 0 0,88 40 0 0 0,-24 5 201 0 0,22 11-63 0 0,-112-58-131 0 0,0 2 0 0 0,50 39 0 0 0,-80-55-44 0 0,15 7 36 0 0,-1-1 0 0 0,1 1 0 0 0,0-2 0 0 0,25 8 0 0 0,26 11 140 0 0,-56-22-181 0 0,-10-4-25 0 0,1 0 0 0 0,-1 0 0 0 0,1 1 0 0 0,-1-1-1 0 0,1 1 1 0 0,-1-1 0 0 0,7 8 0 0 0,-9-5-1864 0 0,-3-3-86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1 358 2759 0 0,'8'0'2829'0'0,"0"-1"0"0"0,0 0 0 0 0,9-2-1 0 0,43-16 805 0 0,-10 3-2322 0 0,144-28 205 0 0,-141 30-1189 0 0,92-34 0 0 0,-7 1-152 0 0,180-35 229 0 0,-169 41-393 0 0,-128 36 80 0 0,39-2-1 0 0,-27 7-90 0 0,-24 0 0 0 0,0 0 0 0 0,10 0 0 0 0,-2-4-10 0 0,26-6 0 0 0,-29 6-9 0 0,-1 0 0 0 0,1 1 0 0 0,16-1 0 0 0,-23 4-1514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 2759 0 0,'2'-2'6330'0'0,"4"-3"-2660"0"0,-1 1-3093 0 0,0 0-1 0 0,1-1 1 0 0,0 2-1 0 0,0 0 0 0 0,0 0 1 0 0,0 1-1 0 0,10-5 1 0 0,-6 3-171 0 0,18-8 0 0 0,-22 8-239 0 0,-1 1 1 0 0,0 1-1 0 0,9-4 0 0 0,-11 6-140 0 0,-1-1 1 0 0,1 0-1 0 0,-1 1 1 0 0,1 0-1 0 0,-1 0 1 0 0,2 0-1 0 0,-2 0 1 0 0,1 0-1 0 0,-1 0 0 0 0,5 2 1 0 0,-3-1-23 0 0,0 0 0 0 0,0 0-1 0 0,1 0 1 0 0,0-1 0 0 0,-1 0 0 0 0,0 1 0 0 0,0-2 0 0 0,1 1 0 0 0,-1-1-1 0 0,8-1 1 0 0,-10 2-328 0 0,-1 0 0 0 0,-1-1 0 0 0,1 1 0 0 0,1 0 0 0 0,-1-1-1 0 0,0 1 1 0 0,0 0 0 0 0,0 0 0 0 0,0 0 0 0 0,0 0 0 0 0,0 0 0 0 0,0 0-1 0 0,0 1 1 0 0,1-1 0 0 0,-1 0 0 0 0,1 1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2085 1375 0 0,'3'-10'1787'0'0,"-3"7"-803"0"0,1 0-1 0 0,0 1 1 0 0,0-2 0 0 0,-1 2-1 0 0,1-7 1 0 0,0-4-254 0 0,12-44 740 0 0,3 0 0 0 0,37-89 1 0 0,-5 21-458 0 0,32-75 136 0 0,-59 154-928 0 0,3 2 0 0 0,34-54 0 0 0,18-16 38 0 0,-55 79-189 0 0,23-52 0 0 0,6-43 17 0 0,13-27 34 0 0,30-28 49 0 0,-16 34 46 0 0,-55 107-85 0 0,2 1 0 0 0,34-49-1 0 0,-25 49 180 0 0,57-59 0 0 0,-82 95-247 0 0,0-1-1 0 0,0 0 1 0 0,-1-1-1 0 0,0 0 1 0 0,-1 1-1 0 0,0-2 1 0 0,7-14-1 0 0,-18 56 399 0 0,-1-2-3818 0 0,5-23 1797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439 94 5063 0 0,'0'-1'651'0'0,"0"-2"0"0"0,0 0 0 0 0,0 1-1 0 0,-1 0 1 0 0,1 0 0 0 0,-1-1-1 0 0,-1-1 1 0 0,2 3-576 0 0,0 1 0 0 0,-1-1 0 0 0,1 1 1 0 0,0 0-1 0 0,0 0 0 0 0,0 0 0 0 0,0-1 0 0 0,0 1 0 0 0,-1-1 0 0 0,1 1 0 0 0,0 0 0 0 0,-1-1 0 0 0,1 1 0 0 0,-1 0 0 0 0,1 0 1 0 0,-1-1-1 0 0,1 1 0 0 0,-1 0 0 0 0,1 0 0 0 0,-1 0 0 0 0,1-1 0 0 0,0 1 0 0 0,0 0 0 0 0,-1 0 0 0 0,1 0 0 0 0,-1 0 0 0 0,1 0 0 0 0,-1 0 1 0 0,1 0-1 0 0,-1 0 0 0 0,1 0 0 0 0,-1 0 0 0 0,1 1 0 0 0,0-1 0 0 0,0 0 0 0 0,-1 0 0 0 0,1 0 0 0 0,-1 0 0 0 0,1 1 0 0 0,0-1 1 0 0,-1 0-1 0 0,1 1 0 0 0,-1-1 0 0 0,1 0 0 0 0,0 1 0 0 0,-1-1 0 0 0,1 0 0 0 0,0 1 0 0 0,0-1 0 0 0,-12 9 455 0 0,1-1 0 0 0,-2 0 1 0 0,2-2-1 0 0,-2 1 0 0 0,0-1 0 0 0,-16 5 0 0 0,-84 20 819 0 0,108-29-1274 0 0,-24 6 123 0 0,2 1 0 0 0,-36 18 1 0 0,43-16 83 0 0,-33 20 0 0 0,49-28-259 0 0,3-4 17 0 0,4-7-19 0 0,-3 8-23 0 0,3-6 2 0 0,-1 1 0 0 0,2 0 0 0 0,0 1 0 0 0,-1-1 0 0 0,1 0 0 0 0,7-6 0 0 0,6-6 0 0 0,1-2 0 0 0,2 2 0 0 0,31-25 0 0 0,-25 25 0 0 0,0 2 0 0 0,1-1 0 0 0,33-11 0 0 0,-42 18 0 0 0,-6 4-19 0 0,17-6 0 0 0,-25 10 17 0 0,0 1-1 0 0,-1-1 0 0 0,1 0 1 0 0,-1 1-1 0 0,1-1 1 0 0,0 1-1 0 0,-1 0 0 0 0,1 0 1 0 0,5 2-1 0 0,-8-2 3 0 0,-1 1 0 0 0,1-1 0 0 0,0 0 0 0 0,-1 0 0 0 0,1 1 0 0 0,0-1 0 0 0,0 1 0 0 0,-1-1 0 0 0,1 1 0 0 0,-1 0-1 0 0,0-1 1 0 0,1 1 0 0 0,-1-1 0 0 0,1 1 0 0 0,-1 0 0 0 0,1-1 0 0 0,-1 1 0 0 0,0 0 0 0 0,1 0 0 0 0,-1-1 0 0 0,0 1 0 0 0,0 0 0 0 0,0 0 0 0 0,1 1 0 0 0,-1 21 13 0 0,0-19 2 0 0,-2 86 847 0 0,1 50 169 0 0,2-119-931 0 0,7 100 223 0 0,-4-91-272 0 0,14 58 0 0 0,-11-70 451 0 0,-1-11-1554 0 0,-5-6 651 0 0,-1-1 0 0 0,1 0-1 0 0,0 1 1 0 0,-1-1 0 0 0,1 0 0 0 0,0 0-1 0 0,-1 0 1 0 0,0 1 0 0 0,1-1 0 0 0,-1 0-1 0 0,1 0 1 0 0,0 0 0 0 0,-1 0 0 0 0,2 0-1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927 73 1839 0 0,'-8'0'3398'0'0,"-1"0"-1"0"0,-12-5 0 0 0,-7 0-302 0 0,-29-3-290 0 0,-8-1-1691 0 0,31 7-562 0 0,1 1 1 0 0,-66 7 0 0 0,52 1-125 0 0,-55 0 0 0 0,45-4-324 0 0,0 2 0 0 0,0 2 0 0 0,-87 24 0 0 0,138-30-104 0 0,1 0 0 0 0,-1 2 0 0 0,0-2 0 0 0,1 2 0 0 0,0-1 0 0 0,-1 1 0 0 0,1 0 0 0 0,1 1 0 0 0,-1-1 0 0 0,0 0 0 0 0,1 2 0 0 0,0-2 0 0 0,-1 1 0 0 0,-5 9 0 0 0,8-9-5 0 0,-1 1-1 0 0,2-1 1 0 0,-1 1-1 0 0,0 0 1 0 0,2 0 0 0 0,-2-1-1 0 0,1 1 1 0 0,1 0-1 0 0,-1 5 1 0 0,0 8-33 0 0,3 20 1 0 0,-1-22 30 0 0,5 60 7 0 0,1 32 0 0 0,-31 364 0 0 0,24-468 0 0 0,-5 224 0 0 0,6-159 0 0 0,6 33-192 0 0,-4-18-11 0 0,-2-41 86 0 0,13 107-466 0 0,-10-119 458 0 0,-3-25 107 0 0,0-1 0 0 0,0 1 0 0 0,-1-1-1 0 0,2 0 1 0 0,0 1 0 0 0,4 8 0 0 0,-5-12 13 0 0,1 1 0 0 0,0-2 0 0 0,-1 2 1 0 0,1-1-1 0 0,0 0 0 0 0,0 0 0 0 0,1 0 1 0 0,-2 0-1 0 0,2 0 0 0 0,-1-1 1 0 0,1 1-1 0 0,-1 0 0 0 0,1-1 0 0 0,3 2 1 0 0,0-2-14 0 0,0 1 0 0 0,0 0 0 0 0,0 0 0 0 0,0-2 0 0 0,0 1 0 0 0,8 0 0 0 0,37-3-37 0 0,-31-1 54 0 0,37-3-1 0 0,20-1-60 0 0,127 7 62 0 0,10 0 0 0 0,-174 0 27 0 0,49 6 0 0 0,-45-2-24 0 0,-2-3 1 0 0,63-6-1 0 0,59 2 57 0 0,-133 3-56 0 0,-23 0-2 0 0,1-1 1 0 0,0 0-1 0 0,-1 0 0 0 0,1 0 0 0 0,0-2 1 0 0,-1 1-1 0 0,0-1 0 0 0,0 0 0 0 0,0-1 0 0 0,0 1 1 0 0,7-5-1 0 0,-10 4 23 0 0,0 1-1 0 0,-1 0 1 0 0,0-2 0 0 0,0 1 0 0 0,1 1-1 0 0,-1-2 1 0 0,-1 0 0 0 0,0 1 0 0 0,1-1-1 0 0,-1 0 1 0 0,0 0 0 0 0,-1 0-1 0 0,1 0 1 0 0,-1 0 0 0 0,0-1 0 0 0,0 1-1 0 0,1-10 1 0 0,13-168 704 0 0,-14-3-383 0 0,-2 138-289 0 0,-1-31 53 0 0,-17-111 0 0 0,1 52-9 0 0,7 47-74 0 0,2 36 37 0 0,-28-99 0 0 0,28 120-64 0 0,-6-13 0 0 0,8 27 0 0 0,1-1 0 0 0,-5-35 0 0 0,1 3 0 0 0,4 26 0 0 0,4 18 0 0 0,0-1 0 0 0,-1 1 0 0 0,-5-13 0 0 0,1 3 3 0 0,6 16 0 0 0,0 2 0 0 0,0-2 0 0 0,-1 1 1 0 0,0-1-1 0 0,0 1 0 0 0,0 0 0 0 0,0-1 1 0 0,0 2-1 0 0,0-2 0 0 0,0 1 0 0 0,-1 1 0 0 0,1-2 1 0 0,-1 2-1 0 0,1-1 0 0 0,-1 0 0 0 0,0 1 1 0 0,0-1-1 0 0,-3-1 0 0 0,-4-3 10 0 0,-1 2 0 0 0,1 0 0 0 0,-1 0-1 0 0,-21-5 1 0 0,-16-1 5 0 0,-41-11 28 0 0,48 7-146 0 0,17 5-146 0 0,-2 1 0 0 0,1 1 0 0 0,-33-5 0 0 0,39 11-790 0 0,-2 1-284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72 4143 0 0,'-9'5'1397'0'0,"7"-5"-249"0"0,-1 1-1 0 0,1 0 0 0 0,-1 0 0 0 0,1 0 0 0 0,-1-1 1 0 0,1 1-1 0 0,-4-1 609 0 0,19-4 1483 0 0,5 3-1946 0 0,-14 1-1121 0 0,0 0 0 0 0,1 0 0 0 0,-1-1 0 0 0,7-1 0 0 0,35-14 462 0 0,-26 8-580 0 0,1 2 1 0 0,0 0 0 0 0,0 2-1 0 0,23-4 1 0 0,161-13-2 0 0,-196 19-39 0 0,-6 2 1 0 0,1-1 1 0 0,1 0-1 0 0,-2 1 0 0 0,1 0 0 0 0,-1-1 1 0 0,2 2-1 0 0,6 0 0 0 0,-11-1-11 0 0,0 0 0 0 0,0 1 0 0 0,0-1 0 0 0,1 0 0 0 0,-1 0 0 0 0,0 0 0 0 0,0 0 0 0 0,1 0-1 0 0,-1 0 1 0 0,0 0 0 0 0,0 1 0 0 0,0-1 0 0 0,1 0 0 0 0,-1 1 0 0 0,0-1 0 0 0,0 0 0 0 0,0 0 0 0 0,0 1 0 0 0,0-1 0 0 0,0 0-1 0 0,0 1 1 0 0,1-1 0 0 0,-1 0 0 0 0,0 1 0 0 0,0-1 0 0 0,0 0 0 0 0,0 0 0 0 0,0 0 0 0 0,-1 0 0 0 0,1 1 0 0 0,0-1 0 0 0,0 0 0 0 0,0 0-1 0 0,0 1 1 0 0,0-1 0 0 0,0 0 0 0 0,0 1 0 0 0,-1-1 0 0 0,1 1 0 0 0,-7 11 181 0 0,6-9-140 0 0,-4 4-15 0 0,0-1 0 0 0,-1 1 1 0 0,0-1-1 0 0,0 0 0 0 0,0 0 1 0 0,0-1-1 0 0,-10 6 0 0 0,-6 6 13 0 0,-33 25-15 0 0,35-30-14 0 0,3 2 1 0 0,-21 19 0 0 0,15-10 3 0 0,1 1 0 0 0,1 3 0 0 0,-33 52 0 0 0,-28 67-18 0 0,76-135-11 0 0,0-1 1 0 0,-1 0-1 0 0,1 0 0 0 0,-15 16 1 0 0,20-25 8 0 0,0 0 1 0 0,0-1 0 0 0,0 1-1 0 0,1 0 1 0 0,0-1 0 0 0,-1 1-1 0 0,1 0 1 0 0,-1 0 0 0 0,1 0-1 0 0,-1 0 1 0 0,1 0 0 0 0,-1 1-1 0 0,1-2-1 0 0,0 1 0 0 0,0-1 1 0 0,0 1-1 0 0,0-1 0 0 0,0 0 0 0 0,0 1 0 0 0,0-1 0 0 0,0 0 0 0 0,0 0 1 0 0,1 0-1 0 0,-1 1 0 0 0,0-1 0 0 0,0 0 0 0 0,0 1 0 0 0,0-1 0 0 0,1 0 1 0 0,-1 1-1 0 0,0-1 0 0 0,0 0 0 0 0,1 1 0 0 0,-1-1 0 0 0,0 0 0 0 0,1 1 0 0 0,-1-1 1 0 0,1 0-8 0 0,0 1 1 0 0,1-1 0 0 0,-1 1 0 0 0,0-1 0 0 0,1 1 0 0 0,0-1-1 0 0,-1 0 1 0 0,1 1 0 0 0,-1-1 0 0 0,0 0 0 0 0,1 0 0 0 0,0 0-1 0 0,-1 0 1 0 0,2-1 0 0 0,7-2 28 0 0,1 1-1 0 0,12-6 1 0 0,-15 5 35 0 0,-1 0 0 0 0,0 2 0 0 0,1-2 0 0 0,0 2 0 0 0,0 0 1 0 0,7-1-1 0 0,90 3 335 0 0,-97-1-398 0 0,0-1 1 0 0,0 0-1 0 0,1 0 0 0 0,-2-1 1 0 0,1 0-1 0 0,0 0 0 0 0,0-1 1 0 0,-1 0-1 0 0,15-7 0 0 0,-20 6-1548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2759 0 0,'3'-7'8788'0'0,"3"2"-5440"0"0,8-3-1237 0 0,-9 6-1590 0 0,0 0-1 0 0,0 0 1 0 0,0 1-1 0 0,0 0 1 0 0,0 0-1 0 0,10 0 1 0 0,32 3 477 0 0,-35-2-998 0 0,0 1 1 0 0,0-1-1 0 0,22-2 1 0 0,-22-1-385 0 0,16-2 924 0 0,-9 3-6743 0 0,-9 0-497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 11231 0 0,'-5'4'6364'0'0,"11"0"-5424"0"0,-3-3-764 0 0,1 0 0 0 0,-1-1 0 0 0,0 0 1 0 0,1 0-1 0 0,-2 0 0 0 0,1 0 0 0 0,1 0 0 0 0,-1-1 0 0 0,0 0 0 0 0,0 0 0 0 0,5-1 0 0 0,13-3 269 0 0,6 4-429 0 0,-1 1 1 0 0,33 4 0 0 0,-45-3-498 0 0,-11 0 111 0 0,0-1 0 0 0,0-1 0 0 0,-1 1 0 0 0,2 0 0 0 0,-2-1 0 0 0,7-2 0 0 0,2 1-2979 0 0,-8 1 1497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72 9847 0 0,'-1'-6'495'0'0,"0"1"0"0"0,1 0 0 0 0,-1 0 0 0 0,1 0 0 0 0,0 0 0 0 0,1 0 0 0 0,1-8 0 0 0,-1 1 807 0 0,0 4-275 0 0,-2 5-258 0 0,0 5 459 0 0,-2 16-878 0 0,1 0 1 0 0,0 0 0 0 0,1 0 0 0 0,1 1 0 0 0,1-2 0 0 0,0 2-1 0 0,8 34 1 0 0,-5-39-334 0 0,1-1 1 0 0,0 2-1 0 0,1-2 0 0 0,8 13 0 0 0,-5-11-121 0 0,-2 1-1 0 0,9 25 0 0 0,-5 3-2108 0 0,-8-28 1050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 5983 0 0,'-10'-1'12612'0'0,"13"-4"-13408"0"0,3 2 15 0 0,-5 3-182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1 340 5815 0 0,'-1'3'3697'0'0,"5"-5"-1180"0"0,10-11 173 0 0,5-3-815 0 0,-5 4-1217 0 0,-1 0 0 0 0,1-1 0 0 0,13-18 0 0 0,-14 15-347 0 0,32-28-1 0 0,-20 23 82 0 0,-2 0 0 0 0,-1-1 0 0 0,0-1 0 0 0,33-49 0 0 0,-36 48 248 0 0,-20 29-591 0 0,0-1 0 0 0,1 1-1 0 0,-1 0 1 0 0,1 0 0 0 0,0-1-1 0 0,1 1 1 0 0,-1 0 0 0 0,1-1 0 0 0,2 7-1 0 0,-2 0-47 0 0,3 14 75 0 0,8 51 203 0 0,4 113 1 0 0,-16-184-112 0 0,0 0-1 0 0,1 0 1 0 0,0 0 0 0 0,0 0 0 0 0,0 0 0 0 0,2 6-1 0 0,1-8 925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425 33 5295 0 0,'11'-32'5536'0'0,"-12"32"-5481"0"0,1-1 0 0 0,0 1 0 0 0,0 0 0 0 0,0 0 0 0 0,0 0 0 0 0,0 0 0 0 0,-1 0 0 0 0,1 0-1 0 0,0 0 1 0 0,0 0 0 0 0,0 0 0 0 0,0 0 0 0 0,0 0 0 0 0,-1 0 0 0 0,1 0 0 0 0,0 0 0 0 0,0 0 0 0 0,0 0-1 0 0,0 0 1 0 0,-1 0 0 0 0,1 0 0 0 0,0 0 0 0 0,0 0 0 0 0,0 0 0 0 0,0 1 0 0 0,0-1 0 0 0,0 0 0 0 0,-1 0-1 0 0,1 0 1 0 0,0 0 0 0 0,0 0 0 0 0,0 0 0 0 0,0 0 0 0 0,0 1 0 0 0,0-1 0 0 0,0 0 0 0 0,0 0 0 0 0,0 0-1 0 0,-1 0 1 0 0,1 0 0 0 0,0 0 0 0 0,0 1 0 0 0,0-1 0 0 0,0 0 0 0 0,0 0 0 0 0,0 0 0 0 0,0 1 0 0 0,-6 8 740 0 0,-8 58 2381 0 0,8-46-2690 0 0,1 0 1 0 0,1 1-1 0 0,-1 35 0 0 0,5-49-420 0 0,-3 136 1020 0 0,2-129-949 0 0,-2 0 1 0 0,-8 28-1 0 0,7-27-8 0 0,0 0 1 0 0,-2 19-1 0 0,5-22-78 0 0,-1 11 81 0 0,0 0 0 0 0,-2 0-1 0 0,-1 0 1 0 0,-10 33-1 0 0,14-55-101 0 0,0 0 0 0 0,0 0-1 0 0,0 1 1 0 0,1-1 0 0 0,-1 0-1 0 0,1 0 1 0 0,-1 0 0 0 0,1 1-1 0 0,0-1 1 0 0,0 0-1 0 0,0 1 1 0 0,0-1 0 0 0,0 0-1 0 0,1 0 1 0 0,-1 0 0 0 0,1 1-1 0 0,1 2 1 0 0,-1-3-9 0 0,1-1 1 0 0,0 1-1 0 0,0-1 0 0 0,-1 1 1 0 0,1-1-1 0 0,0 0 1 0 0,1 0-1 0 0,2 2 0 0 0,4 1-24 0 0,-2 0 10 0 0,-1-1 1 0 0,1-1-1 0 0,0 1 0 0 0,0-1 1 0 0,0-1-1 0 0,0 1 0 0 0,10 0 1 0 0,-3 0-3 0 0,-12-2 14 0 0,0 1-1 0 0,-1-1 1 0 0,1 0-1 0 0,0 1 1 0 0,-1 0-1 0 0,1-1 1 0 0,-1 1 0 0 0,1 0-1 0 0,-1 0 1 0 0,1 0-1 0 0,-1 0 1 0 0,0 0-1 0 0,1 0 1 0 0,-1 0-1 0 0,0 0 1 0 0,0 1-1 0 0,0-1 1 0 0,0 0 0 0 0,0 1-1 0 0,0-1 1 0 0,1 3-1 0 0,3 7 25 0 0,-5-10-35 0 0,1 0-1 0 0,-1-1 1 0 0,1 1-1 0 0,-1 0 1 0 0,0 0 0 0 0,1-1-1 0 0,-1 1 1 0 0,0 0-1 0 0,0 0 1 0 0,1 0-1 0 0,-1-1 1 0 0,0 1 0 0 0,0 0-1 0 0,0 0 1 0 0,0 0-1 0 0,0 0 1 0 0,0-1 0 0 0,0 1-1 0 0,-1 0 1 0 0,1 0-1 0 0,0 0 1 0 0,0 0-1 0 0,-1-1 1 0 0,1 1 0 0 0,0 0-1 0 0,-1 0 1 0 0,1-1-1 0 0,-1 1 1 0 0,1 0 0 0 0,-1-1-1 0 0,1 1 1 0 0,-1 0-1 0 0,1-1 1 0 0,-1 1-1 0 0,0-1 1 0 0,1 1 0 0 0,-1-1-1 0 0,-1 1 1 0 0,-40 32 277 0 0,-2-2 0 0 0,-55 29 1 0 0,-79 61-169 0 0,173-117-117 0 0,0 0 0 0 0,1-1 0 0 0,-1 1 0 0 0,1 1 0 0 0,0-1 0 0 0,0 1 0 0 0,-6 8 0 0 0,10-13 0 0 0,0 0 0 0 0,0 1 0 0 0,0-1 0 0 0,0 0 0 0 0,0 0 0 0 0,0 0 0 0 0,0 0 0 0 0,0 1 0 0 0,0-1 0 0 0,0 0 0 0 0,0 0 0 0 0,0 0 0 0 0,0 1 0 0 0,0-1 0 0 0,0 0 0 0 0,0 0 0 0 0,0 0 0 0 0,0 1 0 0 0,0-1 0 0 0,0 0 0 0 0,0 0 0 0 0,0 0 0 0 0,0 0 0 0 0,0 1 0 0 0,0-1 0 0 0,0 0 0 0 0,0 0 0 0 0,0 0 0 0 0,0 0 0 0 0,1 1 0 0 0,-1-1 0 0 0,0 0 0 0 0,0 0 0 0 0,0 0 0 0 0,0 0 0 0 0,1 0 0 0 0,8 3 0 0 0,12-4 0 0 0,-19 0 0 0 0,61-6-11 0 0,83-5-26 0 0,-134 12 37 0 0,0 0 0 0 0,0 1 0 0 0,-1 0 0 0 0,1 1 0 0 0,0 0 0 0 0,0 1 0 0 0,20 8 0 0 0,-32-11 1 0 0,1 0-1 0 0,-1 0 1 0 0,0 0-1 0 0,1 0 1 0 0,-1 0-1 0 0,0 1 1 0 0,1-1 0 0 0,-1 0-1 0 0,0 0 1 0 0,1 1-1 0 0,-1-1 1 0 0,0 0-1 0 0,0 0 1 0 0,1 1 0 0 0,-1-1-1 0 0,0 0 1 0 0,0 1-1 0 0,0-1 1 0 0,1 0-1 0 0,-1 1 1 0 0,0-1-1 0 0,0 0 1 0 0,0 1 0 0 0,0-1-1 0 0,0 1 1 0 0,0-1-1 0 0,0 0 1 0 0,0 1-1 0 0,0-1 1 0 0,0 1-1 0 0,0-1 1 0 0,0 0 0 0 0,0 1-1 0 0,0-1 1 0 0,-1 2 3 0 0,1-1 0 0 0,-1 0 1 0 0,0 0-1 0 0,0 1 0 0 0,1-1 1 0 0,-1 0-1 0 0,0 0 0 0 0,0 0 1 0 0,-2 2-1 0 0,-26 17 61 0 0,29-20-65 0 0,-88 58 1821 0 0,63-40-1554 0 0,8-4-247 0 0,1 0 0 0 0,0 2 0 0 0,1 0 0 0 0,-18 24 0 0 0,-7 7-1440 0 0,16-21 819 0 0,-35 42 594 0 0,42-46 7 0 0,9-11 0 0 0,0-1 0 0 0,-10 19 0 0 0,18-29 0 0 0,-1 0-1 0 0,1 0 1 0 0,0 1 0 0 0,0-1 0 0 0,0 0-1 0 0,0 0 1 0 0,0 0 0 0 0,0 0-1 0 0,0 1 1 0 0,0-1 0 0 0,0 0-1 0 0,0 0 1 0 0,0 0 0 0 0,0 0-1 0 0,0 1 1 0 0,0-1 0 0 0,0 0-1 0 0,0 0 1 0 0,0 0 0 0 0,0 0-1 0 0,0 0 1 0 0,0 1 0 0 0,1-1-1 0 0,-1 0 1 0 0,0 0 0 0 0,0 0-1 0 0,0 0 1 0 0,0 0 0 0 0,0 1 0 0 0,0-1-1 0 0,0 0 1 0 0,1 0 0 0 0,-1 0-1 0 0,0 0 1 0 0,0 0 0 0 0,0 0-1 0 0,0 0 1 0 0,1 0 0 0 0,8 3-28 0 0,10-3-12 0 0,-6-2 40 0 0,-1 0 0 0 0,18-7 0 0 0,16-3 0 0 0,10 2 0 0 0,134-16 0 0 0,-178 26 0 0 0,-6-1 0 0 0,0 1 0 0 0,0-1 0 0 0,0 2 0 0 0,12 0 0 0 0,-18-1 9 0 0,0 0 0 0 0,1 1 0 0 0,-1-1 0 0 0,0 0 0 0 0,0 0 0 0 0,1 0-1 0 0,-1 0 1 0 0,0 0 0 0 0,0 0 0 0 0,1 0 0 0 0,-1 0 0 0 0,0 0 0 0 0,0 1 0 0 0,0-1 0 0 0,1 0 0 0 0,-1 0 0 0 0,0 0-1 0 0,0 1 1 0 0,0-1 0 0 0,0 0 0 0 0,1 0 0 0 0,-1 0 0 0 0,0 1 0 0 0,0-1 0 0 0,0 0 0 0 0,0 0 0 0 0,0 1 0 0 0,0-1 0 0 0,0 0-1 0 0,0 0 1 0 0,1 1 0 0 0,-1-1 0 0 0,0 0 0 0 0,0 0 0 0 0,0 1 0 0 0,0-1 0 0 0,0 0 0 0 0,-1 1 0 0 0,-6 10 755 0 0,-15 8 348 0 0,-11-1-1348 0 0,11-7-185 0 0,0 1 0 0 0,1 0 0 0 0,-29 24 0 0 0,-30 43 2461 0 0,52-51-2599 0 0,1 1 0 0 0,-39 56 1 0 0,44-56 434 0 0,13-19 124 0 0,8-8 0 0 0,-1-1 0 0 0,0 1 0 0 0,1 0 0 0 0,-1-1 0 0 0,1 1 0 0 0,-1 0 0 0 0,1 0 0 0 0,0 0 0 0 0,0 0 0 0 0,0 0 0 0 0,0 0 0 0 0,-1 5 0 0 0,2-6 0 0 0,0-1 0 0 0,1 1 0 0 0,-1-1 0 0 0,0 1 0 0 0,1-1 0 0 0,-1 0 0 0 0,1 1 0 0 0,-1-1 0 0 0,0 1 0 0 0,1-1 0 0 0,-1 0 0 0 0,1 0 0 0 0,-1 1 0 0 0,1-1 0 0 0,-1 0 0 0 0,1 0 0 0 0,-1 1 0 0 0,1-1 0 0 0,-1 0 0 0 0,1 0 0 0 0,0 0 0 0 0,-1 0 0 0 0,1 0 0 0 0,-1 0 0 0 0,1 0 0 0 0,-1 0 0 0 0,1 0 0 0 0,-1 0 0 0 0,2 0 0 0 0,17-1 0 0 0,155-21 0 0 0,-171 21 0 0 0,0 1 0 0 0,0 0 0 0 0,0 0 0 0 0,0 0 0 0 0,0 0 0 0 0,4 1 0 0 0,-6-1 0 0 0,-1 0 0 0 0,1 0 0 0 0,-1 0 0 0 0,1 1 0 0 0,-1-1 0 0 0,1 0 0 0 0,-1 0 0 0 0,1 1 0 0 0,-1-1 0 0 0,1 0 0 0 0,-1 1 0 0 0,0-1 0 0 0,1 1 0 0 0,-1-1 0 0 0,0 1 0 0 0,1-1 0 0 0,-1 0 0 0 0,0 1 0 0 0,1-1 0 0 0,-1 1 0 0 0,0-1 0 0 0,0 1 0 0 0,0 0 0 0 0,1-1 0 0 0,-1 1 0 0 0,0-1 0 0 0,0 1 0 0 0,0-1 0 0 0,0 1 0 0 0,0-1 0 0 0,0 1 0 0 0,0 0 0 0 0,0-1 0 0 0,0 1 0 0 0,0-1 0 0 0,0 1 0 0 0,-1-1 0 0 0,1 1 0 0 0,0 0 0 0 0,-8 26 7 0 0,4-11 5 0 0,0 1-1 0 0,0-1 0 0 0,2 0 1 0 0,-1 22-1 0 0,11 61-11 0 0,-5-70 0 0 0,0 1 0 0 0,-2 33 0 0 0,-17 133 0 0 0,14-166 0 0 0,2-1 0 0 0,5 51 0 0 0,-3-66 18 0 0,-2 1 1 0 0,0-1-1 0 0,0 1 0 0 0,-2-1 1 0 0,0 0-1 0 0,-6 27 0 0 0,5-30-18 0 0,1-1 0 0 0,0 1 0 0 0,0 0 0 0 0,1 18 0 0 0,4-33 620 0 0,5-7-4430 0 0,-5 7 1667 0 0,1-1 44 0 0,0 0-141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73 919 0 0,'-10'3'2183'0'0,"10"-3"-2070"0"0,-1 1-1 0 0,1-1 1 0 0,0 0 0 0 0,-1 0 0 0 0,1 0 0 0 0,0 1 0 0 0,-1-1 0 0 0,1 0-1 0 0,-1 0 1 0 0,1 0 0 0 0,0 0 0 0 0,-1 0 0 0 0,1 0 0 0 0,0 0 0 0 0,-1 0 0 0 0,1 0-1 0 0,-1 0 1 0 0,1 0 0 0 0,0 0 0 0 0,-1 0 0 0 0,1 0 0 0 0,0 0 0 0 0,-1-1-1 0 0,1 1 1 0 0,0 0 0 0 0,-1 0 0 0 0,1 0 0 0 0,0-1 0 0 0,-1 1 0 0 0,1 0-1 0 0,0 0 1 0 0,-1-1 0 0 0,1 1 0 0 0,0 0 0 0 0,0 0 0 0 0,-1-1 0 0 0,1 1 0 0 0,0-1-1 0 0,-31-16 3784 0 0,31 16-3837 0 0,0 0-1 0 0,0 0 0 0 0,0 0 1 0 0,0 0-1 0 0,0 0 0 0 0,0 0 1 0 0,0 0-1 0 0,0 0 0 0 0,1 0 1 0 0,-1 1-1 0 0,0-1 0 0 0,1 0 1 0 0,-1 0-1 0 0,0 0 0 0 0,1-1 1 0 0,7-14 73 0 0,-8 16-112 0 0,0 0 0 0 0,1 0 0 0 0,-1-1 0 0 0,0 1 0 0 0,0 0 0 0 0,0 0 0 0 0,0 0 0 0 0,0-1 0 0 0,1 1 0 0 0,-1 0 0 0 0,0 0 1 0 0,0-1-1 0 0,0 1 0 0 0,1 0 0 0 0,-1 0 0 0 0,0 0 0 0 0,0 0 0 0 0,1 0 0 0 0,-1-1 0 0 0,0 1 0 0 0,0 0 0 0 0,1 0 0 0 0,-1 0 0 0 0,0 0 0 0 0,0 0 1 0 0,1 0-1 0 0,-1 0 0 0 0,0 0 0 0 0,0 0 0 0 0,1 0 0 0 0,-1 0 0 0 0,0 0 0 0 0,1 0 0 0 0,-1 0 0 0 0,8 9 433 0 0,3 18 15 0 0,-10-25-405 0 0,0 3-31 0 0,1-1 0 0 0,0 0 0 0 0,0 0 0 0 0,0-1 0 0 0,0 1 0 0 0,0 0 0 0 0,1-1 0 0 0,3 4 0 0 0,-6-6-21 0 0,0 0-1 0 0,0 0 0 0 0,0-1 0 0 0,0 1 0 0 0,0 0 1 0 0,0 0-1 0 0,0-1 0 0 0,0 1 0 0 0,0 0 1 0 0,0 0-1 0 0,0-1 0 0 0,-1 1 0 0 0,1 0 1 0 0,0-1-1 0 0,0 1 0 0 0,-1 0 0 0 0,1-1 1 0 0,-1 1-1 0 0,1 0 0 0 0,-1-1 0 0 0,1 1 1 0 0,-1-1-1 0 0,1 1 0 0 0,-1-1 0 0 0,0 2 0 0 0,-17 13 127 0 0,17-15-132 0 0,0 0-1 0 0,0 1 1 0 0,0-1 0 0 0,0 0 0 0 0,-1 1 0 0 0,1-1-1 0 0,0 0 1 0 0,0 0 0 0 0,0 0 0 0 0,0 0-1 0 0,-1 0 1 0 0,1 0 0 0 0,0-1 0 0 0,0 1 0 0 0,0 0-1 0 0,-1 0 1 0 0,1-1 0 0 0,0 1 0 0 0,0-1-1 0 0,0 1 1 0 0,0-1 0 0 0,-2-1 0 0 0,2 1-4 0 0,-1-1 1 0 0,0 0 0 0 0,1 0 0 0 0,-1 0-1 0 0,1 0 1 0 0,-1 0 0 0 0,1 0-1 0 0,0 0 1 0 0,0 0 0 0 0,-1-5 0 0 0,0 2 30 0 0,0-1 1 0 0,1 1 0 0 0,0-1 0 0 0,0 0 0 0 0,1 1 0 0 0,-1-1 0 0 0,1 0 0 0 0,0 1-1 0 0,2-8 1 0 0,-2 12-28 0 0,0 0 0 0 0,0 0 0 0 0,1 0-1 0 0,-1 0 1 0 0,1 0 0 0 0,-1 0 0 0 0,1 1-1 0 0,-1-1 1 0 0,1 0 0 0 0,-1 0-1 0 0,1 0 1 0 0,0 0 0 0 0,0 1 0 0 0,-1-1-1 0 0,1 0 1 0 0,0 1 0 0 0,0-1 0 0 0,0 0-1 0 0,0 1 1 0 0,0-1 0 0 0,0 1 0 0 0,0 0-1 0 0,0-1 1 0 0,0 1 0 0 0,0 0 0 0 0,0-1-1 0 0,0 1 1 0 0,0 0 0 0 0,0 0 0 0 0,0 0-1 0 0,0 0 1 0 0,0 0 0 0 0,2 0 0 0 0,-1 1 20 0 0,0-1 1 0 0,1 0 0 0 0,-1 1-1 0 0,0 0 1 0 0,0-1 0 0 0,0 1-1 0 0,0 0 1 0 0,1 0 0 0 0,-1 0-1 0 0,0 0 1 0 0,-1 1 0 0 0,1-1-1 0 0,0 1 1 0 0,0-1 0 0 0,1 2-1 0 0,-2-1 30 0 0,0-1 0 0 0,-1 1 0 0 0,1-1 0 0 0,0 1 0 0 0,-1 0 0 0 0,0-1 0 0 0,1 1 0 0 0,-1 0 0 0 0,0-1 0 0 0,0 1 1 0 0,0 0-1 0 0,0-1 0 0 0,0 1 0 0 0,0 0 0 0 0,0-1 0 0 0,-1 1 0 0 0,1 0 0 0 0,-1-1 0 0 0,1 1 0 0 0,-1-1 0 0 0,1 1 0 0 0,-1-1 0 0 0,0 1 0 0 0,-1 1 0 0 0,1-1 35 0 0,0 0 1 0 0,0 0-1 0 0,0-1 1 0 0,0 1-1 0 0,-1 0 0 0 0,1-1 1 0 0,0 1-1 0 0,-1-1 1 0 0,1 0-1 0 0,-1 1 0 0 0,0-1 1 0 0,1 0-1 0 0,-1 0 1 0 0,0 0-1 0 0,0 0 1 0 0,1 0-1 0 0,-1 0 0 0 0,0-1 1 0 0,-4 2-1 0 0,5-2-137 0 0,-1 0-1 0 0,0-1 0 0 0,0 1 1 0 0,0 0-1 0 0,1-1 0 0 0,-1 1 1 0 0,0-1-1 0 0,1 1 1 0 0,-1-1-1 0 0,0 0 0 0 0,1 0 1 0 0,-1 0-1 0 0,1 0 0 0 0,-1 0 1 0 0,1 0-1 0 0,-1 0 1 0 0,1 0-1 0 0,0-1 0 0 0,0 1 1 0 0,0 0-1 0 0,0-1 0 0 0,0 1 1 0 0,-2-4-1 0 0,2 3-7 0 0,0-1-1 0 0,0 1 1 0 0,0 0 0 0 0,0-1-1 0 0,1 1 1 0 0,-1-1 0 0 0,1 1-1 0 0,0-1 1 0 0,0 1 0 0 0,0-1-1 0 0,0 1 1 0 0,0-1 0 0 0,0 1-1 0 0,1-1 1 0 0,-1 1 0 0 0,2-4-1 0 0,-2 4 127 0 0,1 0 0 0 0,0 0 0 0 0,0 0 0 0 0,0 0 0 0 0,0 0-1 0 0,0 1 1 0 0,0-1 0 0 0,0 0 0 0 0,0 0 0 0 0,1 1 0 0 0,-1-1-1 0 0,1 1 1 0 0,-1-1 0 0 0,1 1 0 0 0,0 0 0 0 0,0 0 0 0 0,-1 0 0 0 0,1 0-1 0 0,0 0 1 0 0,0 0 0 0 0,2-1 0 0 0,-2 2-53 0 0,1 0 0 0 0,-1 0 0 0 0,0 0 1 0 0,0 0-1 0 0,1 0 0 0 0,-1 0 0 0 0,0 0 0 0 0,0 1 0 0 0,0 0 1 0 0,0-1-1 0 0,1 1 0 0 0,-1 0 0 0 0,0 0 0 0 0,0 0 0 0 0,0 0 0 0 0,0 0 1 0 0,-1 0-1 0 0,1 1 0 0 0,0-1 0 0 0,1 2 0 0 0,-1-1-8 0 0,-1 0 0 0 0,1 0 0 0 0,-1 0 0 0 0,0 0 0 0 0,0 0 0 0 0,0 1 0 0 0,0-1 0 0 0,0 0-1 0 0,-1 1 1 0 0,1-1 0 0 0,-1 0 0 0 0,1 1 0 0 0,-1-1 0 0 0,0 0 0 0 0,0 1 0 0 0,0-1 0 0 0,0 1 0 0 0,0-1 0 0 0,-1 0 0 0 0,1 1 0 0 0,-1-1-1 0 0,0 1 1 0 0,1-1 0 0 0,-3 4 0 0 0,2-3 1 0 0,0-1 1 0 0,0 1-1 0 0,0-1 0 0 0,0 1 1 0 0,-1-1-1 0 0,1 1 0 0 0,-1-1 0 0 0,1 0 1 0 0,-1 0-1 0 0,0 0 0 0 0,0 0 0 0 0,0 0 1 0 0,0 0-1 0 0,0 0 0 0 0,-1-1 1 0 0,1 1-1 0 0,0-1 0 0 0,-1 1 0 0 0,1-1 1 0 0,-1 0-1 0 0,-3 1 0 0 0,4-2-11 0 0,1 0 0 0 0,0 0 0 0 0,0 0 0 0 0,0 0 0 0 0,0 0 0 0 0,-1 0 0 0 0,1-1 0 0 0,0 1 0 0 0,0 0 0 0 0,0-1 0 0 0,0 1 0 0 0,0-1 0 0 0,0 1 0 0 0,0-1 0 0 0,0 0 0 0 0,0 1 0 0 0,0-1 0 0 0,0 0 0 0 0,0 0 0 0 0,1 1 0 0 0,-1-1 0 0 0,0 0 0 0 0,0 0 0 0 0,1 0 0 0 0,-1 0 0 0 0,1 0 0 0 0,-1 0 0 0 0,1 0 0 0 0,-1 0 0 0 0,1 0 0 0 0,-1-1 0 0 0,1 1 0 0 0,0-1 0 0 0,-1-2 0 0 0,0 1 0 0 0,1-1 0 0 0,-1 1 0 0 0,1-1 0 0 0,0 1 0 0 0,0-1 0 0 0,0 0 0 0 0,1 1 0 0 0,1-7 0 0 0,-1 7-2 0 0,1-1 0 0 0,-1 1 0 0 0,1-1 0 0 0,0 1 0 0 0,0 0-1 0 0,0 0 1 0 0,1 0 0 0 0,-1 0 0 0 0,1 0 0 0 0,0 0 0 0 0,-1 1 0 0 0,1-1-1 0 0,1 1 1 0 0,3-3 0 0 0,-6 4 1 0 0,1 1 1 0 0,-1-1-1 0 0,0 0 0 0 0,1 1 0 0 0,-1-1 0 0 0,0 1 1 0 0,1-1-1 0 0,-1 1 0 0 0,1 0 0 0 0,-1 0 0 0 0,0 0 1 0 0,1 0-1 0 0,-1 0 0 0 0,1 0 0 0 0,-1 0 0 0 0,1 0 1 0 0,-1 0-1 0 0,1 0 0 0 0,-1 1 0 0 0,0-1 0 0 0,1 1 1 0 0,-1-1-1 0 0,0 1 0 0 0,1 0 0 0 0,-1-1 0 0 0,0 1 1 0 0,0 0-1 0 0,1 0 0 0 0,-1 0 0 0 0,0 0 0 0 0,0 0 1 0 0,0 0-1 0 0,0 0 0 0 0,0 0 0 0 0,-1 0 0 0 0,1 1 1 0 0,0-1-1 0 0,0 0 0 0 0,0 3 0 0 0,0-1-5 0 0,0 0 0 0 0,0 0 0 0 0,0 0-1 0 0,-1 0 1 0 0,1 0 0 0 0,-1 0 0 0 0,0 0 0 0 0,1 0-1 0 0,-2 0 1 0 0,1 0 0 0 0,0 0 0 0 0,-1 0 0 0 0,1 0-1 0 0,-1 0 1 0 0,0 0 0 0 0,-1 4 0 0 0,0-3-29 0 0,0 1 1 0 0,0-1-1 0 0,-1 1 1 0 0,1-1-1 0 0,-1 0 1 0 0,0 0-1 0 0,0 0 1 0 0,-1 0-1 0 0,-3 4 1 0 0,6-8 10 0 0,1 1 1 0 0,0-1 0 0 0,-1 1-1 0 0,1-1 1 0 0,-1 1 0 0 0,1-1-1 0 0,-1 1 1 0 0,0-1 0 0 0,1 0-1 0 0,-1 1 1 0 0,1-1 0 0 0,-1 0 0 0 0,0 1-1 0 0,1-1 1 0 0,-1 0 0 0 0,1 0-1 0 0,-1 0 1 0 0,0 0 0 0 0,1 0-1 0 0,-1 0 1 0 0,0 0 0 0 0,0 0-1 0 0,1 0 1 0 0,-1 0 0 0 0,0 0-1 0 0,1 0 1 0 0,-1 0 0 0 0,1 0 0 0 0,-1 0-1 0 0,0-1 1 0 0,1 1 0 0 0,-1 0-1 0 0,0-1 1 0 0,1 1 0 0 0,-1 0-1 0 0,1-1 1 0 0,-1 1 0 0 0,1-1-1 0 0,-1 1 1 0 0,1-1 0 0 0,-1 1 0 0 0,1-1-1 0 0,-1 1 1 0 0,1-1 0 0 0,0 1-1 0 0,-1-1 1 0 0,1 1 0 0 0,0-1-1 0 0,-1 0 1 0 0,0-3 25 0 0,0 1 0 0 0,0 0-1 0 0,0 0 1 0 0,0 0 0 0 0,1-1 0 0 0,-1 1 0 0 0,1 0-1 0 0,0-6 1 0 0,0 6-3 0 0,1-1-1 0 0,-1 0 0 0 0,1 1 1 0 0,0 0-1 0 0,0-1 1 0 0,1 1-1 0 0,-1 0 0 0 0,0-1 1 0 0,1 1-1 0 0,0 0 1 0 0,0 0-1 0 0,0 0 0 0 0,4-4 1 0 0,-5 6 1 0 0,0 0 1 0 0,1 0 0 0 0,-1-1 0 0 0,0 1 0 0 0,1 0-1 0 0,-1 0 1 0 0,1 1 0 0 0,-1-1 0 0 0,1 0-1 0 0,0 0 1 0 0,-1 1 0 0 0,1-1 0 0 0,0 1 0 0 0,-1-1-1 0 0,1 1 1 0 0,0 0 0 0 0,0 0 0 0 0,-1 0-1 0 0,1 0 1 0 0,0 0 0 0 0,0 0 0 0 0,-1 0 0 0 0,1 1-1 0 0,0-1 1 0 0,-1 0 0 0 0,1 1 0 0 0,0 0-1 0 0,2 1 1 0 0,-2-2 8 0 0,-1 1 0 0 0,0 0 0 0 0,1 0-1 0 0,-1 0 1 0 0,0 0 0 0 0,0 0 0 0 0,0 0-1 0 0,1 0 1 0 0,-1 0 0 0 0,0 0 0 0 0,0 1-1 0 0,-1-1 1 0 0,1 0 0 0 0,0 0 0 0 0,0 1-1 0 0,-1-1 1 0 0,1 1 0 0 0,-1-1 0 0 0,1 1 0 0 0,-1-1-1 0 0,1 1 1 0 0,-1-1 0 0 0,0 1 0 0 0,0-1-1 0 0,0 1 1 0 0,0 0 0 0 0,0-1 0 0 0,0 1-1 0 0,0-1 1 0 0,-1 1 0 0 0,1 1 0 0 0,-2 1 21 0 0,1 0 0 0 0,0 0 0 0 0,-1 0 0 0 0,0 0 0 0 0,0 0 0 0 0,0-1 0 0 0,-1 1 0 0 0,1 0 0 0 0,-1-1 0 0 0,-3 4 0 0 0,5-6-26 0 0,1-1-1 0 0,0 1 1 0 0,-1-1 0 0 0,1 1-1 0 0,-1-1 1 0 0,1 0 0 0 0,-1 1-1 0 0,1-1 1 0 0,-1 0 0 0 0,1 1 0 0 0,-1-1-1 0 0,1 0 1 0 0,-1 0 0 0 0,1 0-1 0 0,-1 1 1 0 0,1-1 0 0 0,-1 0-1 0 0,0 0 1 0 0,1 0 0 0 0,-1 0-1 0 0,1 0 1 0 0,-1 0 0 0 0,1 0 0 0 0,-1 0-1 0 0,0 0 1 0 0,1 0 0 0 0,-1-1-1 0 0,0 1-1 0 0,0-1 0 0 0,0 0-1 0 0,0 1 1 0 0,0-1-1 0 0,1 0 1 0 0,-1 1 0 0 0,0-1-1 0 0,0 0 1 0 0,1 0-1 0 0,-1 0 1 0 0,1 0 0 0 0,-1 0-1 0 0,0-1 1 0 0,-1-2-5 0 0,1 0 0 0 0,-1 0 0 0 0,1 0 0 0 0,0 0 0 0 0,1 0 0 0 0,-2-6 0 0 0,2 2 44 0 0,1 0-1 0 0,2-16 0 0 0,-2 22-30 0 0,-1-1 0 0 0,1 1 0 0 0,0-1 0 0 0,0 1 0 0 0,0 0 0 0 0,0-1 0 0 0,0 1 0 0 0,0 0 0 0 0,1 0-1 0 0,-1 0 1 0 0,1-1 0 0 0,-1 2 0 0 0,3-4 0 0 0,-3 5-9 0 0,-1 0 0 0 0,0 0-1 0 0,0 0 1 0 0,0 0 0 0 0,0-1-1 0 0,0 1 1 0 0,0 0 0 0 0,0 0 0 0 0,1 0-1 0 0,-1 0 1 0 0,0 0 0 0 0,0 0-1 0 0,0 0 1 0 0,0 0 0 0 0,0-1-1 0 0,1 1 1 0 0,-1 0 0 0 0,0 0 0 0 0,0 0-1 0 0,0 0 1 0 0,0 0 0 0 0,1 0-1 0 0,-1 0 1 0 0,0 0 0 0 0,0 0-1 0 0,0 0 1 0 0,0 0 0 0 0,1 0 0 0 0,-1 0-1 0 0,0 0 1 0 0,0 0 0 0 0,0 0-1 0 0,0 0 1 0 0,0 1 0 0 0,1-1-1 0 0,-1 0 1 0 0,0 0 0 0 0,0 0 0 0 0,0 0-1 0 0,0 0 1 0 0,0 0 0 0 0,1 0-1 0 0,-1 1 1 0 0,0 8 69 0 0,-5 10 51 0 0,3-14-93 0 0,-7 18 31 0 0,8-22-71 0 0,1 0 1 0 0,-1 0 0 0 0,1 0-1 0 0,-1 0 1 0 0,0 0-1 0 0,0 0 1 0 0,1 0 0 0 0,-1 0-1 0 0,0 0 1 0 0,0 0-1 0 0,0-1 1 0 0,0 1 0 0 0,0 0-1 0 0,0-1 1 0 0,0 1-1 0 0,-1 0 1 0 0,-1-1-715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0 122 4231 0 0,'1'-6'614'0'0,"-1"0"0"0"0,1 0 0 0 0,0 0 0 0 0,1 0 0 0 0,-1 0 0 0 0,1 0 0 0 0,3-6 0 0 0,-5 12-511 0 0,0 0 0 0 0,0 1-1 0 0,0-1 1 0 0,0 0 0 0 0,0 1-1 0 0,0-1 1 0 0,1 0 0 0 0,-1 1-1 0 0,0-1 1 0 0,0 0 0 0 0,0 1-1 0 0,0-1 1 0 0,0 0 0 0 0,0 0 0 0 0,0 1-1 0 0,1-1 1 0 0,-1 0 0 0 0,0 1-1 0 0,0-1 1 0 0,0 0 0 0 0,1 0-1 0 0,-1 0 1 0 0,0 1 0 0 0,0-1-1 0 0,1 0 1 0 0,-1 0 0 0 0,0 0-1 0 0,1 1 1 0 0,-1-1 0 0 0,0 0-1 0 0,1 0 1 0 0,-1 0-74 0 0,0 0 0 0 0,0 0 0 0 0,1 0 0 0 0,-1 0 1 0 0,0 0-1 0 0,0 1 0 0 0,0-1 0 0 0,1 0 0 0 0,-1 0 0 0 0,0 0 0 0 0,0 0 0 0 0,1 0 0 0 0,-1 0 0 0 0,0 0 1 0 0,0 0-1 0 0,1 0 0 0 0,-1-1 0 0 0,0 1 0 0 0,0 0 0 0 0,0 0 0 0 0,1 0 0 0 0,-1 0 0 0 0,0 0 1 0 0,0 0-1 0 0,0 0 0 0 0,1 0 0 0 0,-1-1 0 0 0,0 1 0 0 0,0 0 0 0 0,0 0 0 0 0,0 0 0 0 0,0 0 0 0 0,1-1 1 0 0,-1 1-1 0 0,0 0 0 0 0,0 0 0 0 0,0 0 0 0 0,0-1 0 0 0,0 1 0 0 0,0 0 0 0 0,0 0 0 0 0,0 0 0 0 0,0-1 1 0 0,0 1-1 0 0,0 0 0 0 0,1 0 0 0 0,-1-1 0 0 0,0 1 0 0 0,-1 0 0 0 0,1 0 0 0 0,0-1 0 0 0,0 1 0 0 0,0 0 1 0 0,0-4 2017 0 0,0 11-1249 0 0,-1 2-449 0 0,1-9-337 0 0,0 0 0 0 0,0 0 0 0 0,0 0 0 0 0,0 0 0 0 0,0 1-1 0 0,0-1 1 0 0,0 0 0 0 0,0 0 0 0 0,0 0 0 0 0,0 0 0 0 0,0 0 0 0 0,0 0-1 0 0,0 0 1 0 0,0 0 0 0 0,0 0 0 0 0,0 0 0 0 0,0 0 0 0 0,0 1 0 0 0,0-1 0 0 0,0 0-1 0 0,0 0 1 0 0,0 0 0 0 0,0 0 0 0 0,0 0 0 0 0,-1 0 0 0 0,1 0 0 0 0,0 0-1 0 0,0 0 1 0 0,0 0 0 0 0,0 0 0 0 0,0 0 0 0 0,0 0 0 0 0,0 0 0 0 0,0 0 0 0 0,0 0-1 0 0,0 0 1 0 0,0 0 0 0 0,-1 0 0 0 0,1 0 0 0 0,0 0 0 0 0,0 0 0 0 0,0 0-1 0 0,0 0 1 0 0,0 0 0 0 0,0 0 0 0 0,0 0 0 0 0,0 0 0 0 0,0 0 0 0 0,-1 0-1 0 0,1 0 1 0 0,0 0 0 0 0,0 0 0 0 0,0 0 0 0 0,0 0 0 0 0,0 0 0 0 0,0 0 0 0 0,0 0-1 0 0,0 0 1 0 0,1 1 61 0 0,0 1-1 0 0,1-1 0 0 0,-1 0 1 0 0,1 0-1 0 0,-1 0 1 0 0,1 1-1 0 0,0-1 0 0 0,-1-1 1 0 0,1 1-1 0 0,0 0 0 0 0,0 0 1 0 0,0-1-1 0 0,0 1 1 0 0,-1-1-1 0 0,1 1 0 0 0,0-1 1 0 0,0 0-1 0 0,0 0 0 0 0,0 0 1 0 0,0 0-1 0 0,0 0 1 0 0,0 0-1 0 0,0 0 0 0 0,0-1 1 0 0,0 1-1 0 0,0-1 1 0 0,2-1-1 0 0,4-1-22 0 0,-2 0 8 0 0,0 1 0 0 0,0-1 0 0 0,0 1 1 0 0,1 0-1 0 0,-1 1 0 0 0,0 0 0 0 0,1 0 0 0 0,6 0 0 0 0,-9 0-38 0 0,1 1 0 0 0,0-1 0 0 0,0 0 0 0 0,-1-1 0 0 0,1 1 0 0 0,0-1 1 0 0,-1 0-1 0 0,0 0 0 0 0,8-4 0 0 0,-8 3-5 0 0,-1 1-1 0 0,1 0 1 0 0,0 0 0 0 0,0 0 0 0 0,0 1 0 0 0,0-1-1 0 0,0 1 1 0 0,0 0 0 0 0,0 0 0 0 0,0 1 0 0 0,1-1 0 0 0,-1 1-1 0 0,5 0 1 0 0,167 13 51 0 0,-127-10-14 0 0,-6 1-22 0 0,-33-2-25 0 0,0 0 1 0 0,0-1-1 0 0,1-1 1 0 0,-1 0 0 0 0,0 0-1 0 0,0-1 1 0 0,14-3-1 0 0,-5 1 10 0 0,1 0 0 0 0,0 0 0 0 0,0 2 0 0 0,23 1 0 0 0,-17 1 12 0 0,46-6-1 0 0,-36-3 26 0 0,-26 5-29 0 0,-1 1 1 0 0,1 0-1 0 0,0 0 0 0 0,0 1 1 0 0,13 1-1 0 0,-7 1-5 0 0,0 0 1 0 0,0-1-1 0 0,1 0 0 0 0,-1-1 1 0 0,0-1-1 0 0,30-8 0 0 0,-31 6-1 0 0,0 1 1 0 0,1 1-1 0 0,-1 0 0 0 0,1 1 0 0 0,0 1 0 0 0,29 3 1 0 0,-39-3-11 0 0,-1 0-7 0 0,-1 0 0 0 0,1 0 0 0 0,0-1 0 0 0,8-2 0 0 0,-9 2 0 0 0,0 0 0 0 0,0 0 0 0 0,0 1 0 0 0,0 0 0 0 0,0-1 0 0 0,5 1 0 0 0,1 3 18 0 0,-1-1 0 0 0,1 1 0 0 0,-1 1 0 0 0,15 7 0 0 0,10 3 20 0 0,-21-8-28 0 0,0 0 1 0 0,20 13-1 0 0,-22-12-2 0 0,1 0 1 0 0,1-1-1 0 0,12 5 0 0 0,-20-9 1 0 0,0 0 0 0 0,-1 0 0 0 0,1 0 0 0 0,-1 0 0 0 0,0 1 0 0 0,0-1 0 0 0,0 1 0 0 0,0 0 0 0 0,0 1-1 0 0,5 5 1 0 0,-1 1 25 0 0,-1 1 0 0 0,11 20 0 0 0,-17-30-34 0 0,3 9 43 0 0,1 1 1 0 0,-2 0-1 0 0,0 0 0 0 0,0 0 0 0 0,-1 0 0 0 0,1 12 0 0 0,0 0 59 0 0,-1-3-62 0 0,-1 0-1 0 0,-1 0 0 0 0,0 0 1 0 0,-2 0-1 0 0,-5 24 0 0 0,-2 46 83 0 0,8-79-106 0 0,2-1 0 0 0,-1 0-1 0 0,2 1 1 0 0,-1-1 0 0 0,1 0-1 0 0,6 17 1 0 0,-2-4-15 0 0,0 0 0 0 0,-2 1 0 0 0,0-1 0 0 0,0 32 0 0 0,-1-10 47 0 0,4 69-24 0 0,1 13 38 0 0,-3-69-30 0 0,-2 0 0 0 0,-3 0 0 0 0,-8 64 0 0 0,-5 326 17 0 0,13-332-45 0 0,0-61-4 0 0,3 92 0 0 0,8 15 0 0 0,-8-115 0 0 0,-1 0 0 0 0,9 92 0 0 0,-4-75 32 0 0,-2 80 0 0 0,2 3 32 0 0,5 39 0 0 0,-12-175-56 0 0,2-1 0 0 0,-1 1 0 0 0,6 18 0 0 0,-4-19 0 0 0,0 1 0 0 0,-1-1 0 0 0,1 20 0 0 0,-3-21-8 0 0,1-1 0 0 0,4 16 0 0 0,-2-11 0 0 0,33 151 64 0 0,-26-112-32 0 0,3 70 0 0 0,-12-68 43 0 0,-1-52-104 0 0,0 0 1 0 0,0 0 0 0 0,1 0-1 0 0,-1-1 1 0 0,0 1-1 0 0,1 0 1 0 0,-1 0-1 0 0,1-1 1 0 0,-1 1 0 0 0,1 0-1 0 0,0-1 1 0 0,0 1-1 0 0,0 0 1 0 0,0-1-1 0 0,0 1 1 0 0,0-1 0 0 0,0 0-1 0 0,0 1 1 0 0,1-1-1 0 0,-1 0 1 0 0,0 0-1 0 0,1 0 1 0 0,-1 0 0 0 0,1 0-1 0 0,1 1 1 0 0,13 2-2882 0 0,1-6-3408 0 0,-7-2 370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 4607 0 0,'11'-14'4802'0'0,"-7"11"-4292"0"0,1 0-1 0 0,-1 0 0 0 0,1 1 1 0 0,5-3-1 0 0,3-1 555 0 0,24-6-1 0 0,-18 9-234 0 0,1 0-1 0 0,0 1 0 0 0,-1 1 0 0 0,1 1 0 0 0,29 3 1 0 0,37-1-245 0 0,55-18 405 0 0,-92 9-424 0 0,72-3-1 0 0,190 7 200 0 0,-89 14-87 0 0,-157-3-492 0 0,68 9 25 0 0,-25 0-210 0 0,61 3 264 0 0,-93-9-146 0 0,8 1 33 0 0,28-1-52 0 0,-34-2-51 0 0,-59-8-35 0 0,1-2 1 0 0,28-2-1 0 0,14-1 11 0 0,-18 7-223 0 0,-22 0-3136 0 0,-17-2 1973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36 2303 0 0,'-1'0'99'0'0,"1"0"-1"0"0,0 0 0 0 0,-1 0 0 0 0,1 0 0 0 0,0 0 0 0 0,-1 0 0 0 0,1-1 0 0 0,0 1 0 0 0,-1 0 0 0 0,1 0 0 0 0,0 0 0 0 0,0-1 0 0 0,-1 1 0 0 0,1 0 0 0 0,0 0 0 0 0,0-1 0 0 0,-1 1 0 0 0,1 0 0 0 0,0 0 0 0 0,0-1 0 0 0,0 1 0 0 0,0 0 0 0 0,-1-1 0 0 0,1 1 0 0 0,0 0 0 0 0,0-1 0 0 0,-3-13 168 0 0,0 1-295 0 0,2 10-47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83 4607 0 0,'0'0'304'0'0,"-1"1"-1"0"0,0-1 0 0 0,1 0 0 0 0,-1 1 1 0 0,1-1-1 0 0,-1 0 0 0 0,0 0 0 0 0,1 1 0 0 0,-1-1 1 0 0,0 0-1 0 0,0 0 0 0 0,1 0 0 0 0,-1 0 1 0 0,0 0-1 0 0,0 0 0 0 0,1 0-158 0 0,-1 0-1 0 0,1 0 1 0 0,0 0-1 0 0,0 0 1 0 0,0 0-1 0 0,-1 0 1 0 0,1 0-1 0 0,0 0 1 0 0,0 0-1 0 0,0 0 1 0 0,-1 0 0 0 0,1 0-1 0 0,0 0 1 0 0,0 0-1 0 0,0 0 1 0 0,-3-1 1734 0 0,3 0-1735 0 0,0 1 1 0 0,0 0 0 0 0,0 0-1 0 0,0 0 1 0 0,0-1-1 0 0,0 1 1 0 0,-1 0-1 0 0,2-1-5 0 0,-1 0-1 0 0,0 1 1 0 0,1-1-1 0 0,-1 0 1 0 0,0 1-1 0 0,0-1 1 0 0,0 0-1 0 0,0 1 1 0 0,0-1-1 0 0,0 0 1 0 0,0 0-1 0 0,0 1 1 0 0,0-1-1 0 0,0 0 1 0 0,0 0-1 0 0,-1 1 1 0 0,1-1-1 0 0,0 0 1 0 0,0 1-1 0 0,-1-2 1 0 0,1 2-95 0 0,-1-1 0 0 0,1 1 0 0 0,0 0 1 0 0,0-1-1 0 0,0 1 0 0 0,-1-1 0 0 0,1 1 0 0 0,0 0 0 0 0,0-1 0 0 0,0 1 1 0 0,0-1-1 0 0,0 1 0 0 0,0 0 0 0 0,0-1 0 0 0,0 1 0 0 0,0-1 0 0 0,0 1 1 0 0,0 0-1 0 0,0-1 0 0 0,0 1 0 0 0,0-1 0 0 0,1 1 0 0 0,-1 0 1 0 0,0-1-1 0 0,0 1 0 0 0,0 0 0 0 0,0-1 0 0 0,1 1 0 0 0,-1 0 0 0 0,0-1 1 0 0,0 1-1 0 0,1 0 0 0 0,-1-1 0 0 0,0 1 0 0 0,1 0 0 0 0,-1 0 0 0 0,0 0 1 0 0,1-1-1 0 0,-1 1 0 0 0,0 0 0 0 0,1 0 0 0 0,-1 0 0 0 0,1 0 0 0 0,-1-1 1 0 0,0 1-1 0 0,1 0 0 0 0,-1 0 0 0 0,1 0 0 0 0,12-4 236 0 0,0 1-1 0 0,0 0 0 0 0,1 0 1 0 0,-1 1-1 0 0,0 1 1 0 0,1 1-1 0 0,17 0 0 0 0,-10 1-68 0 0,36-5-1 0 0,-35 1-64 0 0,25 1 1 0 0,14-1 72 0 0,-7-9-166 0 0,-45 9-39 0 0,-1 1 0 0 0,1 0 0 0 0,1 0 0 0 0,-1 0 0 0 0,0 2-1 0 0,0-1 1 0 0,0 1 0 0 0,1 0 0 0 0,11 2 0 0 0,18 5 750 0 0,1-2 0 0 0,0-2 0 0 0,53-2 1 0 0,-78-1-597 0 0,96-6-1223 0 0,-1-1-523 0 0,-94 7 1581 0 0,13-1 10 0 0,0 2 1 0 0,1 1 0 0 0,45 9-1 0 0,-62-8-17 0 0,1-1 0 0 0,-1-1 0 0 0,1 0 0 0 0,0 0 0 0 0,0-2-1 0 0,0 0 1 0 0,18-3 0 0 0,-16 3 4 0 0,0 0 0 0 0,1 1 0 0 0,20 3 0 0 0,16 1 0 0 0,32-6 0 0 0,-68 1 0 0 0,24-4 0 0 0,-34 4 0 0 0,1 1 0 0 0,-1 0 0 0 0,0 0 0 0 0,1 0 0 0 0,-1 1 0 0 0,8 2 0 0 0,27 2 0 0 0,-20-5-723 0 0,0-2 0 0 0,0 0 0 0 0,0-2 0 0 0,30-8 1 0 0,-43 9-632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3548 1839 0 0,'6'0'2088'0'0,"-6"0"-1982"0"0,1 1 1 0 0,-1-1-1 0 0,1 0 1 0 0,-1 0-1 0 0,1 0 0 0 0,-1 0 1 0 0,0 0-1 0 0,1 0 1 0 0,-1 0-1 0 0,1 0 1 0 0,-1 0-1 0 0,1 0 1 0 0,-1 0-1 0 0,1-1 1 0 0,-1 1-1 0 0,1 0 1 0 0,-1 0-1 0 0,1 0 1 0 0,-1-1-1 0 0,0 1 0 0 0,1 0 1 0 0,0-1-1 0 0,-1 1-86 0 0,0 0 0 0 0,0 0 0 0 0,0 0 0 0 0,0 0 0 0 0,0 0 0 0 0,1 0 0 0 0,-1 0 0 0 0,0 0 0 0 0,0 0 0 0 0,0 0 0 0 0,0 0 0 0 0,0 0 0 0 0,0 0 0 0 0,0 0 0 0 0,1 0 0 0 0,-1 0 0 0 0,0 0 0 0 0,0 0 0 0 0,0 0 0 0 0,0 0 0 0 0,0 0 0 0 0,0 0 0 0 0,0 0 0 0 0,0 0 0 0 0,0 0 0 0 0,1 0 0 0 0,-1 0 0 0 0,0 1 0 0 0,0-1 0 0 0,0 0 0 0 0,0 0 0 0 0,0 0 0 0 0,0 0 0 0 0,0 0 0 0 0,0 0 0 0 0,0 0 0 0 0,0 0 0 0 0,0 0 0 0 0,0 1 0 0 0,0-1 0 0 0,0 0 0 0 0,0 0 0 0 0,0 0 0 0 0,0 0 0 0 0,0 0 0 0 0,0 0 0 0 0,0 0 0 0 0,0 1 0 0 0,0-1 0 0 0,0 0 0 0 0,0 0 0 0 0,0 0 0 0 0,0 0 0 0 0,0 0 0 0 0,0 0 0 0 0,0 0 0 0 0,0 0 0 0 0,0 1 0 0 0,0-1 0 0 0,-3 9 2483 0 0,3-9-2344 0 0,-1 1 0 0 0,0-1 1 0 0,0 1-1 0 0,1-1 0 0 0,-1 0 0 0 0,0 1 0 0 0,0-1 1 0 0,0 0-1 0 0,1 0 0 0 0,-1 0 0 0 0,0 0 0 0 0,0 1 1 0 0,0-1-1 0 0,0 0 0 0 0,0-1 0 0 0,0 1 1 0 0,1 0-1 0 0,-1 0 0 0 0,0 0 0 0 0,0 0 0 0 0,0-1 1 0 0,0 1-1 0 0,1 0 0 0 0,-1-1 0 0 0,0 1 0 0 0,0-1 1 0 0,1 1-1 0 0,-1-1 0 0 0,0 1 0 0 0,1-1 0 0 0,-1 1 1 0 0,-1-2-1 0 0,-22-23 1531 0 0,21 21-1625 0 0,2 2-17 0 0,-1-1 0 0 0,0 1-1 0 0,1-1 1 0 0,0 1 0 0 0,0-1-1 0 0,-1 0 1 0 0,2 0 0 0 0,-1 0 0 0 0,0 1-1 0 0,0-7 1 0 0,-1-32 490 0 0,2 20-281 0 0,-1-15 103 0 0,2-1-1 0 0,2 0 0 0 0,11-51 1 0 0,-2-2-11 0 0,-10 61-220 0 0,2 1 1 0 0,1-1-1 0 0,15-46 0 0 0,16-5 158 0 0,-4 11-246 0 0,-28 60-47 0 0,72-191 506 0 0,-1-62-90 0 0,-53 167-312 0 0,-4 18 181 0 0,15-145 0 0 0,-16 75 40 0 0,-6 64-158 0 0,37-175 199 0 0,-42 231-247 0 0,-2-1 0 0 0,2-43 0 0 0,-7-57 161 0 0,1 93-255 0 0,-11-196 253 0 0,10 215-264 0 0,0-1-1 0 0,2 1 1 0 0,0-1-1 0 0,1 1 1 0 0,0-1 0 0 0,2 1-1 0 0,0 0 1 0 0,0 0-1 0 0,2 1 1 0 0,0-1-1 0 0,1 1 1 0 0,0 0 0 0 0,1 1-1 0 0,1 0 1 0 0,0 0-1 0 0,1 1 1 0 0,0 0 0 0 0,13-12-1 0 0,7-6-7 0 0,-23 23 0 0 0,1 0 0 0 0,-1 0 0 0 0,1 1 0 0 0,1 0 0 0 0,-1 0 0 0 0,18-9 0 0 0,23-6 0 0 0,1 3 0 0 0,66-16 0 0 0,-60 19 0 0 0,26-6-21 0 0,1 4-1 0 0,134-13 1 0 0,16 4 21 0 0,-104 11 0 0 0,-39 5 0 0 0,178-13 0 0 0,-62 11 0 0 0,-44 0 0 0 0,-36 6 0 0 0,94-2 0 0 0,287-2 0 0 0,-214-8 0 0 0,-243 14 0 0 0,70-17 0 0 0,15-2 0 0 0,-87 19 0 0 0,-1-2 0 0 0,51-15 0 0 0,-71 14 0 0 0,208-53 0 0 0,-1 9 0 0 0,-25 29 59 0 0,-163 19-54 0 0,120-5 33 0 0,-39 2-12 0 0,14 9 10 0 0,-20 1-8 0 0,-37-4-28 0 0,27-1 0 0 0,-53 2-2 0 0,-38 0 8 0 0,35-2 1 0 0,-35 0 6 0 0,-1 2 0 0 0,1 0 0 0 0,38 6 0 0 0,-6 0-12 0 0,-18-4-1 0 0,101 5 0 0 0,-107-12 0 0 0,-25 4 0 0 0,0 0 0 0 0,0 1 0 0 0,0-1 0 0 0,0 0 0 0 0,1 1 0 0 0,-1 0 0 0 0,0 0 0 0 0,0 0 0 0 0,1 0 0 0 0,-1 0 0 0 0,0 1 0 0 0,5 1 0 0 0,-3 0-5 0 0,-4-1 2 0 0,0-1-1 0 0,0 1 0 0 0,0-1 0 0 0,1 1 1 0 0,-1-1-1 0 0,0 1 0 0 0,0-1 1 0 0,0 0-1 0 0,0 0 0 0 0,1 1 0 0 0,-1-1 1 0 0,0 0-1 0 0,0 0 0 0 0,0 0 0 0 0,1-1 1 0 0,-1 1-1 0 0,1 0 0 0 0,17-3 4 0 0,-13 2 0 0 0,0 0 0 0 0,0 0 0 0 0,1 1 0 0 0,-1-1 0 0 0,0 2 0 0 0,11 0 0 0 0,-8 0-2 0 0,0-1 1 0 0,0 0-1 0 0,0 0 0 0 0,0-1 0 0 0,10-2 0 0 0,8 4-2079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16 4031 0 0,'-3'-3'10990'0'0,"8"5"-9904"0"0,-4-2-961 0 0,0 0 0 0 0,0 0 1 0 0,0 0-1 0 0,0 0 0 0 0,0 0 0 0 0,0-1 0 0 0,0 1 0 0 0,0 0 0 0 0,0 0 0 0 0,-1 0 1 0 0,1-1-1 0 0,0 1 0 0 0,0-1 0 0 0,0 1 0 0 0,0 0 0 0 0,-1-1 0 0 0,1 0 0 0 0,0 1 0 0 0,0-1 1 0 0,0 0-1 0 0,0 0 9 0 0,0 0 0 0 0,0 0 0 0 0,0 0 0 0 0,1 1 0 0 0,-1-1 0 0 0,0 1 0 0 0,0-1 0 0 0,0 1 0 0 0,1-1 0 0 0,-1 1 0 0 0,2-1 0 0 0,16 4 296 0 0,-15-2-365 0 0,-1 0-1 0 0,1 0 0 0 0,0-1 0 0 0,-1 0 0 0 0,1 1 1 0 0,0-1-1 0 0,0-1 0 0 0,4 0 0 0 0,-7 1-26 0 0,-1 0 0 0 0,1 0 0 0 0,0 0 0 0 0,-1-1 0 0 0,1 1 0 0 0,-1 0 0 0 0,1 0 0 0 0,0 0-1 0 0,-1 0 1 0 0,1 0 0 0 0,0 0 0 0 0,-1 1 0 0 0,1-1 0 0 0,-1 0 0 0 0,1 0 0 0 0,0 0 0 0 0,-1 0 0 0 0,1 1 0 0 0,-1-1 0 0 0,1 0-1 0 0,-1 1 1 0 0,1-1 0 0 0,-1 0 0 0 0,2 2 0 0 0,6 3 86 0 0,1-6-44 0 0,-5 0-2831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23:50:34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2303 0 0,'2'-4'2056'0'0,"8"-8"8241"0"0,-14 21-8843 0 0,2-3-1016 0 0,1 0 1 0 0,0 0 0 0 0,0 1-1 0 0,1-1 1 0 0,-1 0-1 0 0,1 0 1 0 0,1 1-1 0 0,-1-1 1 0 0,3 10-1 0 0,3 5 8 0 0,0 10 412 0 0,-3 90 1646 0 0,-3-120-2469 0 0,0 9-1838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3568-304E-6560-6DEA-E6C7FE3B3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BCB48-65A8-E561-EB6C-8E67793C4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68DC-CBA0-6890-8176-86C88741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AC73-1049-B66D-F794-5E0A3363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3A0BB-5A6A-C102-D611-584C5C1C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8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B516-32B2-2886-FFDA-99685C0A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80113-B7AB-F55C-7805-2C60CA9E8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A20C-C9FF-3983-62F2-30B32E6F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87D6-4879-8A18-71B9-AE9D8A9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67C3-270F-ABD2-5676-3508D73E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6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F2FBD-00CC-D13E-BADE-2F4EE6823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481F2-76FB-D961-EF3E-A0A08163A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70E3-37C8-17D8-8570-3473F085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4DF8-1F18-8E42-8001-BA8DFC0B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B71A9-FA25-8F0C-0269-E6206A23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2F34-59F2-4E15-EE74-1ABCAEA9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DA1A-C397-F420-E4D5-ADC945A5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9919-58A1-CD85-5972-C1AD9A16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65C8-8AD0-E01E-0C44-EE40CB4C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2E851-1B8C-7F85-F6F2-B756D740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BEDD-6FDA-5071-F0A0-33A91C47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D8D9-7088-3BB0-7306-33260E32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2DFF3-9E7F-5A32-FDE5-EDE70CEE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0C21-BC18-5023-C648-B363AEC8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804A-0260-69E0-6860-E3F83C13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F4F0-6964-BD6F-63AD-3C08BFAE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BCB9-889A-37C8-F173-6AFBC5D49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6C3A9-4BCA-D35B-0A2D-AABC2045D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B0E6C-4331-E9C3-A43A-E5611DC2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1646E-8C17-D3FC-68EC-42D3D992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57BB-2017-746E-E2D1-607F7CAF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5A85-4A4B-0ADA-E10F-2B31FFF7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0EBD-BAC9-987B-C224-3F4861A3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A4BA2-777C-D346-CED2-0FDD07F3D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06D05-F5D2-9F0B-6634-120684820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EA00D-6E79-EF02-882E-4F18AD952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E5AEB-3E1C-B7D4-6F08-F1D584A3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73FBC-DC93-965A-0331-0D154231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0C965-874E-27CE-055D-1CD7AD1E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6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D7E8-F31F-BAE7-5E85-EE859ABB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B7858-76F2-F5D5-74AE-ABDFC1F6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ED149-5D98-CCEB-A1C9-0F147F35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2F4E6-BF1A-9D2D-216C-BA29F7C7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1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53E0A-0340-1017-A56C-D2B85D39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196E-C982-E6AB-6B28-17D18E02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B1CA-3882-F687-CCAE-EF21BF04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B66A-5A89-9476-8FA4-5B19C87F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C321-F814-7647-A4EF-8A1960F9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6FEF3-28FD-D46A-6F8B-21009913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753FA-A8B3-EEFE-1848-8FC0A209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8A47B-1CD7-5D97-826A-ADA78728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767C-A11E-0860-3202-54707059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1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816-CF7C-CCA8-391D-83BAE836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0D68F-AFC0-7F8B-E2EB-53991E78D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89F5-F56A-75DE-B353-2FBC1ABB7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7D1A6-1BB5-AE91-61C1-70C2199E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DB63B-D67E-6DA4-D8EB-E0EF25C2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B29C-9D0A-B785-A333-DC018076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5800-3E91-4281-C978-8D1FB553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3BB36-2214-D05D-3D9F-33901CC6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0EAA7-DCEA-C8F4-B303-CC8FF8B0B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F7134-0CFF-4E9B-BAED-E9F4C639BA6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85323-63AE-729F-FB20-C1CB9274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9AC6-777A-A9F7-B578-F7176DB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3EE71-133C-47CF-9D16-07951AE84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99" Type="http://schemas.openxmlformats.org/officeDocument/2006/relationships/image" Target="../media/image18.png"/><Relationship Id="rId21" Type="http://schemas.openxmlformats.org/officeDocument/2006/relationships/image" Target="../media/image10.png"/><Relationship Id="rId63" Type="http://schemas.openxmlformats.org/officeDocument/2006/relationships/image" Target="NULL"/><Relationship Id="rId324" Type="http://schemas.openxmlformats.org/officeDocument/2006/relationships/customXml" Target="../ink/ink87.xml"/><Relationship Id="rId366" Type="http://schemas.openxmlformats.org/officeDocument/2006/relationships/customXml" Target="../ink/ink108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36.png"/><Relationship Id="rId377" Type="http://schemas.openxmlformats.org/officeDocument/2006/relationships/image" Target="../media/image57.png"/><Relationship Id="rId5" Type="http://schemas.openxmlformats.org/officeDocument/2006/relationships/image" Target="../media/image6.png"/><Relationship Id="rId402" Type="http://schemas.openxmlformats.org/officeDocument/2006/relationships/customXml" Target="../ink/ink126.xml"/><Relationship Id="rId22" Type="http://schemas.openxmlformats.org/officeDocument/2006/relationships/customXml" Target="../ink/ink11.xml"/><Relationship Id="rId43" Type="http://schemas.openxmlformats.org/officeDocument/2006/relationships/image" Target="NUL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290" Type="http://schemas.openxmlformats.org/officeDocument/2006/relationships/customXml" Target="../ink/ink70.xml"/><Relationship Id="rId304" Type="http://schemas.openxmlformats.org/officeDocument/2006/relationships/customXml" Target="../ink/ink77.xml"/><Relationship Id="rId325" Type="http://schemas.openxmlformats.org/officeDocument/2006/relationships/image" Target="../media/image31.png"/><Relationship Id="rId346" Type="http://schemas.openxmlformats.org/officeDocument/2006/relationships/customXml" Target="../ink/ink98.xml"/><Relationship Id="rId367" Type="http://schemas.openxmlformats.org/officeDocument/2006/relationships/image" Target="../media/image52.png"/><Relationship Id="rId388" Type="http://schemas.openxmlformats.org/officeDocument/2006/relationships/customXml" Target="../ink/ink119.xml"/><Relationship Id="rId85" Type="http://schemas.openxmlformats.org/officeDocument/2006/relationships/image" Target="NULL"/><Relationship Id="rId413" Type="http://schemas.openxmlformats.org/officeDocument/2006/relationships/image" Target="../media/image75.png"/><Relationship Id="rId12" Type="http://schemas.openxmlformats.org/officeDocument/2006/relationships/customXml" Target="../ink/ink6.xml"/><Relationship Id="rId33" Type="http://schemas.openxmlformats.org/officeDocument/2006/relationships/image" Target="NULL"/><Relationship Id="rId108" Type="http://schemas.openxmlformats.org/officeDocument/2006/relationships/customXml" Target="../ink/ink53.xml"/><Relationship Id="rId315" Type="http://schemas.openxmlformats.org/officeDocument/2006/relationships/image" Target="../media/image26.png"/><Relationship Id="rId336" Type="http://schemas.openxmlformats.org/officeDocument/2006/relationships/customXml" Target="../ink/ink93.xml"/><Relationship Id="rId357" Type="http://schemas.openxmlformats.org/officeDocument/2006/relationships/image" Target="../media/image47.png"/><Relationship Id="rId54" Type="http://schemas.openxmlformats.org/officeDocument/2006/relationships/customXml" Target="../ink/ink26.xml"/><Relationship Id="rId75" Type="http://schemas.openxmlformats.org/officeDocument/2006/relationships/image" Target="NULL"/><Relationship Id="rId96" Type="http://schemas.openxmlformats.org/officeDocument/2006/relationships/customXml" Target="../ink/ink47.xml"/><Relationship Id="rId378" Type="http://schemas.openxmlformats.org/officeDocument/2006/relationships/customXml" Target="../ink/ink114.xml"/><Relationship Id="rId399" Type="http://schemas.openxmlformats.org/officeDocument/2006/relationships/image" Target="../media/image68.png"/><Relationship Id="rId403" Type="http://schemas.openxmlformats.org/officeDocument/2006/relationships/image" Target="../media/image70.png"/><Relationship Id="rId6" Type="http://schemas.openxmlformats.org/officeDocument/2006/relationships/customXml" Target="../ink/ink3.xml"/><Relationship Id="rId424" Type="http://schemas.openxmlformats.org/officeDocument/2006/relationships/customXml" Target="../ink/ink141.xml"/><Relationship Id="rId119" Type="http://schemas.openxmlformats.org/officeDocument/2006/relationships/image" Target="NULL"/><Relationship Id="rId291" Type="http://schemas.openxmlformats.org/officeDocument/2006/relationships/image" Target="NULL"/><Relationship Id="rId305" Type="http://schemas.openxmlformats.org/officeDocument/2006/relationships/image" Target="../media/image21.png"/><Relationship Id="rId326" Type="http://schemas.openxmlformats.org/officeDocument/2006/relationships/customXml" Target="../ink/ink88.xml"/><Relationship Id="rId347" Type="http://schemas.openxmlformats.org/officeDocument/2006/relationships/image" Target="../media/image42.png"/><Relationship Id="rId44" Type="http://schemas.openxmlformats.org/officeDocument/2006/relationships/customXml" Target="../ink/ink21.xml"/><Relationship Id="rId65" Type="http://schemas.openxmlformats.org/officeDocument/2006/relationships/image" Target="NULL"/><Relationship Id="rId86" Type="http://schemas.openxmlformats.org/officeDocument/2006/relationships/customXml" Target="../ink/ink42.xml"/><Relationship Id="rId368" Type="http://schemas.openxmlformats.org/officeDocument/2006/relationships/customXml" Target="../ink/ink109.xml"/><Relationship Id="rId389" Type="http://schemas.openxmlformats.org/officeDocument/2006/relationships/image" Target="../media/image63.png"/><Relationship Id="rId414" Type="http://schemas.openxmlformats.org/officeDocument/2006/relationships/customXml" Target="../ink/ink132.xml"/><Relationship Id="rId13" Type="http://schemas.openxmlformats.org/officeDocument/2006/relationships/image" Target="../media/image610.png"/><Relationship Id="rId109" Type="http://schemas.openxmlformats.org/officeDocument/2006/relationships/image" Target="NULL"/><Relationship Id="rId316" Type="http://schemas.openxmlformats.org/officeDocument/2006/relationships/customXml" Target="../ink/ink83.xml"/><Relationship Id="rId337" Type="http://schemas.openxmlformats.org/officeDocument/2006/relationships/image" Target="../media/image37.png"/><Relationship Id="rId34" Type="http://schemas.openxmlformats.org/officeDocument/2006/relationships/customXml" Target="../ink/ink16.xml"/><Relationship Id="rId55" Type="http://schemas.openxmlformats.org/officeDocument/2006/relationships/image" Target="NULL"/><Relationship Id="rId76" Type="http://schemas.openxmlformats.org/officeDocument/2006/relationships/customXml" Target="../ink/ink37.xml"/><Relationship Id="rId97" Type="http://schemas.openxmlformats.org/officeDocument/2006/relationships/image" Target="NULL"/><Relationship Id="rId120" Type="http://schemas.openxmlformats.org/officeDocument/2006/relationships/customXml" Target="../ink/ink59.xml"/><Relationship Id="rId358" Type="http://schemas.openxmlformats.org/officeDocument/2006/relationships/customXml" Target="../ink/ink104.xml"/><Relationship Id="rId379" Type="http://schemas.openxmlformats.org/officeDocument/2006/relationships/image" Target="../media/image58.png"/><Relationship Id="rId7" Type="http://schemas.openxmlformats.org/officeDocument/2006/relationships/image" Target="../media/image310.png"/><Relationship Id="rId390" Type="http://schemas.openxmlformats.org/officeDocument/2006/relationships/customXml" Target="../ink/ink120.xml"/><Relationship Id="rId404" Type="http://schemas.openxmlformats.org/officeDocument/2006/relationships/customXml" Target="../ink/ink127.xml"/><Relationship Id="rId425" Type="http://schemas.openxmlformats.org/officeDocument/2006/relationships/customXml" Target="../ink/ink142.xml"/><Relationship Id="rId292" Type="http://schemas.openxmlformats.org/officeDocument/2006/relationships/customXml" Target="../ink/ink71.xml"/><Relationship Id="rId306" Type="http://schemas.openxmlformats.org/officeDocument/2006/relationships/customXml" Target="../ink/ink78.xml"/><Relationship Id="rId45" Type="http://schemas.openxmlformats.org/officeDocument/2006/relationships/image" Target="NULL"/><Relationship Id="rId66" Type="http://schemas.openxmlformats.org/officeDocument/2006/relationships/customXml" Target="../ink/ink32.xml"/><Relationship Id="rId87" Type="http://schemas.openxmlformats.org/officeDocument/2006/relationships/image" Target="NULL"/><Relationship Id="rId110" Type="http://schemas.openxmlformats.org/officeDocument/2006/relationships/customXml" Target="../ink/ink54.xml"/><Relationship Id="rId131" Type="http://schemas.openxmlformats.org/officeDocument/2006/relationships/image" Target="NULL"/><Relationship Id="rId327" Type="http://schemas.openxmlformats.org/officeDocument/2006/relationships/image" Target="../media/image32.png"/><Relationship Id="rId348" Type="http://schemas.openxmlformats.org/officeDocument/2006/relationships/customXml" Target="../ink/ink99.xml"/><Relationship Id="rId369" Type="http://schemas.openxmlformats.org/officeDocument/2006/relationships/image" Target="../media/image53.png"/><Relationship Id="rId380" Type="http://schemas.openxmlformats.org/officeDocument/2006/relationships/customXml" Target="../ink/ink115.xml"/><Relationship Id="rId415" Type="http://schemas.openxmlformats.org/officeDocument/2006/relationships/image" Target="../media/image76.png"/><Relationship Id="rId14" Type="http://schemas.openxmlformats.org/officeDocument/2006/relationships/customXml" Target="../ink/ink7.xml"/><Relationship Id="rId35" Type="http://schemas.openxmlformats.org/officeDocument/2006/relationships/image" Target="NULL"/><Relationship Id="rId56" Type="http://schemas.openxmlformats.org/officeDocument/2006/relationships/customXml" Target="../ink/ink27.xml"/><Relationship Id="rId77" Type="http://schemas.openxmlformats.org/officeDocument/2006/relationships/image" Target="NULL"/><Relationship Id="rId100" Type="http://schemas.openxmlformats.org/officeDocument/2006/relationships/customXml" Target="../ink/ink49.xml"/><Relationship Id="rId317" Type="http://schemas.openxmlformats.org/officeDocument/2006/relationships/image" Target="../media/image27.png"/><Relationship Id="rId338" Type="http://schemas.openxmlformats.org/officeDocument/2006/relationships/customXml" Target="../ink/ink94.xml"/><Relationship Id="rId359" Type="http://schemas.openxmlformats.org/officeDocument/2006/relationships/image" Target="../media/image48.png"/><Relationship Id="rId8" Type="http://schemas.openxmlformats.org/officeDocument/2006/relationships/customXml" Target="../ink/ink4.xml"/><Relationship Id="rId98" Type="http://schemas.openxmlformats.org/officeDocument/2006/relationships/customXml" Target="../ink/ink48.xml"/><Relationship Id="rId121" Type="http://schemas.openxmlformats.org/officeDocument/2006/relationships/image" Target="../media/image11.png"/><Relationship Id="rId370" Type="http://schemas.openxmlformats.org/officeDocument/2006/relationships/customXml" Target="../ink/ink110.xml"/><Relationship Id="rId391" Type="http://schemas.openxmlformats.org/officeDocument/2006/relationships/image" Target="../media/image64.png"/><Relationship Id="rId405" Type="http://schemas.openxmlformats.org/officeDocument/2006/relationships/image" Target="../media/image71.png"/><Relationship Id="rId426" Type="http://schemas.openxmlformats.org/officeDocument/2006/relationships/customXml" Target="../ink/ink143.xml"/><Relationship Id="rId25" Type="http://schemas.openxmlformats.org/officeDocument/2006/relationships/image" Target="NULL"/><Relationship Id="rId46" Type="http://schemas.openxmlformats.org/officeDocument/2006/relationships/customXml" Target="../ink/ink22.xml"/><Relationship Id="rId67" Type="http://schemas.openxmlformats.org/officeDocument/2006/relationships/image" Target="NULL"/><Relationship Id="rId293" Type="http://schemas.openxmlformats.org/officeDocument/2006/relationships/image" Target="../media/image15.png"/><Relationship Id="rId307" Type="http://schemas.openxmlformats.org/officeDocument/2006/relationships/image" Target="../media/image22.png"/><Relationship Id="rId328" Type="http://schemas.openxmlformats.org/officeDocument/2006/relationships/customXml" Target="../ink/ink89.xml"/><Relationship Id="rId349" Type="http://schemas.openxmlformats.org/officeDocument/2006/relationships/image" Target="../media/image43.png"/><Relationship Id="rId88" Type="http://schemas.openxmlformats.org/officeDocument/2006/relationships/customXml" Target="../ink/ink43.xml"/><Relationship Id="rId111" Type="http://schemas.openxmlformats.org/officeDocument/2006/relationships/image" Target="NULL"/><Relationship Id="rId132" Type="http://schemas.openxmlformats.org/officeDocument/2006/relationships/customXml" Target="../ink/ink64.xml"/><Relationship Id="rId360" Type="http://schemas.openxmlformats.org/officeDocument/2006/relationships/customXml" Target="../ink/ink105.xml"/><Relationship Id="rId381" Type="http://schemas.openxmlformats.org/officeDocument/2006/relationships/image" Target="../media/image59.png"/><Relationship Id="rId416" Type="http://schemas.openxmlformats.org/officeDocument/2006/relationships/customXml" Target="../ink/ink133.xml"/><Relationship Id="rId15" Type="http://schemas.openxmlformats.org/officeDocument/2006/relationships/image" Target="../media/image7.png"/><Relationship Id="rId36" Type="http://schemas.openxmlformats.org/officeDocument/2006/relationships/customXml" Target="../ink/ink17.xml"/><Relationship Id="rId57" Type="http://schemas.openxmlformats.org/officeDocument/2006/relationships/image" Target="NULL"/><Relationship Id="rId318" Type="http://schemas.openxmlformats.org/officeDocument/2006/relationships/customXml" Target="../ink/ink84.xml"/><Relationship Id="rId339" Type="http://schemas.openxmlformats.org/officeDocument/2006/relationships/image" Target="../media/image38.png"/><Relationship Id="rId78" Type="http://schemas.openxmlformats.org/officeDocument/2006/relationships/customXml" Target="../ink/ink38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60.xml"/><Relationship Id="rId350" Type="http://schemas.openxmlformats.org/officeDocument/2006/relationships/customXml" Target="../ink/ink100.xml"/><Relationship Id="rId371" Type="http://schemas.openxmlformats.org/officeDocument/2006/relationships/image" Target="../media/image54.png"/><Relationship Id="rId406" Type="http://schemas.openxmlformats.org/officeDocument/2006/relationships/customXml" Target="../ink/ink128.xml"/><Relationship Id="rId9" Type="http://schemas.openxmlformats.org/officeDocument/2006/relationships/image" Target="../media/image410.png"/><Relationship Id="rId392" Type="http://schemas.openxmlformats.org/officeDocument/2006/relationships/customXml" Target="../ink/ink121.xml"/><Relationship Id="rId427" Type="http://schemas.openxmlformats.org/officeDocument/2006/relationships/customXml" Target="../ink/ink144.xml"/><Relationship Id="rId26" Type="http://schemas.openxmlformats.org/officeDocument/2006/relationships/customXml" Target="../ink/ink12.xml"/><Relationship Id="rId294" Type="http://schemas.openxmlformats.org/officeDocument/2006/relationships/customXml" Target="../ink/ink72.xml"/><Relationship Id="rId308" Type="http://schemas.openxmlformats.org/officeDocument/2006/relationships/customXml" Target="../ink/ink79.xml"/><Relationship Id="rId329" Type="http://schemas.openxmlformats.org/officeDocument/2006/relationships/image" Target="../media/image33.png"/><Relationship Id="rId47" Type="http://schemas.openxmlformats.org/officeDocument/2006/relationships/image" Target="NULL"/><Relationship Id="rId68" Type="http://schemas.openxmlformats.org/officeDocument/2006/relationships/customXml" Target="../ink/ink33.xml"/><Relationship Id="rId89" Type="http://schemas.openxmlformats.org/officeDocument/2006/relationships/image" Target="NULL"/><Relationship Id="rId112" Type="http://schemas.openxmlformats.org/officeDocument/2006/relationships/customXml" Target="../ink/ink55.xml"/><Relationship Id="rId133" Type="http://schemas.openxmlformats.org/officeDocument/2006/relationships/image" Target="NULL"/><Relationship Id="rId340" Type="http://schemas.openxmlformats.org/officeDocument/2006/relationships/customXml" Target="../ink/ink95.xml"/><Relationship Id="rId361" Type="http://schemas.openxmlformats.org/officeDocument/2006/relationships/image" Target="../media/image49.png"/><Relationship Id="rId382" Type="http://schemas.openxmlformats.org/officeDocument/2006/relationships/customXml" Target="../ink/ink116.xml"/><Relationship Id="rId417" Type="http://schemas.openxmlformats.org/officeDocument/2006/relationships/customXml" Target="../ink/ink134.xml"/><Relationship Id="rId16" Type="http://schemas.openxmlformats.org/officeDocument/2006/relationships/customXml" Target="../ink/ink8.xml"/><Relationship Id="rId319" Type="http://schemas.openxmlformats.org/officeDocument/2006/relationships/image" Target="../media/image28.png"/><Relationship Id="rId37" Type="http://schemas.openxmlformats.org/officeDocument/2006/relationships/image" Target="NULL"/><Relationship Id="rId58" Type="http://schemas.openxmlformats.org/officeDocument/2006/relationships/customXml" Target="../ink/ink28.xml"/><Relationship Id="rId79" Type="http://schemas.openxmlformats.org/officeDocument/2006/relationships/image" Target="NULL"/><Relationship Id="rId102" Type="http://schemas.openxmlformats.org/officeDocument/2006/relationships/customXml" Target="../ink/ink50.xml"/><Relationship Id="rId123" Type="http://schemas.openxmlformats.org/officeDocument/2006/relationships/image" Target="../media/image12.png"/><Relationship Id="rId330" Type="http://schemas.openxmlformats.org/officeDocument/2006/relationships/customXml" Target="../ink/ink90.xml"/><Relationship Id="rId90" Type="http://schemas.openxmlformats.org/officeDocument/2006/relationships/customXml" Target="../ink/ink44.xml"/><Relationship Id="rId351" Type="http://schemas.openxmlformats.org/officeDocument/2006/relationships/image" Target="../media/image44.png"/><Relationship Id="rId372" Type="http://schemas.openxmlformats.org/officeDocument/2006/relationships/customXml" Target="../ink/ink111.xml"/><Relationship Id="rId393" Type="http://schemas.openxmlformats.org/officeDocument/2006/relationships/image" Target="../media/image65.png"/><Relationship Id="rId407" Type="http://schemas.openxmlformats.org/officeDocument/2006/relationships/image" Target="../media/image72.png"/><Relationship Id="rId428" Type="http://schemas.openxmlformats.org/officeDocument/2006/relationships/customXml" Target="../ink/ink145.xml"/><Relationship Id="rId295" Type="http://schemas.openxmlformats.org/officeDocument/2006/relationships/image" Target="../media/image16.png"/><Relationship Id="rId309" Type="http://schemas.openxmlformats.org/officeDocument/2006/relationships/image" Target="../media/image23.png"/><Relationship Id="rId27" Type="http://schemas.openxmlformats.org/officeDocument/2006/relationships/image" Target="NULL"/><Relationship Id="rId48" Type="http://schemas.openxmlformats.org/officeDocument/2006/relationships/customXml" Target="../ink/ink23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65.xml"/><Relationship Id="rId320" Type="http://schemas.openxmlformats.org/officeDocument/2006/relationships/customXml" Target="../ink/ink85.xml"/><Relationship Id="rId80" Type="http://schemas.openxmlformats.org/officeDocument/2006/relationships/customXml" Target="../ink/ink39.xml"/><Relationship Id="rId341" Type="http://schemas.openxmlformats.org/officeDocument/2006/relationships/image" Target="../media/image39.png"/><Relationship Id="rId362" Type="http://schemas.openxmlformats.org/officeDocument/2006/relationships/customXml" Target="../ink/ink106.xml"/><Relationship Id="rId383" Type="http://schemas.openxmlformats.org/officeDocument/2006/relationships/image" Target="../media/image60.png"/><Relationship Id="rId418" Type="http://schemas.openxmlformats.org/officeDocument/2006/relationships/customXml" Target="../ink/ink135.xml"/><Relationship Id="rId285" Type="http://schemas.openxmlformats.org/officeDocument/2006/relationships/image" Target="NULL"/><Relationship Id="rId17" Type="http://schemas.openxmlformats.org/officeDocument/2006/relationships/image" Target="../media/image8.png"/><Relationship Id="rId38" Type="http://schemas.openxmlformats.org/officeDocument/2006/relationships/customXml" Target="../ink/ink18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61.xml"/><Relationship Id="rId310" Type="http://schemas.openxmlformats.org/officeDocument/2006/relationships/customXml" Target="../ink/ink80.xml"/><Relationship Id="rId70" Type="http://schemas.openxmlformats.org/officeDocument/2006/relationships/customXml" Target="../ink/ink34.xml"/><Relationship Id="rId91" Type="http://schemas.openxmlformats.org/officeDocument/2006/relationships/image" Target="NULL"/><Relationship Id="rId331" Type="http://schemas.openxmlformats.org/officeDocument/2006/relationships/image" Target="../media/image34.png"/><Relationship Id="rId352" Type="http://schemas.openxmlformats.org/officeDocument/2006/relationships/customXml" Target="../ink/ink101.xml"/><Relationship Id="rId373" Type="http://schemas.openxmlformats.org/officeDocument/2006/relationships/image" Target="../media/image55.png"/><Relationship Id="rId394" Type="http://schemas.openxmlformats.org/officeDocument/2006/relationships/customXml" Target="../ink/ink122.xml"/><Relationship Id="rId408" Type="http://schemas.openxmlformats.org/officeDocument/2006/relationships/customXml" Target="../ink/ink129.xml"/><Relationship Id="rId42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.xml"/><Relationship Id="rId49" Type="http://schemas.openxmlformats.org/officeDocument/2006/relationships/image" Target="NULL"/><Relationship Id="rId114" Type="http://schemas.openxmlformats.org/officeDocument/2006/relationships/customXml" Target="../ink/ink56.xml"/><Relationship Id="rId296" Type="http://schemas.openxmlformats.org/officeDocument/2006/relationships/customXml" Target="../ink/ink73.xml"/><Relationship Id="rId300" Type="http://schemas.openxmlformats.org/officeDocument/2006/relationships/customXml" Target="../ink/ink75.xml"/><Relationship Id="rId60" Type="http://schemas.openxmlformats.org/officeDocument/2006/relationships/customXml" Target="../ink/ink29.xml"/><Relationship Id="rId81" Type="http://schemas.openxmlformats.org/officeDocument/2006/relationships/image" Target="NULL"/><Relationship Id="rId135" Type="http://schemas.openxmlformats.org/officeDocument/2006/relationships/image" Target="NULL"/><Relationship Id="rId321" Type="http://schemas.openxmlformats.org/officeDocument/2006/relationships/image" Target="../media/image29.png"/><Relationship Id="rId342" Type="http://schemas.openxmlformats.org/officeDocument/2006/relationships/customXml" Target="../ink/ink96.xml"/><Relationship Id="rId363" Type="http://schemas.openxmlformats.org/officeDocument/2006/relationships/image" Target="../media/image50.png"/><Relationship Id="rId384" Type="http://schemas.openxmlformats.org/officeDocument/2006/relationships/customXml" Target="../ink/ink117.xml"/><Relationship Id="rId419" Type="http://schemas.openxmlformats.org/officeDocument/2006/relationships/customXml" Target="../ink/ink136.xml"/><Relationship Id="rId18" Type="http://schemas.openxmlformats.org/officeDocument/2006/relationships/customXml" Target="../ink/ink9.xml"/><Relationship Id="rId39" Type="http://schemas.openxmlformats.org/officeDocument/2006/relationships/image" Target="NULL"/><Relationship Id="rId286" Type="http://schemas.openxmlformats.org/officeDocument/2006/relationships/customXml" Target="../ink/ink68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13.png"/><Relationship Id="rId311" Type="http://schemas.openxmlformats.org/officeDocument/2006/relationships/image" Target="../media/image24.png"/><Relationship Id="rId332" Type="http://schemas.openxmlformats.org/officeDocument/2006/relationships/customXml" Target="../ink/ink91.xml"/><Relationship Id="rId353" Type="http://schemas.openxmlformats.org/officeDocument/2006/relationships/image" Target="../media/image45.png"/><Relationship Id="rId374" Type="http://schemas.openxmlformats.org/officeDocument/2006/relationships/customXml" Target="../ink/ink112.xml"/><Relationship Id="rId395" Type="http://schemas.openxmlformats.org/officeDocument/2006/relationships/image" Target="../media/image66.png"/><Relationship Id="rId409" Type="http://schemas.openxmlformats.org/officeDocument/2006/relationships/image" Target="../media/image73.png"/><Relationship Id="rId71" Type="http://schemas.openxmlformats.org/officeDocument/2006/relationships/image" Target="NULL"/><Relationship Id="rId92" Type="http://schemas.openxmlformats.org/officeDocument/2006/relationships/customXml" Target="../ink/ink45.xml"/><Relationship Id="rId420" Type="http://schemas.openxmlformats.org/officeDocument/2006/relationships/customXml" Target="../ink/ink137.xml"/><Relationship Id="rId2" Type="http://schemas.openxmlformats.org/officeDocument/2006/relationships/customXml" Target="../ink/ink1.xml"/><Relationship Id="rId29" Type="http://schemas.openxmlformats.org/officeDocument/2006/relationships/image" Target="NULL"/><Relationship Id="rId297" Type="http://schemas.openxmlformats.org/officeDocument/2006/relationships/image" Target="../media/image17.png"/><Relationship Id="rId40" Type="http://schemas.openxmlformats.org/officeDocument/2006/relationships/customXml" Target="../ink/ink19.xml"/><Relationship Id="rId115" Type="http://schemas.openxmlformats.org/officeDocument/2006/relationships/image" Target="NULL"/><Relationship Id="rId136" Type="http://schemas.openxmlformats.org/officeDocument/2006/relationships/customXml" Target="../ink/ink66.xml"/><Relationship Id="rId301" Type="http://schemas.openxmlformats.org/officeDocument/2006/relationships/image" Target="../media/image19.png"/><Relationship Id="rId322" Type="http://schemas.openxmlformats.org/officeDocument/2006/relationships/customXml" Target="../ink/ink86.xml"/><Relationship Id="rId343" Type="http://schemas.openxmlformats.org/officeDocument/2006/relationships/image" Target="../media/image40.png"/><Relationship Id="rId364" Type="http://schemas.openxmlformats.org/officeDocument/2006/relationships/customXml" Target="../ink/ink107.xml"/><Relationship Id="rId61" Type="http://schemas.openxmlformats.org/officeDocument/2006/relationships/image" Target="NULL"/><Relationship Id="rId82" Type="http://schemas.openxmlformats.org/officeDocument/2006/relationships/customXml" Target="../ink/ink40.xml"/><Relationship Id="rId385" Type="http://schemas.openxmlformats.org/officeDocument/2006/relationships/image" Target="../media/image61.png"/><Relationship Id="rId19" Type="http://schemas.openxmlformats.org/officeDocument/2006/relationships/image" Target="../media/image9.png"/><Relationship Id="rId287" Type="http://schemas.openxmlformats.org/officeDocument/2006/relationships/image" Target="NULL"/><Relationship Id="rId410" Type="http://schemas.openxmlformats.org/officeDocument/2006/relationships/customXml" Target="../ink/ink130.xml"/><Relationship Id="rId30" Type="http://schemas.openxmlformats.org/officeDocument/2006/relationships/customXml" Target="../ink/ink14.xml"/><Relationship Id="rId105" Type="http://schemas.openxmlformats.org/officeDocument/2006/relationships/image" Target="NULL"/><Relationship Id="rId126" Type="http://schemas.openxmlformats.org/officeDocument/2006/relationships/customXml" Target="../ink/ink62.xml"/><Relationship Id="rId312" Type="http://schemas.openxmlformats.org/officeDocument/2006/relationships/customXml" Target="../ink/ink81.xml"/><Relationship Id="rId333" Type="http://schemas.openxmlformats.org/officeDocument/2006/relationships/image" Target="../media/image35.png"/><Relationship Id="rId354" Type="http://schemas.openxmlformats.org/officeDocument/2006/relationships/customXml" Target="../ink/ink102.xml"/><Relationship Id="rId51" Type="http://schemas.openxmlformats.org/officeDocument/2006/relationships/image" Target="NULL"/><Relationship Id="rId72" Type="http://schemas.openxmlformats.org/officeDocument/2006/relationships/customXml" Target="../ink/ink35.xml"/><Relationship Id="rId93" Type="http://schemas.openxmlformats.org/officeDocument/2006/relationships/image" Target="NULL"/><Relationship Id="rId375" Type="http://schemas.openxmlformats.org/officeDocument/2006/relationships/image" Target="../media/image56.png"/><Relationship Id="rId396" Type="http://schemas.openxmlformats.org/officeDocument/2006/relationships/customXml" Target="../ink/ink123.xml"/><Relationship Id="rId3" Type="http://schemas.openxmlformats.org/officeDocument/2006/relationships/image" Target="../media/image5.png"/><Relationship Id="rId298" Type="http://schemas.openxmlformats.org/officeDocument/2006/relationships/customXml" Target="../ink/ink74.xml"/><Relationship Id="rId400" Type="http://schemas.openxmlformats.org/officeDocument/2006/relationships/customXml" Target="../ink/ink125.xml"/><Relationship Id="rId421" Type="http://schemas.openxmlformats.org/officeDocument/2006/relationships/customXml" Target="../ink/ink138.xml"/><Relationship Id="rId116" Type="http://schemas.openxmlformats.org/officeDocument/2006/relationships/customXml" Target="../ink/ink57.xml"/><Relationship Id="rId137" Type="http://schemas.openxmlformats.org/officeDocument/2006/relationships/image" Target="NULL"/><Relationship Id="rId302" Type="http://schemas.openxmlformats.org/officeDocument/2006/relationships/customXml" Target="../ink/ink76.xml"/><Relationship Id="rId323" Type="http://schemas.openxmlformats.org/officeDocument/2006/relationships/image" Target="../media/image30.png"/><Relationship Id="rId344" Type="http://schemas.openxmlformats.org/officeDocument/2006/relationships/customXml" Target="../ink/ink97.xml"/><Relationship Id="rId20" Type="http://schemas.openxmlformats.org/officeDocument/2006/relationships/customXml" Target="../ink/ink10.xml"/><Relationship Id="rId41" Type="http://schemas.openxmlformats.org/officeDocument/2006/relationships/image" Target="NULL"/><Relationship Id="rId62" Type="http://schemas.openxmlformats.org/officeDocument/2006/relationships/customXml" Target="../ink/ink30.xml"/><Relationship Id="rId83" Type="http://schemas.openxmlformats.org/officeDocument/2006/relationships/image" Target="NULL"/><Relationship Id="rId365" Type="http://schemas.openxmlformats.org/officeDocument/2006/relationships/image" Target="../media/image51.png"/><Relationship Id="rId386" Type="http://schemas.openxmlformats.org/officeDocument/2006/relationships/customXml" Target="../ink/ink118.xml"/><Relationship Id="rId288" Type="http://schemas.openxmlformats.org/officeDocument/2006/relationships/customXml" Target="../ink/ink69.xml"/><Relationship Id="rId411" Type="http://schemas.openxmlformats.org/officeDocument/2006/relationships/image" Target="../media/image74.png"/><Relationship Id="rId106" Type="http://schemas.openxmlformats.org/officeDocument/2006/relationships/customXml" Target="../ink/ink52.xml"/><Relationship Id="rId127" Type="http://schemas.openxmlformats.org/officeDocument/2006/relationships/image" Target="../media/image14.png"/><Relationship Id="rId313" Type="http://schemas.openxmlformats.org/officeDocument/2006/relationships/image" Target="../media/image25.png"/><Relationship Id="rId10" Type="http://schemas.openxmlformats.org/officeDocument/2006/relationships/customXml" Target="../ink/ink5.xml"/><Relationship Id="rId31" Type="http://schemas.openxmlformats.org/officeDocument/2006/relationships/image" Target="NULL"/><Relationship Id="rId52" Type="http://schemas.openxmlformats.org/officeDocument/2006/relationships/customXml" Target="../ink/ink25.xml"/><Relationship Id="rId73" Type="http://schemas.openxmlformats.org/officeDocument/2006/relationships/image" Target="NULL"/><Relationship Id="rId94" Type="http://schemas.openxmlformats.org/officeDocument/2006/relationships/customXml" Target="../ink/ink46.xml"/><Relationship Id="rId334" Type="http://schemas.openxmlformats.org/officeDocument/2006/relationships/customXml" Target="../ink/ink92.xml"/><Relationship Id="rId355" Type="http://schemas.openxmlformats.org/officeDocument/2006/relationships/image" Target="../media/image46.png"/><Relationship Id="rId376" Type="http://schemas.openxmlformats.org/officeDocument/2006/relationships/customXml" Target="../ink/ink113.xml"/><Relationship Id="rId397" Type="http://schemas.openxmlformats.org/officeDocument/2006/relationships/image" Target="../media/image67.png"/><Relationship Id="rId4" Type="http://schemas.openxmlformats.org/officeDocument/2006/relationships/customXml" Target="../ink/ink2.xml"/><Relationship Id="rId401" Type="http://schemas.openxmlformats.org/officeDocument/2006/relationships/image" Target="../media/image69.png"/><Relationship Id="rId422" Type="http://schemas.openxmlformats.org/officeDocument/2006/relationships/customXml" Target="../ink/ink139.xml"/><Relationship Id="rId303" Type="http://schemas.openxmlformats.org/officeDocument/2006/relationships/image" Target="../media/image20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7.xml"/><Relationship Id="rId345" Type="http://schemas.openxmlformats.org/officeDocument/2006/relationships/image" Target="../media/image41.png"/><Relationship Id="rId387" Type="http://schemas.openxmlformats.org/officeDocument/2006/relationships/image" Target="../media/image62.png"/><Relationship Id="rId412" Type="http://schemas.openxmlformats.org/officeDocument/2006/relationships/customXml" Target="../ink/ink131.xml"/><Relationship Id="rId107" Type="http://schemas.openxmlformats.org/officeDocument/2006/relationships/image" Target="NULL"/><Relationship Id="rId289" Type="http://schemas.openxmlformats.org/officeDocument/2006/relationships/image" Target="NULL"/><Relationship Id="rId11" Type="http://schemas.openxmlformats.org/officeDocument/2006/relationships/image" Target="../media/image510.png"/><Relationship Id="rId53" Type="http://schemas.openxmlformats.org/officeDocument/2006/relationships/image" Target="NULL"/><Relationship Id="rId314" Type="http://schemas.openxmlformats.org/officeDocument/2006/relationships/customXml" Target="../ink/ink82.xml"/><Relationship Id="rId356" Type="http://schemas.openxmlformats.org/officeDocument/2006/relationships/customXml" Target="../ink/ink103.xml"/><Relationship Id="rId398" Type="http://schemas.openxmlformats.org/officeDocument/2006/relationships/customXml" Target="../ink/ink124.xml"/><Relationship Id="rId95" Type="http://schemas.openxmlformats.org/officeDocument/2006/relationships/image" Target="NULL"/><Relationship Id="rId423" Type="http://schemas.openxmlformats.org/officeDocument/2006/relationships/customXml" Target="../ink/ink140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../media/image10.png"/><Relationship Id="rId324" Type="http://schemas.openxmlformats.org/officeDocument/2006/relationships/customXml" Target="../ink/ink302.xml"/><Relationship Id="rId531" Type="http://schemas.openxmlformats.org/officeDocument/2006/relationships/image" Target="../media/image150.png"/><Relationship Id="rId170" Type="http://schemas.openxmlformats.org/officeDocument/2006/relationships/customXml" Target="../ink/ink228.xml"/><Relationship Id="rId226" Type="http://schemas.openxmlformats.org/officeDocument/2006/relationships/customXml" Target="../ink/ink256.xml"/><Relationship Id="rId433" Type="http://schemas.openxmlformats.org/officeDocument/2006/relationships/image" Target="NULL"/><Relationship Id="rId268" Type="http://schemas.openxmlformats.org/officeDocument/2006/relationships/customXml" Target="../ink/ink277.xml"/><Relationship Id="rId475" Type="http://schemas.openxmlformats.org/officeDocument/2006/relationships/image" Target="../media/image18.png"/><Relationship Id="rId32" Type="http://schemas.openxmlformats.org/officeDocument/2006/relationships/customXml" Target="../ink/ink160.xml"/><Relationship Id="rId74" Type="http://schemas.openxmlformats.org/officeDocument/2006/relationships/customXml" Target="../ink/ink181.xml"/><Relationship Id="rId128" Type="http://schemas.openxmlformats.org/officeDocument/2006/relationships/customXml" Target="../ink/ink208.xml"/><Relationship Id="rId335" Type="http://schemas.openxmlformats.org/officeDocument/2006/relationships/image" Target="NULL"/><Relationship Id="rId377" Type="http://schemas.openxmlformats.org/officeDocument/2006/relationships/image" Target="NULL"/><Relationship Id="rId500" Type="http://schemas.openxmlformats.org/officeDocument/2006/relationships/customXml" Target="../ink/ink390.xml"/><Relationship Id="rId5" Type="http://schemas.openxmlformats.org/officeDocument/2006/relationships/image" Target="../media/image6.png"/><Relationship Id="rId181" Type="http://schemas.openxmlformats.org/officeDocument/2006/relationships/image" Target="../media/image99.png"/><Relationship Id="rId237" Type="http://schemas.openxmlformats.org/officeDocument/2006/relationships/image" Target="../media/image127.png"/><Relationship Id="rId402" Type="http://schemas.openxmlformats.org/officeDocument/2006/relationships/customXml" Target="../ink/ink341.xml"/><Relationship Id="rId444" Type="http://schemas.openxmlformats.org/officeDocument/2006/relationships/customXml" Target="../ink/ink362.xml"/><Relationship Id="rId486" Type="http://schemas.openxmlformats.org/officeDocument/2006/relationships/customXml" Target="../ink/ink383.xml"/><Relationship Id="rId43" Type="http://schemas.openxmlformats.org/officeDocument/2006/relationships/image" Target="NULL"/><Relationship Id="rId139" Type="http://schemas.openxmlformats.org/officeDocument/2006/relationships/image" Target="../media/image78.png"/><Relationship Id="rId290" Type="http://schemas.openxmlformats.org/officeDocument/2006/relationships/customXml" Target="../ink/ink285.xml"/><Relationship Id="rId304" Type="http://schemas.openxmlformats.org/officeDocument/2006/relationships/customXml" Target="../ink/ink292.xml"/><Relationship Id="rId346" Type="http://schemas.openxmlformats.org/officeDocument/2006/relationships/customXml" Target="../ink/ink313.xml"/><Relationship Id="rId388" Type="http://schemas.openxmlformats.org/officeDocument/2006/relationships/customXml" Target="../ink/ink334.xml"/><Relationship Id="rId511" Type="http://schemas.openxmlformats.org/officeDocument/2006/relationships/image" Target="../media/image36.png"/><Relationship Id="rId85" Type="http://schemas.openxmlformats.org/officeDocument/2006/relationships/image" Target="NULL"/><Relationship Id="rId150" Type="http://schemas.openxmlformats.org/officeDocument/2006/relationships/customXml" Target="../ink/ink218.xml"/><Relationship Id="rId192" Type="http://schemas.openxmlformats.org/officeDocument/2006/relationships/customXml" Target="../ink/ink239.xml"/><Relationship Id="rId206" Type="http://schemas.openxmlformats.org/officeDocument/2006/relationships/customXml" Target="../ink/ink246.xml"/><Relationship Id="rId413" Type="http://schemas.openxmlformats.org/officeDocument/2006/relationships/image" Target="NULL"/><Relationship Id="rId248" Type="http://schemas.openxmlformats.org/officeDocument/2006/relationships/customXml" Target="../ink/ink267.xml"/><Relationship Id="rId455" Type="http://schemas.openxmlformats.org/officeDocument/2006/relationships/image" Target="NULL"/><Relationship Id="rId497" Type="http://schemas.openxmlformats.org/officeDocument/2006/relationships/image" Target="../media/image29.png"/><Relationship Id="rId12" Type="http://schemas.openxmlformats.org/officeDocument/2006/relationships/customXml" Target="../ink/ink151.xml"/><Relationship Id="rId108" Type="http://schemas.openxmlformats.org/officeDocument/2006/relationships/customXml" Target="../ink/ink198.xml"/><Relationship Id="rId315" Type="http://schemas.openxmlformats.org/officeDocument/2006/relationships/image" Target="NULL"/><Relationship Id="rId357" Type="http://schemas.openxmlformats.org/officeDocument/2006/relationships/image" Target="NULL"/><Relationship Id="rId522" Type="http://schemas.openxmlformats.org/officeDocument/2006/relationships/customXml" Target="../ink/ink401.xml"/><Relationship Id="rId54" Type="http://schemas.openxmlformats.org/officeDocument/2006/relationships/customXml" Target="../ink/ink171.xml"/><Relationship Id="rId96" Type="http://schemas.openxmlformats.org/officeDocument/2006/relationships/customXml" Target="../ink/ink192.xml"/><Relationship Id="rId161" Type="http://schemas.openxmlformats.org/officeDocument/2006/relationships/image" Target="../media/image89.png"/><Relationship Id="rId217" Type="http://schemas.openxmlformats.org/officeDocument/2006/relationships/image" Target="../media/image117.png"/><Relationship Id="rId399" Type="http://schemas.openxmlformats.org/officeDocument/2006/relationships/image" Target="NULL"/><Relationship Id="rId259" Type="http://schemas.openxmlformats.org/officeDocument/2006/relationships/image" Target="../media/image138.png"/><Relationship Id="rId424" Type="http://schemas.openxmlformats.org/officeDocument/2006/relationships/customXml" Target="../ink/ink352.xml"/><Relationship Id="rId466" Type="http://schemas.openxmlformats.org/officeDocument/2006/relationships/customXml" Target="../ink/ink373.xml"/><Relationship Id="rId119" Type="http://schemas.openxmlformats.org/officeDocument/2006/relationships/image" Target="NULL"/><Relationship Id="rId270" Type="http://schemas.openxmlformats.org/officeDocument/2006/relationships/customXml" Target="../ink/ink278.xml"/><Relationship Id="rId326" Type="http://schemas.openxmlformats.org/officeDocument/2006/relationships/customXml" Target="../ink/ink303.xml"/><Relationship Id="rId65" Type="http://schemas.openxmlformats.org/officeDocument/2006/relationships/image" Target="NULL"/><Relationship Id="rId368" Type="http://schemas.openxmlformats.org/officeDocument/2006/relationships/customXml" Target="../ink/ink324.xml"/><Relationship Id="rId172" Type="http://schemas.openxmlformats.org/officeDocument/2006/relationships/customXml" Target="../ink/ink229.xml"/><Relationship Id="rId228" Type="http://schemas.openxmlformats.org/officeDocument/2006/relationships/customXml" Target="../ink/ink257.xml"/><Relationship Id="rId435" Type="http://schemas.openxmlformats.org/officeDocument/2006/relationships/image" Target="NULL"/><Relationship Id="rId477" Type="http://schemas.openxmlformats.org/officeDocument/2006/relationships/image" Target="../media/image19.png"/><Relationship Id="rId337" Type="http://schemas.openxmlformats.org/officeDocument/2006/relationships/image" Target="NULL"/><Relationship Id="rId502" Type="http://schemas.openxmlformats.org/officeDocument/2006/relationships/customXml" Target="../ink/ink391.xml"/><Relationship Id="rId34" Type="http://schemas.openxmlformats.org/officeDocument/2006/relationships/customXml" Target="../ink/ink161.xml"/><Relationship Id="rId76" Type="http://schemas.openxmlformats.org/officeDocument/2006/relationships/customXml" Target="../ink/ink182.xml"/><Relationship Id="rId141" Type="http://schemas.openxmlformats.org/officeDocument/2006/relationships/image" Target="../media/image79.png"/><Relationship Id="rId379" Type="http://schemas.openxmlformats.org/officeDocument/2006/relationships/image" Target="NULL"/><Relationship Id="rId7" Type="http://schemas.openxmlformats.org/officeDocument/2006/relationships/image" Target="../media/image310.png"/><Relationship Id="rId183" Type="http://schemas.openxmlformats.org/officeDocument/2006/relationships/image" Target="../media/image100.png"/><Relationship Id="rId239" Type="http://schemas.openxmlformats.org/officeDocument/2006/relationships/image" Target="../media/image128.png"/><Relationship Id="rId390" Type="http://schemas.openxmlformats.org/officeDocument/2006/relationships/customXml" Target="../ink/ink335.xml"/><Relationship Id="rId404" Type="http://schemas.openxmlformats.org/officeDocument/2006/relationships/customXml" Target="../ink/ink342.xml"/><Relationship Id="rId446" Type="http://schemas.openxmlformats.org/officeDocument/2006/relationships/customXml" Target="../ink/ink363.xml"/><Relationship Id="rId250" Type="http://schemas.openxmlformats.org/officeDocument/2006/relationships/customXml" Target="../ink/ink268.xml"/><Relationship Id="rId292" Type="http://schemas.openxmlformats.org/officeDocument/2006/relationships/customXml" Target="../ink/ink286.xml"/><Relationship Id="rId306" Type="http://schemas.openxmlformats.org/officeDocument/2006/relationships/customXml" Target="../ink/ink293.xml"/><Relationship Id="rId488" Type="http://schemas.openxmlformats.org/officeDocument/2006/relationships/customXml" Target="../ink/ink384.xml"/><Relationship Id="rId45" Type="http://schemas.openxmlformats.org/officeDocument/2006/relationships/image" Target="NULL"/><Relationship Id="rId87" Type="http://schemas.openxmlformats.org/officeDocument/2006/relationships/image" Target="NULL"/><Relationship Id="rId110" Type="http://schemas.openxmlformats.org/officeDocument/2006/relationships/customXml" Target="../ink/ink199.xml"/><Relationship Id="rId348" Type="http://schemas.openxmlformats.org/officeDocument/2006/relationships/customXml" Target="../ink/ink314.xml"/><Relationship Id="rId513" Type="http://schemas.openxmlformats.org/officeDocument/2006/relationships/image" Target="../media/image37.png"/><Relationship Id="rId152" Type="http://schemas.openxmlformats.org/officeDocument/2006/relationships/customXml" Target="../ink/ink219.xml"/><Relationship Id="rId194" Type="http://schemas.openxmlformats.org/officeDocument/2006/relationships/customXml" Target="../ink/ink240.xml"/><Relationship Id="rId208" Type="http://schemas.openxmlformats.org/officeDocument/2006/relationships/customXml" Target="../ink/ink247.xml"/><Relationship Id="rId415" Type="http://schemas.openxmlformats.org/officeDocument/2006/relationships/image" Target="NULL"/><Relationship Id="rId457" Type="http://schemas.openxmlformats.org/officeDocument/2006/relationships/image" Target="NULL"/><Relationship Id="rId261" Type="http://schemas.openxmlformats.org/officeDocument/2006/relationships/image" Target="../media/image139.png"/><Relationship Id="rId499" Type="http://schemas.openxmlformats.org/officeDocument/2006/relationships/image" Target="../media/image30.png"/><Relationship Id="rId14" Type="http://schemas.openxmlformats.org/officeDocument/2006/relationships/customXml" Target="../ink/ink152.xml"/><Relationship Id="rId56" Type="http://schemas.openxmlformats.org/officeDocument/2006/relationships/customXml" Target="../ink/ink172.xml"/><Relationship Id="rId317" Type="http://schemas.openxmlformats.org/officeDocument/2006/relationships/image" Target="NULL"/><Relationship Id="rId359" Type="http://schemas.openxmlformats.org/officeDocument/2006/relationships/image" Target="NULL"/><Relationship Id="rId524" Type="http://schemas.openxmlformats.org/officeDocument/2006/relationships/customXml" Target="../ink/ink402.xml"/><Relationship Id="rId98" Type="http://schemas.openxmlformats.org/officeDocument/2006/relationships/customXml" Target="../ink/ink193.xml"/><Relationship Id="rId121" Type="http://schemas.openxmlformats.org/officeDocument/2006/relationships/image" Target="../media/image11.png"/><Relationship Id="rId163" Type="http://schemas.openxmlformats.org/officeDocument/2006/relationships/image" Target="../media/image90.png"/><Relationship Id="rId219" Type="http://schemas.openxmlformats.org/officeDocument/2006/relationships/image" Target="../media/image118.png"/><Relationship Id="rId370" Type="http://schemas.openxmlformats.org/officeDocument/2006/relationships/customXml" Target="../ink/ink325.xml"/><Relationship Id="rId426" Type="http://schemas.openxmlformats.org/officeDocument/2006/relationships/customXml" Target="../ink/ink353.xml"/><Relationship Id="rId230" Type="http://schemas.openxmlformats.org/officeDocument/2006/relationships/customXml" Target="../ink/ink258.xml"/><Relationship Id="rId468" Type="http://schemas.openxmlformats.org/officeDocument/2006/relationships/customXml" Target="../ink/ink374.xml"/><Relationship Id="rId25" Type="http://schemas.openxmlformats.org/officeDocument/2006/relationships/image" Target="NULL"/><Relationship Id="rId67" Type="http://schemas.openxmlformats.org/officeDocument/2006/relationships/image" Target="NULL"/><Relationship Id="rId272" Type="http://schemas.openxmlformats.org/officeDocument/2006/relationships/customXml" Target="../ink/ink279.xml"/><Relationship Id="rId328" Type="http://schemas.openxmlformats.org/officeDocument/2006/relationships/customXml" Target="../ink/ink304.xml"/><Relationship Id="rId132" Type="http://schemas.openxmlformats.org/officeDocument/2006/relationships/customXml" Target="../ink/ink209.xml"/><Relationship Id="rId174" Type="http://schemas.openxmlformats.org/officeDocument/2006/relationships/customXml" Target="../ink/ink230.xml"/><Relationship Id="rId381" Type="http://schemas.openxmlformats.org/officeDocument/2006/relationships/image" Target="../media/image146.png"/><Relationship Id="rId241" Type="http://schemas.openxmlformats.org/officeDocument/2006/relationships/image" Target="../media/image129.png"/><Relationship Id="rId437" Type="http://schemas.openxmlformats.org/officeDocument/2006/relationships/image" Target="NULL"/><Relationship Id="rId479" Type="http://schemas.openxmlformats.org/officeDocument/2006/relationships/image" Target="../media/image20.png"/><Relationship Id="rId36" Type="http://schemas.openxmlformats.org/officeDocument/2006/relationships/customXml" Target="../ink/ink162.xml"/><Relationship Id="rId339" Type="http://schemas.openxmlformats.org/officeDocument/2006/relationships/image" Target="NULL"/><Relationship Id="rId490" Type="http://schemas.openxmlformats.org/officeDocument/2006/relationships/customXml" Target="../ink/ink385.xml"/><Relationship Id="rId504" Type="http://schemas.openxmlformats.org/officeDocument/2006/relationships/customXml" Target="../ink/ink392.xml"/><Relationship Id="rId78" Type="http://schemas.openxmlformats.org/officeDocument/2006/relationships/customXml" Target="../ink/ink183.xml"/><Relationship Id="rId101" Type="http://schemas.openxmlformats.org/officeDocument/2006/relationships/image" Target="NULL"/><Relationship Id="rId143" Type="http://schemas.openxmlformats.org/officeDocument/2006/relationships/image" Target="../media/image80.png"/><Relationship Id="rId185" Type="http://schemas.openxmlformats.org/officeDocument/2006/relationships/image" Target="../media/image101.png"/><Relationship Id="rId350" Type="http://schemas.openxmlformats.org/officeDocument/2006/relationships/customXml" Target="../ink/ink315.xml"/><Relationship Id="rId406" Type="http://schemas.openxmlformats.org/officeDocument/2006/relationships/customXml" Target="../ink/ink343.xml"/><Relationship Id="rId9" Type="http://schemas.openxmlformats.org/officeDocument/2006/relationships/image" Target="../media/image410.png"/><Relationship Id="rId210" Type="http://schemas.openxmlformats.org/officeDocument/2006/relationships/customXml" Target="../ink/ink248.xml"/><Relationship Id="rId392" Type="http://schemas.openxmlformats.org/officeDocument/2006/relationships/customXml" Target="../ink/ink336.xml"/><Relationship Id="rId448" Type="http://schemas.openxmlformats.org/officeDocument/2006/relationships/customXml" Target="../ink/ink364.xml"/><Relationship Id="rId252" Type="http://schemas.openxmlformats.org/officeDocument/2006/relationships/customXml" Target="../ink/ink269.xml"/><Relationship Id="rId294" Type="http://schemas.openxmlformats.org/officeDocument/2006/relationships/customXml" Target="../ink/ink287.xml"/><Relationship Id="rId308" Type="http://schemas.openxmlformats.org/officeDocument/2006/relationships/customXml" Target="../ink/ink294.xml"/><Relationship Id="rId515" Type="http://schemas.openxmlformats.org/officeDocument/2006/relationships/image" Target="../media/image38.png"/><Relationship Id="rId47" Type="http://schemas.openxmlformats.org/officeDocument/2006/relationships/image" Target="NULL"/><Relationship Id="rId89" Type="http://schemas.openxmlformats.org/officeDocument/2006/relationships/image" Target="NULL"/><Relationship Id="rId112" Type="http://schemas.openxmlformats.org/officeDocument/2006/relationships/customXml" Target="../ink/ink200.xml"/><Relationship Id="rId154" Type="http://schemas.openxmlformats.org/officeDocument/2006/relationships/customXml" Target="../ink/ink220.xml"/><Relationship Id="rId361" Type="http://schemas.openxmlformats.org/officeDocument/2006/relationships/image" Target="NULL"/><Relationship Id="rId196" Type="http://schemas.openxmlformats.org/officeDocument/2006/relationships/customXml" Target="../ink/ink241.xml"/><Relationship Id="rId417" Type="http://schemas.openxmlformats.org/officeDocument/2006/relationships/image" Target="NULL"/><Relationship Id="rId459" Type="http://schemas.openxmlformats.org/officeDocument/2006/relationships/image" Target="NULL"/><Relationship Id="rId16" Type="http://schemas.openxmlformats.org/officeDocument/2006/relationships/customXml" Target="../ink/ink153.xml"/><Relationship Id="rId221" Type="http://schemas.openxmlformats.org/officeDocument/2006/relationships/image" Target="../media/image119.png"/><Relationship Id="rId263" Type="http://schemas.openxmlformats.org/officeDocument/2006/relationships/image" Target="../media/image140.png"/><Relationship Id="rId319" Type="http://schemas.openxmlformats.org/officeDocument/2006/relationships/image" Target="NULL"/><Relationship Id="rId470" Type="http://schemas.openxmlformats.org/officeDocument/2006/relationships/customXml" Target="../ink/ink375.xml"/><Relationship Id="rId526" Type="http://schemas.openxmlformats.org/officeDocument/2006/relationships/customXml" Target="../ink/ink403.xml"/><Relationship Id="rId58" Type="http://schemas.openxmlformats.org/officeDocument/2006/relationships/customXml" Target="../ink/ink173.xml"/><Relationship Id="rId123" Type="http://schemas.openxmlformats.org/officeDocument/2006/relationships/image" Target="../media/image12.png"/><Relationship Id="rId330" Type="http://schemas.openxmlformats.org/officeDocument/2006/relationships/customXml" Target="../ink/ink305.xml"/><Relationship Id="rId165" Type="http://schemas.openxmlformats.org/officeDocument/2006/relationships/image" Target="../media/image91.png"/><Relationship Id="rId372" Type="http://schemas.openxmlformats.org/officeDocument/2006/relationships/customXml" Target="../ink/ink326.xml"/><Relationship Id="rId428" Type="http://schemas.openxmlformats.org/officeDocument/2006/relationships/customXml" Target="../ink/ink354.xml"/><Relationship Id="rId232" Type="http://schemas.openxmlformats.org/officeDocument/2006/relationships/customXml" Target="../ink/ink259.xml"/><Relationship Id="rId274" Type="http://schemas.openxmlformats.org/officeDocument/2006/relationships/customXml" Target="../ink/ink280.xml"/><Relationship Id="rId481" Type="http://schemas.openxmlformats.org/officeDocument/2006/relationships/image" Target="../media/image21.png"/><Relationship Id="rId27" Type="http://schemas.openxmlformats.org/officeDocument/2006/relationships/image" Target="NULL"/><Relationship Id="rId69" Type="http://schemas.openxmlformats.org/officeDocument/2006/relationships/image" Target="NULL"/><Relationship Id="rId134" Type="http://schemas.openxmlformats.org/officeDocument/2006/relationships/customXml" Target="../ink/ink210.xml"/><Relationship Id="rId80" Type="http://schemas.openxmlformats.org/officeDocument/2006/relationships/customXml" Target="../ink/ink184.xml"/><Relationship Id="rId176" Type="http://schemas.openxmlformats.org/officeDocument/2006/relationships/customXml" Target="../ink/ink231.xml"/><Relationship Id="rId341" Type="http://schemas.openxmlformats.org/officeDocument/2006/relationships/image" Target="NULL"/><Relationship Id="rId383" Type="http://schemas.openxmlformats.org/officeDocument/2006/relationships/image" Target="../media/image147.png"/><Relationship Id="rId439" Type="http://schemas.openxmlformats.org/officeDocument/2006/relationships/image" Target="NULL"/><Relationship Id="rId201" Type="http://schemas.openxmlformats.org/officeDocument/2006/relationships/image" Target="../media/image109.png"/><Relationship Id="rId243" Type="http://schemas.openxmlformats.org/officeDocument/2006/relationships/image" Target="../media/image130.png"/><Relationship Id="rId285" Type="http://schemas.openxmlformats.org/officeDocument/2006/relationships/image" Target="NULL"/><Relationship Id="rId450" Type="http://schemas.openxmlformats.org/officeDocument/2006/relationships/customXml" Target="../ink/ink365.xml"/><Relationship Id="rId506" Type="http://schemas.openxmlformats.org/officeDocument/2006/relationships/customXml" Target="../ink/ink393.xml"/><Relationship Id="rId38" Type="http://schemas.openxmlformats.org/officeDocument/2006/relationships/customXml" Target="../ink/ink163.xml"/><Relationship Id="rId103" Type="http://schemas.openxmlformats.org/officeDocument/2006/relationships/image" Target="NULL"/><Relationship Id="rId310" Type="http://schemas.openxmlformats.org/officeDocument/2006/relationships/customXml" Target="../ink/ink295.xml"/><Relationship Id="rId492" Type="http://schemas.openxmlformats.org/officeDocument/2006/relationships/customXml" Target="../ink/ink386.xml"/><Relationship Id="rId91" Type="http://schemas.openxmlformats.org/officeDocument/2006/relationships/image" Target="NULL"/><Relationship Id="rId145" Type="http://schemas.openxmlformats.org/officeDocument/2006/relationships/image" Target="../media/image81.png"/><Relationship Id="rId187" Type="http://schemas.openxmlformats.org/officeDocument/2006/relationships/image" Target="../media/image102.png"/><Relationship Id="rId352" Type="http://schemas.openxmlformats.org/officeDocument/2006/relationships/customXml" Target="../ink/ink316.xml"/><Relationship Id="rId394" Type="http://schemas.openxmlformats.org/officeDocument/2006/relationships/customXml" Target="../ink/ink337.xml"/><Relationship Id="rId408" Type="http://schemas.openxmlformats.org/officeDocument/2006/relationships/customXml" Target="../ink/ink344.xml"/><Relationship Id="rId212" Type="http://schemas.openxmlformats.org/officeDocument/2006/relationships/customXml" Target="../ink/ink249.xml"/><Relationship Id="rId254" Type="http://schemas.openxmlformats.org/officeDocument/2006/relationships/customXml" Target="../ink/ink270.xml"/><Relationship Id="rId49" Type="http://schemas.openxmlformats.org/officeDocument/2006/relationships/image" Target="NULL"/><Relationship Id="rId114" Type="http://schemas.openxmlformats.org/officeDocument/2006/relationships/customXml" Target="../ink/ink201.xml"/><Relationship Id="rId296" Type="http://schemas.openxmlformats.org/officeDocument/2006/relationships/customXml" Target="../ink/ink288.xml"/><Relationship Id="rId461" Type="http://schemas.openxmlformats.org/officeDocument/2006/relationships/image" Target="NULL"/><Relationship Id="rId517" Type="http://schemas.openxmlformats.org/officeDocument/2006/relationships/image" Target="../media/image39.png"/><Relationship Id="rId60" Type="http://schemas.openxmlformats.org/officeDocument/2006/relationships/customXml" Target="../ink/ink174.xml"/><Relationship Id="rId156" Type="http://schemas.openxmlformats.org/officeDocument/2006/relationships/customXml" Target="../ink/ink221.xml"/><Relationship Id="rId198" Type="http://schemas.openxmlformats.org/officeDocument/2006/relationships/customXml" Target="../ink/ink242.xml"/><Relationship Id="rId321" Type="http://schemas.openxmlformats.org/officeDocument/2006/relationships/image" Target="NULL"/><Relationship Id="rId363" Type="http://schemas.openxmlformats.org/officeDocument/2006/relationships/image" Target="NULL"/><Relationship Id="rId419" Type="http://schemas.openxmlformats.org/officeDocument/2006/relationships/image" Target="NULL"/><Relationship Id="rId223" Type="http://schemas.openxmlformats.org/officeDocument/2006/relationships/image" Target="../media/image120.png"/><Relationship Id="rId430" Type="http://schemas.openxmlformats.org/officeDocument/2006/relationships/customXml" Target="../ink/ink355.xml"/><Relationship Id="rId18" Type="http://schemas.openxmlformats.org/officeDocument/2006/relationships/customXml" Target="../ink/ink154.xml"/><Relationship Id="rId265" Type="http://schemas.openxmlformats.org/officeDocument/2006/relationships/image" Target="../media/image141.png"/><Relationship Id="rId472" Type="http://schemas.openxmlformats.org/officeDocument/2006/relationships/customXml" Target="../ink/ink376.xml"/><Relationship Id="rId528" Type="http://schemas.openxmlformats.org/officeDocument/2006/relationships/customXml" Target="../ink/ink404.xml"/><Relationship Id="rId125" Type="http://schemas.openxmlformats.org/officeDocument/2006/relationships/image" Target="../media/image13.png"/><Relationship Id="rId167" Type="http://schemas.openxmlformats.org/officeDocument/2006/relationships/image" Target="../media/image92.png"/><Relationship Id="rId332" Type="http://schemas.openxmlformats.org/officeDocument/2006/relationships/customXml" Target="../ink/ink306.xml"/><Relationship Id="rId374" Type="http://schemas.openxmlformats.org/officeDocument/2006/relationships/customXml" Target="../ink/ink327.xml"/><Relationship Id="rId71" Type="http://schemas.openxmlformats.org/officeDocument/2006/relationships/image" Target="NULL"/><Relationship Id="rId234" Type="http://schemas.openxmlformats.org/officeDocument/2006/relationships/customXml" Target="../ink/ink260.xml"/><Relationship Id="rId2" Type="http://schemas.openxmlformats.org/officeDocument/2006/relationships/customXml" Target="../ink/ink146.xml"/><Relationship Id="rId29" Type="http://schemas.openxmlformats.org/officeDocument/2006/relationships/image" Target="NULL"/><Relationship Id="rId276" Type="http://schemas.openxmlformats.org/officeDocument/2006/relationships/customXml" Target="../ink/ink282.xml"/><Relationship Id="rId441" Type="http://schemas.openxmlformats.org/officeDocument/2006/relationships/image" Target="NULL"/><Relationship Id="rId483" Type="http://schemas.openxmlformats.org/officeDocument/2006/relationships/image" Target="../media/image22.png"/><Relationship Id="rId40" Type="http://schemas.openxmlformats.org/officeDocument/2006/relationships/customXml" Target="../ink/ink164.xml"/><Relationship Id="rId136" Type="http://schemas.openxmlformats.org/officeDocument/2006/relationships/customXml" Target="../ink/ink211.xml"/><Relationship Id="rId178" Type="http://schemas.openxmlformats.org/officeDocument/2006/relationships/customXml" Target="../ink/ink232.xml"/><Relationship Id="rId301" Type="http://schemas.openxmlformats.org/officeDocument/2006/relationships/image" Target="NULL"/><Relationship Id="rId343" Type="http://schemas.openxmlformats.org/officeDocument/2006/relationships/image" Target="NULL"/><Relationship Id="rId82" Type="http://schemas.openxmlformats.org/officeDocument/2006/relationships/customXml" Target="../ink/ink185.xml"/><Relationship Id="rId203" Type="http://schemas.openxmlformats.org/officeDocument/2006/relationships/image" Target="../media/image110.png"/><Relationship Id="rId385" Type="http://schemas.openxmlformats.org/officeDocument/2006/relationships/image" Target="NULL"/><Relationship Id="rId245" Type="http://schemas.openxmlformats.org/officeDocument/2006/relationships/image" Target="../media/image131.png"/><Relationship Id="rId287" Type="http://schemas.openxmlformats.org/officeDocument/2006/relationships/image" Target="NULL"/><Relationship Id="rId410" Type="http://schemas.openxmlformats.org/officeDocument/2006/relationships/customXml" Target="../ink/ink345.xml"/><Relationship Id="rId452" Type="http://schemas.openxmlformats.org/officeDocument/2006/relationships/customXml" Target="../ink/ink366.xml"/><Relationship Id="rId494" Type="http://schemas.openxmlformats.org/officeDocument/2006/relationships/customXml" Target="../ink/ink387.xml"/><Relationship Id="rId508" Type="http://schemas.openxmlformats.org/officeDocument/2006/relationships/customXml" Target="../ink/ink394.xml"/><Relationship Id="rId105" Type="http://schemas.openxmlformats.org/officeDocument/2006/relationships/image" Target="NULL"/><Relationship Id="rId147" Type="http://schemas.openxmlformats.org/officeDocument/2006/relationships/image" Target="../media/image82.png"/><Relationship Id="rId312" Type="http://schemas.openxmlformats.org/officeDocument/2006/relationships/customXml" Target="../ink/ink296.xml"/><Relationship Id="rId354" Type="http://schemas.openxmlformats.org/officeDocument/2006/relationships/customXml" Target="../ink/ink317.xml"/><Relationship Id="rId51" Type="http://schemas.openxmlformats.org/officeDocument/2006/relationships/image" Target="NULL"/><Relationship Id="rId93" Type="http://schemas.openxmlformats.org/officeDocument/2006/relationships/image" Target="NULL"/><Relationship Id="rId189" Type="http://schemas.openxmlformats.org/officeDocument/2006/relationships/image" Target="../media/image103.png"/><Relationship Id="rId396" Type="http://schemas.openxmlformats.org/officeDocument/2006/relationships/customXml" Target="../ink/ink338.xml"/><Relationship Id="rId214" Type="http://schemas.openxmlformats.org/officeDocument/2006/relationships/customXml" Target="../ink/ink250.xml"/><Relationship Id="rId256" Type="http://schemas.openxmlformats.org/officeDocument/2006/relationships/customXml" Target="../ink/ink271.xml"/><Relationship Id="rId298" Type="http://schemas.openxmlformats.org/officeDocument/2006/relationships/customXml" Target="../ink/ink289.xml"/><Relationship Id="rId421" Type="http://schemas.openxmlformats.org/officeDocument/2006/relationships/image" Target="NULL"/><Relationship Id="rId463" Type="http://schemas.openxmlformats.org/officeDocument/2006/relationships/image" Target="NULL"/><Relationship Id="rId519" Type="http://schemas.openxmlformats.org/officeDocument/2006/relationships/image" Target="../media/image40.png"/><Relationship Id="rId116" Type="http://schemas.openxmlformats.org/officeDocument/2006/relationships/customXml" Target="../ink/ink202.xml"/><Relationship Id="rId158" Type="http://schemas.openxmlformats.org/officeDocument/2006/relationships/customXml" Target="../ink/ink222.xml"/><Relationship Id="rId323" Type="http://schemas.openxmlformats.org/officeDocument/2006/relationships/image" Target="NULL"/><Relationship Id="rId530" Type="http://schemas.openxmlformats.org/officeDocument/2006/relationships/customXml" Target="../ink/ink405.xml"/><Relationship Id="rId20" Type="http://schemas.openxmlformats.org/officeDocument/2006/relationships/customXml" Target="../ink/ink155.xml"/><Relationship Id="rId62" Type="http://schemas.openxmlformats.org/officeDocument/2006/relationships/customXml" Target="../ink/ink175.xml"/><Relationship Id="rId365" Type="http://schemas.openxmlformats.org/officeDocument/2006/relationships/image" Target="NULL"/><Relationship Id="rId225" Type="http://schemas.openxmlformats.org/officeDocument/2006/relationships/image" Target="../media/image121.png"/><Relationship Id="rId267" Type="http://schemas.openxmlformats.org/officeDocument/2006/relationships/image" Target="../media/image142.png"/><Relationship Id="rId432" Type="http://schemas.openxmlformats.org/officeDocument/2006/relationships/customXml" Target="../ink/ink356.xml"/><Relationship Id="rId474" Type="http://schemas.openxmlformats.org/officeDocument/2006/relationships/customXml" Target="../ink/ink377.xml"/><Relationship Id="rId127" Type="http://schemas.openxmlformats.org/officeDocument/2006/relationships/image" Target="../media/image14.png"/><Relationship Id="rId31" Type="http://schemas.openxmlformats.org/officeDocument/2006/relationships/image" Target="NULL"/><Relationship Id="rId73" Type="http://schemas.openxmlformats.org/officeDocument/2006/relationships/image" Target="NULL"/><Relationship Id="rId169" Type="http://schemas.openxmlformats.org/officeDocument/2006/relationships/image" Target="../media/image93.png"/><Relationship Id="rId334" Type="http://schemas.openxmlformats.org/officeDocument/2006/relationships/customXml" Target="../ink/ink307.xml"/><Relationship Id="rId376" Type="http://schemas.openxmlformats.org/officeDocument/2006/relationships/customXml" Target="../ink/ink328.xml"/><Relationship Id="rId4" Type="http://schemas.openxmlformats.org/officeDocument/2006/relationships/customXml" Target="../ink/ink147.xml"/><Relationship Id="rId180" Type="http://schemas.openxmlformats.org/officeDocument/2006/relationships/customXml" Target="../ink/ink233.xml"/><Relationship Id="rId236" Type="http://schemas.openxmlformats.org/officeDocument/2006/relationships/customXml" Target="../ink/ink261.xml"/><Relationship Id="rId401" Type="http://schemas.openxmlformats.org/officeDocument/2006/relationships/image" Target="NULL"/><Relationship Id="rId443" Type="http://schemas.openxmlformats.org/officeDocument/2006/relationships/image" Target="NULL"/><Relationship Id="rId303" Type="http://schemas.openxmlformats.org/officeDocument/2006/relationships/image" Target="NULL"/><Relationship Id="rId485" Type="http://schemas.openxmlformats.org/officeDocument/2006/relationships/image" Target="../media/image23.png"/><Relationship Id="rId42" Type="http://schemas.openxmlformats.org/officeDocument/2006/relationships/customXml" Target="../ink/ink165.xml"/><Relationship Id="rId84" Type="http://schemas.openxmlformats.org/officeDocument/2006/relationships/customXml" Target="../ink/ink186.xml"/><Relationship Id="rId138" Type="http://schemas.openxmlformats.org/officeDocument/2006/relationships/customXml" Target="../ink/ink212.xml"/><Relationship Id="rId345" Type="http://schemas.openxmlformats.org/officeDocument/2006/relationships/image" Target="NULL"/><Relationship Id="rId387" Type="http://schemas.openxmlformats.org/officeDocument/2006/relationships/image" Target="NULL"/><Relationship Id="rId510" Type="http://schemas.openxmlformats.org/officeDocument/2006/relationships/customXml" Target="../ink/ink395.xml"/><Relationship Id="rId191" Type="http://schemas.openxmlformats.org/officeDocument/2006/relationships/image" Target="../media/image104.png"/><Relationship Id="rId205" Type="http://schemas.openxmlformats.org/officeDocument/2006/relationships/image" Target="../media/image111.png"/><Relationship Id="rId247" Type="http://schemas.openxmlformats.org/officeDocument/2006/relationships/image" Target="../media/image132.png"/><Relationship Id="rId412" Type="http://schemas.openxmlformats.org/officeDocument/2006/relationships/customXml" Target="../ink/ink346.xml"/><Relationship Id="rId107" Type="http://schemas.openxmlformats.org/officeDocument/2006/relationships/image" Target="NULL"/><Relationship Id="rId289" Type="http://schemas.openxmlformats.org/officeDocument/2006/relationships/image" Target="NULL"/><Relationship Id="rId454" Type="http://schemas.openxmlformats.org/officeDocument/2006/relationships/customXml" Target="../ink/ink367.xml"/><Relationship Id="rId496" Type="http://schemas.openxmlformats.org/officeDocument/2006/relationships/customXml" Target="../ink/ink388.xml"/><Relationship Id="rId11" Type="http://schemas.openxmlformats.org/officeDocument/2006/relationships/image" Target="../media/image510.png"/><Relationship Id="rId53" Type="http://schemas.openxmlformats.org/officeDocument/2006/relationships/image" Target="NULL"/><Relationship Id="rId149" Type="http://schemas.openxmlformats.org/officeDocument/2006/relationships/image" Target="../media/image83.png"/><Relationship Id="rId314" Type="http://schemas.openxmlformats.org/officeDocument/2006/relationships/customXml" Target="../ink/ink297.xml"/><Relationship Id="rId356" Type="http://schemas.openxmlformats.org/officeDocument/2006/relationships/customXml" Target="../ink/ink318.xml"/><Relationship Id="rId398" Type="http://schemas.openxmlformats.org/officeDocument/2006/relationships/customXml" Target="../ink/ink339.xml"/><Relationship Id="rId521" Type="http://schemas.openxmlformats.org/officeDocument/2006/relationships/image" Target="../media/image41.png"/><Relationship Id="rId95" Type="http://schemas.openxmlformats.org/officeDocument/2006/relationships/image" Target="NULL"/><Relationship Id="rId160" Type="http://schemas.openxmlformats.org/officeDocument/2006/relationships/customXml" Target="../ink/ink223.xml"/><Relationship Id="rId216" Type="http://schemas.openxmlformats.org/officeDocument/2006/relationships/customXml" Target="../ink/ink251.xml"/><Relationship Id="rId423" Type="http://schemas.openxmlformats.org/officeDocument/2006/relationships/image" Target="NULL"/><Relationship Id="rId258" Type="http://schemas.openxmlformats.org/officeDocument/2006/relationships/customXml" Target="../ink/ink272.xml"/><Relationship Id="rId465" Type="http://schemas.openxmlformats.org/officeDocument/2006/relationships/image" Target="NULL"/><Relationship Id="rId22" Type="http://schemas.openxmlformats.org/officeDocument/2006/relationships/customXml" Target="../ink/ink156.xml"/><Relationship Id="rId64" Type="http://schemas.openxmlformats.org/officeDocument/2006/relationships/customXml" Target="../ink/ink176.xml"/><Relationship Id="rId118" Type="http://schemas.openxmlformats.org/officeDocument/2006/relationships/customXml" Target="../ink/ink203.xml"/><Relationship Id="rId325" Type="http://schemas.openxmlformats.org/officeDocument/2006/relationships/image" Target="NULL"/><Relationship Id="rId367" Type="http://schemas.openxmlformats.org/officeDocument/2006/relationships/image" Target="NULL"/><Relationship Id="rId171" Type="http://schemas.openxmlformats.org/officeDocument/2006/relationships/image" Target="../media/image94.png"/><Relationship Id="rId227" Type="http://schemas.openxmlformats.org/officeDocument/2006/relationships/image" Target="../media/image122.png"/><Relationship Id="rId269" Type="http://schemas.openxmlformats.org/officeDocument/2006/relationships/image" Target="../media/image143.png"/><Relationship Id="rId434" Type="http://schemas.openxmlformats.org/officeDocument/2006/relationships/customXml" Target="../ink/ink357.xml"/><Relationship Id="rId476" Type="http://schemas.openxmlformats.org/officeDocument/2006/relationships/customXml" Target="../ink/ink378.xml"/><Relationship Id="rId33" Type="http://schemas.openxmlformats.org/officeDocument/2006/relationships/image" Target="NULL"/><Relationship Id="rId336" Type="http://schemas.openxmlformats.org/officeDocument/2006/relationships/customXml" Target="../ink/ink308.xml"/><Relationship Id="rId501" Type="http://schemas.openxmlformats.org/officeDocument/2006/relationships/image" Target="../media/image31.png"/><Relationship Id="rId75" Type="http://schemas.openxmlformats.org/officeDocument/2006/relationships/image" Target="NULL"/><Relationship Id="rId140" Type="http://schemas.openxmlformats.org/officeDocument/2006/relationships/customXml" Target="../ink/ink213.xml"/><Relationship Id="rId182" Type="http://schemas.openxmlformats.org/officeDocument/2006/relationships/customXml" Target="../ink/ink234.xml"/><Relationship Id="rId378" Type="http://schemas.openxmlformats.org/officeDocument/2006/relationships/customXml" Target="../ink/ink329.xml"/><Relationship Id="rId403" Type="http://schemas.openxmlformats.org/officeDocument/2006/relationships/image" Target="NULL"/><Relationship Id="rId6" Type="http://schemas.openxmlformats.org/officeDocument/2006/relationships/customXml" Target="../ink/ink148.xml"/><Relationship Id="rId238" Type="http://schemas.openxmlformats.org/officeDocument/2006/relationships/customXml" Target="../ink/ink262.xml"/><Relationship Id="rId445" Type="http://schemas.openxmlformats.org/officeDocument/2006/relationships/image" Target="NULL"/><Relationship Id="rId487" Type="http://schemas.openxmlformats.org/officeDocument/2006/relationships/image" Target="../media/image24.png"/><Relationship Id="rId291" Type="http://schemas.openxmlformats.org/officeDocument/2006/relationships/image" Target="NULL"/><Relationship Id="rId305" Type="http://schemas.openxmlformats.org/officeDocument/2006/relationships/image" Target="NULL"/><Relationship Id="rId347" Type="http://schemas.openxmlformats.org/officeDocument/2006/relationships/image" Target="NULL"/><Relationship Id="rId512" Type="http://schemas.openxmlformats.org/officeDocument/2006/relationships/customXml" Target="../ink/ink396.xml"/><Relationship Id="rId44" Type="http://schemas.openxmlformats.org/officeDocument/2006/relationships/customXml" Target="../ink/ink166.xml"/><Relationship Id="rId86" Type="http://schemas.openxmlformats.org/officeDocument/2006/relationships/customXml" Target="../ink/ink187.xml"/><Relationship Id="rId151" Type="http://schemas.openxmlformats.org/officeDocument/2006/relationships/image" Target="../media/image84.png"/><Relationship Id="rId389" Type="http://schemas.openxmlformats.org/officeDocument/2006/relationships/image" Target="NULL"/><Relationship Id="rId193" Type="http://schemas.openxmlformats.org/officeDocument/2006/relationships/image" Target="../media/image105.png"/><Relationship Id="rId207" Type="http://schemas.openxmlformats.org/officeDocument/2006/relationships/image" Target="../media/image112.png"/><Relationship Id="rId249" Type="http://schemas.openxmlformats.org/officeDocument/2006/relationships/image" Target="../media/image133.png"/><Relationship Id="rId414" Type="http://schemas.openxmlformats.org/officeDocument/2006/relationships/customXml" Target="../ink/ink347.xml"/><Relationship Id="rId456" Type="http://schemas.openxmlformats.org/officeDocument/2006/relationships/customXml" Target="../ink/ink368.xml"/><Relationship Id="rId498" Type="http://schemas.openxmlformats.org/officeDocument/2006/relationships/customXml" Target="../ink/ink389.xml"/><Relationship Id="rId13" Type="http://schemas.openxmlformats.org/officeDocument/2006/relationships/image" Target="../media/image610.png"/><Relationship Id="rId109" Type="http://schemas.openxmlformats.org/officeDocument/2006/relationships/image" Target="NULL"/><Relationship Id="rId260" Type="http://schemas.openxmlformats.org/officeDocument/2006/relationships/customXml" Target="../ink/ink273.xml"/><Relationship Id="rId316" Type="http://schemas.openxmlformats.org/officeDocument/2006/relationships/customXml" Target="../ink/ink298.xml"/><Relationship Id="rId523" Type="http://schemas.openxmlformats.org/officeDocument/2006/relationships/image" Target="../media/image42.png"/><Relationship Id="rId55" Type="http://schemas.openxmlformats.org/officeDocument/2006/relationships/image" Target="NULL"/><Relationship Id="rId97" Type="http://schemas.openxmlformats.org/officeDocument/2006/relationships/image" Target="NULL"/><Relationship Id="rId120" Type="http://schemas.openxmlformats.org/officeDocument/2006/relationships/customXml" Target="../ink/ink204.xml"/><Relationship Id="rId358" Type="http://schemas.openxmlformats.org/officeDocument/2006/relationships/customXml" Target="../ink/ink319.xml"/><Relationship Id="rId162" Type="http://schemas.openxmlformats.org/officeDocument/2006/relationships/customXml" Target="../ink/ink224.xml"/><Relationship Id="rId218" Type="http://schemas.openxmlformats.org/officeDocument/2006/relationships/customXml" Target="../ink/ink252.xml"/><Relationship Id="rId425" Type="http://schemas.openxmlformats.org/officeDocument/2006/relationships/image" Target="NULL"/><Relationship Id="rId467" Type="http://schemas.openxmlformats.org/officeDocument/2006/relationships/image" Target="NULL"/><Relationship Id="rId271" Type="http://schemas.openxmlformats.org/officeDocument/2006/relationships/image" Target="../media/image144.png"/><Relationship Id="rId66" Type="http://schemas.openxmlformats.org/officeDocument/2006/relationships/customXml" Target="../ink/ink177.xml"/><Relationship Id="rId131" Type="http://schemas.openxmlformats.org/officeDocument/2006/relationships/image" Target="NULL"/><Relationship Id="rId327" Type="http://schemas.openxmlformats.org/officeDocument/2006/relationships/image" Target="NULL"/><Relationship Id="rId369" Type="http://schemas.openxmlformats.org/officeDocument/2006/relationships/image" Target="NULL"/><Relationship Id="rId173" Type="http://schemas.openxmlformats.org/officeDocument/2006/relationships/image" Target="../media/image95.png"/><Relationship Id="rId229" Type="http://schemas.openxmlformats.org/officeDocument/2006/relationships/image" Target="../media/image123.png"/><Relationship Id="rId380" Type="http://schemas.openxmlformats.org/officeDocument/2006/relationships/customXml" Target="../ink/ink330.xml"/><Relationship Id="rId436" Type="http://schemas.openxmlformats.org/officeDocument/2006/relationships/customXml" Target="../ink/ink358.xml"/><Relationship Id="rId240" Type="http://schemas.openxmlformats.org/officeDocument/2006/relationships/customXml" Target="../ink/ink263.xml"/><Relationship Id="rId478" Type="http://schemas.openxmlformats.org/officeDocument/2006/relationships/customXml" Target="../ink/ink379.xml"/><Relationship Id="rId35" Type="http://schemas.openxmlformats.org/officeDocument/2006/relationships/image" Target="NULL"/><Relationship Id="rId77" Type="http://schemas.openxmlformats.org/officeDocument/2006/relationships/image" Target="NULL"/><Relationship Id="rId100" Type="http://schemas.openxmlformats.org/officeDocument/2006/relationships/customXml" Target="../ink/ink194.xml"/><Relationship Id="rId338" Type="http://schemas.openxmlformats.org/officeDocument/2006/relationships/customXml" Target="../ink/ink309.xml"/><Relationship Id="rId503" Type="http://schemas.openxmlformats.org/officeDocument/2006/relationships/image" Target="../media/image32.png"/><Relationship Id="rId8" Type="http://schemas.openxmlformats.org/officeDocument/2006/relationships/customXml" Target="../ink/ink149.xml"/><Relationship Id="rId142" Type="http://schemas.openxmlformats.org/officeDocument/2006/relationships/customXml" Target="../ink/ink214.xml"/><Relationship Id="rId184" Type="http://schemas.openxmlformats.org/officeDocument/2006/relationships/customXml" Target="../ink/ink235.xml"/><Relationship Id="rId391" Type="http://schemas.openxmlformats.org/officeDocument/2006/relationships/image" Target="NULL"/><Relationship Id="rId405" Type="http://schemas.openxmlformats.org/officeDocument/2006/relationships/image" Target="NULL"/><Relationship Id="rId447" Type="http://schemas.openxmlformats.org/officeDocument/2006/relationships/image" Target="NULL"/><Relationship Id="rId251" Type="http://schemas.openxmlformats.org/officeDocument/2006/relationships/image" Target="../media/image134.png"/><Relationship Id="rId489" Type="http://schemas.openxmlformats.org/officeDocument/2006/relationships/image" Target="../media/image25.png"/><Relationship Id="rId46" Type="http://schemas.openxmlformats.org/officeDocument/2006/relationships/customXml" Target="../ink/ink167.xml"/><Relationship Id="rId293" Type="http://schemas.openxmlformats.org/officeDocument/2006/relationships/image" Target="../media/image800.png"/><Relationship Id="rId307" Type="http://schemas.openxmlformats.org/officeDocument/2006/relationships/image" Target="NULL"/><Relationship Id="rId349" Type="http://schemas.openxmlformats.org/officeDocument/2006/relationships/image" Target="NULL"/><Relationship Id="rId514" Type="http://schemas.openxmlformats.org/officeDocument/2006/relationships/customXml" Target="../ink/ink397.xml"/><Relationship Id="rId88" Type="http://schemas.openxmlformats.org/officeDocument/2006/relationships/customXml" Target="../ink/ink188.xml"/><Relationship Id="rId111" Type="http://schemas.openxmlformats.org/officeDocument/2006/relationships/image" Target="NULL"/><Relationship Id="rId153" Type="http://schemas.openxmlformats.org/officeDocument/2006/relationships/image" Target="../media/image85.png"/><Relationship Id="rId195" Type="http://schemas.openxmlformats.org/officeDocument/2006/relationships/image" Target="../media/image106.png"/><Relationship Id="rId209" Type="http://schemas.openxmlformats.org/officeDocument/2006/relationships/image" Target="../media/image113.png"/><Relationship Id="rId360" Type="http://schemas.openxmlformats.org/officeDocument/2006/relationships/customXml" Target="../ink/ink320.xml"/><Relationship Id="rId416" Type="http://schemas.openxmlformats.org/officeDocument/2006/relationships/customXml" Target="../ink/ink348.xml"/><Relationship Id="rId220" Type="http://schemas.openxmlformats.org/officeDocument/2006/relationships/customXml" Target="../ink/ink253.xml"/><Relationship Id="rId458" Type="http://schemas.openxmlformats.org/officeDocument/2006/relationships/customXml" Target="../ink/ink369.xml"/><Relationship Id="rId15" Type="http://schemas.openxmlformats.org/officeDocument/2006/relationships/image" Target="../media/image7.png"/><Relationship Id="rId57" Type="http://schemas.openxmlformats.org/officeDocument/2006/relationships/image" Target="NULL"/><Relationship Id="rId262" Type="http://schemas.openxmlformats.org/officeDocument/2006/relationships/customXml" Target="../ink/ink274.xml"/><Relationship Id="rId318" Type="http://schemas.openxmlformats.org/officeDocument/2006/relationships/customXml" Target="../ink/ink299.xml"/><Relationship Id="rId525" Type="http://schemas.openxmlformats.org/officeDocument/2006/relationships/image" Target="../media/image43.png"/><Relationship Id="rId99" Type="http://schemas.openxmlformats.org/officeDocument/2006/relationships/image" Target="NULL"/><Relationship Id="rId122" Type="http://schemas.openxmlformats.org/officeDocument/2006/relationships/customXml" Target="../ink/ink205.xml"/><Relationship Id="rId164" Type="http://schemas.openxmlformats.org/officeDocument/2006/relationships/customXml" Target="../ink/ink225.xml"/><Relationship Id="rId371" Type="http://schemas.openxmlformats.org/officeDocument/2006/relationships/image" Target="NULL"/><Relationship Id="rId427" Type="http://schemas.openxmlformats.org/officeDocument/2006/relationships/image" Target="NULL"/><Relationship Id="rId469" Type="http://schemas.openxmlformats.org/officeDocument/2006/relationships/image" Target="../media/image15.png"/><Relationship Id="rId26" Type="http://schemas.openxmlformats.org/officeDocument/2006/relationships/customXml" Target="../ink/ink157.xml"/><Relationship Id="rId231" Type="http://schemas.openxmlformats.org/officeDocument/2006/relationships/image" Target="../media/image124.png"/><Relationship Id="rId273" Type="http://schemas.openxmlformats.org/officeDocument/2006/relationships/image" Target="../media/image145.png"/><Relationship Id="rId329" Type="http://schemas.openxmlformats.org/officeDocument/2006/relationships/image" Target="NULL"/><Relationship Id="rId480" Type="http://schemas.openxmlformats.org/officeDocument/2006/relationships/customXml" Target="../ink/ink380.xml"/><Relationship Id="rId68" Type="http://schemas.openxmlformats.org/officeDocument/2006/relationships/customXml" Target="../ink/ink178.xml"/><Relationship Id="rId133" Type="http://schemas.openxmlformats.org/officeDocument/2006/relationships/image" Target="NULL"/><Relationship Id="rId175" Type="http://schemas.openxmlformats.org/officeDocument/2006/relationships/image" Target="../media/image96.png"/><Relationship Id="rId340" Type="http://schemas.openxmlformats.org/officeDocument/2006/relationships/customXml" Target="../ink/ink310.xml"/><Relationship Id="rId200" Type="http://schemas.openxmlformats.org/officeDocument/2006/relationships/customXml" Target="../ink/ink243.xml"/><Relationship Id="rId382" Type="http://schemas.openxmlformats.org/officeDocument/2006/relationships/customXml" Target="../ink/ink331.xml"/><Relationship Id="rId438" Type="http://schemas.openxmlformats.org/officeDocument/2006/relationships/customXml" Target="../ink/ink359.xml"/><Relationship Id="rId242" Type="http://schemas.openxmlformats.org/officeDocument/2006/relationships/customXml" Target="../ink/ink264.xml"/><Relationship Id="rId491" Type="http://schemas.openxmlformats.org/officeDocument/2006/relationships/image" Target="../media/image26.png"/><Relationship Id="rId505" Type="http://schemas.openxmlformats.org/officeDocument/2006/relationships/image" Target="../media/image33.png"/><Relationship Id="rId37" Type="http://schemas.openxmlformats.org/officeDocument/2006/relationships/image" Target="NULL"/><Relationship Id="rId79" Type="http://schemas.openxmlformats.org/officeDocument/2006/relationships/image" Target="NULL"/><Relationship Id="rId102" Type="http://schemas.openxmlformats.org/officeDocument/2006/relationships/customXml" Target="../ink/ink195.xml"/><Relationship Id="rId144" Type="http://schemas.openxmlformats.org/officeDocument/2006/relationships/customXml" Target="../ink/ink215.xml"/><Relationship Id="rId90" Type="http://schemas.openxmlformats.org/officeDocument/2006/relationships/customXml" Target="../ink/ink189.xml"/><Relationship Id="rId186" Type="http://schemas.openxmlformats.org/officeDocument/2006/relationships/customXml" Target="../ink/ink236.xml"/><Relationship Id="rId351" Type="http://schemas.openxmlformats.org/officeDocument/2006/relationships/image" Target="NULL"/><Relationship Id="rId393" Type="http://schemas.openxmlformats.org/officeDocument/2006/relationships/image" Target="NULL"/><Relationship Id="rId407" Type="http://schemas.openxmlformats.org/officeDocument/2006/relationships/image" Target="NULL"/><Relationship Id="rId449" Type="http://schemas.openxmlformats.org/officeDocument/2006/relationships/image" Target="NULL"/><Relationship Id="rId211" Type="http://schemas.openxmlformats.org/officeDocument/2006/relationships/image" Target="../media/image114.png"/><Relationship Id="rId253" Type="http://schemas.openxmlformats.org/officeDocument/2006/relationships/image" Target="../media/image135.png"/><Relationship Id="rId295" Type="http://schemas.openxmlformats.org/officeDocument/2006/relationships/image" Target="NULL"/><Relationship Id="rId309" Type="http://schemas.openxmlformats.org/officeDocument/2006/relationships/image" Target="NULL"/><Relationship Id="rId460" Type="http://schemas.openxmlformats.org/officeDocument/2006/relationships/customXml" Target="../ink/ink370.xml"/><Relationship Id="rId516" Type="http://schemas.openxmlformats.org/officeDocument/2006/relationships/customXml" Target="../ink/ink398.xml"/><Relationship Id="rId48" Type="http://schemas.openxmlformats.org/officeDocument/2006/relationships/customXml" Target="../ink/ink168.xml"/><Relationship Id="rId113" Type="http://schemas.openxmlformats.org/officeDocument/2006/relationships/image" Target="NULL"/><Relationship Id="rId320" Type="http://schemas.openxmlformats.org/officeDocument/2006/relationships/customXml" Target="../ink/ink300.xml"/><Relationship Id="rId155" Type="http://schemas.openxmlformats.org/officeDocument/2006/relationships/image" Target="../media/image86.png"/><Relationship Id="rId197" Type="http://schemas.openxmlformats.org/officeDocument/2006/relationships/image" Target="../media/image107.png"/><Relationship Id="rId362" Type="http://schemas.openxmlformats.org/officeDocument/2006/relationships/customXml" Target="../ink/ink321.xml"/><Relationship Id="rId418" Type="http://schemas.openxmlformats.org/officeDocument/2006/relationships/customXml" Target="../ink/ink349.xml"/><Relationship Id="rId222" Type="http://schemas.openxmlformats.org/officeDocument/2006/relationships/customXml" Target="../ink/ink254.xml"/><Relationship Id="rId264" Type="http://schemas.openxmlformats.org/officeDocument/2006/relationships/customXml" Target="../ink/ink275.xml"/><Relationship Id="rId471" Type="http://schemas.openxmlformats.org/officeDocument/2006/relationships/image" Target="../media/image16.png"/><Relationship Id="rId17" Type="http://schemas.openxmlformats.org/officeDocument/2006/relationships/image" Target="../media/image8.png"/><Relationship Id="rId59" Type="http://schemas.openxmlformats.org/officeDocument/2006/relationships/image" Target="NULL"/><Relationship Id="rId124" Type="http://schemas.openxmlformats.org/officeDocument/2006/relationships/customXml" Target="../ink/ink206.xml"/><Relationship Id="rId527" Type="http://schemas.openxmlformats.org/officeDocument/2006/relationships/image" Target="../media/image148.png"/><Relationship Id="rId70" Type="http://schemas.openxmlformats.org/officeDocument/2006/relationships/customXml" Target="../ink/ink179.xml"/><Relationship Id="rId166" Type="http://schemas.openxmlformats.org/officeDocument/2006/relationships/customXml" Target="../ink/ink226.xml"/><Relationship Id="rId331" Type="http://schemas.openxmlformats.org/officeDocument/2006/relationships/image" Target="NULL"/><Relationship Id="rId373" Type="http://schemas.openxmlformats.org/officeDocument/2006/relationships/image" Target="NULL"/><Relationship Id="rId429" Type="http://schemas.openxmlformats.org/officeDocument/2006/relationships/image" Target="NUL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25.png"/><Relationship Id="rId440" Type="http://schemas.openxmlformats.org/officeDocument/2006/relationships/customXml" Target="../ink/ink360.xml"/><Relationship Id="rId28" Type="http://schemas.openxmlformats.org/officeDocument/2006/relationships/customXml" Target="../ink/ink158.xml"/><Relationship Id="rId275" Type="http://schemas.openxmlformats.org/officeDocument/2006/relationships/customXml" Target="../ink/ink281.xml"/><Relationship Id="rId300" Type="http://schemas.openxmlformats.org/officeDocument/2006/relationships/customXml" Target="../ink/ink290.xml"/><Relationship Id="rId482" Type="http://schemas.openxmlformats.org/officeDocument/2006/relationships/customXml" Target="../ink/ink381.xml"/><Relationship Id="rId81" Type="http://schemas.openxmlformats.org/officeDocument/2006/relationships/image" Target="NULL"/><Relationship Id="rId135" Type="http://schemas.openxmlformats.org/officeDocument/2006/relationships/image" Target="NULL"/><Relationship Id="rId177" Type="http://schemas.openxmlformats.org/officeDocument/2006/relationships/image" Target="../media/image97.png"/><Relationship Id="rId342" Type="http://schemas.openxmlformats.org/officeDocument/2006/relationships/customXml" Target="../ink/ink311.xml"/><Relationship Id="rId384" Type="http://schemas.openxmlformats.org/officeDocument/2006/relationships/customXml" Target="../ink/ink332.xml"/><Relationship Id="rId202" Type="http://schemas.openxmlformats.org/officeDocument/2006/relationships/customXml" Target="../ink/ink244.xml"/><Relationship Id="rId244" Type="http://schemas.openxmlformats.org/officeDocument/2006/relationships/customXml" Target="../ink/ink265.xml"/><Relationship Id="rId39" Type="http://schemas.openxmlformats.org/officeDocument/2006/relationships/image" Target="NULL"/><Relationship Id="rId286" Type="http://schemas.openxmlformats.org/officeDocument/2006/relationships/customXml" Target="../ink/ink283.xml"/><Relationship Id="rId451" Type="http://schemas.openxmlformats.org/officeDocument/2006/relationships/image" Target="NULL"/><Relationship Id="rId493" Type="http://schemas.openxmlformats.org/officeDocument/2006/relationships/image" Target="../media/image27.png"/><Relationship Id="rId507" Type="http://schemas.openxmlformats.org/officeDocument/2006/relationships/image" Target="../media/image34.png"/><Relationship Id="rId50" Type="http://schemas.openxmlformats.org/officeDocument/2006/relationships/customXml" Target="../ink/ink169.xml"/><Relationship Id="rId104" Type="http://schemas.openxmlformats.org/officeDocument/2006/relationships/customXml" Target="../ink/ink196.xml"/><Relationship Id="rId146" Type="http://schemas.openxmlformats.org/officeDocument/2006/relationships/customXml" Target="../ink/ink216.xml"/><Relationship Id="rId188" Type="http://schemas.openxmlformats.org/officeDocument/2006/relationships/customXml" Target="../ink/ink237.xml"/><Relationship Id="rId311" Type="http://schemas.openxmlformats.org/officeDocument/2006/relationships/image" Target="NULL"/><Relationship Id="rId353" Type="http://schemas.openxmlformats.org/officeDocument/2006/relationships/image" Target="NULL"/><Relationship Id="rId395" Type="http://schemas.openxmlformats.org/officeDocument/2006/relationships/image" Target="NULL"/><Relationship Id="rId409" Type="http://schemas.openxmlformats.org/officeDocument/2006/relationships/image" Target="NULL"/><Relationship Id="rId92" Type="http://schemas.openxmlformats.org/officeDocument/2006/relationships/customXml" Target="../ink/ink190.xml"/><Relationship Id="rId213" Type="http://schemas.openxmlformats.org/officeDocument/2006/relationships/image" Target="../media/image115.png"/><Relationship Id="rId420" Type="http://schemas.openxmlformats.org/officeDocument/2006/relationships/customXml" Target="../ink/ink350.xml"/><Relationship Id="rId255" Type="http://schemas.openxmlformats.org/officeDocument/2006/relationships/image" Target="../media/image136.png"/><Relationship Id="rId297" Type="http://schemas.openxmlformats.org/officeDocument/2006/relationships/image" Target="NULL"/><Relationship Id="rId462" Type="http://schemas.openxmlformats.org/officeDocument/2006/relationships/customXml" Target="../ink/ink371.xml"/><Relationship Id="rId518" Type="http://schemas.openxmlformats.org/officeDocument/2006/relationships/customXml" Target="../ink/ink399.xml"/><Relationship Id="rId115" Type="http://schemas.openxmlformats.org/officeDocument/2006/relationships/image" Target="NULL"/><Relationship Id="rId157" Type="http://schemas.openxmlformats.org/officeDocument/2006/relationships/image" Target="../media/image87.png"/><Relationship Id="rId322" Type="http://schemas.openxmlformats.org/officeDocument/2006/relationships/customXml" Target="../ink/ink301.xml"/><Relationship Id="rId364" Type="http://schemas.openxmlformats.org/officeDocument/2006/relationships/customXml" Target="../ink/ink322.xml"/><Relationship Id="rId61" Type="http://schemas.openxmlformats.org/officeDocument/2006/relationships/image" Target="NULL"/><Relationship Id="rId199" Type="http://schemas.openxmlformats.org/officeDocument/2006/relationships/image" Target="../media/image108.png"/><Relationship Id="rId19" Type="http://schemas.openxmlformats.org/officeDocument/2006/relationships/image" Target="../media/image9.png"/><Relationship Id="rId224" Type="http://schemas.openxmlformats.org/officeDocument/2006/relationships/customXml" Target="../ink/ink255.xml"/><Relationship Id="rId266" Type="http://schemas.openxmlformats.org/officeDocument/2006/relationships/customXml" Target="../ink/ink276.xml"/><Relationship Id="rId431" Type="http://schemas.openxmlformats.org/officeDocument/2006/relationships/image" Target="NULL"/><Relationship Id="rId473" Type="http://schemas.openxmlformats.org/officeDocument/2006/relationships/image" Target="../media/image17.png"/><Relationship Id="rId529" Type="http://schemas.openxmlformats.org/officeDocument/2006/relationships/image" Target="../media/image149.png"/><Relationship Id="rId30" Type="http://schemas.openxmlformats.org/officeDocument/2006/relationships/customXml" Target="../ink/ink159.xml"/><Relationship Id="rId126" Type="http://schemas.openxmlformats.org/officeDocument/2006/relationships/customXml" Target="../ink/ink207.xml"/><Relationship Id="rId168" Type="http://schemas.openxmlformats.org/officeDocument/2006/relationships/customXml" Target="../ink/ink227.xml"/><Relationship Id="rId333" Type="http://schemas.openxmlformats.org/officeDocument/2006/relationships/image" Target="NULL"/><Relationship Id="rId72" Type="http://schemas.openxmlformats.org/officeDocument/2006/relationships/customXml" Target="../ink/ink180.xml"/><Relationship Id="rId375" Type="http://schemas.openxmlformats.org/officeDocument/2006/relationships/image" Target="NULL"/><Relationship Id="rId3" Type="http://schemas.openxmlformats.org/officeDocument/2006/relationships/image" Target="../media/image5.png"/><Relationship Id="rId235" Type="http://schemas.openxmlformats.org/officeDocument/2006/relationships/image" Target="../media/image126.png"/><Relationship Id="rId400" Type="http://schemas.openxmlformats.org/officeDocument/2006/relationships/customXml" Target="../ink/ink340.xml"/><Relationship Id="rId442" Type="http://schemas.openxmlformats.org/officeDocument/2006/relationships/customXml" Target="../ink/ink361.xml"/><Relationship Id="rId484" Type="http://schemas.openxmlformats.org/officeDocument/2006/relationships/customXml" Target="../ink/ink382.xml"/><Relationship Id="rId137" Type="http://schemas.openxmlformats.org/officeDocument/2006/relationships/image" Target="NULL"/><Relationship Id="rId302" Type="http://schemas.openxmlformats.org/officeDocument/2006/relationships/customXml" Target="../ink/ink291.xml"/><Relationship Id="rId344" Type="http://schemas.openxmlformats.org/officeDocument/2006/relationships/customXml" Target="../ink/ink312.xml"/><Relationship Id="rId41" Type="http://schemas.openxmlformats.org/officeDocument/2006/relationships/image" Target="NULL"/><Relationship Id="rId83" Type="http://schemas.openxmlformats.org/officeDocument/2006/relationships/image" Target="NULL"/><Relationship Id="rId179" Type="http://schemas.openxmlformats.org/officeDocument/2006/relationships/image" Target="../media/image98.png"/><Relationship Id="rId386" Type="http://schemas.openxmlformats.org/officeDocument/2006/relationships/customXml" Target="../ink/ink333.xml"/><Relationship Id="rId190" Type="http://schemas.openxmlformats.org/officeDocument/2006/relationships/customXml" Target="../ink/ink238.xml"/><Relationship Id="rId204" Type="http://schemas.openxmlformats.org/officeDocument/2006/relationships/customXml" Target="../ink/ink245.xml"/><Relationship Id="rId246" Type="http://schemas.openxmlformats.org/officeDocument/2006/relationships/customXml" Target="../ink/ink266.xml"/><Relationship Id="rId288" Type="http://schemas.openxmlformats.org/officeDocument/2006/relationships/customXml" Target="../ink/ink284.xml"/><Relationship Id="rId411" Type="http://schemas.openxmlformats.org/officeDocument/2006/relationships/image" Target="NULL"/><Relationship Id="rId453" Type="http://schemas.openxmlformats.org/officeDocument/2006/relationships/image" Target="NULL"/><Relationship Id="rId509" Type="http://schemas.openxmlformats.org/officeDocument/2006/relationships/image" Target="../media/image35.png"/><Relationship Id="rId106" Type="http://schemas.openxmlformats.org/officeDocument/2006/relationships/customXml" Target="../ink/ink197.xml"/><Relationship Id="rId313" Type="http://schemas.openxmlformats.org/officeDocument/2006/relationships/image" Target="NULL"/><Relationship Id="rId495" Type="http://schemas.openxmlformats.org/officeDocument/2006/relationships/image" Target="../media/image28.png"/><Relationship Id="rId10" Type="http://schemas.openxmlformats.org/officeDocument/2006/relationships/customXml" Target="../ink/ink150.xml"/><Relationship Id="rId52" Type="http://schemas.openxmlformats.org/officeDocument/2006/relationships/customXml" Target="../ink/ink170.xml"/><Relationship Id="rId94" Type="http://schemas.openxmlformats.org/officeDocument/2006/relationships/customXml" Target="../ink/ink191.xml"/><Relationship Id="rId148" Type="http://schemas.openxmlformats.org/officeDocument/2006/relationships/customXml" Target="../ink/ink217.xml"/><Relationship Id="rId355" Type="http://schemas.openxmlformats.org/officeDocument/2006/relationships/image" Target="NULL"/><Relationship Id="rId397" Type="http://schemas.openxmlformats.org/officeDocument/2006/relationships/image" Target="NULL"/><Relationship Id="rId520" Type="http://schemas.openxmlformats.org/officeDocument/2006/relationships/customXml" Target="../ink/ink400.xml"/><Relationship Id="rId215" Type="http://schemas.openxmlformats.org/officeDocument/2006/relationships/image" Target="../media/image116.png"/><Relationship Id="rId257" Type="http://schemas.openxmlformats.org/officeDocument/2006/relationships/image" Target="../media/image137.png"/><Relationship Id="rId422" Type="http://schemas.openxmlformats.org/officeDocument/2006/relationships/customXml" Target="../ink/ink351.xml"/><Relationship Id="rId464" Type="http://schemas.openxmlformats.org/officeDocument/2006/relationships/customXml" Target="../ink/ink372.xml"/><Relationship Id="rId299" Type="http://schemas.openxmlformats.org/officeDocument/2006/relationships/image" Target="NULL"/><Relationship Id="rId63" Type="http://schemas.openxmlformats.org/officeDocument/2006/relationships/image" Target="NULL"/><Relationship Id="rId159" Type="http://schemas.openxmlformats.org/officeDocument/2006/relationships/image" Target="../media/image88.png"/><Relationship Id="rId366" Type="http://schemas.openxmlformats.org/officeDocument/2006/relationships/customXml" Target="../ink/ink3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AEDD-0F50-6E96-AE20-BB42A5B9F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TX FIR Equalizer – CM mode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11FDC-BE47-C323-8565-4E7DE9E89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 Gbps</a:t>
            </a:r>
          </a:p>
          <a:p>
            <a:endParaRPr lang="en-US" dirty="0"/>
          </a:p>
          <a:p>
            <a:r>
              <a:rPr lang="en-US" b="1" dirty="0"/>
              <a:t>(Final Report)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0F565B8-21F9-875E-C834-4D3DA2654690}"/>
              </a:ext>
            </a:extLst>
          </p:cNvPr>
          <p:cNvSpPr txBox="1">
            <a:spLocks/>
          </p:cNvSpPr>
          <p:nvPr/>
        </p:nvSpPr>
        <p:spPr>
          <a:xfrm>
            <a:off x="1524000" y="5943600"/>
            <a:ext cx="9144000" cy="619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Muhammad Aldacher</a:t>
            </a:r>
          </a:p>
        </p:txBody>
      </p:sp>
    </p:spTree>
    <p:extLst>
      <p:ext uri="{BB962C8B-B14F-4D97-AF65-F5344CB8AC3E}">
        <p14:creationId xmlns:p14="http://schemas.microsoft.com/office/powerpoint/2010/main" val="117915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2323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B) CML Driver: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6F1E6-B990-AAE5-B90B-FED5EE32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8" y="1473050"/>
            <a:ext cx="8985114" cy="5078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200E62-C422-5EB5-8C46-BB3885DABF19}"/>
              </a:ext>
            </a:extLst>
          </p:cNvPr>
          <p:cNvSpPr txBox="1"/>
          <p:nvPr/>
        </p:nvSpPr>
        <p:spPr>
          <a:xfrm>
            <a:off x="2963916" y="4969452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</a:rPr>
              <a:t>m=</a:t>
            </a:r>
            <a:r>
              <a:rPr lang="en-US" sz="1050" b="1" dirty="0">
                <a:solidFill>
                  <a:schemeClr val="accent2"/>
                </a:solidFill>
              </a:rPr>
              <a:t>12</a:t>
            </a:r>
            <a:br>
              <a:rPr lang="en-US" sz="1050" dirty="0">
                <a:solidFill>
                  <a:srgbClr val="FFC000"/>
                </a:solidFill>
              </a:rPr>
            </a:br>
            <a:r>
              <a:rPr lang="en-US" sz="1050" dirty="0">
                <a:solidFill>
                  <a:srgbClr val="FFC000"/>
                </a:solidFill>
              </a:rPr>
              <a:t>L=4*L</a:t>
            </a:r>
            <a:r>
              <a:rPr lang="en-US" sz="800" dirty="0">
                <a:solidFill>
                  <a:srgbClr val="FFC000"/>
                </a:solidFill>
              </a:rPr>
              <a:t>MIN</a:t>
            </a:r>
            <a:endParaRPr lang="en-US" sz="600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D39A1-0DD8-C17B-D837-00ADB5B81F0C}"/>
              </a:ext>
            </a:extLst>
          </p:cNvPr>
          <p:cNvSpPr txBox="1"/>
          <p:nvPr/>
        </p:nvSpPr>
        <p:spPr>
          <a:xfrm>
            <a:off x="5026887" y="4969452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</a:rPr>
              <a:t>m=</a:t>
            </a:r>
            <a:r>
              <a:rPr lang="en-US" sz="1050" b="1" dirty="0">
                <a:solidFill>
                  <a:srgbClr val="FFC000"/>
                </a:solidFill>
              </a:rPr>
              <a:t>200</a:t>
            </a:r>
            <a:br>
              <a:rPr lang="en-US" sz="1050" dirty="0">
                <a:solidFill>
                  <a:srgbClr val="FFC000"/>
                </a:solidFill>
              </a:rPr>
            </a:br>
            <a:r>
              <a:rPr lang="en-US" sz="1050" dirty="0">
                <a:solidFill>
                  <a:srgbClr val="FFC000"/>
                </a:solidFill>
              </a:rPr>
              <a:t>L=4*L</a:t>
            </a:r>
            <a:r>
              <a:rPr lang="en-US" sz="800" dirty="0">
                <a:solidFill>
                  <a:srgbClr val="FFC000"/>
                </a:solidFill>
              </a:rPr>
              <a:t>MIN</a:t>
            </a:r>
            <a:endParaRPr lang="en-US" sz="6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5431A-8BEA-8CAE-D7C2-03E1BAF804CC}"/>
              </a:ext>
            </a:extLst>
          </p:cNvPr>
          <p:cNvSpPr txBox="1"/>
          <p:nvPr/>
        </p:nvSpPr>
        <p:spPr>
          <a:xfrm>
            <a:off x="7081138" y="4969452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</a:rPr>
              <a:t>m=</a:t>
            </a:r>
            <a:r>
              <a:rPr lang="en-US" sz="1050" b="1" dirty="0">
                <a:solidFill>
                  <a:schemeClr val="accent2"/>
                </a:solidFill>
              </a:rPr>
              <a:t>58</a:t>
            </a:r>
            <a:br>
              <a:rPr lang="en-US" sz="1050" dirty="0">
                <a:solidFill>
                  <a:srgbClr val="FFC000"/>
                </a:solidFill>
              </a:rPr>
            </a:br>
            <a:r>
              <a:rPr lang="en-US" sz="1050" dirty="0">
                <a:solidFill>
                  <a:srgbClr val="FFC000"/>
                </a:solidFill>
              </a:rPr>
              <a:t>L=4*L</a:t>
            </a:r>
            <a:r>
              <a:rPr lang="en-US" sz="800" dirty="0">
                <a:solidFill>
                  <a:srgbClr val="FFC000"/>
                </a:solidFill>
              </a:rPr>
              <a:t>MIN</a:t>
            </a:r>
            <a:endParaRPr lang="en-US" sz="6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01B10-EAF2-78A5-AF7E-2ED3C8040C63}"/>
              </a:ext>
            </a:extLst>
          </p:cNvPr>
          <p:cNvSpPr txBox="1"/>
          <p:nvPr/>
        </p:nvSpPr>
        <p:spPr>
          <a:xfrm>
            <a:off x="9165043" y="4969452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</a:rPr>
              <a:t>m=</a:t>
            </a:r>
            <a:r>
              <a:rPr lang="en-US" sz="1050" b="1" dirty="0">
                <a:solidFill>
                  <a:schemeClr val="accent2"/>
                </a:solidFill>
              </a:rPr>
              <a:t>28</a:t>
            </a:r>
            <a:br>
              <a:rPr lang="en-US" sz="1050" dirty="0">
                <a:solidFill>
                  <a:srgbClr val="FFC000"/>
                </a:solidFill>
              </a:rPr>
            </a:br>
            <a:r>
              <a:rPr lang="en-US" sz="1050" dirty="0">
                <a:solidFill>
                  <a:srgbClr val="FFC000"/>
                </a:solidFill>
              </a:rPr>
              <a:t>L=4*L</a:t>
            </a:r>
            <a:r>
              <a:rPr lang="en-US" sz="800" dirty="0">
                <a:solidFill>
                  <a:srgbClr val="FFC000"/>
                </a:solidFill>
              </a:rPr>
              <a:t>MIN</a:t>
            </a:r>
            <a:endParaRPr lang="en-US" sz="6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3B6A9-22D4-9651-E3CC-E816497BCD61}"/>
              </a:ext>
            </a:extLst>
          </p:cNvPr>
          <p:cNvSpPr txBox="1"/>
          <p:nvPr/>
        </p:nvSpPr>
        <p:spPr>
          <a:xfrm>
            <a:off x="3049759" y="4689701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I</a:t>
            </a:r>
            <a:r>
              <a:rPr lang="en-US" sz="700" dirty="0">
                <a:solidFill>
                  <a:srgbClr val="FF0000"/>
                </a:solidFill>
              </a:rPr>
              <a:t>PRE1</a:t>
            </a:r>
            <a:r>
              <a:rPr lang="en-US" sz="1050" dirty="0">
                <a:solidFill>
                  <a:srgbClr val="FF0000"/>
                </a:solidFill>
              </a:rPr>
              <a:t>=0.6mA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33D11E-42E7-2A19-344D-D62B469F6B0D}"/>
              </a:ext>
            </a:extLst>
          </p:cNvPr>
          <p:cNvCxnSpPr>
            <a:cxnSpLocks/>
          </p:cNvCxnSpPr>
          <p:nvPr/>
        </p:nvCxnSpPr>
        <p:spPr>
          <a:xfrm>
            <a:off x="5134955" y="4759551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0829E5-5859-99D1-A066-3CD5E11ECDC0}"/>
              </a:ext>
            </a:extLst>
          </p:cNvPr>
          <p:cNvSpPr txBox="1"/>
          <p:nvPr/>
        </p:nvSpPr>
        <p:spPr>
          <a:xfrm>
            <a:off x="5096855" y="4689701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I</a:t>
            </a:r>
            <a:r>
              <a:rPr lang="en-US" sz="700" dirty="0">
                <a:solidFill>
                  <a:srgbClr val="FF0000"/>
                </a:solidFill>
              </a:rPr>
              <a:t>MAIN</a:t>
            </a:r>
            <a:r>
              <a:rPr lang="en-US" sz="1050" dirty="0">
                <a:solidFill>
                  <a:srgbClr val="FF0000"/>
                </a:solidFill>
              </a:rPr>
              <a:t>=10mA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9B8B3D-6A20-A0BD-DF7C-273C9A0213FF}"/>
              </a:ext>
            </a:extLst>
          </p:cNvPr>
          <p:cNvCxnSpPr>
            <a:cxnSpLocks/>
          </p:cNvCxnSpPr>
          <p:nvPr/>
        </p:nvCxnSpPr>
        <p:spPr>
          <a:xfrm>
            <a:off x="7182420" y="4759551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22A593-8B4A-68CD-A46B-B7F88E5AB8A5}"/>
              </a:ext>
            </a:extLst>
          </p:cNvPr>
          <p:cNvSpPr txBox="1"/>
          <p:nvPr/>
        </p:nvSpPr>
        <p:spPr>
          <a:xfrm>
            <a:off x="7144320" y="4689701"/>
            <a:ext cx="9300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I</a:t>
            </a:r>
            <a:r>
              <a:rPr lang="en-US" sz="700" dirty="0">
                <a:solidFill>
                  <a:srgbClr val="FF0000"/>
                </a:solidFill>
              </a:rPr>
              <a:t>POST1</a:t>
            </a:r>
            <a:r>
              <a:rPr lang="en-US" sz="1050" dirty="0">
                <a:solidFill>
                  <a:srgbClr val="FF0000"/>
                </a:solidFill>
              </a:rPr>
              <a:t>=2.9mA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7DBB96-A8E2-69D8-A16B-E268CA53AE8D}"/>
              </a:ext>
            </a:extLst>
          </p:cNvPr>
          <p:cNvCxnSpPr>
            <a:cxnSpLocks/>
          </p:cNvCxnSpPr>
          <p:nvPr/>
        </p:nvCxnSpPr>
        <p:spPr>
          <a:xfrm>
            <a:off x="9259538" y="4753552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078064-C789-5753-D994-365DB784220D}"/>
              </a:ext>
            </a:extLst>
          </p:cNvPr>
          <p:cNvSpPr txBox="1"/>
          <p:nvPr/>
        </p:nvSpPr>
        <p:spPr>
          <a:xfrm>
            <a:off x="9221438" y="4683702"/>
            <a:ext cx="9300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I</a:t>
            </a:r>
            <a:r>
              <a:rPr lang="en-US" sz="700" dirty="0">
                <a:solidFill>
                  <a:srgbClr val="FF0000"/>
                </a:solidFill>
              </a:rPr>
              <a:t>POST2</a:t>
            </a:r>
            <a:r>
              <a:rPr lang="en-US" sz="1050" dirty="0">
                <a:solidFill>
                  <a:srgbClr val="FF0000"/>
                </a:solidFill>
              </a:rPr>
              <a:t>=1.4mA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A7429F-2186-26C7-C2D5-348839B9E76E}"/>
              </a:ext>
            </a:extLst>
          </p:cNvPr>
          <p:cNvSpPr txBox="1"/>
          <p:nvPr/>
        </p:nvSpPr>
        <p:spPr>
          <a:xfrm>
            <a:off x="1496963" y="6136094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</a:rPr>
              <a:t>m=200</a:t>
            </a:r>
            <a:br>
              <a:rPr lang="en-US" sz="1050" dirty="0">
                <a:solidFill>
                  <a:srgbClr val="FFC000"/>
                </a:solidFill>
              </a:rPr>
            </a:br>
            <a:r>
              <a:rPr lang="en-US" sz="1050" dirty="0">
                <a:solidFill>
                  <a:srgbClr val="FFC000"/>
                </a:solidFill>
              </a:rPr>
              <a:t>L=4*L</a:t>
            </a:r>
            <a:r>
              <a:rPr lang="en-US" sz="800" dirty="0">
                <a:solidFill>
                  <a:srgbClr val="FFC000"/>
                </a:solidFill>
              </a:rPr>
              <a:t>MIN</a:t>
            </a:r>
            <a:endParaRPr lang="en-US" sz="600" dirty="0">
              <a:solidFill>
                <a:srgbClr val="FFC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C4B302-6DEA-9AD2-AFFF-B8A7C80AC15B}"/>
              </a:ext>
            </a:extLst>
          </p:cNvPr>
          <p:cNvCxnSpPr>
            <a:cxnSpLocks/>
          </p:cNvCxnSpPr>
          <p:nvPr/>
        </p:nvCxnSpPr>
        <p:spPr>
          <a:xfrm>
            <a:off x="3087859" y="4759551"/>
            <a:ext cx="0" cy="2099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51F21D-416C-F1FA-6436-C4196AEFCC64}"/>
              </a:ext>
            </a:extLst>
          </p:cNvPr>
          <p:cNvSpPr txBox="1"/>
          <p:nvPr/>
        </p:nvSpPr>
        <p:spPr>
          <a:xfrm>
            <a:off x="2672009" y="351806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Pre1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AE3D8E-3A98-051F-E067-AE2310BF60E7}"/>
              </a:ext>
            </a:extLst>
          </p:cNvPr>
          <p:cNvSpPr txBox="1"/>
          <p:nvPr/>
        </p:nvSpPr>
        <p:spPr>
          <a:xfrm>
            <a:off x="4717347" y="3518067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D0617A-2274-DB3E-65BB-2C4D09607F6B}"/>
              </a:ext>
            </a:extLst>
          </p:cNvPr>
          <p:cNvSpPr txBox="1"/>
          <p:nvPr/>
        </p:nvSpPr>
        <p:spPr>
          <a:xfrm>
            <a:off x="6713785" y="3519729"/>
            <a:ext cx="682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Post1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41C897-2ED6-B330-E8B0-43DFFBBBA728}"/>
              </a:ext>
            </a:extLst>
          </p:cNvPr>
          <p:cNvSpPr txBox="1"/>
          <p:nvPr/>
        </p:nvSpPr>
        <p:spPr>
          <a:xfrm>
            <a:off x="8773446" y="3517060"/>
            <a:ext cx="682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Post2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E6EED0-0DF0-F57F-466C-B8BF6F79409B}"/>
              </a:ext>
            </a:extLst>
          </p:cNvPr>
          <p:cNvSpPr txBox="1"/>
          <p:nvPr/>
        </p:nvSpPr>
        <p:spPr>
          <a:xfrm>
            <a:off x="2611095" y="4065412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m=100</a:t>
            </a:r>
            <a:br>
              <a:rPr lang="en-US" sz="10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L=L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endParaRPr lang="en-US" sz="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3A373C-4F17-0D5A-C8B1-3E9E0368EE8C}"/>
              </a:ext>
            </a:extLst>
          </p:cNvPr>
          <p:cNvSpPr txBox="1"/>
          <p:nvPr/>
        </p:nvSpPr>
        <p:spPr>
          <a:xfrm>
            <a:off x="4716665" y="4069409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m=100</a:t>
            </a:r>
            <a:br>
              <a:rPr lang="en-US" sz="10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L=L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endParaRPr lang="en-US" sz="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44AE37-5C4C-863C-4E7D-2F0C34E7D93D}"/>
              </a:ext>
            </a:extLst>
          </p:cNvPr>
          <p:cNvSpPr txBox="1"/>
          <p:nvPr/>
        </p:nvSpPr>
        <p:spPr>
          <a:xfrm>
            <a:off x="6763445" y="4071539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m=100</a:t>
            </a:r>
            <a:br>
              <a:rPr lang="en-US" sz="10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L=L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endParaRPr lang="en-US" sz="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23D89D-EBB6-3145-5B28-20D3E8E0BA45}"/>
              </a:ext>
            </a:extLst>
          </p:cNvPr>
          <p:cNvSpPr txBox="1"/>
          <p:nvPr/>
        </p:nvSpPr>
        <p:spPr>
          <a:xfrm>
            <a:off x="8810225" y="4065072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m=100</a:t>
            </a:r>
            <a:br>
              <a:rPr lang="en-US" sz="10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L=L</a:t>
            </a:r>
            <a:r>
              <a:rPr lang="en-US" sz="800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endParaRPr lang="en-US" sz="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4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000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C) Channel &amp; Load: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3B622-AD8A-56F1-B3DA-81EBD9EB4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091" y="1473050"/>
            <a:ext cx="6887817" cy="2959961"/>
          </a:xfrm>
          <a:prstGeom prst="rect">
            <a:avLst/>
          </a:prstGeom>
        </p:spPr>
      </p:pic>
      <p:pic>
        <p:nvPicPr>
          <p:cNvPr id="5" name="Content Placeholder 26">
            <a:extLst>
              <a:ext uri="{FF2B5EF4-FFF2-40B4-BE49-F238E27FC236}">
                <a16:creationId xmlns:a16="http://schemas.microsoft.com/office/drawing/2014/main" id="{F4F35DDE-9417-DA4C-6E0B-FEC4B9451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773" y="4854630"/>
            <a:ext cx="4065105" cy="186258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8D8D64-FD52-3797-DE6C-9B751BABCE0D}"/>
              </a:ext>
            </a:extLst>
          </p:cNvPr>
          <p:cNvSpPr txBox="1"/>
          <p:nvPr/>
        </p:nvSpPr>
        <p:spPr>
          <a:xfrm>
            <a:off x="6589644" y="4882689"/>
            <a:ext cx="1431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1-inch FR4 section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9D41CC-472D-5FD0-1128-362AF58F8791}"/>
              </a:ext>
            </a:extLst>
          </p:cNvPr>
          <p:cNvCxnSpPr>
            <a:endCxn id="5" idx="0"/>
          </p:cNvCxnSpPr>
          <p:nvPr/>
        </p:nvCxnSpPr>
        <p:spPr>
          <a:xfrm>
            <a:off x="5983357" y="3717235"/>
            <a:ext cx="4969" cy="1137395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0BBCE4-C1D3-F1B4-58A9-FE9A869ADB68}"/>
              </a:ext>
            </a:extLst>
          </p:cNvPr>
          <p:cNvCxnSpPr>
            <a:cxnSpLocks/>
          </p:cNvCxnSpPr>
          <p:nvPr/>
        </p:nvCxnSpPr>
        <p:spPr>
          <a:xfrm>
            <a:off x="6095999" y="2723322"/>
            <a:ext cx="0" cy="2131308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86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75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A) Pulse Response:</a:t>
            </a:r>
          </a:p>
          <a:p>
            <a:r>
              <a:rPr lang="en-US" sz="2400" dirty="0"/>
              <a:t>          (Without Equalization)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C22DD194-CBA8-7DBC-7608-580B538B3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271" y="2332520"/>
            <a:ext cx="10219458" cy="4351338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B2B0E9-8278-2EAA-50EF-2B0AEFC55AD9}"/>
              </a:ext>
            </a:extLst>
          </p:cNvPr>
          <p:cNvCxnSpPr/>
          <p:nvPr/>
        </p:nvCxnSpPr>
        <p:spPr>
          <a:xfrm>
            <a:off x="5207000" y="3027845"/>
            <a:ext cx="0" cy="257175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4D191A-676F-7F8E-E0D5-72508AA03915}"/>
              </a:ext>
            </a:extLst>
          </p:cNvPr>
          <p:cNvCxnSpPr>
            <a:cxnSpLocks/>
          </p:cNvCxnSpPr>
          <p:nvPr/>
        </p:nvCxnSpPr>
        <p:spPr>
          <a:xfrm>
            <a:off x="4502150" y="5396395"/>
            <a:ext cx="0" cy="20320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A8E190-F4E2-9D08-04D4-71241F5A146E}"/>
              </a:ext>
            </a:extLst>
          </p:cNvPr>
          <p:cNvCxnSpPr>
            <a:cxnSpLocks/>
          </p:cNvCxnSpPr>
          <p:nvPr/>
        </p:nvCxnSpPr>
        <p:spPr>
          <a:xfrm>
            <a:off x="5899150" y="4843945"/>
            <a:ext cx="0" cy="75565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75A24A-C1C6-5448-DBC2-7FC08C57ACBD}"/>
              </a:ext>
            </a:extLst>
          </p:cNvPr>
          <p:cNvCxnSpPr>
            <a:cxnSpLocks/>
          </p:cNvCxnSpPr>
          <p:nvPr/>
        </p:nvCxnSpPr>
        <p:spPr>
          <a:xfrm>
            <a:off x="6597650" y="5237645"/>
            <a:ext cx="0" cy="36195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1B98AD-9F79-9105-B4BF-C542B1CB17B1}"/>
              </a:ext>
            </a:extLst>
          </p:cNvPr>
          <p:cNvSpPr txBox="1"/>
          <p:nvPr/>
        </p:nvSpPr>
        <p:spPr>
          <a:xfrm>
            <a:off x="4502150" y="5374884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C000"/>
                </a:solidFill>
              </a:rPr>
              <a:t>Pre-Cursor1</a:t>
            </a:r>
            <a:br>
              <a:rPr lang="en-US" sz="500" dirty="0">
                <a:solidFill>
                  <a:srgbClr val="FFC000"/>
                </a:solidFill>
              </a:rPr>
            </a:br>
            <a:r>
              <a:rPr lang="en-US" sz="500" dirty="0">
                <a:solidFill>
                  <a:srgbClr val="FFC000"/>
                </a:solidFill>
              </a:rPr>
              <a:t>= 18mV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F0B45-AEB2-F741-51C0-BF2F271BFEFF}"/>
              </a:ext>
            </a:extLst>
          </p:cNvPr>
          <p:cNvSpPr txBox="1"/>
          <p:nvPr/>
        </p:nvSpPr>
        <p:spPr>
          <a:xfrm>
            <a:off x="5207000" y="5374884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C000"/>
                </a:solidFill>
              </a:rPr>
              <a:t>Main-Cursor</a:t>
            </a:r>
            <a:br>
              <a:rPr lang="en-US" sz="500" dirty="0">
                <a:solidFill>
                  <a:srgbClr val="FFC000"/>
                </a:solidFill>
              </a:rPr>
            </a:br>
            <a:r>
              <a:rPr lang="en-US" sz="500" dirty="0">
                <a:solidFill>
                  <a:srgbClr val="FFC000"/>
                </a:solidFill>
              </a:rPr>
              <a:t>= 303mV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E0C01-EA6A-6B5C-296A-7B66135ABAC8}"/>
              </a:ext>
            </a:extLst>
          </p:cNvPr>
          <p:cNvSpPr txBox="1"/>
          <p:nvPr/>
        </p:nvSpPr>
        <p:spPr>
          <a:xfrm>
            <a:off x="5905500" y="5374884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C000"/>
                </a:solidFill>
              </a:rPr>
              <a:t>Post-Cursor1</a:t>
            </a:r>
            <a:br>
              <a:rPr lang="en-US" sz="500" dirty="0">
                <a:solidFill>
                  <a:srgbClr val="FFC000"/>
                </a:solidFill>
              </a:rPr>
            </a:br>
            <a:r>
              <a:rPr lang="en-US" sz="500" dirty="0">
                <a:solidFill>
                  <a:srgbClr val="FFC000"/>
                </a:solidFill>
              </a:rPr>
              <a:t>= 88mV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90902-6082-C000-E93A-ED437B601753}"/>
              </a:ext>
            </a:extLst>
          </p:cNvPr>
          <p:cNvSpPr txBox="1"/>
          <p:nvPr/>
        </p:nvSpPr>
        <p:spPr>
          <a:xfrm>
            <a:off x="6597650" y="5374884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C000"/>
                </a:solidFill>
              </a:rPr>
              <a:t>Post-Cursor2</a:t>
            </a:r>
            <a:br>
              <a:rPr lang="en-US" sz="500" dirty="0">
                <a:solidFill>
                  <a:srgbClr val="FFC000"/>
                </a:solidFill>
              </a:rPr>
            </a:br>
            <a:r>
              <a:rPr lang="en-US" sz="500" dirty="0">
                <a:solidFill>
                  <a:srgbClr val="FFC000"/>
                </a:solidFill>
              </a:rPr>
              <a:t>= 42mV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BC0AE6A-276C-697D-C547-DD12E05BF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27005"/>
              </p:ext>
            </p:extLst>
          </p:nvPr>
        </p:nvGraphicFramePr>
        <p:xfrm>
          <a:off x="6095999" y="913891"/>
          <a:ext cx="510973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6">
                  <a:extLst>
                    <a:ext uri="{9D8B030D-6E8A-4147-A177-3AD203B41FA5}">
                      <a16:colId xmlns:a16="http://schemas.microsoft.com/office/drawing/2014/main" val="479946795"/>
                    </a:ext>
                  </a:extLst>
                </a:gridCol>
                <a:gridCol w="1084552">
                  <a:extLst>
                    <a:ext uri="{9D8B030D-6E8A-4147-A177-3AD203B41FA5}">
                      <a16:colId xmlns:a16="http://schemas.microsoft.com/office/drawing/2014/main" val="2722740663"/>
                    </a:ext>
                  </a:extLst>
                </a:gridCol>
                <a:gridCol w="1084552">
                  <a:extLst>
                    <a:ext uri="{9D8B030D-6E8A-4147-A177-3AD203B41FA5}">
                      <a16:colId xmlns:a16="http://schemas.microsoft.com/office/drawing/2014/main" val="1750560932"/>
                    </a:ext>
                  </a:extLst>
                </a:gridCol>
                <a:gridCol w="1084552">
                  <a:extLst>
                    <a:ext uri="{9D8B030D-6E8A-4147-A177-3AD203B41FA5}">
                      <a16:colId xmlns:a16="http://schemas.microsoft.com/office/drawing/2014/main" val="4060541850"/>
                    </a:ext>
                  </a:extLst>
                </a:gridCol>
                <a:gridCol w="1084552">
                  <a:extLst>
                    <a:ext uri="{9D8B030D-6E8A-4147-A177-3AD203B41FA5}">
                      <a16:colId xmlns:a16="http://schemas.microsoft.com/office/drawing/2014/main" val="2997313547"/>
                    </a:ext>
                  </a:extLst>
                </a:gridCol>
              </a:tblGrid>
              <a:tr h="233188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Pre-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Cursor1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Main-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Cursor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Post-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Cursor1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Post-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Cursor2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91846"/>
                  </a:ext>
                </a:extLst>
              </a:tr>
              <a:tr h="190005">
                <a:tc>
                  <a:txBody>
                    <a:bodyPr/>
                    <a:lstStyle/>
                    <a:p>
                      <a:r>
                        <a:rPr lang="en-US" sz="800" dirty="0"/>
                        <a:t>Adjusted</a:t>
                      </a:r>
                      <a:br>
                        <a:rPr lang="en-US" sz="800" dirty="0"/>
                      </a:br>
                      <a:r>
                        <a:rPr lang="en-US" sz="800" b="1" dirty="0"/>
                        <a:t>V</a:t>
                      </a:r>
                      <a:r>
                        <a:rPr lang="en-US" sz="600" b="1" dirty="0"/>
                        <a:t>SWING(PK2PK)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(18 / 303) * 500 mV</a:t>
                      </a:r>
                    </a:p>
                    <a:p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29.7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(303 / 303) * 500 mV</a:t>
                      </a:r>
                    </a:p>
                    <a:p>
                      <a:r>
                        <a:rPr lang="en-US" sz="800" dirty="0"/>
                        <a:t>= </a:t>
                      </a:r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500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(88 / 303) * 500 mV</a:t>
                      </a:r>
                    </a:p>
                    <a:p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145.2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(42 / 303) * 500 mV</a:t>
                      </a:r>
                    </a:p>
                    <a:p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69.3 mV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33666"/>
                  </a:ext>
                </a:extLst>
              </a:tr>
              <a:tr h="259098">
                <a:tc>
                  <a:txBody>
                    <a:bodyPr/>
                    <a:lstStyle/>
                    <a:p>
                      <a:r>
                        <a:rPr lang="en-US" sz="800" dirty="0"/>
                        <a:t>Equivalent</a:t>
                      </a:r>
                      <a:br>
                        <a:rPr lang="en-US" sz="800" dirty="0"/>
                      </a:br>
                      <a:r>
                        <a:rPr lang="en-US" sz="800" b="1" dirty="0"/>
                        <a:t>I</a:t>
                      </a:r>
                      <a:r>
                        <a:rPr lang="en-US" sz="600" b="1" dirty="0"/>
                        <a:t>BIAS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29.7 mV / 50 Ohms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0.6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500 mV / 50 Ohms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= </a:t>
                      </a:r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10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145.2 mV / 50 Ohms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2.9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69.3 mV / 50 Ohms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= </a:t>
                      </a:r>
                      <a:r>
                        <a:rPr lang="en-US" sz="800" b="1" dirty="0"/>
                        <a:t>1.4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239258"/>
                  </a:ext>
                </a:extLst>
              </a:tr>
              <a:tr h="129912">
                <a:tc>
                  <a:txBody>
                    <a:bodyPr/>
                    <a:lstStyle/>
                    <a:p>
                      <a:r>
                        <a:rPr lang="en-US" sz="800" dirty="0"/>
                        <a:t># of fingers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(m = 12)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(</a:t>
                      </a:r>
                      <a:r>
                        <a:rPr lang="en-US" sz="800" b="1" dirty="0">
                          <a:solidFill>
                            <a:srgbClr val="C00000"/>
                          </a:solidFill>
                        </a:rPr>
                        <a:t>m = 200</a:t>
                      </a:r>
                      <a:r>
                        <a:rPr lang="en-US" sz="800" b="1" dirty="0"/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(m = 58)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(m = 28)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1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71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408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A) Pulse Response:</a:t>
            </a:r>
          </a:p>
          <a:p>
            <a:r>
              <a:rPr lang="en-US" sz="2400" dirty="0"/>
              <a:t>          (With Equalization)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67ECD-8AB8-C2B0-5491-6A89ABE23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95" y="1984460"/>
            <a:ext cx="10228609" cy="434904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75108A-CF32-E98B-C0D8-37C726679A1A}"/>
              </a:ext>
            </a:extLst>
          </p:cNvPr>
          <p:cNvCxnSpPr>
            <a:cxnSpLocks/>
          </p:cNvCxnSpPr>
          <p:nvPr/>
        </p:nvCxnSpPr>
        <p:spPr>
          <a:xfrm>
            <a:off x="2538197" y="2593075"/>
            <a:ext cx="65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647132-9093-3C03-D353-66EB56BDB50B}"/>
              </a:ext>
            </a:extLst>
          </p:cNvPr>
          <p:cNvSpPr txBox="1"/>
          <p:nvPr/>
        </p:nvSpPr>
        <p:spPr>
          <a:xfrm>
            <a:off x="3123986" y="2493047"/>
            <a:ext cx="8239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No Equalization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3B8B73-A349-DBDF-624A-13AE089E1BDD}"/>
              </a:ext>
            </a:extLst>
          </p:cNvPr>
          <p:cNvCxnSpPr>
            <a:cxnSpLocks/>
          </p:cNvCxnSpPr>
          <p:nvPr/>
        </p:nvCxnSpPr>
        <p:spPr>
          <a:xfrm>
            <a:off x="2538197" y="2728012"/>
            <a:ext cx="65722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2C3110-30C1-050C-68BD-975DB9F7E24B}"/>
              </a:ext>
            </a:extLst>
          </p:cNvPr>
          <p:cNvSpPr txBox="1"/>
          <p:nvPr/>
        </p:nvSpPr>
        <p:spPr>
          <a:xfrm>
            <a:off x="3123986" y="2627984"/>
            <a:ext cx="9525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FF00"/>
                </a:solidFill>
              </a:rPr>
              <a:t>Pre-Cursor1 Eq only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75C8AB-35B3-9D37-0630-25BF58C870C1}"/>
              </a:ext>
            </a:extLst>
          </p:cNvPr>
          <p:cNvCxnSpPr>
            <a:cxnSpLocks/>
          </p:cNvCxnSpPr>
          <p:nvPr/>
        </p:nvCxnSpPr>
        <p:spPr>
          <a:xfrm>
            <a:off x="2538197" y="2862947"/>
            <a:ext cx="65722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906903-13CD-2A0A-2E7B-DDF5C5FDBE41}"/>
              </a:ext>
            </a:extLst>
          </p:cNvPr>
          <p:cNvSpPr txBox="1"/>
          <p:nvPr/>
        </p:nvSpPr>
        <p:spPr>
          <a:xfrm>
            <a:off x="3123985" y="2762919"/>
            <a:ext cx="10001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Post-Cursor1 Eq only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E22511-899D-41C9-029B-888D41E53EC7}"/>
              </a:ext>
            </a:extLst>
          </p:cNvPr>
          <p:cNvCxnSpPr>
            <a:cxnSpLocks/>
          </p:cNvCxnSpPr>
          <p:nvPr/>
        </p:nvCxnSpPr>
        <p:spPr>
          <a:xfrm>
            <a:off x="2538197" y="2997880"/>
            <a:ext cx="657225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0AAEFF-D51F-CB89-E6F7-2E7AAC0F9894}"/>
              </a:ext>
            </a:extLst>
          </p:cNvPr>
          <p:cNvSpPr txBox="1"/>
          <p:nvPr/>
        </p:nvSpPr>
        <p:spPr>
          <a:xfrm>
            <a:off x="3123986" y="2897852"/>
            <a:ext cx="10001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Post-Cursor2 Eq only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34D471-4730-44BD-F2C5-32144DB73C4D}"/>
              </a:ext>
            </a:extLst>
          </p:cNvPr>
          <p:cNvCxnSpPr>
            <a:cxnSpLocks/>
          </p:cNvCxnSpPr>
          <p:nvPr/>
        </p:nvCxnSpPr>
        <p:spPr>
          <a:xfrm>
            <a:off x="2538197" y="3132811"/>
            <a:ext cx="657225" cy="0"/>
          </a:xfrm>
          <a:prstGeom prst="straightConnector1">
            <a:avLst/>
          </a:prstGeom>
          <a:ln>
            <a:solidFill>
              <a:srgbClr val="C224C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486D22-DC1C-C445-B50E-8158ECF591CB}"/>
              </a:ext>
            </a:extLst>
          </p:cNvPr>
          <p:cNvSpPr txBox="1"/>
          <p:nvPr/>
        </p:nvSpPr>
        <p:spPr>
          <a:xfrm>
            <a:off x="3123986" y="3032783"/>
            <a:ext cx="95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C224C2"/>
                </a:solidFill>
              </a:rPr>
              <a:t>4-tap Eq </a:t>
            </a:r>
            <a:br>
              <a:rPr lang="en-US" sz="700" dirty="0">
                <a:solidFill>
                  <a:srgbClr val="C224C2"/>
                </a:solidFill>
              </a:rPr>
            </a:br>
            <a:r>
              <a:rPr lang="en-US" sz="700" dirty="0">
                <a:solidFill>
                  <a:srgbClr val="C224C2"/>
                </a:solidFill>
              </a:rPr>
              <a:t>(1pre, main, 2post)</a:t>
            </a:r>
          </a:p>
        </p:txBody>
      </p:sp>
    </p:spTree>
    <p:extLst>
      <p:ext uri="{BB962C8B-B14F-4D97-AF65-F5344CB8AC3E}">
        <p14:creationId xmlns:p14="http://schemas.microsoft.com/office/powerpoint/2010/main" val="206668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75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B) Eye Diagram:</a:t>
            </a:r>
          </a:p>
          <a:p>
            <a:r>
              <a:rPr lang="en-US" sz="2400" dirty="0"/>
              <a:t>          (Without Equalization)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4884D-9047-F6E7-6BF0-FF73F332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939166"/>
            <a:ext cx="10850217" cy="47448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EC7AB0-2871-2C70-B1B6-19723B055060}"/>
              </a:ext>
            </a:extLst>
          </p:cNvPr>
          <p:cNvCxnSpPr>
            <a:cxnSpLocks/>
          </p:cNvCxnSpPr>
          <p:nvPr/>
        </p:nvCxnSpPr>
        <p:spPr>
          <a:xfrm>
            <a:off x="6056242" y="4075043"/>
            <a:ext cx="0" cy="815009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BA9534-9AA5-311E-F2C5-ABE7BDBB87D9}"/>
              </a:ext>
            </a:extLst>
          </p:cNvPr>
          <p:cNvCxnSpPr>
            <a:cxnSpLocks/>
          </p:cNvCxnSpPr>
          <p:nvPr/>
        </p:nvCxnSpPr>
        <p:spPr>
          <a:xfrm>
            <a:off x="4601817" y="4482547"/>
            <a:ext cx="2007705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1A0F20-DB01-BDD3-774A-BF03DDB4FCD2}"/>
              </a:ext>
            </a:extLst>
          </p:cNvPr>
          <p:cNvSpPr txBox="1"/>
          <p:nvPr/>
        </p:nvSpPr>
        <p:spPr>
          <a:xfrm>
            <a:off x="5652124" y="3798044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103.1 mV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4FB6C-19A7-C299-488C-A029CA7393BC}"/>
              </a:ext>
            </a:extLst>
          </p:cNvPr>
          <p:cNvSpPr txBox="1"/>
          <p:nvPr/>
        </p:nvSpPr>
        <p:spPr>
          <a:xfrm>
            <a:off x="6609522" y="4344047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38.69 </a:t>
            </a:r>
            <a:r>
              <a:rPr lang="en-US" sz="1200" dirty="0" err="1">
                <a:solidFill>
                  <a:srgbClr val="FFFF00"/>
                </a:solidFill>
              </a:rPr>
              <a:t>ps</a:t>
            </a:r>
            <a:endParaRPr 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18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309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B) Eye Diagram:</a:t>
            </a:r>
          </a:p>
          <a:p>
            <a:r>
              <a:rPr lang="en-US" sz="2400" dirty="0"/>
              <a:t>          (With Equalization)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AC98E1-1801-3258-5D17-895894DA6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936665"/>
            <a:ext cx="10850217" cy="47473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F84026-DA15-F558-94C1-BE92B1870C5E}"/>
              </a:ext>
            </a:extLst>
          </p:cNvPr>
          <p:cNvCxnSpPr>
            <a:cxnSpLocks/>
          </p:cNvCxnSpPr>
          <p:nvPr/>
        </p:nvCxnSpPr>
        <p:spPr>
          <a:xfrm>
            <a:off x="6206852" y="3613122"/>
            <a:ext cx="0" cy="1742739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7C6E09-AEE6-F6EC-878A-F0F95A738D27}"/>
              </a:ext>
            </a:extLst>
          </p:cNvPr>
          <p:cNvCxnSpPr>
            <a:cxnSpLocks/>
          </p:cNvCxnSpPr>
          <p:nvPr/>
        </p:nvCxnSpPr>
        <p:spPr>
          <a:xfrm>
            <a:off x="3743661" y="4480046"/>
            <a:ext cx="3737235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539204-3627-2FBB-3009-8B320BD0C638}"/>
              </a:ext>
            </a:extLst>
          </p:cNvPr>
          <p:cNvSpPr txBox="1"/>
          <p:nvPr/>
        </p:nvSpPr>
        <p:spPr>
          <a:xfrm>
            <a:off x="5802734" y="3367936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223.3 mV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E4003D-DF7C-F3B6-7BC3-8D86A0C8CD0C}"/>
              </a:ext>
            </a:extLst>
          </p:cNvPr>
          <p:cNvSpPr txBox="1"/>
          <p:nvPr/>
        </p:nvSpPr>
        <p:spPr>
          <a:xfrm>
            <a:off x="7480896" y="4341546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73.38 </a:t>
            </a:r>
            <a:r>
              <a:rPr lang="en-US" sz="1200" dirty="0" err="1">
                <a:solidFill>
                  <a:srgbClr val="FFFF00"/>
                </a:solidFill>
              </a:rPr>
              <a:t>ps</a:t>
            </a:r>
            <a:endParaRPr 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3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260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B) Eye Diagram: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D80328-1C42-9BFE-0C57-CE88DB066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936665"/>
            <a:ext cx="10850217" cy="475125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C2E507-BFDB-9F84-E6B8-41B3211A2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35035"/>
              </p:ext>
            </p:extLst>
          </p:nvPr>
        </p:nvGraphicFramePr>
        <p:xfrm>
          <a:off x="5792857" y="170083"/>
          <a:ext cx="572825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417">
                  <a:extLst>
                    <a:ext uri="{9D8B030D-6E8A-4147-A177-3AD203B41FA5}">
                      <a16:colId xmlns:a16="http://schemas.microsoft.com/office/drawing/2014/main" val="3556155879"/>
                    </a:ext>
                  </a:extLst>
                </a:gridCol>
                <a:gridCol w="1909417">
                  <a:extLst>
                    <a:ext uri="{9D8B030D-6E8A-4147-A177-3AD203B41FA5}">
                      <a16:colId xmlns:a16="http://schemas.microsoft.com/office/drawing/2014/main" val="715559515"/>
                    </a:ext>
                  </a:extLst>
                </a:gridCol>
                <a:gridCol w="1909417">
                  <a:extLst>
                    <a:ext uri="{9D8B030D-6E8A-4147-A177-3AD203B41FA5}">
                      <a16:colId xmlns:a16="http://schemas.microsoft.com/office/drawing/2014/main" val="1975869002"/>
                    </a:ext>
                  </a:extLst>
                </a:gridCol>
              </a:tblGrid>
              <a:tr h="18204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Equalization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With Equalization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(4-tap)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79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Eye Height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103.1 mV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223.3 mV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357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Eye Width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38.69 </a:t>
                      </a:r>
                      <a:r>
                        <a:rPr lang="en-US" sz="1400" b="1" dirty="0" err="1"/>
                        <a:t>ps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73.38 </a:t>
                      </a:r>
                      <a:r>
                        <a:rPr lang="en-US" sz="1400" b="1" dirty="0" err="1"/>
                        <a:t>ps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985767"/>
                  </a:ext>
                </a:extLst>
              </a:tr>
              <a:tr h="182048">
                <a:tc>
                  <a:txBody>
                    <a:bodyPr/>
                    <a:lstStyle/>
                    <a:p>
                      <a:r>
                        <a:rPr lang="en-US" sz="1400" dirty="0"/>
                        <a:t>Swing (PK2PK)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500 mV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(–250mV ~ +250mV)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328 mV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(–164mV ~ +164mV)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358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155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841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C) Transient Waveforms:</a:t>
            </a:r>
          </a:p>
          <a:p>
            <a:r>
              <a:rPr lang="en-US" sz="2400" dirty="0"/>
              <a:t>          (Without Equalization)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2EA45-1C8D-FAE6-E742-64473455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939166"/>
            <a:ext cx="10877074" cy="463049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C57DB8-736D-FE4D-0414-6A6B048F6BA8}"/>
              </a:ext>
            </a:extLst>
          </p:cNvPr>
          <p:cNvCxnSpPr/>
          <p:nvPr/>
        </p:nvCxnSpPr>
        <p:spPr>
          <a:xfrm>
            <a:off x="2971800" y="4164496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458B1E-E227-DDDE-CC28-D800FA24EA84}"/>
              </a:ext>
            </a:extLst>
          </p:cNvPr>
          <p:cNvCxnSpPr/>
          <p:nvPr/>
        </p:nvCxnSpPr>
        <p:spPr>
          <a:xfrm>
            <a:off x="3561522" y="4164495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96DD8D-4B94-DF71-1B43-BC8A74EDF315}"/>
              </a:ext>
            </a:extLst>
          </p:cNvPr>
          <p:cNvCxnSpPr/>
          <p:nvPr/>
        </p:nvCxnSpPr>
        <p:spPr>
          <a:xfrm>
            <a:off x="4151244" y="4164494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A955E5-B652-D645-8C7E-5CFB78F03CA8}"/>
              </a:ext>
            </a:extLst>
          </p:cNvPr>
          <p:cNvCxnSpPr/>
          <p:nvPr/>
        </p:nvCxnSpPr>
        <p:spPr>
          <a:xfrm>
            <a:off x="5372100" y="4164493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72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841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C) Transient Waveforms:</a:t>
            </a:r>
          </a:p>
          <a:p>
            <a:r>
              <a:rPr lang="en-US" sz="2400" dirty="0"/>
              <a:t>          (With Equalization)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BD8700-A214-AB85-4C48-AC17350F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939166"/>
            <a:ext cx="10850217" cy="461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18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3841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C) Transient Waveforms:</a:t>
            </a:r>
          </a:p>
          <a:p>
            <a:r>
              <a:rPr lang="en-US" sz="2400" dirty="0"/>
              <a:t>          (With Equalization)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9D5AA-1D43-8130-CE57-8F26E62C8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939166"/>
            <a:ext cx="10850217" cy="46304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81C1A4-5E61-0108-5D1A-37CBD28C2F1C}"/>
              </a:ext>
            </a:extLst>
          </p:cNvPr>
          <p:cNvCxnSpPr/>
          <p:nvPr/>
        </p:nvCxnSpPr>
        <p:spPr>
          <a:xfrm>
            <a:off x="3260031" y="3955777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CEC081-C47C-98A7-C9D9-AD2949C7A5F0}"/>
              </a:ext>
            </a:extLst>
          </p:cNvPr>
          <p:cNvCxnSpPr/>
          <p:nvPr/>
        </p:nvCxnSpPr>
        <p:spPr>
          <a:xfrm>
            <a:off x="3849753" y="3955776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B60B75-C620-1980-EF2C-9E3F1709D2E7}"/>
              </a:ext>
            </a:extLst>
          </p:cNvPr>
          <p:cNvCxnSpPr/>
          <p:nvPr/>
        </p:nvCxnSpPr>
        <p:spPr>
          <a:xfrm>
            <a:off x="4439475" y="3955775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157DF6-9049-2E94-CC58-70EE4DF69330}"/>
              </a:ext>
            </a:extLst>
          </p:cNvPr>
          <p:cNvCxnSpPr/>
          <p:nvPr/>
        </p:nvCxnSpPr>
        <p:spPr>
          <a:xfrm>
            <a:off x="5660331" y="3955774"/>
            <a:ext cx="99391" cy="646043"/>
          </a:xfrm>
          <a:prstGeom prst="straightConnector1">
            <a:avLst/>
          </a:prstGeom>
          <a:ln w="9525">
            <a:solidFill>
              <a:schemeClr val="bg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09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531F-2BBE-D989-535B-F1C55D06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2CC7-8CBF-3390-4C54-34327160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Schematics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 Results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Pulse Response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Eye Diagram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Transient Waveforms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69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FD6E-B023-7A23-FBB8-7E64FD40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BF65-20FD-567E-000C-E3B1A0B6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This project shows the design procedure of a TX FIR Equalizer for a 12 Gb/s input &amp; a channel of 12-inch FR4.</a:t>
            </a:r>
          </a:p>
          <a:p>
            <a:r>
              <a:rPr lang="en-US" dirty="0"/>
              <a:t>It also shows how the equalization improves the eye opening of the output, while paying the price of lower swing amplitude &amp; </a:t>
            </a:r>
            <a:r>
              <a:rPr lang="en-US"/>
              <a:t>increased latency.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9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63266-730B-B7DB-B43D-29A5D0806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9E6F-E94F-FF50-77AB-ED742DE0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CDBB-9EE5-970F-C5E1-93E5EFE9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"TX FIR equalization" is the technique in which a transmitter applies a Finite Impulse Response (FIR) filter to pre-distort the signal before sending it.</a:t>
            </a:r>
          </a:p>
          <a:p>
            <a:r>
              <a:rPr lang="en-US" dirty="0"/>
              <a:t> This is to compensate for the distortions introduced by the transmission channel, thus improving signal quality at the receiver by mitigating </a:t>
            </a:r>
            <a:r>
              <a:rPr lang="en-US" dirty="0" err="1"/>
              <a:t>intersymbol</a:t>
            </a:r>
            <a:r>
              <a:rPr lang="en-US" dirty="0"/>
              <a:t> interference (ISI).</a:t>
            </a:r>
          </a:p>
        </p:txBody>
      </p:sp>
    </p:spTree>
    <p:extLst>
      <p:ext uri="{BB962C8B-B14F-4D97-AF65-F5344CB8AC3E}">
        <p14:creationId xmlns:p14="http://schemas.microsoft.com/office/powerpoint/2010/main" val="272939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ECBF2-2044-97DA-1E6A-A3F7A3876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36730"/>
            <a:ext cx="5988147" cy="39879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EA791-4D97-D370-3379-6751B6FCA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840" y="1900226"/>
            <a:ext cx="3019447" cy="2209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22225A-D269-0759-B416-644B346D2FF5}"/>
              </a:ext>
            </a:extLst>
          </p:cNvPr>
          <p:cNvSpPr txBox="1"/>
          <p:nvPr/>
        </p:nvSpPr>
        <p:spPr>
          <a:xfrm>
            <a:off x="7939276" y="1530894"/>
            <a:ext cx="275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Pulse w/ 3-tap TX Eq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997712-2D57-0275-C1D1-4FD1748FB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840" y="4512243"/>
            <a:ext cx="2962297" cy="22669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9EE29B-B0CC-8915-4283-0A5A0BAB833C}"/>
              </a:ext>
            </a:extLst>
          </p:cNvPr>
          <p:cNvSpPr txBox="1"/>
          <p:nvPr/>
        </p:nvSpPr>
        <p:spPr>
          <a:xfrm>
            <a:off x="8056647" y="4204821"/>
            <a:ext cx="252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Pulse 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D21B4-2E2E-F93E-58ED-9520B199E27F}"/>
              </a:ext>
            </a:extLst>
          </p:cNvPr>
          <p:cNvSpPr txBox="1"/>
          <p:nvPr/>
        </p:nvSpPr>
        <p:spPr>
          <a:xfrm>
            <a:off x="7675840" y="667028"/>
            <a:ext cx="296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Domain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5CE10-49F7-34D4-1D56-011C6298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1038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2E545-97AF-0FA8-D0AF-416192C93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D765772-D560-0BC3-A5E0-9C2A265AE3F7}"/>
              </a:ext>
            </a:extLst>
          </p:cNvPr>
          <p:cNvSpPr txBox="1"/>
          <p:nvPr/>
        </p:nvSpPr>
        <p:spPr>
          <a:xfrm>
            <a:off x="7675840" y="667028"/>
            <a:ext cx="296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 Domain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3FAFA-8351-2FCC-C2D2-AE110CB1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750" y="1900226"/>
            <a:ext cx="3600476" cy="26670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F487A2-C3AE-E1A7-9B83-D9779F6F731F}"/>
              </a:ext>
            </a:extLst>
          </p:cNvPr>
          <p:cNvSpPr txBox="1"/>
          <p:nvPr/>
        </p:nvSpPr>
        <p:spPr>
          <a:xfrm>
            <a:off x="7641895" y="1530894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Response w/ TX FIR Eq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101EF94-6EEF-248B-7B9E-298E62B92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536730"/>
            <a:ext cx="5988147" cy="3987956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EDC2021-09F2-8302-8272-FF3FB69B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88254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FD6E-B023-7A23-FBB8-7E64FD40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BF65-20FD-567E-000C-E3B1A0B6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For CML driver: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CB126E-2278-D186-15F1-63726C60051D}"/>
                  </a:ext>
                </a:extLst>
              </p14:cNvPr>
              <p14:cNvContentPartPr/>
              <p14:nvPr/>
            </p14:nvContentPartPr>
            <p14:xfrm>
              <a:off x="5692407" y="3959704"/>
              <a:ext cx="48233" cy="667777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CB126E-2278-D186-15F1-63726C6005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3408" y="3950704"/>
                <a:ext cx="65870" cy="685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CB02E3-9A70-1205-2EDF-CD82727FEF80}"/>
                  </a:ext>
                </a:extLst>
              </p14:cNvPr>
              <p14:cNvContentPartPr/>
              <p14:nvPr/>
            </p14:nvContentPartPr>
            <p14:xfrm>
              <a:off x="5728368" y="4950607"/>
              <a:ext cx="219190" cy="20547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CB02E3-9A70-1205-2EDF-CD82727FEF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9355" y="4941595"/>
                <a:ext cx="236855" cy="223133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2B3BCDA-6FFB-4CE8-E3F7-95580C088795}"/>
              </a:ext>
            </a:extLst>
          </p:cNvPr>
          <p:cNvGrpSpPr/>
          <p:nvPr/>
        </p:nvGrpSpPr>
        <p:grpSpPr>
          <a:xfrm>
            <a:off x="3103652" y="2255375"/>
            <a:ext cx="6664884" cy="4124050"/>
            <a:chOff x="-283292" y="867061"/>
            <a:chExt cx="7966700" cy="49026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46BB34-3859-535A-CFBE-011F5F9FDFDA}"/>
                    </a:ext>
                  </a:extLst>
                </p14:cNvPr>
                <p14:cNvContentPartPr/>
                <p14:nvPr/>
              </p14:nvContentPartPr>
              <p14:xfrm>
                <a:off x="-283292" y="906293"/>
                <a:ext cx="151470" cy="296459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4D8D055-7DA6-0975-03AA-8E53339EA2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294050" y="895598"/>
                  <a:ext cx="172555" cy="317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C0FD3F-E82A-178F-F2B7-B709F1697707}"/>
                    </a:ext>
                  </a:extLst>
                </p14:cNvPr>
                <p14:cNvContentPartPr/>
                <p14:nvPr/>
              </p14:nvContentPartPr>
              <p14:xfrm>
                <a:off x="-113741" y="897764"/>
                <a:ext cx="243581" cy="286907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E7AFD69-FBA7-B5ED-2E5D-9EBFA4DA45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124481" y="887074"/>
                  <a:ext cx="264631" cy="307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FBEE9D-7B7B-4330-96F0-49356C19D2EB}"/>
                    </a:ext>
                  </a:extLst>
                </p14:cNvPr>
                <p14:cNvContentPartPr/>
                <p14:nvPr/>
              </p14:nvContentPartPr>
              <p14:xfrm>
                <a:off x="19649" y="1019896"/>
                <a:ext cx="72665" cy="17399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A12901-94A8-4679-EC86-2908C27E2F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00" y="1009287"/>
                  <a:ext cx="93734" cy="38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B4ED8A6-27AF-FA2F-3F96-817BE0D7DDAB}"/>
                    </a:ext>
                  </a:extLst>
                </p14:cNvPr>
                <p14:cNvContentPartPr/>
                <p14:nvPr/>
              </p14:nvContentPartPr>
              <p14:xfrm>
                <a:off x="113806" y="996697"/>
                <a:ext cx="124861" cy="121791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34C522-925C-643E-4DBE-28F738BF49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042" y="985976"/>
                  <a:ext cx="145958" cy="142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A8A8AE-D570-8B5C-2091-21570F0CF7EC}"/>
                    </a:ext>
                  </a:extLst>
                </p14:cNvPr>
                <p14:cNvContentPartPr/>
                <p14:nvPr/>
              </p14:nvContentPartPr>
              <p14:xfrm>
                <a:off x="299390" y="1079937"/>
                <a:ext cx="91769" cy="23198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37BC1D-8BFE-4652-71EC-8DC4FA37FE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8619" y="1069392"/>
                  <a:ext cx="112880" cy="438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DAA3FD0-FE16-1F71-3B4A-5AD7CDE13B8D}"/>
                    </a:ext>
                  </a:extLst>
                </p14:cNvPr>
                <p14:cNvContentPartPr/>
                <p14:nvPr/>
              </p14:nvContentPartPr>
              <p14:xfrm>
                <a:off x="478496" y="958829"/>
                <a:ext cx="7846" cy="143624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6048E06-0F67-AE94-4BA7-B15E16D09D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8172" y="948143"/>
                  <a:ext cx="28080" cy="1645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C6A3F4-151F-C152-46F3-7C9D00BA759B}"/>
                    </a:ext>
                  </a:extLst>
                </p14:cNvPr>
                <p14:cNvContentPartPr/>
                <p14:nvPr/>
              </p14:nvContentPartPr>
              <p14:xfrm>
                <a:off x="487706" y="867061"/>
                <a:ext cx="4777" cy="4435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3AC8C2-30E2-9AB3-F3ED-44D0B74050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849" y="855973"/>
                  <a:ext cx="26056" cy="261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17C33A8-6D43-D882-39F2-23B6D04EA37D}"/>
                    </a:ext>
                  </a:extLst>
                </p14:cNvPr>
                <p14:cNvContentPartPr/>
                <p14:nvPr/>
              </p14:nvContentPartPr>
              <p14:xfrm>
                <a:off x="532739" y="950643"/>
                <a:ext cx="119061" cy="164434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FC4585A-B24D-3672-ABA3-DB5C45F341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1993" y="939938"/>
                  <a:ext cx="140122" cy="1854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820B75-0457-4775-ED3E-20199A4952EB}"/>
                    </a:ext>
                  </a:extLst>
                </p14:cNvPr>
                <p14:cNvContentPartPr/>
                <p14:nvPr/>
              </p14:nvContentPartPr>
              <p14:xfrm>
                <a:off x="2625184" y="3687368"/>
                <a:ext cx="701062" cy="992404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7CBA59-BF46-FEFB-C4DF-9F192D3EC1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16542" y="3678369"/>
                  <a:ext cx="718706" cy="1010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CE4BB7-B483-88E0-FB88-9E9E2CF36B93}"/>
                    </a:ext>
                  </a:extLst>
                </p14:cNvPr>
                <p14:cNvContentPartPr/>
                <p14:nvPr/>
              </p14:nvContentPartPr>
              <p14:xfrm>
                <a:off x="2947230" y="4165660"/>
                <a:ext cx="137483" cy="29339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C4D3D4-1A4F-C89A-B0FA-5D1E03869B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8232" y="4156605"/>
                  <a:ext cx="155118" cy="47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D678DA-A143-3DF4-3E25-C9C64642855C}"/>
                    </a:ext>
                  </a:extLst>
                </p14:cNvPr>
                <p14:cNvContentPartPr/>
                <p14:nvPr/>
              </p14:nvContentPartPr>
              <p14:xfrm>
                <a:off x="3047528" y="3911503"/>
                <a:ext cx="102004" cy="20128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77C1CB-45B2-E9E9-876F-D0FEC70919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38877" y="3902517"/>
                  <a:ext cx="119665" cy="37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62C5FE-D5E2-7BC5-1B46-DFB7B9614973}"/>
                    </a:ext>
                  </a:extLst>
                </p14:cNvPr>
                <p14:cNvContentPartPr/>
                <p14:nvPr/>
              </p14:nvContentPartPr>
              <p14:xfrm>
                <a:off x="3199339" y="3805406"/>
                <a:ext cx="9893" cy="210148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4BA427-C9B1-4409-1B49-306392AA5E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90506" y="3796410"/>
                  <a:ext cx="27206" cy="2277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48784C-EA10-1A53-8D6C-ECA7FD329AB3}"/>
                    </a:ext>
                  </a:extLst>
                </p14:cNvPr>
                <p14:cNvContentPartPr/>
                <p14:nvPr/>
              </p14:nvContentPartPr>
              <p14:xfrm>
                <a:off x="3469188" y="3435600"/>
                <a:ext cx="11599" cy="13953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4735A80-CB56-41F4-FB1A-66CF8BBB66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60401" y="3426586"/>
                  <a:ext cx="28822" cy="157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CD09FC-B668-FA12-7F30-627E68B3C3B9}"/>
                    </a:ext>
                  </a:extLst>
                </p14:cNvPr>
                <p14:cNvContentPartPr/>
                <p14:nvPr/>
              </p14:nvContentPartPr>
              <p14:xfrm>
                <a:off x="2728553" y="1272711"/>
                <a:ext cx="1677773" cy="39232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65D5D8-093C-B5A1-45ED-4D7666C5E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19914" y="1263713"/>
                  <a:ext cx="1695411" cy="568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6DFBFE-AD89-8AAE-FA5E-7D208F1969FF}"/>
                    </a:ext>
                  </a:extLst>
                </p14:cNvPr>
                <p14:cNvContentPartPr/>
                <p14:nvPr/>
              </p14:nvContentPartPr>
              <p14:xfrm>
                <a:off x="4376987" y="1122265"/>
                <a:ext cx="22516" cy="422002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F6303E-1463-C945-E710-8355E397EE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68271" y="1113623"/>
                  <a:ext cx="40311" cy="4396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27267B-EE39-6E41-88B0-3A7E87C3014E}"/>
                    </a:ext>
                  </a:extLst>
                </p14:cNvPr>
                <p14:cNvContentPartPr/>
                <p14:nvPr/>
              </p14:nvContentPartPr>
              <p14:xfrm>
                <a:off x="4374940" y="1088491"/>
                <a:ext cx="762810" cy="534581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9AFCE2-1739-0647-0778-8CD681CE97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66300" y="1079851"/>
                  <a:ext cx="780449" cy="552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7525823-81A2-807B-4EC3-BE54B2D5FDB9}"/>
                    </a:ext>
                  </a:extLst>
                </p14:cNvPr>
                <p14:cNvContentPartPr/>
                <p14:nvPr/>
              </p14:nvContentPartPr>
              <p14:xfrm>
                <a:off x="4369141" y="1503329"/>
                <a:ext cx="9211" cy="135436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73F101-DA5B-A451-5EBD-ACB44A8ECB7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60298" y="1494324"/>
                  <a:ext cx="27265" cy="153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1999DF-A41D-DB94-55E4-40807DF89908}"/>
                    </a:ext>
                  </a:extLst>
                </p14:cNvPr>
                <p14:cNvContentPartPr/>
                <p14:nvPr/>
              </p14:nvContentPartPr>
              <p14:xfrm>
                <a:off x="2751069" y="1283969"/>
                <a:ext cx="35480" cy="907458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7A41E1-54F1-FC71-834A-D3AD91266D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42018" y="1274970"/>
                  <a:ext cx="53220" cy="92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DEFFA6-2EB8-1F47-F64D-86131591520A}"/>
                    </a:ext>
                  </a:extLst>
                </p14:cNvPr>
                <p14:cNvContentPartPr/>
                <p14:nvPr/>
              </p14:nvContentPartPr>
              <p14:xfrm>
                <a:off x="2571965" y="2140937"/>
                <a:ext cx="624986" cy="743706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A21EF8-2AD7-20A9-CA51-F89B809797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62970" y="2132298"/>
                  <a:ext cx="642617" cy="761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1B048D7-A315-251C-3CEA-F4F044AC2AD9}"/>
                    </a:ext>
                  </a:extLst>
                </p14:cNvPr>
                <p14:cNvContentPartPr/>
                <p14:nvPr/>
              </p14:nvContentPartPr>
              <p14:xfrm>
                <a:off x="2727529" y="2459571"/>
                <a:ext cx="210148" cy="25211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E9F4C9-5EDD-6712-E0E5-A18E69FE5E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18533" y="2450567"/>
                  <a:ext cx="227780" cy="2697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B334037-E1B5-4219-4B2F-8A74DF4A4A62}"/>
                    </a:ext>
                  </a:extLst>
                </p14:cNvPr>
                <p14:cNvContentPartPr/>
                <p14:nvPr/>
              </p14:nvContentPartPr>
              <p14:xfrm>
                <a:off x="2758915" y="2582043"/>
                <a:ext cx="109850" cy="18081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B83EFC-F891-ECE5-8AF4-B40381BA15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50271" y="2573002"/>
                  <a:ext cx="127498" cy="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F3AF60E-B179-DBB6-F1A2-357B951B2819}"/>
                    </a:ext>
                  </a:extLst>
                </p14:cNvPr>
                <p14:cNvContentPartPr/>
                <p14:nvPr/>
              </p14:nvContentPartPr>
              <p14:xfrm>
                <a:off x="2931878" y="2344944"/>
                <a:ext cx="102004" cy="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CF22F9-F783-98A2-7936-18442C7EC0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22867" y="2335881"/>
                  <a:ext cx="119665" cy="235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28D47F7-EF7C-C7A2-48F2-73686C932484}"/>
                    </a:ext>
                  </a:extLst>
                </p14:cNvPr>
                <p14:cNvContentPartPr/>
                <p14:nvPr/>
              </p14:nvContentPartPr>
              <p14:xfrm>
                <a:off x="3034223" y="2261022"/>
                <a:ext cx="39914" cy="16921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76A5E71-C3DF-A800-1939-359C8AFC25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25514" y="2252021"/>
                  <a:ext cx="57694" cy="186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434CB9C-4F61-9AEF-6264-D7B974067A46}"/>
                    </a:ext>
                  </a:extLst>
                </p14:cNvPr>
                <p14:cNvContentPartPr/>
                <p14:nvPr/>
              </p14:nvContentPartPr>
              <p14:xfrm>
                <a:off x="2788595" y="3059994"/>
                <a:ext cx="996839" cy="88358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378090-3EEB-864B-A81D-1B95D56C4D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79955" y="3051374"/>
                  <a:ext cx="1014479" cy="105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7F83675-1052-D7C3-3525-BFCBBFFB3F80}"/>
                    </a:ext>
                  </a:extLst>
                </p14:cNvPr>
                <p14:cNvContentPartPr/>
                <p14:nvPr/>
              </p14:nvContentPartPr>
              <p14:xfrm>
                <a:off x="3739720" y="2983576"/>
                <a:ext cx="105756" cy="289977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A7264A9-8DF4-ABA8-1C6C-4808E563EE1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31087" y="2974941"/>
                  <a:ext cx="123382" cy="307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4C3E45B-72DC-BD6D-C73C-24DB8DD44A8A}"/>
                    </a:ext>
                  </a:extLst>
                </p14:cNvPr>
                <p14:cNvContentPartPr/>
                <p14:nvPr/>
              </p14:nvContentPartPr>
              <p14:xfrm>
                <a:off x="3843088" y="2959014"/>
                <a:ext cx="85970" cy="321363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E8747D8-F170-0FD0-80B2-84344C98B6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34095" y="2950007"/>
                  <a:ext cx="103596" cy="3390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15E5314-126E-42EF-369E-1017ECDE327A}"/>
                    </a:ext>
                  </a:extLst>
                </p14:cNvPr>
                <p14:cNvContentPartPr/>
                <p14:nvPr/>
              </p14:nvContentPartPr>
              <p14:xfrm>
                <a:off x="3848547" y="2939227"/>
                <a:ext cx="312152" cy="348655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DA481E-B602-EEC6-3504-F91A9F4D3E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39546" y="2930232"/>
                  <a:ext cx="329794" cy="36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EA89589-4086-5AEF-E213-52D79A518384}"/>
                    </a:ext>
                  </a:extLst>
                </p14:cNvPr>
                <p14:cNvContentPartPr/>
                <p14:nvPr/>
              </p14:nvContentPartPr>
              <p14:xfrm>
                <a:off x="3541171" y="3211123"/>
                <a:ext cx="282472" cy="225159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8C693F-9428-57C0-AC34-D865C45E272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32535" y="3202131"/>
                  <a:ext cx="300104" cy="242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75E2D1D-FACB-0F7E-9803-A28F65983398}"/>
                    </a:ext>
                  </a:extLst>
                </p14:cNvPr>
                <p14:cNvContentPartPr/>
                <p14:nvPr/>
              </p14:nvContentPartPr>
              <p14:xfrm>
                <a:off x="3180235" y="3372487"/>
                <a:ext cx="44691" cy="101321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9022FC-4CF3-B7A6-40C2-B9DB64905A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71225" y="3363833"/>
                  <a:ext cx="62351" cy="118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D1FAB73-A0A4-4610-FC8E-2D201740646A}"/>
                    </a:ext>
                  </a:extLst>
                </p14:cNvPr>
                <p14:cNvContentPartPr/>
                <p14:nvPr/>
              </p14:nvContentPartPr>
              <p14:xfrm>
                <a:off x="3259381" y="3378628"/>
                <a:ext cx="58678" cy="210489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F9994B-6531-C792-3D8D-E3D9097B0F1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50381" y="3369633"/>
                  <a:ext cx="76317" cy="2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6C19D0A-93A1-E0F1-9706-8F0A473BDFD6}"/>
                    </a:ext>
                  </a:extLst>
                </p14:cNvPr>
                <p14:cNvContentPartPr/>
                <p14:nvPr/>
              </p14:nvContentPartPr>
              <p14:xfrm>
                <a:off x="3337505" y="3383404"/>
                <a:ext cx="88017" cy="82217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356CE1-4B0A-80CE-5F7C-08C7989EBC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28487" y="3374428"/>
                  <a:ext cx="105693" cy="99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6D1E194-6746-7534-1DBA-4065744457A0}"/>
                    </a:ext>
                  </a:extLst>
                </p14:cNvPr>
                <p14:cNvContentPartPr/>
                <p14:nvPr/>
              </p14:nvContentPartPr>
              <p14:xfrm>
                <a:off x="4153534" y="3089333"/>
                <a:ext cx="418249" cy="46396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8C54AB-E351-65D1-6B7A-748CB53BCD1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44895" y="3080701"/>
                  <a:ext cx="435886" cy="64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94E52D-6FCF-8FD5-FF10-5343198DF3A7}"/>
                    </a:ext>
                  </a:extLst>
                </p14:cNvPr>
                <p14:cNvContentPartPr/>
                <p14:nvPr/>
              </p14:nvContentPartPr>
              <p14:xfrm>
                <a:off x="4557114" y="2843023"/>
                <a:ext cx="7846" cy="51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8347ADF-0D44-9AB9-06AE-1DE9CD6F41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48555" y="2834385"/>
                  <a:ext cx="25321" cy="527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895CFA-5E3D-E4F2-9BA9-1F8070AF4170}"/>
                    </a:ext>
                  </a:extLst>
                </p14:cNvPr>
                <p14:cNvContentPartPr/>
                <p14:nvPr/>
              </p14:nvContentPartPr>
              <p14:xfrm>
                <a:off x="4566325" y="2863833"/>
                <a:ext cx="665242" cy="324774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3F11EA-F01E-EBA1-5393-1B389C55BAA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57685" y="2854832"/>
                  <a:ext cx="682881" cy="342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65A4AC-7FA9-2076-9F82-1607E9497DAA}"/>
                    </a:ext>
                  </a:extLst>
                </p14:cNvPr>
                <p14:cNvContentPartPr/>
                <p14:nvPr/>
              </p14:nvContentPartPr>
              <p14:xfrm>
                <a:off x="4563255" y="3213170"/>
                <a:ext cx="619186" cy="153176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18256A-47D2-55F2-C51B-624DB045DE9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54615" y="3204520"/>
                  <a:ext cx="636826" cy="170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1ADB363-2D69-0856-0086-58F6D2F04656}"/>
                    </a:ext>
                  </a:extLst>
                </p14:cNvPr>
                <p14:cNvContentPartPr/>
                <p14:nvPr/>
              </p14:nvContentPartPr>
              <p14:xfrm>
                <a:off x="5131269" y="3192019"/>
                <a:ext cx="103709" cy="30703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36D58D3-F372-68E4-02BD-85764D8D701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266" y="3183451"/>
                  <a:ext cx="121354" cy="48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ACA2B3F-47D6-C5DC-AE4B-7E0DB9A3271D}"/>
                    </a:ext>
                  </a:extLst>
                </p14:cNvPr>
                <p14:cNvContentPartPr/>
                <p14:nvPr/>
              </p14:nvContentPartPr>
              <p14:xfrm>
                <a:off x="2860236" y="4656574"/>
                <a:ext cx="903023" cy="631468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72E0AC-1271-EE0D-7299-325DFD7883A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51598" y="4647934"/>
                  <a:ext cx="920659" cy="6491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2763FC9-112C-5E78-195D-22B77942AAC9}"/>
                    </a:ext>
                  </a:extLst>
                </p14:cNvPr>
                <p14:cNvContentPartPr/>
                <p14:nvPr/>
              </p14:nvContentPartPr>
              <p14:xfrm>
                <a:off x="3672514" y="5126337"/>
                <a:ext cx="92793" cy="254839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2704C5-9278-16CE-F055-54844A3E9B2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63882" y="5117338"/>
                  <a:ext cx="110416" cy="2724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FF3F54-E1E5-0581-A9AD-D6442F7DE1E2}"/>
                    </a:ext>
                  </a:extLst>
                </p14:cNvPr>
                <p14:cNvContentPartPr/>
                <p14:nvPr/>
              </p14:nvContentPartPr>
              <p14:xfrm>
                <a:off x="3743814" y="5068682"/>
                <a:ext cx="117355" cy="326821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C54D03C-0391-1635-0C3C-78683BFFAE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34814" y="5060044"/>
                  <a:ext cx="134994" cy="3444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4483C14-B2D0-786A-B722-CDBBBD84AB7F}"/>
                    </a:ext>
                  </a:extLst>
                </p14:cNvPr>
                <p14:cNvContentPartPr/>
                <p14:nvPr/>
              </p14:nvContentPartPr>
              <p14:xfrm>
                <a:off x="3753707" y="5063224"/>
                <a:ext cx="347631" cy="373218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1A1795-8940-8001-3787-0BF3BCF5752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45061" y="5054578"/>
                  <a:ext cx="365283" cy="3908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2EB9474-350E-B4F3-6FF7-9117F19C0410}"/>
                    </a:ext>
                  </a:extLst>
                </p14:cNvPr>
                <p14:cNvContentPartPr/>
                <p14:nvPr/>
              </p14:nvContentPartPr>
              <p14:xfrm>
                <a:off x="3362067" y="5300664"/>
                <a:ext cx="359230" cy="248016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8BAA3BE-17FD-24BF-DAAB-F275C3AF5E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53428" y="5291665"/>
                  <a:ext cx="376868" cy="265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49ED03A-C634-39E2-7C2B-948F07898531}"/>
                    </a:ext>
                  </a:extLst>
                </p14:cNvPr>
                <p14:cNvContentPartPr/>
                <p14:nvPr/>
              </p14:nvContentPartPr>
              <p14:xfrm>
                <a:off x="3014777" y="5532305"/>
                <a:ext cx="66524" cy="114967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FA192B-F886-658A-8BA2-F618FEAE9DB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05787" y="5523655"/>
                  <a:ext cx="84144" cy="132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64961DE-F3DC-0321-834A-7D81838C6855}"/>
                    </a:ext>
                  </a:extLst>
                </p14:cNvPr>
                <p14:cNvContentPartPr/>
                <p14:nvPr/>
              </p14:nvContentPartPr>
              <p14:xfrm>
                <a:off x="3115075" y="5516271"/>
                <a:ext cx="51172" cy="237781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10FFAD-8E2C-870B-7A1B-A917783B0B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06426" y="5507278"/>
                  <a:ext cx="68830" cy="255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BEA52E2-8D77-D253-D90D-8E4AC45C52B3}"/>
                    </a:ext>
                  </a:extLst>
                </p14:cNvPr>
                <p14:cNvContentPartPr/>
                <p14:nvPr/>
              </p14:nvContentPartPr>
              <p14:xfrm>
                <a:off x="3195245" y="5500578"/>
                <a:ext cx="104733" cy="1306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5C39995-9EAD-90CE-3587-BCD2DEE8A0A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86607" y="5491579"/>
                  <a:ext cx="122368" cy="148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67E4C7-ABF7-E281-BF69-249A8F0E5304}"/>
                    </a:ext>
                  </a:extLst>
                </p14:cNvPr>
                <p14:cNvContentPartPr/>
                <p14:nvPr/>
              </p14:nvContentPartPr>
              <p14:xfrm>
                <a:off x="3308166" y="5651366"/>
                <a:ext cx="81194" cy="118379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10CE2E3-D6F9-D52F-BCDB-B7899FF4451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99144" y="5642371"/>
                  <a:ext cx="98876" cy="136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9A1BD55-430D-CE01-9066-DDC7D921E94D}"/>
                    </a:ext>
                  </a:extLst>
                </p14:cNvPr>
                <p14:cNvContentPartPr/>
                <p14:nvPr/>
              </p14:nvContentPartPr>
              <p14:xfrm>
                <a:off x="4084963" y="5189449"/>
                <a:ext cx="655007" cy="72324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9462E83-6A07-EFD1-1001-5356FDA3711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76326" y="5180813"/>
                  <a:ext cx="672642" cy="89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B51D2B-FCF2-93AF-6E17-9DD904FDAA04}"/>
                    </a:ext>
                  </a:extLst>
                </p14:cNvPr>
                <p14:cNvContentPartPr/>
                <p14:nvPr/>
              </p14:nvContentPartPr>
              <p14:xfrm>
                <a:off x="4736218" y="4946210"/>
                <a:ext cx="7846" cy="513771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77DAB18-4073-0E24-19AB-C271D3A03B3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27659" y="4937209"/>
                  <a:ext cx="25321" cy="531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9A3AC6-85BC-6B75-7CB9-2FD42175F5D6}"/>
                    </a:ext>
                  </a:extLst>
                </p14:cNvPr>
                <p14:cNvContentPartPr/>
                <p14:nvPr/>
              </p14:nvContentPartPr>
              <p14:xfrm>
                <a:off x="4748499" y="4957127"/>
                <a:ext cx="527758" cy="233687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E5AFD5-D0A3-5FEC-870A-8089E5D17E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39859" y="4948125"/>
                  <a:ext cx="545398" cy="2513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B1A0646-5CAD-F6AC-1EA1-5B899E7F80EA}"/>
                    </a:ext>
                  </a:extLst>
                </p14:cNvPr>
                <p14:cNvContentPartPr/>
                <p14:nvPr/>
              </p14:nvContentPartPr>
              <p14:xfrm>
                <a:off x="4740312" y="5188426"/>
                <a:ext cx="606905" cy="243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EFEC68E-E415-0717-F8DD-8CDC176435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31313" y="5179430"/>
                  <a:ext cx="624543" cy="260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AFD5E60-59EC-6CD6-B9BC-1F280A634D14}"/>
                    </a:ext>
                  </a:extLst>
                </p14:cNvPr>
                <p14:cNvContentPartPr/>
                <p14:nvPr/>
              </p14:nvContentPartPr>
              <p14:xfrm>
                <a:off x="5260565" y="5176145"/>
                <a:ext cx="86652" cy="119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8311946-DB19-F444-4AD1-F35DF0D7DE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51936" y="5167461"/>
                  <a:ext cx="104270" cy="296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3A2D66-AD17-84DC-7949-E90C2FE878F7}"/>
                    </a:ext>
                  </a:extLst>
                </p14:cNvPr>
                <p14:cNvContentPartPr/>
                <p14:nvPr/>
              </p14:nvContentPartPr>
              <p14:xfrm>
                <a:off x="5111482" y="1314332"/>
                <a:ext cx="2571926" cy="44691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9545D58-E177-F851-5E88-C49BF681C75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02843" y="1305682"/>
                  <a:ext cx="2589564" cy="62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1BDB235-9C0C-1606-EB1F-F6C04F9557D6}"/>
                    </a:ext>
                  </a:extLst>
                </p14:cNvPr>
                <p14:cNvContentPartPr/>
                <p14:nvPr/>
              </p14:nvContentPartPr>
              <p14:xfrm>
                <a:off x="5304914" y="1325590"/>
                <a:ext cx="705156" cy="3874777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31CCBBD-9D77-1B22-C3E2-45A4BA42991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96271" y="1316950"/>
                  <a:ext cx="722803" cy="3892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760DB67-982E-3E1F-E125-F4EF6AA4C744}"/>
                    </a:ext>
                  </a:extLst>
                </p14:cNvPr>
                <p14:cNvContentPartPr/>
                <p14:nvPr/>
              </p14:nvContentPartPr>
              <p14:xfrm>
                <a:off x="5212121" y="3147328"/>
                <a:ext cx="618504" cy="58337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7B1CFAF-4503-28D4-6531-4E24C3192C2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03481" y="3138325"/>
                  <a:ext cx="636145" cy="75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5C99E45-0863-15E9-D86A-DD1963410543}"/>
                    </a:ext>
                  </a:extLst>
                </p14:cNvPr>
                <p14:cNvContentPartPr/>
                <p14:nvPr/>
              </p14:nvContentPartPr>
              <p14:xfrm>
                <a:off x="5901584" y="1294545"/>
                <a:ext cx="103368" cy="81535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D39F70-7CD0-ECAE-3BE6-26FCE1C6C3A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92580" y="1285565"/>
                  <a:ext cx="121016" cy="99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902238D-B05F-B2E6-413A-6788E3715661}"/>
                    </a:ext>
                  </a:extLst>
                </p14:cNvPr>
                <p14:cNvContentPartPr/>
                <p14:nvPr/>
              </p14:nvContentPartPr>
              <p14:xfrm>
                <a:off x="5883845" y="1308191"/>
                <a:ext cx="116673" cy="104733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9925D43-E243-BF26-65D4-1A417CD8D30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75203" y="1299193"/>
                  <a:ext cx="134318" cy="122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C3E0E33-B2C5-6022-C345-2BCA1D7D2254}"/>
                    </a:ext>
                  </a:extLst>
                </p14:cNvPr>
                <p14:cNvContentPartPr/>
                <p14:nvPr/>
              </p14:nvContentPartPr>
              <p14:xfrm>
                <a:off x="5886574" y="1326272"/>
                <a:ext cx="99616" cy="92452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41EF0B-5272-F79D-2249-FCD4793C7CF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77583" y="1317279"/>
                  <a:ext cx="117238" cy="11007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1874D6D-73D7-9102-5091-144DEE72C96D}"/>
              </a:ext>
            </a:extLst>
          </p:cNvPr>
          <p:cNvGrpSpPr/>
          <p:nvPr/>
        </p:nvGrpSpPr>
        <p:grpSpPr>
          <a:xfrm>
            <a:off x="9092841" y="1850324"/>
            <a:ext cx="589923" cy="198868"/>
            <a:chOff x="6875744" y="385533"/>
            <a:chExt cx="705151" cy="23641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66FF1DF-9247-E404-69AA-49C591FC6FE7}"/>
                    </a:ext>
                  </a:extLst>
                </p14:cNvPr>
                <p14:cNvContentPartPr/>
                <p14:nvPr/>
              </p14:nvContentPartPr>
              <p14:xfrm>
                <a:off x="6875744" y="420669"/>
                <a:ext cx="87675" cy="201278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151FE76-0F1A-BBF7-9727-B6A9D09E447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64947" y="409963"/>
                  <a:ext cx="108838" cy="2222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E574E24-3333-0838-6FA2-7A242FA39A49}"/>
                    </a:ext>
                  </a:extLst>
                </p14:cNvPr>
                <p14:cNvContentPartPr/>
                <p14:nvPr/>
              </p14:nvContentPartPr>
              <p14:xfrm>
                <a:off x="7005381" y="412482"/>
                <a:ext cx="107122" cy="182856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6CD8B3-29F1-C097-EC44-83B031CAAE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94626" y="402204"/>
                  <a:ext cx="128202" cy="203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33F204-4233-CFE1-59B6-D71546AF1080}"/>
                    </a:ext>
                  </a:extLst>
                </p14:cNvPr>
                <p14:cNvContentPartPr/>
                <p14:nvPr/>
              </p14:nvContentPartPr>
              <p14:xfrm>
                <a:off x="7197102" y="385533"/>
                <a:ext cx="383793" cy="191726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9E9FE8-A211-8C6F-DFA6-03AEADA1966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86345" y="374858"/>
                  <a:ext cx="404876" cy="21264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784033B-C49A-F46F-12D4-D5FAD0AB3C3B}"/>
                  </a:ext>
                </a:extLst>
              </p14:cNvPr>
              <p14:cNvContentPartPr/>
              <p14:nvPr/>
            </p14:nvContentPartPr>
            <p14:xfrm>
              <a:off x="9644671" y="2615254"/>
              <a:ext cx="161539" cy="128849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784033B-C49A-F46F-12D4-D5FAD0AB3C3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635677" y="2606281"/>
                <a:ext cx="179168" cy="146436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E6F9EFC1-BB1E-EEF5-66D7-99F4246D910D}"/>
              </a:ext>
            </a:extLst>
          </p:cNvPr>
          <p:cNvGrpSpPr/>
          <p:nvPr/>
        </p:nvGrpSpPr>
        <p:grpSpPr>
          <a:xfrm>
            <a:off x="9877274" y="2417246"/>
            <a:ext cx="410411" cy="307344"/>
            <a:chOff x="7813386" y="1059493"/>
            <a:chExt cx="490574" cy="36537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3D35DA4-98EC-B13A-05FD-E447767A613D}"/>
                    </a:ext>
                  </a:extLst>
                </p14:cNvPr>
                <p14:cNvContentPartPr/>
                <p14:nvPr/>
              </p14:nvContentPartPr>
              <p14:xfrm>
                <a:off x="7813386" y="1059493"/>
                <a:ext cx="196502" cy="307717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34D3F2-3E92-0F8E-6F72-3636956AB0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04372" y="1050855"/>
                  <a:ext cx="214169" cy="325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0995C8E-4AE2-25AB-5AB6-A1205B1533DC}"/>
                    </a:ext>
                  </a:extLst>
                </p14:cNvPr>
                <p14:cNvContentPartPr/>
                <p14:nvPr/>
              </p14:nvContentPartPr>
              <p14:xfrm>
                <a:off x="7961445" y="1278170"/>
                <a:ext cx="74712" cy="146694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7530C0-71FB-4F3F-6368-B351EFC3F8B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52465" y="1269181"/>
                  <a:ext cx="92312" cy="164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47A20D5-0FBF-17B2-E09E-E138BC4C6C1D}"/>
                    </a:ext>
                  </a:extLst>
                </p14:cNvPr>
                <p14:cNvContentPartPr/>
                <p14:nvPr/>
              </p14:nvContentPartPr>
              <p14:xfrm>
                <a:off x="8080506" y="1179919"/>
                <a:ext cx="210148" cy="216289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2BDAA93-BC0B-7E44-5358-37277621FFB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71870" y="1170922"/>
                  <a:ext cx="227780" cy="233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0E43189-657B-0A4E-EF9C-E48E4E5B4696}"/>
                    </a:ext>
                  </a:extLst>
                </p14:cNvPr>
                <p14:cNvContentPartPr/>
                <p14:nvPr/>
              </p14:nvContentPartPr>
              <p14:xfrm>
                <a:off x="8192745" y="1254289"/>
                <a:ext cx="111215" cy="2661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85CA16D-0D6B-E782-181F-3AE22AF9E4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83747" y="1245659"/>
                  <a:ext cx="128851" cy="442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A2629A-2CDD-7BCE-9693-75DBE0CFC098}"/>
              </a:ext>
            </a:extLst>
          </p:cNvPr>
          <p:cNvGrpSpPr/>
          <p:nvPr/>
        </p:nvGrpSpPr>
        <p:grpSpPr>
          <a:xfrm>
            <a:off x="7247632" y="3777615"/>
            <a:ext cx="492035" cy="2490028"/>
            <a:chOff x="4670113" y="2676704"/>
            <a:chExt cx="588142" cy="296015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DFC47AA-0260-C361-FDC5-045309A7DDFA}"/>
                    </a:ext>
                  </a:extLst>
                </p14:cNvPr>
                <p14:cNvContentPartPr/>
                <p14:nvPr/>
              </p14:nvContentPartPr>
              <p14:xfrm>
                <a:off x="4670113" y="2705702"/>
                <a:ext cx="445541" cy="892788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64310F5-4D29-7ED8-0FE0-A128D1C6C07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661476" y="2696702"/>
                  <a:ext cx="463175" cy="910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C64840B-A44A-87E6-7C10-2210BC28B24D}"/>
                    </a:ext>
                  </a:extLst>
                </p14:cNvPr>
                <p14:cNvContentPartPr/>
                <p14:nvPr/>
              </p14:nvContentPartPr>
              <p14:xfrm>
                <a:off x="4943715" y="2676704"/>
                <a:ext cx="191044" cy="241193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BC562BF-21E3-5724-3AE1-C575E7B22CD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935064" y="2667704"/>
                  <a:ext cx="208707" cy="258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6B1AE0A-0C4A-71B5-FC83-652A3243366B}"/>
                    </a:ext>
                  </a:extLst>
                </p14:cNvPr>
                <p14:cNvContentPartPr/>
                <p14:nvPr/>
              </p14:nvContentPartPr>
              <p14:xfrm>
                <a:off x="4895613" y="4769315"/>
                <a:ext cx="294071" cy="867543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4F3190E-0450-38AB-231D-ABDA5A3465E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886614" y="4760312"/>
                  <a:ext cx="311708" cy="885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2CE0BA8-7246-12BB-E50C-BD3B3942D53A}"/>
                    </a:ext>
                  </a:extLst>
                </p14:cNvPr>
                <p14:cNvContentPartPr/>
                <p14:nvPr/>
              </p14:nvContentPartPr>
              <p14:xfrm>
                <a:off x="5062094" y="4690851"/>
                <a:ext cx="196161" cy="156588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E9928E9-0AFB-98B6-D2DC-CB37FC0CFC6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053456" y="4682212"/>
                  <a:ext cx="213797" cy="17422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0DFC57E-6D94-FDFC-0F19-3177CCC24D9F}"/>
                  </a:ext>
                </a:extLst>
              </p14:cNvPr>
              <p14:cNvContentPartPr/>
              <p14:nvPr/>
            </p14:nvContentPartPr>
            <p14:xfrm>
              <a:off x="6410839" y="1210093"/>
              <a:ext cx="88475" cy="243923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0DFC57E-6D94-FDFC-0F19-3177CCC24D9F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401848" y="1201086"/>
                <a:ext cx="106098" cy="261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DDDDE45-2F0D-8A93-917E-50D1E5DDE7DD}"/>
                  </a:ext>
                </a:extLst>
              </p14:cNvPr>
              <p14:cNvContentPartPr/>
              <p14:nvPr/>
            </p14:nvContentPartPr>
            <p14:xfrm>
              <a:off x="6497316" y="1189432"/>
              <a:ext cx="71922" cy="270325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DDDDE45-2F0D-8A93-917E-50D1E5DDE7DD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488326" y="1180433"/>
                <a:ext cx="89543" cy="287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B83B127-C3B3-F0CE-0C46-B4EA1D10CD26}"/>
                  </a:ext>
                </a:extLst>
              </p14:cNvPr>
              <p14:cNvContentPartPr/>
              <p14:nvPr/>
            </p14:nvContentPartPr>
            <p14:xfrm>
              <a:off x="6501883" y="1172788"/>
              <a:ext cx="261144" cy="293282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B83B127-C3B3-F0CE-0C46-B4EA1D10CD2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492878" y="1163792"/>
                <a:ext cx="278794" cy="310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80273CD-54D7-E648-C3EE-F3D9E5381DD8}"/>
                  </a:ext>
                </a:extLst>
              </p14:cNvPr>
              <p14:cNvContentPartPr/>
              <p14:nvPr/>
            </p14:nvContentPartPr>
            <p14:xfrm>
              <a:off x="6244734" y="1401502"/>
              <a:ext cx="236314" cy="1894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80273CD-54D7-E648-C3EE-F3D9E5381DD8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6235728" y="1392517"/>
                <a:ext cx="253966" cy="207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98A8F3F-B281-A53D-723E-189A08F28430}"/>
                  </a:ext>
                </a:extLst>
              </p14:cNvPr>
              <p14:cNvContentPartPr/>
              <p14:nvPr/>
            </p14:nvContentPartPr>
            <p14:xfrm>
              <a:off x="5942778" y="1537238"/>
              <a:ext cx="37388" cy="85229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98A8F3F-B281-A53D-723E-189A08F28430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933876" y="1528248"/>
                <a:ext cx="54836" cy="102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F2BAABD-B03D-9AFA-AEB5-586EAFEE9E2E}"/>
                  </a:ext>
                </a:extLst>
              </p14:cNvPr>
              <p14:cNvContentPartPr/>
              <p14:nvPr/>
            </p14:nvContentPartPr>
            <p14:xfrm>
              <a:off x="6008991" y="1542404"/>
              <a:ext cx="49090" cy="1770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F2BAABD-B03D-9AFA-AEB5-586EAFEE9E2E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6000033" y="1533407"/>
                <a:ext cx="66648" cy="194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2F162FD-98F5-B17C-2A93-FB0E58E79613}"/>
                  </a:ext>
                </a:extLst>
              </p14:cNvPr>
              <p14:cNvContentPartPr/>
              <p14:nvPr/>
            </p14:nvContentPartPr>
            <p14:xfrm>
              <a:off x="6074349" y="1546421"/>
              <a:ext cx="73634" cy="69159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2F162FD-98F5-B17C-2A93-FB0E58E79613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065325" y="1537463"/>
                <a:ext cx="91321" cy="86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A5AED20-932C-AE88-51C9-47A29CBD4264}"/>
                  </a:ext>
                </a:extLst>
              </p14:cNvPr>
              <p14:cNvContentPartPr/>
              <p14:nvPr/>
            </p14:nvContentPartPr>
            <p14:xfrm>
              <a:off x="6757033" y="1299054"/>
              <a:ext cx="349904" cy="39027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A5AED20-932C-AE88-51C9-47A29CBD4264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748033" y="1290020"/>
                <a:ext cx="367543" cy="56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CB44FF9-911E-11F1-5F6E-299F79AEFD03}"/>
                  </a:ext>
                </a:extLst>
              </p14:cNvPr>
              <p14:cNvContentPartPr/>
              <p14:nvPr/>
            </p14:nvContentPartPr>
            <p14:xfrm>
              <a:off x="7094665" y="1091863"/>
              <a:ext cx="6564" cy="429306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CB44FF9-911E-11F1-5F6E-299F79AEFD03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085548" y="1082867"/>
                <a:ext cx="24433" cy="446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43186C6-093C-0FA6-4819-FA8543299AEC}"/>
                  </a:ext>
                </a:extLst>
              </p14:cNvPr>
              <p14:cNvContentPartPr/>
              <p14:nvPr/>
            </p14:nvContentPartPr>
            <p14:xfrm>
              <a:off x="7102371" y="1109368"/>
              <a:ext cx="556537" cy="273194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43186C6-093C-0FA6-4819-FA8543299AEC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7093371" y="1100370"/>
                <a:ext cx="574176" cy="290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F89CD39-1FE4-590E-0DF9-A7CA4FF3D07C}"/>
                  </a:ext>
                </a:extLst>
              </p14:cNvPr>
              <p14:cNvContentPartPr/>
              <p14:nvPr/>
            </p14:nvContentPartPr>
            <p14:xfrm>
              <a:off x="7099802" y="1403224"/>
              <a:ext cx="518007" cy="128849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F89CD39-1FE4-590E-0DF9-A7CA4FF3D07C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090796" y="1394226"/>
                <a:ext cx="535658" cy="146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B27DB54-965A-9DF0-6A11-1AAC43B83635}"/>
                  </a:ext>
                </a:extLst>
              </p14:cNvPr>
              <p14:cNvContentPartPr/>
              <p14:nvPr/>
            </p14:nvContentPartPr>
            <p14:xfrm>
              <a:off x="7574999" y="1385432"/>
              <a:ext cx="86762" cy="25827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B27DB54-965A-9DF0-6A11-1AAC43B83635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7565999" y="1376464"/>
                <a:ext cx="104402" cy="43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F22E4C6-B5F0-1BBB-D09D-25E4AD7CB66D}"/>
                  </a:ext>
                </a:extLst>
              </p14:cNvPr>
              <p14:cNvContentPartPr/>
              <p14:nvPr/>
            </p14:nvContentPartPr>
            <p14:xfrm>
              <a:off x="7189199" y="976351"/>
              <a:ext cx="372736" cy="750997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F22E4C6-B5F0-1BBB-D09D-25E4AD7CB66D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180204" y="967351"/>
                <a:ext cx="390365" cy="768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2462822-15FB-9071-E45F-98939E11DC75}"/>
                  </a:ext>
                </a:extLst>
              </p14:cNvPr>
              <p14:cNvContentPartPr/>
              <p14:nvPr/>
            </p14:nvContentPartPr>
            <p14:xfrm>
              <a:off x="7418092" y="951958"/>
              <a:ext cx="159826" cy="202887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2462822-15FB-9071-E45F-98939E11DC75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409093" y="942965"/>
                <a:ext cx="177464" cy="220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2E3E944-3DB3-7B74-88DA-9703A5DBBDCA}"/>
                  </a:ext>
                </a:extLst>
              </p14:cNvPr>
              <p14:cNvContentPartPr/>
              <p14:nvPr/>
            </p14:nvContentPartPr>
            <p14:xfrm>
              <a:off x="4557363" y="2312051"/>
              <a:ext cx="522859" cy="625592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2E3E944-3DB3-7B74-88DA-9703A5DBBDCA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4548367" y="2303052"/>
                <a:ext cx="540492" cy="643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BE35C04-7E98-B3E3-B310-0C085743550F}"/>
                  </a:ext>
                </a:extLst>
              </p14:cNvPr>
              <p14:cNvContentPartPr/>
              <p14:nvPr/>
            </p14:nvContentPartPr>
            <p14:xfrm>
              <a:off x="4687507" y="2580080"/>
              <a:ext cx="175808" cy="21207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BE35C04-7E98-B3E3-B310-0C085743550F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4678519" y="2571094"/>
                <a:ext cx="193425" cy="229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9C4F1D3-FCFE-452E-E093-7DFCDD1C9EC0}"/>
                  </a:ext>
                </a:extLst>
              </p14:cNvPr>
              <p14:cNvContentPartPr/>
              <p14:nvPr/>
            </p14:nvContentPartPr>
            <p14:xfrm>
              <a:off x="4713764" y="2683101"/>
              <a:ext cx="91900" cy="15209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9C4F1D3-FCFE-452E-E093-7DFCDD1C9EC0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704754" y="2674048"/>
                <a:ext cx="109559" cy="32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A178511-E82B-3B60-AA4D-564B0AE638DF}"/>
                  </a:ext>
                </a:extLst>
              </p14:cNvPr>
              <p14:cNvContentPartPr/>
              <p14:nvPr/>
            </p14:nvContentPartPr>
            <p14:xfrm>
              <a:off x="4858464" y="2483658"/>
              <a:ext cx="85336" cy="4879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A178511-E82B-3B60-AA4D-564B0AE638DF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4849462" y="2474945"/>
                <a:ext cx="102979" cy="21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DAB117F-7D04-6FB5-5625-9F3856D7B56B}"/>
                  </a:ext>
                </a:extLst>
              </p14:cNvPr>
              <p14:cNvContentPartPr/>
              <p14:nvPr/>
            </p14:nvContentPartPr>
            <p14:xfrm>
              <a:off x="4944085" y="2413064"/>
              <a:ext cx="33392" cy="142336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DAB117F-7D04-6FB5-5625-9F3856D7B56B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4935011" y="2404078"/>
                <a:ext cx="51177" cy="159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ED838A-B789-5332-2A7F-138CEDCE2593}"/>
                  </a:ext>
                </a:extLst>
              </p14:cNvPr>
              <p14:cNvContentPartPr/>
              <p14:nvPr/>
            </p14:nvContentPartPr>
            <p14:xfrm>
              <a:off x="8860936" y="1660469"/>
              <a:ext cx="135360" cy="1436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ED838A-B789-5332-2A7F-138CEDCE2593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8851936" y="1651469"/>
                <a:ext cx="15300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68121EB9-1671-67DE-FE54-6DB04BD00577}"/>
              </a:ext>
            </a:extLst>
          </p:cNvPr>
          <p:cNvGrpSpPr/>
          <p:nvPr/>
        </p:nvGrpSpPr>
        <p:grpSpPr>
          <a:xfrm>
            <a:off x="8810176" y="1655789"/>
            <a:ext cx="171360" cy="1032840"/>
            <a:chOff x="6415873" y="1161031"/>
            <a:chExt cx="171360" cy="10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19DA25A-EAB2-91D2-5C59-8A8BF728FE21}"/>
                    </a:ext>
                  </a:extLst>
                </p14:cNvPr>
                <p14:cNvContentPartPr/>
                <p14:nvPr/>
              </p14:nvContentPartPr>
              <p14:xfrm>
                <a:off x="6415873" y="1161031"/>
                <a:ext cx="171360" cy="1001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5AD1F66-A349-BB18-2149-F25F942AB1F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406873" y="1152031"/>
                  <a:ext cx="18900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B44B807-816F-8742-475A-936CE985F045}"/>
                    </a:ext>
                  </a:extLst>
                </p14:cNvPr>
                <p14:cNvContentPartPr/>
                <p14:nvPr/>
              </p14:nvContentPartPr>
              <p14:xfrm>
                <a:off x="6461233" y="2145631"/>
                <a:ext cx="47520" cy="48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F0D4447-8754-6FAC-B8B3-FD0CB5C80FF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452593" y="2136991"/>
                  <a:ext cx="6516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6D8739D-0DE8-BA10-8CD3-80856F9AC202}"/>
                  </a:ext>
                </a:extLst>
              </p14:cNvPr>
              <p14:cNvContentPartPr/>
              <p14:nvPr/>
            </p14:nvContentPartPr>
            <p14:xfrm>
              <a:off x="7642319" y="1347166"/>
              <a:ext cx="675360" cy="13190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6D8739D-0DE8-BA10-8CD3-80856F9AC202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633319" y="1338168"/>
                <a:ext cx="693000" cy="1336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2358BC2-DD63-EDA7-C127-83F0BD725433}"/>
                  </a:ext>
                </a:extLst>
              </p14:cNvPr>
              <p14:cNvContentPartPr/>
              <p14:nvPr/>
            </p14:nvContentPartPr>
            <p14:xfrm>
              <a:off x="3782759" y="2548846"/>
              <a:ext cx="796320" cy="424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2358BC2-DD63-EDA7-C127-83F0BD725433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3773759" y="2539846"/>
                <a:ext cx="81396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57E63F3-E786-D8A5-6048-C6B94835CE15}"/>
              </a:ext>
            </a:extLst>
          </p:cNvPr>
          <p:cNvGrpSpPr/>
          <p:nvPr/>
        </p:nvGrpSpPr>
        <p:grpSpPr>
          <a:xfrm>
            <a:off x="4251111" y="1283806"/>
            <a:ext cx="2258640" cy="1375920"/>
            <a:chOff x="1856808" y="789048"/>
            <a:chExt cx="2258640" cy="137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441CA43-8AF6-6A84-7E33-6AA3F7614D17}"/>
                    </a:ext>
                  </a:extLst>
                </p14:cNvPr>
                <p14:cNvContentPartPr/>
                <p14:nvPr/>
              </p14:nvContentPartPr>
              <p14:xfrm>
                <a:off x="2679056" y="2151648"/>
                <a:ext cx="5400" cy="13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8B2240F-76DA-EFA0-AEE8-2C6562A4688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670416" y="2142648"/>
                  <a:ext cx="23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A793D1C-B51E-1145-857C-C7A5135165EF}"/>
                    </a:ext>
                  </a:extLst>
                </p14:cNvPr>
                <p14:cNvContentPartPr/>
                <p14:nvPr/>
              </p14:nvContentPartPr>
              <p14:xfrm>
                <a:off x="2665736" y="2123928"/>
                <a:ext cx="642960" cy="31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413165F-D163-A2BB-171B-EA909018423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57096" y="2115288"/>
                  <a:ext cx="660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950AEBE-B7FE-EA2C-69E4-6942AB212A64}"/>
                    </a:ext>
                  </a:extLst>
                </p14:cNvPr>
                <p14:cNvContentPartPr/>
                <p14:nvPr/>
              </p14:nvContentPartPr>
              <p14:xfrm>
                <a:off x="1856808" y="789048"/>
                <a:ext cx="2258640" cy="1282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3B3BACC-FA40-7DA1-5E82-BC7C6BC1945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847808" y="780408"/>
                  <a:ext cx="2276280" cy="13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4E8DC86-0836-7FAB-ADA8-65B3ECB99748}"/>
              </a:ext>
            </a:extLst>
          </p:cNvPr>
          <p:cNvGrpSpPr/>
          <p:nvPr/>
        </p:nvGrpSpPr>
        <p:grpSpPr>
          <a:xfrm>
            <a:off x="6147346" y="1639386"/>
            <a:ext cx="94680" cy="95760"/>
            <a:chOff x="3753043" y="1144628"/>
            <a:chExt cx="9468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C787576-0B26-2483-3D09-C25D9BF7C51D}"/>
                    </a:ext>
                  </a:extLst>
                </p14:cNvPr>
                <p14:cNvContentPartPr/>
                <p14:nvPr/>
              </p14:nvContentPartPr>
              <p14:xfrm>
                <a:off x="3753043" y="1184588"/>
                <a:ext cx="48600" cy="6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1BDAD40-5E6E-6F62-2220-9F922CDAD75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744403" y="1175588"/>
                  <a:ext cx="66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9E4DA14-C80D-5578-82C7-A22BC6108290}"/>
                    </a:ext>
                  </a:extLst>
                </p14:cNvPr>
                <p14:cNvContentPartPr/>
                <p14:nvPr/>
              </p14:nvContentPartPr>
              <p14:xfrm>
                <a:off x="3839803" y="1144628"/>
                <a:ext cx="7920" cy="95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89319E5-CBE6-45EF-D4BA-602653750F8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831163" y="1135988"/>
                  <a:ext cx="2556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D1E276-2A3D-D762-A97A-73199EAD8C63}"/>
              </a:ext>
            </a:extLst>
          </p:cNvPr>
          <p:cNvGrpSpPr/>
          <p:nvPr/>
        </p:nvGrpSpPr>
        <p:grpSpPr>
          <a:xfrm>
            <a:off x="7094665" y="1758967"/>
            <a:ext cx="801000" cy="237240"/>
            <a:chOff x="5027125" y="1098052"/>
            <a:chExt cx="80100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EEE3009-2229-B0F8-AB57-D598F5CF94BC}"/>
                    </a:ext>
                  </a:extLst>
                </p14:cNvPr>
                <p14:cNvContentPartPr/>
                <p14:nvPr/>
              </p14:nvContentPartPr>
              <p14:xfrm>
                <a:off x="5027125" y="1130812"/>
                <a:ext cx="70920" cy="204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B9F0BCC-F2C2-0C96-8560-FADCDAB73DB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018125" y="1122172"/>
                  <a:ext cx="88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FB24461-D56A-EB6C-48F7-3941CBAA77DC}"/>
                    </a:ext>
                  </a:extLst>
                </p14:cNvPr>
                <p14:cNvContentPartPr/>
                <p14:nvPr/>
              </p14:nvContentPartPr>
              <p14:xfrm>
                <a:off x="5102365" y="1230532"/>
                <a:ext cx="42480" cy="752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F74A79B-3683-6410-9441-2D32097DBFD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93725" y="1221892"/>
                  <a:ext cx="60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2A373EF-2BD9-E6CA-BD22-17F778AAF0ED}"/>
                    </a:ext>
                  </a:extLst>
                </p14:cNvPr>
                <p14:cNvContentPartPr/>
                <p14:nvPr/>
              </p14:nvContentPartPr>
              <p14:xfrm>
                <a:off x="5152405" y="1230892"/>
                <a:ext cx="40680" cy="615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5D4BC80-4610-E120-A8B8-F8305D675BA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43765" y="1221892"/>
                  <a:ext cx="58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3B111F1-4EBB-E09C-4DAA-9C0FEE485AB8}"/>
                    </a:ext>
                  </a:extLst>
                </p14:cNvPr>
                <p14:cNvContentPartPr/>
                <p14:nvPr/>
              </p14:nvContentPartPr>
              <p14:xfrm>
                <a:off x="5231965" y="1222612"/>
                <a:ext cx="59040" cy="19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C4B94C4-FC3C-F26E-0E91-051379D44D7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22965" y="1213972"/>
                  <a:ext cx="76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D78B8AB-9FA6-1AC6-79CC-6AC041103910}"/>
                    </a:ext>
                  </a:extLst>
                </p14:cNvPr>
                <p14:cNvContentPartPr/>
                <p14:nvPr/>
              </p14:nvContentPartPr>
              <p14:xfrm>
                <a:off x="5358325" y="1142692"/>
                <a:ext cx="74160" cy="134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6B38A89-BDB1-2605-73D2-A4DF3607652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349325" y="1133692"/>
                  <a:ext cx="91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9707E64-D76B-AC6A-9ADF-B84212DE0E36}"/>
                    </a:ext>
                  </a:extLst>
                </p14:cNvPr>
                <p14:cNvContentPartPr/>
                <p14:nvPr/>
              </p14:nvContentPartPr>
              <p14:xfrm>
                <a:off x="5429965" y="1192372"/>
                <a:ext cx="115200" cy="73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D729E3B-29A9-7BDC-9763-9B2B81EF183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421325" y="1183372"/>
                  <a:ext cx="132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8788891-41CF-7BE7-9A35-343A5BD4FF06}"/>
                    </a:ext>
                  </a:extLst>
                </p14:cNvPr>
                <p14:cNvContentPartPr/>
                <p14:nvPr/>
              </p14:nvContentPartPr>
              <p14:xfrm>
                <a:off x="5550565" y="1182652"/>
                <a:ext cx="41400" cy="78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8FB3AC1-A63D-0823-0970-BE6E6D821CC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541925" y="1173652"/>
                  <a:ext cx="59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54D5243-5422-92C1-4F50-1898E7E80778}"/>
                    </a:ext>
                  </a:extLst>
                </p14:cNvPr>
                <p14:cNvContentPartPr/>
                <p14:nvPr/>
              </p14:nvContentPartPr>
              <p14:xfrm>
                <a:off x="5615005" y="1192732"/>
                <a:ext cx="29880" cy="51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AE9A570-7AD1-30DB-8C1D-184DB0AADEC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606365" y="1183732"/>
                  <a:ext cx="47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164782-3265-8237-DD7C-8E2B2120F39B}"/>
                    </a:ext>
                  </a:extLst>
                </p14:cNvPr>
                <p14:cNvContentPartPr/>
                <p14:nvPr/>
              </p14:nvContentPartPr>
              <p14:xfrm>
                <a:off x="5676205" y="1167892"/>
                <a:ext cx="39960" cy="68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0C7E5E1-844F-7389-469E-C6969B201A1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667205" y="1158892"/>
                  <a:ext cx="57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EB701A7-85C3-8935-BC1B-EF114D87A0F5}"/>
                    </a:ext>
                  </a:extLst>
                </p14:cNvPr>
                <p14:cNvContentPartPr/>
                <p14:nvPr/>
              </p14:nvContentPartPr>
              <p14:xfrm>
                <a:off x="5772685" y="1098052"/>
                <a:ext cx="55440" cy="163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ED9AB11-F3D2-0D15-EEE0-98B8CA954D4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763685" y="1089052"/>
                  <a:ext cx="730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5DC1BBE-E016-2517-CCE0-357638C2A3DD}"/>
              </a:ext>
            </a:extLst>
          </p:cNvPr>
          <p:cNvGrpSpPr/>
          <p:nvPr/>
        </p:nvGrpSpPr>
        <p:grpSpPr>
          <a:xfrm>
            <a:off x="6933628" y="2988438"/>
            <a:ext cx="920160" cy="191160"/>
            <a:chOff x="4539325" y="2493680"/>
            <a:chExt cx="9201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63784AA-B460-7354-56E3-A18CC6E991C8}"/>
                    </a:ext>
                  </a:extLst>
                </p14:cNvPr>
                <p14:cNvContentPartPr/>
                <p14:nvPr/>
              </p14:nvContentPartPr>
              <p14:xfrm>
                <a:off x="4539325" y="2496920"/>
                <a:ext cx="169920" cy="187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9DB68A9-DCF3-5970-1882-69EDD989A41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530685" y="2487920"/>
                  <a:ext cx="187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44976E3-CFFC-A072-B0CE-5EBE1D8C60ED}"/>
                    </a:ext>
                  </a:extLst>
                </p14:cNvPr>
                <p14:cNvContentPartPr/>
                <p14:nvPr/>
              </p14:nvContentPartPr>
              <p14:xfrm>
                <a:off x="4722565" y="2577560"/>
                <a:ext cx="88920" cy="99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64B3E76-FE7A-76A0-D6E3-25B462185EF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713925" y="2568560"/>
                  <a:ext cx="106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FAA6496-C68F-C278-C3DA-6535826A9559}"/>
                    </a:ext>
                  </a:extLst>
                </p14:cNvPr>
                <p14:cNvContentPartPr/>
                <p14:nvPr/>
              </p14:nvContentPartPr>
              <p14:xfrm>
                <a:off x="4824085" y="2518880"/>
                <a:ext cx="8280" cy="16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9AA7B8-B26F-55FD-2E89-FF53DE0695C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815085" y="2510240"/>
                  <a:ext cx="259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3593A4E-C469-0B7A-225C-757EAADDBA99}"/>
                    </a:ext>
                  </a:extLst>
                </p14:cNvPr>
                <p14:cNvContentPartPr/>
                <p14:nvPr/>
              </p14:nvContentPartPr>
              <p14:xfrm>
                <a:off x="4844245" y="2566400"/>
                <a:ext cx="55440" cy="100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68E7514-EF4D-9192-0783-23158BE3B02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835605" y="2557760"/>
                  <a:ext cx="73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7EB6B1B-FA2F-BCFA-62A3-3C511C43119D}"/>
                    </a:ext>
                  </a:extLst>
                </p14:cNvPr>
                <p14:cNvContentPartPr/>
                <p14:nvPr/>
              </p14:nvContentPartPr>
              <p14:xfrm>
                <a:off x="4989685" y="2493680"/>
                <a:ext cx="95400" cy="191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699E39B-D7B3-9F31-0AC1-3B3C9C45178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981045" y="2484680"/>
                  <a:ext cx="113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310986F-FDAA-E63E-3DB7-6FE5BC3E6127}"/>
                    </a:ext>
                  </a:extLst>
                </p14:cNvPr>
                <p14:cNvContentPartPr/>
                <p14:nvPr/>
              </p14:nvContentPartPr>
              <p14:xfrm>
                <a:off x="5076085" y="2570000"/>
                <a:ext cx="154440" cy="106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499181B-0303-8AF5-BAA2-18917F0CEEC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067085" y="2561000"/>
                  <a:ext cx="172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3AC6185-7655-7EC5-B89A-7145CB4F26CA}"/>
                    </a:ext>
                  </a:extLst>
                </p14:cNvPr>
                <p14:cNvContentPartPr/>
                <p14:nvPr/>
              </p14:nvContentPartPr>
              <p14:xfrm>
                <a:off x="5234125" y="2564960"/>
                <a:ext cx="61920" cy="85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24CAD19-6DD6-AF95-8C8D-F8AFCD207A1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225485" y="2555960"/>
                  <a:ext cx="79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E746764-632B-CEAB-D9F0-87B0D60475E2}"/>
                    </a:ext>
                  </a:extLst>
                </p14:cNvPr>
                <p14:cNvContentPartPr/>
                <p14:nvPr/>
              </p14:nvContentPartPr>
              <p14:xfrm>
                <a:off x="5314045" y="2563880"/>
                <a:ext cx="49680" cy="78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1D23003-DE87-8A9E-FE86-6BE00D391C2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305045" y="2555240"/>
                  <a:ext cx="67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8DE703C-B18F-B61A-3F08-8C448E6401A0}"/>
                    </a:ext>
                  </a:extLst>
                </p14:cNvPr>
                <p14:cNvContentPartPr/>
                <p14:nvPr/>
              </p14:nvContentPartPr>
              <p14:xfrm>
                <a:off x="5384965" y="2539400"/>
                <a:ext cx="74520" cy="1044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D7E763B-87BF-3039-386E-B338D320F49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376325" y="2530760"/>
                  <a:ext cx="9216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40D8F42-2527-F883-C616-FFE70F2DA8CA}"/>
              </a:ext>
            </a:extLst>
          </p:cNvPr>
          <p:cNvGrpSpPr/>
          <p:nvPr/>
        </p:nvGrpSpPr>
        <p:grpSpPr>
          <a:xfrm>
            <a:off x="7104482" y="4572377"/>
            <a:ext cx="1031400" cy="213480"/>
            <a:chOff x="4710179" y="4077619"/>
            <a:chExt cx="103140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AC1832A-49A3-40EE-2D30-9793CC43AD49}"/>
                    </a:ext>
                  </a:extLst>
                </p14:cNvPr>
                <p14:cNvContentPartPr/>
                <p14:nvPr/>
              </p14:nvContentPartPr>
              <p14:xfrm>
                <a:off x="4710179" y="4130539"/>
                <a:ext cx="73440" cy="160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52FD197-4A48-EECC-2DCC-6CD9F80CEAE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701179" y="4121899"/>
                  <a:ext cx="91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24EF595-746B-18DD-0579-255DF42C409A}"/>
                    </a:ext>
                  </a:extLst>
                </p14:cNvPr>
                <p14:cNvContentPartPr/>
                <p14:nvPr/>
              </p14:nvContentPartPr>
              <p14:xfrm>
                <a:off x="4804499" y="4202899"/>
                <a:ext cx="42120" cy="69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6132C20-6068-3AA9-AEE1-FA8F1082E8F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795859" y="4193899"/>
                  <a:ext cx="59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8C1299E-FFF0-E142-9D29-31127A954708}"/>
                    </a:ext>
                  </a:extLst>
                </p14:cNvPr>
                <p14:cNvContentPartPr/>
                <p14:nvPr/>
              </p14:nvContentPartPr>
              <p14:xfrm>
                <a:off x="4882619" y="4175539"/>
                <a:ext cx="22680" cy="97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AE0B7DA-6309-0D02-1096-F9B4ADD9692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873619" y="4166539"/>
                  <a:ext cx="40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C35DFDE-69B8-E724-B65C-3FF523B822D1}"/>
                    </a:ext>
                  </a:extLst>
                </p14:cNvPr>
                <p14:cNvContentPartPr/>
                <p14:nvPr/>
              </p14:nvContentPartPr>
              <p14:xfrm>
                <a:off x="4909979" y="4194259"/>
                <a:ext cx="66960" cy="259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B09DDD2-516B-7737-E13F-E38E6D5E510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900979" y="4185259"/>
                  <a:ext cx="84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260261E-E638-2B07-11F6-637F955F0CB2}"/>
                    </a:ext>
                  </a:extLst>
                </p14:cNvPr>
                <p14:cNvContentPartPr/>
                <p14:nvPr/>
              </p14:nvContentPartPr>
              <p14:xfrm>
                <a:off x="4942379" y="4117579"/>
                <a:ext cx="52200" cy="141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E362980-A551-B1A6-4614-E58E6F3CF1A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933379" y="4108579"/>
                  <a:ext cx="69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998496-81AC-8DAE-E325-54AB55DF1BF7}"/>
                    </a:ext>
                  </a:extLst>
                </p14:cNvPr>
                <p14:cNvContentPartPr/>
                <p14:nvPr/>
              </p14:nvContentPartPr>
              <p14:xfrm>
                <a:off x="5021219" y="4192819"/>
                <a:ext cx="38160" cy="4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916D64F-B9BF-5C01-62D2-6B0BC3C0EE1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012219" y="4183819"/>
                  <a:ext cx="55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1FABC6D-28DC-9177-20AE-19171593BB98}"/>
                    </a:ext>
                  </a:extLst>
                </p14:cNvPr>
                <p14:cNvContentPartPr/>
                <p14:nvPr/>
              </p14:nvContentPartPr>
              <p14:xfrm>
                <a:off x="5115179" y="4104259"/>
                <a:ext cx="81360" cy="1540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8E5B260-F8BD-C6EC-7D97-1C778592F2B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106539" y="4095259"/>
                  <a:ext cx="99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83762EF-915C-8B79-4420-68AE17B2B2CB}"/>
                    </a:ext>
                  </a:extLst>
                </p14:cNvPr>
                <p14:cNvContentPartPr/>
                <p14:nvPr/>
              </p14:nvContentPartPr>
              <p14:xfrm>
                <a:off x="5197979" y="4183099"/>
                <a:ext cx="83520" cy="648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8122A7B8-F4E9-A3F2-2E83-F64AEFEF286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188979" y="4174099"/>
                  <a:ext cx="101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DAC6115-F96E-4E9F-5B8F-AFB7332B11F5}"/>
                    </a:ext>
                  </a:extLst>
                </p14:cNvPr>
                <p14:cNvContentPartPr/>
                <p14:nvPr/>
              </p14:nvContentPartPr>
              <p14:xfrm>
                <a:off x="5284019" y="4156819"/>
                <a:ext cx="63360" cy="882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3DEEBD8-5F6D-45BA-7ACD-BB23BD0BC4B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275019" y="4148179"/>
                  <a:ext cx="81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15CB557-C6C1-B9FA-336E-48D383C6B8A9}"/>
                    </a:ext>
                  </a:extLst>
                </p14:cNvPr>
                <p14:cNvContentPartPr/>
                <p14:nvPr/>
              </p14:nvContentPartPr>
              <p14:xfrm>
                <a:off x="5358539" y="4164739"/>
                <a:ext cx="47880" cy="820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4CCE9B6-89C1-36AA-6334-5E193097768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349539" y="4156099"/>
                  <a:ext cx="65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D1D82A-B1D2-6A1C-6AC2-EEB2A0F95A83}"/>
                    </a:ext>
                  </a:extLst>
                </p14:cNvPr>
                <p14:cNvContentPartPr/>
                <p14:nvPr/>
              </p14:nvContentPartPr>
              <p14:xfrm>
                <a:off x="5428739" y="4173739"/>
                <a:ext cx="55800" cy="666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8074F46-A78A-0A13-1ED5-29159BD7239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420099" y="4165099"/>
                  <a:ext cx="73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EC5EF7E-453B-93B9-5107-3AB64CF08CEA}"/>
                    </a:ext>
                  </a:extLst>
                </p14:cNvPr>
                <p14:cNvContentPartPr/>
                <p14:nvPr/>
              </p14:nvContentPartPr>
              <p14:xfrm>
                <a:off x="5526299" y="4156459"/>
                <a:ext cx="56160" cy="766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775DE3B-D4BD-A97A-EC4B-F1AF862EBE92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517299" y="4147819"/>
                  <a:ext cx="73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9B162D0-41F9-3883-7A2F-75575ACF67EA}"/>
                    </a:ext>
                  </a:extLst>
                </p14:cNvPr>
                <p14:cNvContentPartPr/>
                <p14:nvPr/>
              </p14:nvContentPartPr>
              <p14:xfrm>
                <a:off x="5659499" y="4077619"/>
                <a:ext cx="46080" cy="1684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D457F50-5F5D-8A37-D67B-0DF3B77BF61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650859" y="4068979"/>
                  <a:ext cx="637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FD1E246-5F09-BEDA-A7C8-C8FA37906409}"/>
                    </a:ext>
                  </a:extLst>
                </p14:cNvPr>
                <p14:cNvContentPartPr/>
                <p14:nvPr/>
              </p14:nvContentPartPr>
              <p14:xfrm>
                <a:off x="5671379" y="4230979"/>
                <a:ext cx="70200" cy="183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FD058F48-280B-08DD-4BAD-FA5F86AA0D9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662379" y="4221979"/>
                  <a:ext cx="8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8B76353-7598-27E6-FEC6-5E226EFC2B5E}"/>
              </a:ext>
            </a:extLst>
          </p:cNvPr>
          <p:cNvGrpSpPr/>
          <p:nvPr/>
        </p:nvGrpSpPr>
        <p:grpSpPr>
          <a:xfrm>
            <a:off x="7204588" y="6381984"/>
            <a:ext cx="872280" cy="186840"/>
            <a:chOff x="4710179" y="4104259"/>
            <a:chExt cx="87228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B0954CD-4E31-9319-5FF6-7BA1A4984950}"/>
                    </a:ext>
                  </a:extLst>
                </p14:cNvPr>
                <p14:cNvContentPartPr/>
                <p14:nvPr/>
              </p14:nvContentPartPr>
              <p14:xfrm>
                <a:off x="4710179" y="4130539"/>
                <a:ext cx="73440" cy="1605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DA54334-6011-A82A-6220-C4CA80F9238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701179" y="4121899"/>
                  <a:ext cx="91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701E94E-074D-47BC-F409-AE794F1938C8}"/>
                    </a:ext>
                  </a:extLst>
                </p14:cNvPr>
                <p14:cNvContentPartPr/>
                <p14:nvPr/>
              </p14:nvContentPartPr>
              <p14:xfrm>
                <a:off x="4804499" y="4202899"/>
                <a:ext cx="42120" cy="691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3F23A85-0DF8-FDA3-549B-363D2F096FA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795859" y="4193899"/>
                  <a:ext cx="59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CFA39A8-4AE9-589F-60B8-ABF4EB69C1FE}"/>
                    </a:ext>
                  </a:extLst>
                </p14:cNvPr>
                <p14:cNvContentPartPr/>
                <p14:nvPr/>
              </p14:nvContentPartPr>
              <p14:xfrm>
                <a:off x="4882619" y="4175539"/>
                <a:ext cx="22680" cy="979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92C4F08B-EA16-85AC-4337-78CE85C29CF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873619" y="4166539"/>
                  <a:ext cx="40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B875441-2A4B-928D-750C-7EFFFD26CC28}"/>
                    </a:ext>
                  </a:extLst>
                </p14:cNvPr>
                <p14:cNvContentPartPr/>
                <p14:nvPr/>
              </p14:nvContentPartPr>
              <p14:xfrm>
                <a:off x="4909979" y="4194259"/>
                <a:ext cx="66960" cy="259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0BE8D4F-0A98-F9B8-FBAF-4AE1CBD0BCB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900979" y="4185259"/>
                  <a:ext cx="84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6C13098-72EB-FAA9-CFF9-5930BE1CC350}"/>
                    </a:ext>
                  </a:extLst>
                </p14:cNvPr>
                <p14:cNvContentPartPr/>
                <p14:nvPr/>
              </p14:nvContentPartPr>
              <p14:xfrm>
                <a:off x="4942379" y="4117579"/>
                <a:ext cx="52200" cy="1411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AD5D362D-8298-6926-9B0A-457A2C6A6F4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933379" y="4108579"/>
                  <a:ext cx="69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C642F97-B97C-5025-793F-12D077E8AD6C}"/>
                    </a:ext>
                  </a:extLst>
                </p14:cNvPr>
                <p14:cNvContentPartPr/>
                <p14:nvPr/>
              </p14:nvContentPartPr>
              <p14:xfrm>
                <a:off x="5021219" y="4192819"/>
                <a:ext cx="38160" cy="46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3CC8E66-DA45-1CA2-CFE7-A34B0A1B7A9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012219" y="4183819"/>
                  <a:ext cx="55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9EC5A5D-5F28-377F-D955-EC683C9C89B5}"/>
                    </a:ext>
                  </a:extLst>
                </p14:cNvPr>
                <p14:cNvContentPartPr/>
                <p14:nvPr/>
              </p14:nvContentPartPr>
              <p14:xfrm>
                <a:off x="5115179" y="4104259"/>
                <a:ext cx="81360" cy="154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0B4C55D5-D612-1593-44D0-78C12143988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106539" y="4095259"/>
                  <a:ext cx="99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9FA74DE-94D6-756A-B7C2-10402491A199}"/>
                    </a:ext>
                  </a:extLst>
                </p14:cNvPr>
                <p14:cNvContentPartPr/>
                <p14:nvPr/>
              </p14:nvContentPartPr>
              <p14:xfrm>
                <a:off x="5197979" y="4183099"/>
                <a:ext cx="83520" cy="648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68671A27-ACF6-9373-F99E-CC9F198B160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188979" y="4174099"/>
                  <a:ext cx="101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9F638FB-C3EC-D152-B812-704167D9928E}"/>
                    </a:ext>
                  </a:extLst>
                </p14:cNvPr>
                <p14:cNvContentPartPr/>
                <p14:nvPr/>
              </p14:nvContentPartPr>
              <p14:xfrm>
                <a:off x="5284019" y="4156819"/>
                <a:ext cx="63360" cy="882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1CB047EE-5D9A-079B-E47F-9B7EAD5F68B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275019" y="4148179"/>
                  <a:ext cx="81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634F358-1CB3-6B46-1D2D-847759C74624}"/>
                    </a:ext>
                  </a:extLst>
                </p14:cNvPr>
                <p14:cNvContentPartPr/>
                <p14:nvPr/>
              </p14:nvContentPartPr>
              <p14:xfrm>
                <a:off x="5358539" y="4164739"/>
                <a:ext cx="47880" cy="820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23A8843-D9E8-F90D-8DAD-49E02D8EF4A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349539" y="4156099"/>
                  <a:ext cx="65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1AE1B85-028A-2247-1733-5256045FACB4}"/>
                    </a:ext>
                  </a:extLst>
                </p14:cNvPr>
                <p14:cNvContentPartPr/>
                <p14:nvPr/>
              </p14:nvContentPartPr>
              <p14:xfrm>
                <a:off x="5428739" y="4173739"/>
                <a:ext cx="55800" cy="666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FA9CAAAA-F29C-FCB4-386D-489BD84DCB2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420099" y="4165099"/>
                  <a:ext cx="73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382B09A-43D1-A7FD-F3A6-0A241EEDD8DF}"/>
                    </a:ext>
                  </a:extLst>
                </p14:cNvPr>
                <p14:cNvContentPartPr/>
                <p14:nvPr/>
              </p14:nvContentPartPr>
              <p14:xfrm>
                <a:off x="5526299" y="4156459"/>
                <a:ext cx="56160" cy="766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4954D2BA-D7AD-E115-6AB3-29AB3FBAF0E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517299" y="4147819"/>
                  <a:ext cx="7380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0EBF249-501D-3CCD-1BB8-1C67BC4FF422}"/>
                  </a:ext>
                </a:extLst>
              </p14:cNvPr>
              <p14:cNvContentPartPr/>
              <p14:nvPr/>
            </p14:nvContentPartPr>
            <p14:xfrm>
              <a:off x="8154091" y="6371480"/>
              <a:ext cx="91080" cy="1468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0EBF249-501D-3CCD-1BB8-1C67BC4FF422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8145091" y="6362458"/>
                <a:ext cx="108720" cy="1645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71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57698-DF15-6EDE-8F0B-454FF6D31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30DF-CA62-8174-966C-CD640A8F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6C8E-E6CC-EA07-CE5C-56BF35518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For CML driver: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BA27819F-C087-CD19-F5E3-0851B57ABCD5}"/>
                  </a:ext>
                </a:extLst>
              </p14:cNvPr>
              <p14:cNvContentPartPr/>
              <p14:nvPr/>
            </p14:nvContentPartPr>
            <p14:xfrm>
              <a:off x="5695288" y="3951759"/>
              <a:ext cx="48233" cy="667777"/>
            </p14:xfrm>
          </p:contentPart>
        </mc:Choice>
        <mc:Fallback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BA27819F-C087-CD19-F5E3-0851B57ABC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6289" y="3942759"/>
                <a:ext cx="65870" cy="685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D0E2C087-1D9B-CDB1-FA04-AFA2E15DC88C}"/>
                  </a:ext>
                </a:extLst>
              </p14:cNvPr>
              <p14:cNvContentPartPr/>
              <p14:nvPr/>
            </p14:nvContentPartPr>
            <p14:xfrm>
              <a:off x="5731249" y="4942662"/>
              <a:ext cx="219190" cy="205470"/>
            </p14:xfrm>
          </p:contentPart>
        </mc:Choice>
        <mc:Fallback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D0E2C087-1D9B-CDB1-FA04-AFA2E15DC8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2236" y="4933650"/>
                <a:ext cx="236855" cy="223133"/>
              </a:xfrm>
              <a:prstGeom prst="rect">
                <a:avLst/>
              </a:prstGeom>
            </p:spPr>
          </p:pic>
        </mc:Fallback>
      </mc:AlternateContent>
      <p:grpSp>
        <p:nvGrpSpPr>
          <p:cNvPr id="440" name="Group 439">
            <a:extLst>
              <a:ext uri="{FF2B5EF4-FFF2-40B4-BE49-F238E27FC236}">
                <a16:creationId xmlns:a16="http://schemas.microsoft.com/office/drawing/2014/main" id="{8C585C8D-6EA9-8373-C74D-739B920E933D}"/>
              </a:ext>
            </a:extLst>
          </p:cNvPr>
          <p:cNvGrpSpPr/>
          <p:nvPr/>
        </p:nvGrpSpPr>
        <p:grpSpPr>
          <a:xfrm>
            <a:off x="3106533" y="2247430"/>
            <a:ext cx="6664884" cy="4124050"/>
            <a:chOff x="-283292" y="867061"/>
            <a:chExt cx="7966700" cy="49026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04F4938E-6B0B-D6DD-9FB1-8A8F1FF25645}"/>
                    </a:ext>
                  </a:extLst>
                </p14:cNvPr>
                <p14:cNvContentPartPr/>
                <p14:nvPr/>
              </p14:nvContentPartPr>
              <p14:xfrm>
                <a:off x="-283292" y="906293"/>
                <a:ext cx="151470" cy="296459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B47893B-0D01-EEEA-3642-167B187111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294050" y="895598"/>
                  <a:ext cx="172555" cy="317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E1EE12A1-BDE6-BEC5-24D5-3C665B258DDA}"/>
                    </a:ext>
                  </a:extLst>
                </p14:cNvPr>
                <p14:cNvContentPartPr/>
                <p14:nvPr/>
              </p14:nvContentPartPr>
              <p14:xfrm>
                <a:off x="-113741" y="897764"/>
                <a:ext cx="243581" cy="286907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9358ABA-F986-B1E9-C64A-C2262C0050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124481" y="887074"/>
                  <a:ext cx="264631" cy="307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34D0D35D-FF56-C712-84BE-252DA89A310C}"/>
                    </a:ext>
                  </a:extLst>
                </p14:cNvPr>
                <p14:cNvContentPartPr/>
                <p14:nvPr/>
              </p14:nvContentPartPr>
              <p14:xfrm>
                <a:off x="19649" y="1019896"/>
                <a:ext cx="72665" cy="17399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3AD7EF5-0C10-6A39-183E-1108290D8A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00" y="1009287"/>
                  <a:ext cx="93734" cy="38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AA59F055-CD6F-799A-EEFE-6338001FA499}"/>
                    </a:ext>
                  </a:extLst>
                </p14:cNvPr>
                <p14:cNvContentPartPr/>
                <p14:nvPr/>
              </p14:nvContentPartPr>
              <p14:xfrm>
                <a:off x="113806" y="996697"/>
                <a:ext cx="124861" cy="121791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C29CA8-8C44-F941-56E2-0559B59E15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042" y="985976"/>
                  <a:ext cx="145958" cy="142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AF75533D-F5A4-4BFB-8A0B-5E4ABC61CF45}"/>
                    </a:ext>
                  </a:extLst>
                </p14:cNvPr>
                <p14:cNvContentPartPr/>
                <p14:nvPr/>
              </p14:nvContentPartPr>
              <p14:xfrm>
                <a:off x="299390" y="1079937"/>
                <a:ext cx="91769" cy="23198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9570AA-83EE-959F-DDAE-02CA92FB6F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8619" y="1069392"/>
                  <a:ext cx="112880" cy="438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73150D7A-02BC-1D2A-7F98-6E4A6B940326}"/>
                    </a:ext>
                  </a:extLst>
                </p14:cNvPr>
                <p14:cNvContentPartPr/>
                <p14:nvPr/>
              </p14:nvContentPartPr>
              <p14:xfrm>
                <a:off x="478496" y="958829"/>
                <a:ext cx="7846" cy="143624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9F9B41-7215-C90B-F8A2-69072D39F3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8172" y="948143"/>
                  <a:ext cx="28080" cy="1645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382B0E03-C121-80C9-25B0-445293BDF9D7}"/>
                    </a:ext>
                  </a:extLst>
                </p14:cNvPr>
                <p14:cNvContentPartPr/>
                <p14:nvPr/>
              </p14:nvContentPartPr>
              <p14:xfrm>
                <a:off x="487706" y="867061"/>
                <a:ext cx="4777" cy="4435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D6B4C1-1AB2-CAF4-22E4-A68D17F84D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849" y="855973"/>
                  <a:ext cx="26056" cy="261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530AB405-6A98-3326-942D-B2048385A4C9}"/>
                    </a:ext>
                  </a:extLst>
                </p14:cNvPr>
                <p14:cNvContentPartPr/>
                <p14:nvPr/>
              </p14:nvContentPartPr>
              <p14:xfrm>
                <a:off x="532739" y="950643"/>
                <a:ext cx="119061" cy="164434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E24476-0516-46E3-8E2B-47ADDA7E1B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1993" y="939938"/>
                  <a:ext cx="140122" cy="1854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7FB91E3C-83B0-01DB-C46B-B45136C9FC0C}"/>
                    </a:ext>
                  </a:extLst>
                </p14:cNvPr>
                <p14:cNvContentPartPr/>
                <p14:nvPr/>
              </p14:nvContentPartPr>
              <p14:xfrm>
                <a:off x="2625184" y="3687368"/>
                <a:ext cx="701062" cy="992404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7CBA59-BF46-FEFB-C4DF-9F192D3EC1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16542" y="3678369"/>
                  <a:ext cx="718706" cy="1010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8A96F041-50B7-E667-C3DC-81D35DE67B8D}"/>
                    </a:ext>
                  </a:extLst>
                </p14:cNvPr>
                <p14:cNvContentPartPr/>
                <p14:nvPr/>
              </p14:nvContentPartPr>
              <p14:xfrm>
                <a:off x="2947230" y="4165660"/>
                <a:ext cx="137483" cy="29339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C4D3D4-1A4F-C89A-B0FA-5D1E03869B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8232" y="4156605"/>
                  <a:ext cx="155118" cy="47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501D52F4-244D-4708-8FCE-A889336CB22C}"/>
                    </a:ext>
                  </a:extLst>
                </p14:cNvPr>
                <p14:cNvContentPartPr/>
                <p14:nvPr/>
              </p14:nvContentPartPr>
              <p14:xfrm>
                <a:off x="3047528" y="3911503"/>
                <a:ext cx="102004" cy="20128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77C1CB-45B2-E9E9-876F-D0FEC70919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38877" y="3902517"/>
                  <a:ext cx="119665" cy="37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A93A11DE-00A7-A6CE-4D63-958DC8721B28}"/>
                    </a:ext>
                  </a:extLst>
                </p14:cNvPr>
                <p14:cNvContentPartPr/>
                <p14:nvPr/>
              </p14:nvContentPartPr>
              <p14:xfrm>
                <a:off x="3199339" y="3805406"/>
                <a:ext cx="9893" cy="210148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4BA427-C9B1-4409-1B49-306392AA5E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90506" y="3796410"/>
                  <a:ext cx="27206" cy="2277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9E2901DC-02A1-A84C-D501-7C749E086E8D}"/>
                    </a:ext>
                  </a:extLst>
                </p14:cNvPr>
                <p14:cNvContentPartPr/>
                <p14:nvPr/>
              </p14:nvContentPartPr>
              <p14:xfrm>
                <a:off x="3469188" y="3435600"/>
                <a:ext cx="11599" cy="13953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4735A80-CB56-41F4-FB1A-66CF8BBB66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60401" y="3426586"/>
                  <a:ext cx="28822" cy="157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3E85E470-758C-115A-DBF1-85FF1CB7B3C0}"/>
                    </a:ext>
                  </a:extLst>
                </p14:cNvPr>
                <p14:cNvContentPartPr/>
                <p14:nvPr/>
              </p14:nvContentPartPr>
              <p14:xfrm>
                <a:off x="2728553" y="1272711"/>
                <a:ext cx="1677773" cy="39232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65D5D8-093C-B5A1-45ED-4D7666C5E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19914" y="1263713"/>
                  <a:ext cx="1695411" cy="568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6F28C66A-44CA-6418-074A-1CD6322CB26C}"/>
                    </a:ext>
                  </a:extLst>
                </p14:cNvPr>
                <p14:cNvContentPartPr/>
                <p14:nvPr/>
              </p14:nvContentPartPr>
              <p14:xfrm>
                <a:off x="4376987" y="1122265"/>
                <a:ext cx="22516" cy="422002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F6303E-1463-C945-E710-8355E397EE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68271" y="1113623"/>
                  <a:ext cx="40311" cy="4396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7CBCC644-8FFE-B18F-A2B7-B7AB7E7913A8}"/>
                    </a:ext>
                  </a:extLst>
                </p14:cNvPr>
                <p14:cNvContentPartPr/>
                <p14:nvPr/>
              </p14:nvContentPartPr>
              <p14:xfrm>
                <a:off x="4374940" y="1088491"/>
                <a:ext cx="762810" cy="534581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9AFCE2-1739-0647-0778-8CD681CE97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66300" y="1079851"/>
                  <a:ext cx="780449" cy="552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624D6174-A1FF-9EAD-3344-DB52315D9325}"/>
                    </a:ext>
                  </a:extLst>
                </p14:cNvPr>
                <p14:cNvContentPartPr/>
                <p14:nvPr/>
              </p14:nvContentPartPr>
              <p14:xfrm>
                <a:off x="4369141" y="1503329"/>
                <a:ext cx="9211" cy="135436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73F101-DA5B-A451-5EBD-ACB44A8ECB7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60298" y="1494324"/>
                  <a:ext cx="27265" cy="153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2806473D-4172-13C6-58BA-DEEEF5946F06}"/>
                    </a:ext>
                  </a:extLst>
                </p14:cNvPr>
                <p14:cNvContentPartPr/>
                <p14:nvPr/>
              </p14:nvContentPartPr>
              <p14:xfrm>
                <a:off x="2751069" y="1283969"/>
                <a:ext cx="35480" cy="907458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7A41E1-54F1-FC71-834A-D3AD91266D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42018" y="1274970"/>
                  <a:ext cx="53220" cy="92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15C8DEB-0CD7-751A-00EF-075A508B7387}"/>
                    </a:ext>
                  </a:extLst>
                </p14:cNvPr>
                <p14:cNvContentPartPr/>
                <p14:nvPr/>
              </p14:nvContentPartPr>
              <p14:xfrm>
                <a:off x="2571965" y="2140937"/>
                <a:ext cx="624986" cy="743706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A21EF8-2AD7-20A9-CA51-F89B809797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62970" y="2132298"/>
                  <a:ext cx="642617" cy="761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C42F16DE-9E1E-4D55-2E81-6D0FB6D6DEC5}"/>
                    </a:ext>
                  </a:extLst>
                </p14:cNvPr>
                <p14:cNvContentPartPr/>
                <p14:nvPr/>
              </p14:nvContentPartPr>
              <p14:xfrm>
                <a:off x="2727529" y="2459571"/>
                <a:ext cx="210148" cy="25211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E9F4C9-5EDD-6712-E0E5-A18E69FE5EA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18533" y="2450567"/>
                  <a:ext cx="227780" cy="2697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DB497C9F-AD6D-E93D-DAE4-F0D5B52819F1}"/>
                    </a:ext>
                  </a:extLst>
                </p14:cNvPr>
                <p14:cNvContentPartPr/>
                <p14:nvPr/>
              </p14:nvContentPartPr>
              <p14:xfrm>
                <a:off x="2758915" y="2582043"/>
                <a:ext cx="109850" cy="18081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B83EFC-F891-ECE5-8AF4-B40381BA15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50271" y="2573002"/>
                  <a:ext cx="127498" cy="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21354BC9-5934-0937-2722-BC2FA9612999}"/>
                    </a:ext>
                  </a:extLst>
                </p14:cNvPr>
                <p14:cNvContentPartPr/>
                <p14:nvPr/>
              </p14:nvContentPartPr>
              <p14:xfrm>
                <a:off x="2931878" y="2344944"/>
                <a:ext cx="102004" cy="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CF22F9-F783-98A2-7936-18442C7EC0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22867" y="2335881"/>
                  <a:ext cx="119665" cy="235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FAA817B2-7F4B-1780-684A-6F5C56D30938}"/>
                    </a:ext>
                  </a:extLst>
                </p14:cNvPr>
                <p14:cNvContentPartPr/>
                <p14:nvPr/>
              </p14:nvContentPartPr>
              <p14:xfrm>
                <a:off x="3034223" y="2261022"/>
                <a:ext cx="39914" cy="16921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76A5E71-C3DF-A800-1939-359C8AFC25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25514" y="2252021"/>
                  <a:ext cx="57694" cy="186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859ABFB6-C613-1609-AA67-AA04549425EF}"/>
                    </a:ext>
                  </a:extLst>
                </p14:cNvPr>
                <p14:cNvContentPartPr/>
                <p14:nvPr/>
              </p14:nvContentPartPr>
              <p14:xfrm>
                <a:off x="2788595" y="3059994"/>
                <a:ext cx="996839" cy="88358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378090-3EEB-864B-A81D-1B95D56C4D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79955" y="3051374"/>
                  <a:ext cx="1014479" cy="105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463BD36D-5E19-F066-0AF4-F39AFC65DDCB}"/>
                    </a:ext>
                  </a:extLst>
                </p14:cNvPr>
                <p14:cNvContentPartPr/>
                <p14:nvPr/>
              </p14:nvContentPartPr>
              <p14:xfrm>
                <a:off x="3739720" y="2983576"/>
                <a:ext cx="105756" cy="289977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A7264A9-8DF4-ABA8-1C6C-4808E563EE1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31087" y="2974941"/>
                  <a:ext cx="123382" cy="307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3256669A-9ECB-6CEE-7D30-BA519D2E4052}"/>
                    </a:ext>
                  </a:extLst>
                </p14:cNvPr>
                <p14:cNvContentPartPr/>
                <p14:nvPr/>
              </p14:nvContentPartPr>
              <p14:xfrm>
                <a:off x="3843088" y="2959014"/>
                <a:ext cx="85970" cy="321363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E8747D8-F170-0FD0-80B2-84344C98B6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34095" y="2950007"/>
                  <a:ext cx="103596" cy="3390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70F59A0B-5A8B-434C-D949-9A1B09179997}"/>
                    </a:ext>
                  </a:extLst>
                </p14:cNvPr>
                <p14:cNvContentPartPr/>
                <p14:nvPr/>
              </p14:nvContentPartPr>
              <p14:xfrm>
                <a:off x="3848547" y="2939227"/>
                <a:ext cx="312152" cy="348655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DA481E-B602-EEC6-3504-F91A9F4D3E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39546" y="2930232"/>
                  <a:ext cx="329794" cy="36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276EE218-1101-34D2-9741-47DA9FEC791E}"/>
                    </a:ext>
                  </a:extLst>
                </p14:cNvPr>
                <p14:cNvContentPartPr/>
                <p14:nvPr/>
              </p14:nvContentPartPr>
              <p14:xfrm>
                <a:off x="3541171" y="3211123"/>
                <a:ext cx="282472" cy="225159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8C693F-9428-57C0-AC34-D865C45E272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32535" y="3202131"/>
                  <a:ext cx="300104" cy="242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BD92F385-6670-5206-D2E7-A9CB85270DF3}"/>
                    </a:ext>
                  </a:extLst>
                </p14:cNvPr>
                <p14:cNvContentPartPr/>
                <p14:nvPr/>
              </p14:nvContentPartPr>
              <p14:xfrm>
                <a:off x="3180235" y="3372487"/>
                <a:ext cx="44691" cy="101321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9022FC-4CF3-B7A6-40C2-B9DB64905A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71225" y="3363833"/>
                  <a:ext cx="62351" cy="118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5C8BF57F-09AC-39D7-811D-10B784D7510B}"/>
                    </a:ext>
                  </a:extLst>
                </p14:cNvPr>
                <p14:cNvContentPartPr/>
                <p14:nvPr/>
              </p14:nvContentPartPr>
              <p14:xfrm>
                <a:off x="3259381" y="3378628"/>
                <a:ext cx="58678" cy="210489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F9994B-6531-C792-3D8D-E3D9097B0F1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50381" y="3369633"/>
                  <a:ext cx="76317" cy="2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7DF259C6-C75C-61A4-351E-2E27DDDCA5B8}"/>
                    </a:ext>
                  </a:extLst>
                </p14:cNvPr>
                <p14:cNvContentPartPr/>
                <p14:nvPr/>
              </p14:nvContentPartPr>
              <p14:xfrm>
                <a:off x="3337505" y="3383404"/>
                <a:ext cx="88017" cy="82217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356CE1-4B0A-80CE-5F7C-08C7989EBC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28487" y="3374428"/>
                  <a:ext cx="105693" cy="99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3D42CCB9-EC7B-026E-4757-86156D4BFF09}"/>
                    </a:ext>
                  </a:extLst>
                </p14:cNvPr>
                <p14:cNvContentPartPr/>
                <p14:nvPr/>
              </p14:nvContentPartPr>
              <p14:xfrm>
                <a:off x="4153534" y="3089333"/>
                <a:ext cx="418249" cy="46396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8C54AB-E351-65D1-6B7A-748CB53BCD1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44895" y="3080701"/>
                  <a:ext cx="435886" cy="64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780F843F-A527-2CB8-F529-C4908A10E2B9}"/>
                    </a:ext>
                  </a:extLst>
                </p14:cNvPr>
                <p14:cNvContentPartPr/>
                <p14:nvPr/>
              </p14:nvContentPartPr>
              <p14:xfrm>
                <a:off x="4557114" y="2843023"/>
                <a:ext cx="7846" cy="51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8347ADF-0D44-9AB9-06AE-1DE9CD6F41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48555" y="2834385"/>
                  <a:ext cx="25321" cy="527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3C0522AD-E103-412D-F59F-765240DBD69B}"/>
                    </a:ext>
                  </a:extLst>
                </p14:cNvPr>
                <p14:cNvContentPartPr/>
                <p14:nvPr/>
              </p14:nvContentPartPr>
              <p14:xfrm>
                <a:off x="4566325" y="2863833"/>
                <a:ext cx="665242" cy="324774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3F11EA-F01E-EBA1-5393-1B389C55BAA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57685" y="2854832"/>
                  <a:ext cx="682881" cy="342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E78E5086-E035-91B6-225F-C17CD53994AC}"/>
                    </a:ext>
                  </a:extLst>
                </p14:cNvPr>
                <p14:cNvContentPartPr/>
                <p14:nvPr/>
              </p14:nvContentPartPr>
              <p14:xfrm>
                <a:off x="4563255" y="3213170"/>
                <a:ext cx="619186" cy="153176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18256A-47D2-55F2-C51B-624DB045DE9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54615" y="3204520"/>
                  <a:ext cx="636826" cy="170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7CC3152-ACF5-8A39-B986-E8F211EB1EF1}"/>
                    </a:ext>
                  </a:extLst>
                </p14:cNvPr>
                <p14:cNvContentPartPr/>
                <p14:nvPr/>
              </p14:nvContentPartPr>
              <p14:xfrm>
                <a:off x="5131269" y="3192019"/>
                <a:ext cx="103709" cy="30703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36D58D3-F372-68E4-02BD-85764D8D701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266" y="3183451"/>
                  <a:ext cx="121354" cy="48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50A18A72-6B7F-30AB-CF52-D385DB5CDC7C}"/>
                    </a:ext>
                  </a:extLst>
                </p14:cNvPr>
                <p14:cNvContentPartPr/>
                <p14:nvPr/>
              </p14:nvContentPartPr>
              <p14:xfrm>
                <a:off x="2860236" y="4656574"/>
                <a:ext cx="903023" cy="631468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72E0AC-1271-EE0D-7299-325DFD7883A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51598" y="4647934"/>
                  <a:ext cx="920659" cy="6491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C2448534-FCE3-FF13-7AF9-C9AFD354B634}"/>
                    </a:ext>
                  </a:extLst>
                </p14:cNvPr>
                <p14:cNvContentPartPr/>
                <p14:nvPr/>
              </p14:nvContentPartPr>
              <p14:xfrm>
                <a:off x="3672514" y="5126337"/>
                <a:ext cx="92793" cy="254839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2704C5-9278-16CE-F055-54844A3E9B2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63882" y="5117338"/>
                  <a:ext cx="110416" cy="2724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8A08FCC3-005A-481E-A970-BDDCBBD05221}"/>
                    </a:ext>
                  </a:extLst>
                </p14:cNvPr>
                <p14:cNvContentPartPr/>
                <p14:nvPr/>
              </p14:nvContentPartPr>
              <p14:xfrm>
                <a:off x="3743814" y="5068682"/>
                <a:ext cx="117355" cy="326821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C54D03C-0391-1635-0C3C-78683BFFAE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34814" y="5060044"/>
                  <a:ext cx="134994" cy="3444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4D608255-CF38-33CA-5779-3184C3A34505}"/>
                    </a:ext>
                  </a:extLst>
                </p14:cNvPr>
                <p14:cNvContentPartPr/>
                <p14:nvPr/>
              </p14:nvContentPartPr>
              <p14:xfrm>
                <a:off x="3753707" y="5063224"/>
                <a:ext cx="347631" cy="373218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1A1795-8940-8001-3787-0BF3BCF5752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45061" y="5054578"/>
                  <a:ext cx="365283" cy="3908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D1034175-BA8E-4131-804F-A284E54545DC}"/>
                    </a:ext>
                  </a:extLst>
                </p14:cNvPr>
                <p14:cNvContentPartPr/>
                <p14:nvPr/>
              </p14:nvContentPartPr>
              <p14:xfrm>
                <a:off x="3362067" y="5300664"/>
                <a:ext cx="359230" cy="248016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8BAA3BE-17FD-24BF-DAAB-F275C3AF5E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53428" y="5291665"/>
                  <a:ext cx="376868" cy="265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D7C52813-CF95-B152-88E0-FCCC461CA94A}"/>
                    </a:ext>
                  </a:extLst>
                </p14:cNvPr>
                <p14:cNvContentPartPr/>
                <p14:nvPr/>
              </p14:nvContentPartPr>
              <p14:xfrm>
                <a:off x="3014777" y="5532305"/>
                <a:ext cx="66524" cy="114967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FA192B-F886-658A-8BA2-F618FEAE9DB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05787" y="5523655"/>
                  <a:ext cx="84144" cy="132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E0D9410A-73B7-8B07-92CE-7456476D5692}"/>
                    </a:ext>
                  </a:extLst>
                </p14:cNvPr>
                <p14:cNvContentPartPr/>
                <p14:nvPr/>
              </p14:nvContentPartPr>
              <p14:xfrm>
                <a:off x="3115075" y="5516271"/>
                <a:ext cx="51172" cy="237781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10FFAD-8E2C-870B-7A1B-A917783B0B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06426" y="5507278"/>
                  <a:ext cx="68830" cy="2554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47C8158A-EA4B-24CA-2A94-F8C729D173DF}"/>
                    </a:ext>
                  </a:extLst>
                </p14:cNvPr>
                <p14:cNvContentPartPr/>
                <p14:nvPr/>
              </p14:nvContentPartPr>
              <p14:xfrm>
                <a:off x="3195245" y="5500578"/>
                <a:ext cx="104733" cy="1306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5C39995-9EAD-90CE-3587-BCD2DEE8A0A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86607" y="5491579"/>
                  <a:ext cx="122368" cy="148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0B734850-5CB7-CC96-3DDE-7C6D46820E13}"/>
                    </a:ext>
                  </a:extLst>
                </p14:cNvPr>
                <p14:cNvContentPartPr/>
                <p14:nvPr/>
              </p14:nvContentPartPr>
              <p14:xfrm>
                <a:off x="3308166" y="5651366"/>
                <a:ext cx="81194" cy="118379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10CE2E3-D6F9-D52F-BCDB-B7899FF4451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99144" y="5642371"/>
                  <a:ext cx="98876" cy="136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56041DB1-C256-49B6-C34D-607855CB315B}"/>
                    </a:ext>
                  </a:extLst>
                </p14:cNvPr>
                <p14:cNvContentPartPr/>
                <p14:nvPr/>
              </p14:nvContentPartPr>
              <p14:xfrm>
                <a:off x="4084963" y="5189449"/>
                <a:ext cx="655007" cy="72324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9462E83-6A07-EFD1-1001-5356FDA3711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76326" y="5180813"/>
                  <a:ext cx="672642" cy="89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4B18E4D-E2F7-D408-BB7D-B1E9CB428098}"/>
                    </a:ext>
                  </a:extLst>
                </p14:cNvPr>
                <p14:cNvContentPartPr/>
                <p14:nvPr/>
              </p14:nvContentPartPr>
              <p14:xfrm>
                <a:off x="4736218" y="4946210"/>
                <a:ext cx="7846" cy="513771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77DAB18-4073-0E24-19AB-C271D3A03B3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27659" y="4937209"/>
                  <a:ext cx="25321" cy="531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867AA623-D8C8-113A-9EB8-67C93C2C9145}"/>
                    </a:ext>
                  </a:extLst>
                </p14:cNvPr>
                <p14:cNvContentPartPr/>
                <p14:nvPr/>
              </p14:nvContentPartPr>
              <p14:xfrm>
                <a:off x="4748499" y="4957127"/>
                <a:ext cx="527758" cy="233687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E5AFD5-D0A3-5FEC-870A-8089E5D17E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39859" y="4948125"/>
                  <a:ext cx="545398" cy="2513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EBE62808-78F4-70A0-FEFF-7267D2250AD2}"/>
                    </a:ext>
                  </a:extLst>
                </p14:cNvPr>
                <p14:cNvContentPartPr/>
                <p14:nvPr/>
              </p14:nvContentPartPr>
              <p14:xfrm>
                <a:off x="4740312" y="5188426"/>
                <a:ext cx="606905" cy="243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EFEC68E-E415-0717-F8DD-8CDC176435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31313" y="5179430"/>
                  <a:ext cx="624543" cy="260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352A8559-38F3-744C-8843-9CCD932FD289}"/>
                    </a:ext>
                  </a:extLst>
                </p14:cNvPr>
                <p14:cNvContentPartPr/>
                <p14:nvPr/>
              </p14:nvContentPartPr>
              <p14:xfrm>
                <a:off x="5260565" y="5176145"/>
                <a:ext cx="86652" cy="119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8311946-DB19-F444-4AD1-F35DF0D7DE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51936" y="5167461"/>
                  <a:ext cx="104270" cy="296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3AB79C6E-3AF6-9F0F-B3FB-0E01777E992D}"/>
                    </a:ext>
                  </a:extLst>
                </p14:cNvPr>
                <p14:cNvContentPartPr/>
                <p14:nvPr/>
              </p14:nvContentPartPr>
              <p14:xfrm>
                <a:off x="5111482" y="1314332"/>
                <a:ext cx="2571926" cy="44691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9545D58-E177-F851-5E88-C49BF681C75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02843" y="1305682"/>
                  <a:ext cx="2589564" cy="62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C4F29F26-4BF5-1CFF-18B7-22B5DBD229D2}"/>
                    </a:ext>
                  </a:extLst>
                </p14:cNvPr>
                <p14:cNvContentPartPr/>
                <p14:nvPr/>
              </p14:nvContentPartPr>
              <p14:xfrm>
                <a:off x="5304914" y="1325590"/>
                <a:ext cx="705156" cy="3874777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31CCBBD-9D77-1B22-C3E2-45A4BA42991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96271" y="1316950"/>
                  <a:ext cx="722803" cy="3892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CDE14F6B-C87C-3125-D0E1-E4320F965BC8}"/>
                    </a:ext>
                  </a:extLst>
                </p14:cNvPr>
                <p14:cNvContentPartPr/>
                <p14:nvPr/>
              </p14:nvContentPartPr>
              <p14:xfrm>
                <a:off x="5212121" y="3147328"/>
                <a:ext cx="618504" cy="58337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7B1CFAF-4503-28D4-6531-4E24C3192C2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03481" y="3138325"/>
                  <a:ext cx="636145" cy="75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EC440F50-82C9-183E-EB9D-29D8FC1F9FCC}"/>
                    </a:ext>
                  </a:extLst>
                </p14:cNvPr>
                <p14:cNvContentPartPr/>
                <p14:nvPr/>
              </p14:nvContentPartPr>
              <p14:xfrm>
                <a:off x="5901584" y="1294545"/>
                <a:ext cx="103368" cy="81535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D39F70-7CD0-ECAE-3BE6-26FCE1C6C3A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92580" y="1285565"/>
                  <a:ext cx="121016" cy="99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19DC5AC3-A404-EE5B-36BF-FA2E6E91CC1C}"/>
                    </a:ext>
                  </a:extLst>
                </p14:cNvPr>
                <p14:cNvContentPartPr/>
                <p14:nvPr/>
              </p14:nvContentPartPr>
              <p14:xfrm>
                <a:off x="5883845" y="1308191"/>
                <a:ext cx="116673" cy="104733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9925D43-E243-BF26-65D4-1A417CD8D30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75203" y="1299193"/>
                  <a:ext cx="134318" cy="122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3E9AA25B-806C-56AB-F7E0-1C9A3B0BAB99}"/>
                    </a:ext>
                  </a:extLst>
                </p14:cNvPr>
                <p14:cNvContentPartPr/>
                <p14:nvPr/>
              </p14:nvContentPartPr>
              <p14:xfrm>
                <a:off x="5886574" y="1326272"/>
                <a:ext cx="99616" cy="92452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41EF0B-5272-F79D-2249-FCD4793C7CF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77583" y="1317279"/>
                  <a:ext cx="117238" cy="11007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75DC5901-5CCD-3A07-5919-DB9A74703F8F}"/>
              </a:ext>
            </a:extLst>
          </p:cNvPr>
          <p:cNvGrpSpPr/>
          <p:nvPr/>
        </p:nvGrpSpPr>
        <p:grpSpPr>
          <a:xfrm>
            <a:off x="9095722" y="1842379"/>
            <a:ext cx="589923" cy="198868"/>
            <a:chOff x="6875744" y="385533"/>
            <a:chExt cx="705151" cy="23641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FF131046-260B-0373-7E09-9013DC6FC02C}"/>
                    </a:ext>
                  </a:extLst>
                </p14:cNvPr>
                <p14:cNvContentPartPr/>
                <p14:nvPr/>
              </p14:nvContentPartPr>
              <p14:xfrm>
                <a:off x="6875744" y="420669"/>
                <a:ext cx="87675" cy="201278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6222922-C7B1-F158-D701-B3A6CD6B7F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64947" y="409963"/>
                  <a:ext cx="108838" cy="2222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2D2E12F5-F2F3-EA91-1AAC-18028EB21388}"/>
                    </a:ext>
                  </a:extLst>
                </p14:cNvPr>
                <p14:cNvContentPartPr/>
                <p14:nvPr/>
              </p14:nvContentPartPr>
              <p14:xfrm>
                <a:off x="7005381" y="412482"/>
                <a:ext cx="107122" cy="182856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B0376DD-2672-D86D-4DD0-771D9279B2C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94626" y="402204"/>
                  <a:ext cx="128202" cy="203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CF330DC5-EF1F-3FF6-E36B-55308FDB67B1}"/>
                    </a:ext>
                  </a:extLst>
                </p14:cNvPr>
                <p14:cNvContentPartPr/>
                <p14:nvPr/>
              </p14:nvContentPartPr>
              <p14:xfrm>
                <a:off x="7197102" y="385533"/>
                <a:ext cx="383793" cy="191726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D343886-C4ED-85A9-9077-EB8559A95AF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86345" y="374858"/>
                  <a:ext cx="404876" cy="21264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C55E25EE-59CE-ECC6-A5BB-52A735CADDB1}"/>
                  </a:ext>
                </a:extLst>
              </p14:cNvPr>
              <p14:cNvContentPartPr/>
              <p14:nvPr/>
            </p14:nvContentPartPr>
            <p14:xfrm>
              <a:off x="9647552" y="2607309"/>
              <a:ext cx="161539" cy="128849"/>
            </p14:xfrm>
          </p:contentPart>
        </mc:Choice>
        <mc:Fallback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C55E25EE-59CE-ECC6-A5BB-52A735CADDB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638558" y="2598336"/>
                <a:ext cx="179168" cy="146436"/>
              </a:xfrm>
              <a:prstGeom prst="rect">
                <a:avLst/>
              </a:prstGeom>
            </p:spPr>
          </p:pic>
        </mc:Fallback>
      </mc:AlternateContent>
      <p:grpSp>
        <p:nvGrpSpPr>
          <p:cNvPr id="502" name="Group 501">
            <a:extLst>
              <a:ext uri="{FF2B5EF4-FFF2-40B4-BE49-F238E27FC236}">
                <a16:creationId xmlns:a16="http://schemas.microsoft.com/office/drawing/2014/main" id="{FF39E5B8-65D1-B22D-716A-D02A97F0EB61}"/>
              </a:ext>
            </a:extLst>
          </p:cNvPr>
          <p:cNvGrpSpPr/>
          <p:nvPr/>
        </p:nvGrpSpPr>
        <p:grpSpPr>
          <a:xfrm>
            <a:off x="9880155" y="2409301"/>
            <a:ext cx="410411" cy="307344"/>
            <a:chOff x="7813386" y="1059493"/>
            <a:chExt cx="490574" cy="36537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98E92312-2FC2-5988-B9CC-179690696E10}"/>
                    </a:ext>
                  </a:extLst>
                </p14:cNvPr>
                <p14:cNvContentPartPr/>
                <p14:nvPr/>
              </p14:nvContentPartPr>
              <p14:xfrm>
                <a:off x="7813386" y="1059493"/>
                <a:ext cx="196502" cy="307717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34D3F2-3E92-0F8E-6F72-3636956AB0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04372" y="1050855"/>
                  <a:ext cx="214169" cy="325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EBA8289B-7DF2-8693-5019-EFB082F91585}"/>
                    </a:ext>
                  </a:extLst>
                </p14:cNvPr>
                <p14:cNvContentPartPr/>
                <p14:nvPr/>
              </p14:nvContentPartPr>
              <p14:xfrm>
                <a:off x="7961445" y="1278170"/>
                <a:ext cx="74712" cy="146694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7530C0-71FB-4F3F-6368-B351EFC3F8B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52465" y="1269181"/>
                  <a:ext cx="92312" cy="1643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75C893DF-8FB8-CAD9-BC80-726225B624B5}"/>
                    </a:ext>
                  </a:extLst>
                </p14:cNvPr>
                <p14:cNvContentPartPr/>
                <p14:nvPr/>
              </p14:nvContentPartPr>
              <p14:xfrm>
                <a:off x="8080506" y="1179919"/>
                <a:ext cx="210148" cy="216289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2BDAA93-BC0B-7E44-5358-37277621FFB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71870" y="1170922"/>
                  <a:ext cx="227780" cy="233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9D90DABC-809D-980B-75F4-0921571E2F9D}"/>
                    </a:ext>
                  </a:extLst>
                </p14:cNvPr>
                <p14:cNvContentPartPr/>
                <p14:nvPr/>
              </p14:nvContentPartPr>
              <p14:xfrm>
                <a:off x="8192745" y="1254289"/>
                <a:ext cx="111215" cy="2661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85CA16D-0D6B-E782-181F-3AE22AF9E4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83747" y="1245659"/>
                  <a:ext cx="128851" cy="442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616DFF2A-3F46-A2DD-A6E5-9BC169602E3F}"/>
              </a:ext>
            </a:extLst>
          </p:cNvPr>
          <p:cNvGrpSpPr/>
          <p:nvPr/>
        </p:nvGrpSpPr>
        <p:grpSpPr>
          <a:xfrm>
            <a:off x="1282047" y="6184428"/>
            <a:ext cx="3890512" cy="624711"/>
            <a:chOff x="-2464145" y="5547372"/>
            <a:chExt cx="4650425" cy="74265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9FD5A71D-1A17-3458-BBD8-AA8DEDA2FD14}"/>
                    </a:ext>
                  </a:extLst>
                </p14:cNvPr>
                <p14:cNvContentPartPr/>
                <p14:nvPr/>
              </p14:nvContentPartPr>
              <p14:xfrm>
                <a:off x="-2464145" y="5801528"/>
                <a:ext cx="153857" cy="202643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9FD5A71D-1A17-3458-BBD8-AA8DEDA2FD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-2474919" y="5790840"/>
                  <a:ext cx="174975" cy="2235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0B1A897D-D07C-2AB7-CF67-E51B3C052C2A}"/>
                    </a:ext>
                  </a:extLst>
                </p14:cNvPr>
                <p14:cNvContentPartPr/>
                <p14:nvPr/>
              </p14:nvContentPartPr>
              <p14:xfrm>
                <a:off x="-2436171" y="5794705"/>
                <a:ext cx="116333" cy="213901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0B1A897D-D07C-2AB7-CF67-E51B3C052C2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-2446943" y="5784031"/>
                  <a:ext cx="137445" cy="234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4745937F-E975-9CE2-2D82-478808498015}"/>
                    </a:ext>
                  </a:extLst>
                </p14:cNvPr>
                <p14:cNvContentPartPr/>
                <p14:nvPr/>
              </p14:nvContentPartPr>
              <p14:xfrm>
                <a:off x="-2297664" y="5840078"/>
                <a:ext cx="83923" cy="133731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4745937F-E975-9CE2-2D82-47880849801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-2308423" y="5829362"/>
                  <a:ext cx="105011" cy="154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6CEED891-85E9-DE85-F790-3A3983B4C49C}"/>
                    </a:ext>
                  </a:extLst>
                </p14:cNvPr>
                <p14:cNvContentPartPr/>
                <p14:nvPr/>
              </p14:nvContentPartPr>
              <p14:xfrm>
                <a:off x="-2186108" y="5797776"/>
                <a:ext cx="97910" cy="194455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6CEED891-85E9-DE85-F790-3A3983B4C49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-2196844" y="5787068"/>
                  <a:ext cx="118952" cy="215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C8B68565-1524-87F6-77D4-B287B5509EAA}"/>
                    </a:ext>
                  </a:extLst>
                </p14:cNvPr>
                <p14:cNvContentPartPr/>
                <p14:nvPr/>
              </p14:nvContentPartPr>
              <p14:xfrm>
                <a:off x="-2063635" y="5869758"/>
                <a:ext cx="70277" cy="89723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C8B68565-1524-87F6-77D4-B287B5509EA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-2074414" y="5859077"/>
                  <a:ext cx="91403" cy="110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3981EE98-BC4C-2D89-9E29-6A264C5BDDA3}"/>
                    </a:ext>
                  </a:extLst>
                </p14:cNvPr>
                <p14:cNvContentPartPr/>
                <p14:nvPr/>
              </p14:nvContentPartPr>
              <p14:xfrm>
                <a:off x="-1896472" y="5854407"/>
                <a:ext cx="162728" cy="102004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3981EE98-BC4C-2D89-9E29-6A264C5BDDA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-1907206" y="5843692"/>
                  <a:ext cx="183767" cy="1230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549B467D-9B5D-AD64-E0F1-9AAC2FCF841D}"/>
                    </a:ext>
                  </a:extLst>
                </p14:cNvPr>
                <p14:cNvContentPartPr/>
                <p14:nvPr/>
              </p14:nvContentPartPr>
              <p14:xfrm>
                <a:off x="-1740908" y="5871464"/>
                <a:ext cx="70959" cy="90063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549B467D-9B5D-AD64-E0F1-9AAC2FCF841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-1751595" y="5860793"/>
                  <a:ext cx="91905" cy="1109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8B39D871-8C4C-BD88-EFFD-0CD989EB2A2E}"/>
                    </a:ext>
                  </a:extLst>
                </p14:cNvPr>
                <p14:cNvContentPartPr/>
                <p14:nvPr/>
              </p14:nvContentPartPr>
              <p14:xfrm>
                <a:off x="-1578521" y="5882722"/>
                <a:ext cx="93816" cy="87675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8B39D871-8C4C-BD88-EFFD-0CD989EB2A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-1589231" y="5872030"/>
                  <a:ext cx="114807" cy="108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62C6A5D8-6226-2EA9-DB2A-89DCA471AAE8}"/>
                    </a:ext>
                  </a:extLst>
                </p14:cNvPr>
                <p14:cNvContentPartPr/>
                <p14:nvPr/>
              </p14:nvContentPartPr>
              <p14:xfrm>
                <a:off x="-1470035" y="5869758"/>
                <a:ext cx="49125" cy="107462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62C6A5D8-6226-2EA9-DB2A-89DCA471AAE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-1480808" y="5859055"/>
                  <a:ext cx="70240" cy="1284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AD8C84F3-EAD9-D46A-D1D4-E903896030B6}"/>
                    </a:ext>
                  </a:extLst>
                </p14:cNvPr>
                <p14:cNvContentPartPr/>
                <p14:nvPr/>
              </p14:nvContentPartPr>
              <p14:xfrm>
                <a:off x="-1398053" y="5870099"/>
                <a:ext cx="84946" cy="91087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AD8C84F3-EAD9-D46A-D1D4-E903896030B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-1408779" y="5859408"/>
                  <a:ext cx="105968" cy="1120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CA03C496-7001-7EE2-57A4-EEB8A5B1865B}"/>
                    </a:ext>
                  </a:extLst>
                </p14:cNvPr>
                <p14:cNvContentPartPr/>
                <p14:nvPr/>
              </p14:nvContentPartPr>
              <p14:xfrm>
                <a:off x="-1313107" y="5769118"/>
                <a:ext cx="80170" cy="205713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CA03C496-7001-7EE2-57A4-EEB8A5B186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-1323825" y="5758404"/>
                  <a:ext cx="101177" cy="2267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05961EDC-B483-7471-8A9F-F938BF3F0CA8}"/>
                    </a:ext>
                  </a:extLst>
                </p14:cNvPr>
                <p14:cNvContentPartPr/>
                <p14:nvPr/>
              </p14:nvContentPartPr>
              <p14:xfrm>
                <a:off x="-1161295" y="5866006"/>
                <a:ext cx="98933" cy="8528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05961EDC-B483-7471-8A9F-F938BF3F0CA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-1172049" y="5855346"/>
                  <a:ext cx="120010" cy="29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4FA7BBED-3AF8-EC0C-A701-A2AC7807E89E}"/>
                    </a:ext>
                  </a:extLst>
                </p14:cNvPr>
                <p14:cNvContentPartPr/>
                <p14:nvPr/>
              </p14:nvContentPartPr>
              <p14:xfrm>
                <a:off x="-1121723" y="5776282"/>
                <a:ext cx="61748" cy="179104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4FA7BBED-3AF8-EC0C-A701-A2AC7807E89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-1132443" y="5765596"/>
                  <a:ext cx="82759" cy="2000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6B6999AA-BCCB-596B-3E51-03DED82532FA}"/>
                    </a:ext>
                  </a:extLst>
                </p14:cNvPr>
                <p14:cNvContentPartPr/>
                <p14:nvPr/>
              </p14:nvContentPartPr>
              <p14:xfrm>
                <a:off x="-1057586" y="5851336"/>
                <a:ext cx="63454" cy="93816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6B6999AA-BCCB-596B-3E51-03DED82532F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-1068305" y="5840675"/>
                  <a:ext cx="84462" cy="114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9FE606C2-DE09-C4DF-5A1E-179E4E091381}"/>
                    </a:ext>
                  </a:extLst>
                </p14:cNvPr>
                <p14:cNvContentPartPr/>
                <p14:nvPr/>
              </p14:nvContentPartPr>
              <p14:xfrm>
                <a:off x="-884964" y="5844171"/>
                <a:ext cx="57995" cy="99957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9FE606C2-DE09-C4DF-5A1E-179E4E09138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-895704" y="5833492"/>
                  <a:ext cx="79045" cy="120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F443DF66-5E2D-A72D-F4FC-E5609AE22217}"/>
                    </a:ext>
                  </a:extLst>
                </p14:cNvPr>
                <p14:cNvContentPartPr/>
                <p14:nvPr/>
              </p14:nvContentPartPr>
              <p14:xfrm>
                <a:off x="-807182" y="5831891"/>
                <a:ext cx="68230" cy="105415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F443DF66-5E2D-A72D-F4FC-E5609AE2221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-817910" y="5821221"/>
                  <a:ext cx="89257" cy="126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93DE34D1-CC01-F93D-EB2B-009C39EFFB59}"/>
                    </a:ext>
                  </a:extLst>
                </p14:cNvPr>
                <p14:cNvContentPartPr/>
                <p14:nvPr/>
              </p14:nvContentPartPr>
              <p14:xfrm>
                <a:off x="-718824" y="5844854"/>
                <a:ext cx="73348" cy="24904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93DE34D1-CC01-F93D-EB2B-009C39EFFB5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-729547" y="5834301"/>
                  <a:ext cx="94366" cy="455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CB8EF72F-AD77-40EE-9205-F56FF9DD10E9}"/>
                    </a:ext>
                  </a:extLst>
                </p14:cNvPr>
                <p14:cNvContentPartPr/>
                <p14:nvPr/>
              </p14:nvContentPartPr>
              <p14:xfrm>
                <a:off x="-704155" y="5764343"/>
                <a:ext cx="60725" cy="185585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CB8EF72F-AD77-40EE-9205-F56FF9DD10E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-714846" y="5753628"/>
                  <a:ext cx="81679" cy="2065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7E3162B0-4A5E-96B2-78B2-81BFE407846B}"/>
                    </a:ext>
                  </a:extLst>
                </p14:cNvPr>
                <p14:cNvContentPartPr/>
                <p14:nvPr/>
              </p14:nvContentPartPr>
              <p14:xfrm>
                <a:off x="-561213" y="5829161"/>
                <a:ext cx="85970" cy="17741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7E3162B0-4A5E-96B2-78B2-81BFE407846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-571959" y="5818343"/>
                  <a:ext cx="107033" cy="38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8332DADE-3B6C-4616-C039-82A7A773BB5E}"/>
                    </a:ext>
                  </a:extLst>
                </p14:cNvPr>
                <p14:cNvContentPartPr/>
                <p14:nvPr/>
              </p14:nvContentPartPr>
              <p14:xfrm>
                <a:off x="-541426" y="5740804"/>
                <a:ext cx="151812" cy="198549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8332DADE-3B6C-4616-C039-82A7A773BB5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-552178" y="5730106"/>
                  <a:ext cx="172885" cy="2195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5D55CEAD-F799-BA6B-139E-703D4BB91D50}"/>
                    </a:ext>
                  </a:extLst>
                </p14:cNvPr>
                <p14:cNvContentPartPr/>
                <p14:nvPr/>
              </p14:nvContentPartPr>
              <p14:xfrm>
                <a:off x="-368122" y="5841784"/>
                <a:ext cx="67888" cy="87334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5D55CEAD-F799-BA6B-139E-703D4BB91D5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-378864" y="5831081"/>
                  <a:ext cx="88942" cy="1083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0F6D1089-6ED9-F020-AA75-898D8C75EE4D}"/>
                    </a:ext>
                  </a:extLst>
                </p14:cNvPr>
                <p14:cNvContentPartPr/>
                <p14:nvPr/>
              </p14:nvContentPartPr>
              <p14:xfrm>
                <a:off x="-198911" y="5816880"/>
                <a:ext cx="62772" cy="11292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0F6D1089-6ED9-F020-AA75-898D8C75EE4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-209587" y="5806187"/>
                  <a:ext cx="83696" cy="1338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825B2841-E583-F3D5-E3AD-5FD4D28AD0C1}"/>
                    </a:ext>
                  </a:extLst>
                </p14:cNvPr>
                <p14:cNvContentPartPr/>
                <p14:nvPr/>
              </p14:nvContentPartPr>
              <p14:xfrm>
                <a:off x="-97591" y="5829161"/>
                <a:ext cx="12623" cy="79829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825B2841-E583-F3D5-E3AD-5FD4D28AD0C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-108473" y="5818489"/>
                  <a:ext cx="33952" cy="100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B3BA986C-86A3-E394-4D86-88089A8F6774}"/>
                    </a:ext>
                  </a:extLst>
                </p14:cNvPr>
                <p14:cNvContentPartPr/>
                <p14:nvPr/>
              </p14:nvContentPartPr>
              <p14:xfrm>
                <a:off x="-71323" y="5775941"/>
                <a:ext cx="7505" cy="11599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B3BA986C-86A3-E394-4D86-88089A8F677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-81747" y="5765585"/>
                  <a:ext cx="27935" cy="318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54A4C015-4FBE-F3CA-78FC-15EEFF13D891}"/>
                    </a:ext>
                  </a:extLst>
                </p14:cNvPr>
                <p14:cNvContentPartPr/>
                <p14:nvPr/>
              </p14:nvContentPartPr>
              <p14:xfrm>
                <a:off x="-51877" y="5833254"/>
                <a:ext cx="67206" cy="186268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54A4C015-4FBE-F3CA-78FC-15EEFF13D89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-62579" y="5822549"/>
                  <a:ext cx="88181" cy="207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ACB6041F-3543-4D70-254E-7348CED684D7}"/>
                    </a:ext>
                  </a:extLst>
                </p14:cNvPr>
                <p14:cNvContentPartPr/>
                <p14:nvPr/>
              </p14:nvContentPartPr>
              <p14:xfrm>
                <a:off x="37163" y="5823702"/>
                <a:ext cx="76076" cy="75053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ACB6041F-3543-4D70-254E-7348CED684D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6478" y="5812980"/>
                  <a:ext cx="97018" cy="96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BDD48B6E-E305-AA0B-605F-DF08E578DEDF}"/>
                    </a:ext>
                  </a:extLst>
                </p14:cNvPr>
                <p14:cNvContentPartPr/>
                <p14:nvPr/>
              </p14:nvContentPartPr>
              <p14:xfrm>
                <a:off x="158271" y="5873852"/>
                <a:ext cx="16375" cy="5117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BDD48B6E-E305-AA0B-605F-DF08E578DED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47498" y="5863192"/>
                  <a:ext cx="37490" cy="26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56C5F548-0910-2317-6452-FCA28BE7FBA3}"/>
                    </a:ext>
                  </a:extLst>
                </p14:cNvPr>
                <p14:cNvContentPartPr/>
                <p14:nvPr/>
              </p14:nvContentPartPr>
              <p14:xfrm>
                <a:off x="287908" y="5699184"/>
                <a:ext cx="74713" cy="248698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56C5F548-0910-2317-6452-FCA28BE7FBA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7173" y="5688483"/>
                  <a:ext cx="95753" cy="269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56CC4C9C-A396-8146-CFBF-583A0D47BB49}"/>
                    </a:ext>
                  </a:extLst>
                </p14:cNvPr>
                <p14:cNvContentPartPr/>
                <p14:nvPr/>
              </p14:nvContentPartPr>
              <p14:xfrm>
                <a:off x="382748" y="5817903"/>
                <a:ext cx="62089" cy="78463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56CC4C9C-A396-8146-CFBF-583A0D47BB4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71969" y="5807242"/>
                  <a:ext cx="83217" cy="99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6A961751-4F59-B7CD-53BB-B57EC9DD10D2}"/>
                    </a:ext>
                  </a:extLst>
                </p14:cNvPr>
                <p14:cNvContentPartPr/>
                <p14:nvPr/>
              </p14:nvContentPartPr>
              <p14:xfrm>
                <a:off x="478952" y="5747286"/>
                <a:ext cx="81194" cy="141236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6A961751-4F59-B7CD-53BB-B57EC9DD10D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8155" y="5736586"/>
                  <a:ext cx="102356" cy="1622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4E8E99E8-D175-AC46-66CC-5F3081A62F2C}"/>
                    </a:ext>
                  </a:extLst>
                </p14:cNvPr>
                <p14:cNvContentPartPr/>
                <p14:nvPr/>
              </p14:nvContentPartPr>
              <p14:xfrm>
                <a:off x="601425" y="5733640"/>
                <a:ext cx="90405" cy="156929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4E8E99E8-D175-AC46-66CC-5F3081A62F2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0662" y="5722950"/>
                  <a:ext cx="111500" cy="1778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9D0CD1FF-B2E7-FE57-DE7A-6F8AFC26FB1E}"/>
                    </a:ext>
                  </a:extLst>
                </p14:cNvPr>
                <p14:cNvContentPartPr/>
                <p14:nvPr/>
              </p14:nvContentPartPr>
              <p14:xfrm>
                <a:off x="725603" y="5798117"/>
                <a:ext cx="5800" cy="87675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9D0CD1FF-B2E7-FE57-DE7A-6F8AFC26FB1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15246" y="5787425"/>
                  <a:ext cx="26100" cy="108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ED252AD9-E125-3ADE-4314-BB0C40383006}"/>
                    </a:ext>
                  </a:extLst>
                </p14:cNvPr>
                <p14:cNvContentPartPr/>
                <p14:nvPr/>
              </p14:nvContentPartPr>
              <p14:xfrm>
                <a:off x="740614" y="5765024"/>
                <a:ext cx="4435" cy="887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ED252AD9-E125-3ADE-4314-BB0C4038300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0534" y="5753936"/>
                  <a:ext cx="24191" cy="30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4F5706F0-C2A4-FFBD-8E03-36369304CE39}"/>
                    </a:ext>
                  </a:extLst>
                </p14:cNvPr>
                <p14:cNvContentPartPr/>
                <p14:nvPr/>
              </p14:nvContentPartPr>
              <p14:xfrm>
                <a:off x="775752" y="5800845"/>
                <a:ext cx="89380" cy="17057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4F5706F0-C2A4-FFBD-8E03-36369304CE3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5009" y="5790444"/>
                  <a:ext cx="110436" cy="37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FEBB77C6-A4D1-381C-178B-917736E84473}"/>
                    </a:ext>
                  </a:extLst>
                </p14:cNvPr>
                <p14:cNvContentPartPr/>
                <p14:nvPr/>
              </p14:nvContentPartPr>
              <p14:xfrm>
                <a:off x="795539" y="5726476"/>
                <a:ext cx="75053" cy="161023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FEBB77C6-A4D1-381C-178B-917736E8447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4756" y="5715798"/>
                  <a:ext cx="96189" cy="181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D98AF84F-9308-A353-BD87-9CD74CFE3E62}"/>
                    </a:ext>
                  </a:extLst>
                </p14:cNvPr>
                <p14:cNvContentPartPr/>
                <p14:nvPr/>
              </p14:nvContentPartPr>
              <p14:xfrm>
                <a:off x="883555" y="5763661"/>
                <a:ext cx="6823" cy="3411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D98AF84F-9308-A353-BD87-9CD74CFE3E6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73521" y="5754186"/>
                  <a:ext cx="26489" cy="2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CF8B270F-5019-503E-0C62-A1B8D3F43577}"/>
                    </a:ext>
                  </a:extLst>
                </p14:cNvPr>
                <p14:cNvContentPartPr/>
                <p14:nvPr/>
              </p14:nvContentPartPr>
              <p14:xfrm>
                <a:off x="897201" y="5805622"/>
                <a:ext cx="59360" cy="73006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CF8B270F-5019-503E-0C62-A1B8D3F4357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6369" y="5794949"/>
                  <a:ext cx="80591" cy="93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537DF78D-01A9-2547-45AF-7D1CDA47C71B}"/>
                    </a:ext>
                  </a:extLst>
                </p14:cNvPr>
                <p14:cNvContentPartPr/>
                <p14:nvPr/>
              </p14:nvContentPartPr>
              <p14:xfrm>
                <a:off x="993064" y="5809716"/>
                <a:ext cx="69254" cy="81194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537DF78D-01A9-2547-45AF-7D1CDA47C71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2310" y="5798976"/>
                  <a:ext cx="90331" cy="102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7C1CBE1B-117C-C6FD-4AAC-FADF0E726431}"/>
                    </a:ext>
                  </a:extLst>
                </p14:cNvPr>
                <p14:cNvContentPartPr/>
                <p14:nvPr/>
              </p14:nvContentPartPr>
              <p14:xfrm>
                <a:off x="1181379" y="5710099"/>
                <a:ext cx="65842" cy="229252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7C1CBE1B-117C-C6FD-4AAC-FADF0E72643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70621" y="5699406"/>
                  <a:ext cx="86929" cy="2502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CAEC7F15-0AE4-0FB9-2AFB-D883C87EE497}"/>
                    </a:ext>
                  </a:extLst>
                </p14:cNvPr>
                <p14:cNvContentPartPr/>
                <p14:nvPr/>
              </p14:nvContentPartPr>
              <p14:xfrm>
                <a:off x="680786" y="5592744"/>
                <a:ext cx="100980" cy="8528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CAEC7F15-0AE4-0FB9-2AFB-D883C87EE49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70043" y="5582084"/>
                  <a:ext cx="122035" cy="29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A423F808-E587-0DC4-4693-74471DA4DCC0}"/>
                    </a:ext>
                  </a:extLst>
                </p14:cNvPr>
                <p14:cNvContentPartPr/>
                <p14:nvPr/>
              </p14:nvContentPartPr>
              <p14:xfrm>
                <a:off x="738442" y="5547372"/>
                <a:ext cx="3070" cy="94157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A423F808-E587-0DC4-4693-74471DA4DCC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8848" y="5536721"/>
                  <a:ext cx="21874" cy="1150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55CF547A-A581-4ECD-239F-F9098B6405CB}"/>
                    </a:ext>
                  </a:extLst>
                </p14:cNvPr>
                <p14:cNvContentPartPr/>
                <p14:nvPr/>
              </p14:nvContentPartPr>
              <p14:xfrm>
                <a:off x="1328970" y="5790271"/>
                <a:ext cx="38891" cy="9484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55CF547A-A581-4ECD-239F-F9098B6405C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318286" y="5779591"/>
                  <a:ext cx="59832" cy="115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14CBD701-2890-B646-88FE-5FA060F37A57}"/>
                    </a:ext>
                  </a:extLst>
                </p14:cNvPr>
                <p14:cNvContentPartPr/>
                <p14:nvPr/>
              </p14:nvContentPartPr>
              <p14:xfrm>
                <a:off x="1405048" y="5735003"/>
                <a:ext cx="125202" cy="156588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14CBD701-2890-B646-88FE-5FA060F37A5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94292" y="5724307"/>
                  <a:ext cx="146284" cy="177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B373977F-849B-2005-99B9-76FF88AEC9FB}"/>
                    </a:ext>
                  </a:extLst>
                </p14:cNvPr>
                <p14:cNvContentPartPr/>
                <p14:nvPr/>
              </p14:nvContentPartPr>
              <p14:xfrm>
                <a:off x="1563341" y="5786177"/>
                <a:ext cx="64818" cy="3275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B373977F-849B-2005-99B9-76FF88AEC9F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552610" y="5775544"/>
                  <a:ext cx="85852" cy="535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52F7655D-6574-8E69-BFE8-F5A61848171E}"/>
                    </a:ext>
                  </a:extLst>
                </p14:cNvPr>
                <p14:cNvContentPartPr/>
                <p14:nvPr/>
              </p14:nvContentPartPr>
              <p14:xfrm>
                <a:off x="1575281" y="5724088"/>
                <a:ext cx="106439" cy="168528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52F7655D-6574-8E69-BFE8-F5A61848171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564551" y="5713367"/>
                  <a:ext cx="127469" cy="189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83D2EFD8-5C7E-FAA0-95D4-A6840E3BD91B}"/>
                    </a:ext>
                  </a:extLst>
                </p14:cNvPr>
                <p14:cNvContentPartPr/>
                <p14:nvPr/>
              </p14:nvContentPartPr>
              <p14:xfrm>
                <a:off x="1668074" y="5811762"/>
                <a:ext cx="84946" cy="77782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83D2EFD8-5C7E-FAA0-95D4-A6840E3BD91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657348" y="5801078"/>
                  <a:ext cx="105968" cy="987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399E2C14-35E0-E4D9-E967-03ED642B46B3}"/>
                    </a:ext>
                  </a:extLst>
                </p14:cNvPr>
                <p14:cNvContentPartPr/>
                <p14:nvPr/>
              </p14:nvContentPartPr>
              <p14:xfrm>
                <a:off x="1755067" y="5799823"/>
                <a:ext cx="67548" cy="76759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399E2C14-35E0-E4D9-E967-03ED642B46B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744311" y="5789102"/>
                  <a:ext cx="88630" cy="97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53089D7A-0B79-C30F-CAF4-8A83C465441A}"/>
                    </a:ext>
                  </a:extLst>
                </p14:cNvPr>
                <p14:cNvContentPartPr/>
                <p14:nvPr/>
              </p14:nvContentPartPr>
              <p14:xfrm>
                <a:off x="1837283" y="5806304"/>
                <a:ext cx="70619" cy="23539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53089D7A-0B79-C30F-CAF4-8A83C465441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826518" y="5795796"/>
                  <a:ext cx="91719" cy="44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5F9B45A2-FA04-85C1-C584-D2BF67164CA0}"/>
                    </a:ext>
                  </a:extLst>
                </p14:cNvPr>
                <p14:cNvContentPartPr/>
                <p14:nvPr/>
              </p14:nvContentPartPr>
              <p14:xfrm>
                <a:off x="1851613" y="5720335"/>
                <a:ext cx="70277" cy="15420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5F9B45A2-FA04-85C1-C584-D2BF67164CA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840834" y="5709627"/>
                  <a:ext cx="91403" cy="1751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C5323720-4D96-9519-C1D5-F0514A1AD58D}"/>
                    </a:ext>
                  </a:extLst>
                </p14:cNvPr>
                <p14:cNvContentPartPr/>
                <p14:nvPr/>
              </p14:nvContentPartPr>
              <p14:xfrm>
                <a:off x="1931783" y="5758203"/>
                <a:ext cx="4435" cy="7505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C5323720-4D96-9519-C1D5-F0514A1AD58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920695" y="5747779"/>
                  <a:ext cx="26167" cy="279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5CC1DE3F-D788-7389-39D5-527957B8E39C}"/>
                    </a:ext>
                  </a:extLst>
                </p14:cNvPr>
                <p14:cNvContentPartPr/>
                <p14:nvPr/>
              </p14:nvContentPartPr>
              <p14:xfrm>
                <a:off x="1966239" y="5811422"/>
                <a:ext cx="40256" cy="63454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5CC1DE3F-D788-7389-39D5-527957B8E39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955533" y="5800703"/>
                  <a:ext cx="61241" cy="84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DE7FAE2C-D255-7C0E-04BA-2343AEC125F2}"/>
                    </a:ext>
                  </a:extLst>
                </p14:cNvPr>
                <p14:cNvContentPartPr/>
                <p14:nvPr/>
              </p14:nvContentPartPr>
              <p14:xfrm>
                <a:off x="2027646" y="5802892"/>
                <a:ext cx="60725" cy="74372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DE7FAE2C-D255-7C0E-04BA-2343AEC125F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16955" y="5792206"/>
                  <a:ext cx="81679" cy="953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3E879167-7F7D-3553-F074-CE1FB37858FC}"/>
                    </a:ext>
                  </a:extLst>
                </p14:cNvPr>
                <p14:cNvContentPartPr/>
                <p14:nvPr/>
              </p14:nvContentPartPr>
              <p14:xfrm>
                <a:off x="2106110" y="5708394"/>
                <a:ext cx="80170" cy="221406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3E879167-7F7D-3553-F074-CE1FB37858F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095392" y="5697688"/>
                  <a:ext cx="101177" cy="242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CF96CA6C-D3BB-FB0A-A51D-C72470F73870}"/>
                    </a:ext>
                  </a:extLst>
                </p14:cNvPr>
                <p14:cNvContentPartPr/>
                <p14:nvPr/>
              </p14:nvContentPartPr>
              <p14:xfrm>
                <a:off x="1667392" y="5595815"/>
                <a:ext cx="101321" cy="10576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CF96CA6C-D3BB-FB0A-A51D-C72470F7387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656613" y="5585239"/>
                  <a:ext cx="122448" cy="31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3347E172-91AA-7E27-9261-296FFC2CF845}"/>
                    </a:ext>
                  </a:extLst>
                </p14:cNvPr>
                <p14:cNvContentPartPr/>
                <p14:nvPr/>
              </p14:nvContentPartPr>
              <p14:xfrm>
                <a:off x="691902" y="5991523"/>
                <a:ext cx="5458" cy="89381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3347E172-91AA-7E27-9261-296FFC2CF84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1406" y="5980831"/>
                  <a:ext cx="26030" cy="1103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CCEC3104-FABC-6350-279B-7CBDEA3295C2}"/>
                    </a:ext>
                  </a:extLst>
                </p14:cNvPr>
                <p14:cNvContentPartPr/>
                <p14:nvPr/>
              </p14:nvContentPartPr>
              <p14:xfrm>
                <a:off x="667339" y="6054978"/>
                <a:ext cx="64477" cy="52878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CCEC3104-FABC-6350-279B-7CBDEA3295C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6664" y="6044317"/>
                  <a:ext cx="85400" cy="73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D9E7AF91-FC80-078A-7BF7-CEBBE5512DAC}"/>
                    </a:ext>
                  </a:extLst>
                </p14:cNvPr>
                <p14:cNvContentPartPr/>
                <p14:nvPr/>
              </p14:nvContentPartPr>
              <p14:xfrm>
                <a:off x="505292" y="6180521"/>
                <a:ext cx="50831" cy="69936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D9E7AF91-FC80-078A-7BF7-CEBBE5512DA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00166" y="6175372"/>
                  <a:ext cx="61083" cy="80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2A2ED337-D155-ADF1-FBA0-3033D0E1B46F}"/>
                    </a:ext>
                  </a:extLst>
                </p14:cNvPr>
                <p14:cNvContentPartPr/>
                <p14:nvPr/>
              </p14:nvContentPartPr>
              <p14:xfrm>
                <a:off x="572159" y="6181203"/>
                <a:ext cx="39572" cy="108827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2A2ED337-D155-ADF1-FBA0-3033D0E1B46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66997" y="6176062"/>
                  <a:ext cx="49895" cy="119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6B047415-EA42-4A24-9726-6D33B73E7BF7}"/>
                    </a:ext>
                  </a:extLst>
                </p14:cNvPr>
                <p14:cNvContentPartPr/>
                <p14:nvPr/>
              </p14:nvContentPartPr>
              <p14:xfrm>
                <a:off x="628448" y="6180179"/>
                <a:ext cx="42644" cy="56972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6B047415-EA42-4A24-9726-6D33B73E7BF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3279" y="6175039"/>
                  <a:ext cx="52982" cy="672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AA5371E9-2269-994E-FA66-FEC4293235BF}"/>
                    </a:ext>
                  </a:extLst>
                </p14:cNvPr>
                <p14:cNvContentPartPr/>
                <p14:nvPr/>
              </p14:nvContentPartPr>
              <p14:xfrm>
                <a:off x="706572" y="6185978"/>
                <a:ext cx="46737" cy="6483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AA5371E9-2269-994E-FA66-FEC4293235B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1379" y="6180792"/>
                  <a:ext cx="57123" cy="16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3656440-6FD4-A8F7-7564-4D1C6BC62FE6}"/>
                    </a:ext>
                  </a:extLst>
                </p14:cNvPr>
                <p14:cNvContentPartPr/>
                <p14:nvPr/>
              </p14:nvContentPartPr>
              <p14:xfrm>
                <a:off x="701454" y="6224870"/>
                <a:ext cx="50149" cy="9552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3656440-6FD4-A8F7-7564-4D1C6BC62FE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6266" y="6219660"/>
                  <a:ext cx="60525" cy="19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243B67E1-7BFB-9600-012D-2C3235F69FD5}"/>
                    </a:ext>
                  </a:extLst>
                </p14:cNvPr>
                <p14:cNvContentPartPr/>
                <p14:nvPr/>
              </p14:nvContentPartPr>
              <p14:xfrm>
                <a:off x="814715" y="6153569"/>
                <a:ext cx="56631" cy="84264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243B67E1-7BFB-9600-012D-2C3235F69FD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09567" y="6148436"/>
                  <a:ext cx="66928" cy="945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FE36DF70-8672-FE5D-B7E4-FC40C5C38CAB}"/>
              </a:ext>
            </a:extLst>
          </p:cNvPr>
          <p:cNvGrpSpPr/>
          <p:nvPr/>
        </p:nvGrpSpPr>
        <p:grpSpPr>
          <a:xfrm>
            <a:off x="4680689" y="6678547"/>
            <a:ext cx="234031" cy="121671"/>
            <a:chOff x="1598337" y="6134810"/>
            <a:chExt cx="279743" cy="14464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27DED4F5-D92F-387C-EA2F-69E30AA5EAF8}"/>
                    </a:ext>
                  </a:extLst>
                </p14:cNvPr>
                <p14:cNvContentPartPr/>
                <p14:nvPr/>
              </p14:nvContentPartPr>
              <p14:xfrm>
                <a:off x="1598337" y="6156638"/>
                <a:ext cx="39232" cy="79828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27DED4F5-D92F-387C-EA2F-69E30AA5EAF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593164" y="6151488"/>
                  <a:ext cx="49579" cy="90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763050C3-3CF2-7463-BE81-1094C85532AB}"/>
                    </a:ext>
                  </a:extLst>
                </p14:cNvPr>
                <p14:cNvContentPartPr/>
                <p14:nvPr/>
              </p14:nvContentPartPr>
              <p14:xfrm>
                <a:off x="1652921" y="6174380"/>
                <a:ext cx="25586" cy="105074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763050C3-3CF2-7463-BE81-1094C85532A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647804" y="6169254"/>
                  <a:ext cx="35820" cy="1153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0AE2E0D5-1611-0447-C64D-755E5F9213CD}"/>
                    </a:ext>
                  </a:extLst>
                </p14:cNvPr>
                <p14:cNvContentPartPr/>
                <p14:nvPr/>
              </p14:nvContentPartPr>
              <p14:xfrm>
                <a:off x="1710917" y="6169944"/>
                <a:ext cx="30362" cy="51855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0AE2E0D5-1611-0447-C64D-755E5F9213C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705712" y="6164844"/>
                  <a:ext cx="40772" cy="62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0ED2CB80-99F5-AF9A-D2B7-2B8E03D5A776}"/>
                    </a:ext>
                  </a:extLst>
                </p14:cNvPr>
                <p14:cNvContentPartPr/>
                <p14:nvPr/>
              </p14:nvContentPartPr>
              <p14:xfrm>
                <a:off x="1784604" y="6173020"/>
                <a:ext cx="39572" cy="4094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0ED2CB80-99F5-AF9A-D2B7-2B8E03D5A77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779442" y="6168107"/>
                  <a:ext cx="49895" cy="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3B6753B8-4B10-8E5E-DC6D-175EAE60532A}"/>
                    </a:ext>
                  </a:extLst>
                </p14:cNvPr>
                <p14:cNvContentPartPr/>
                <p14:nvPr/>
              </p14:nvContentPartPr>
              <p14:xfrm>
                <a:off x="1783582" y="6191442"/>
                <a:ext cx="56631" cy="11258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3B6753B8-4B10-8E5E-DC6D-175EAE60532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778434" y="6186246"/>
                  <a:ext cx="66928" cy="21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38D5DA5E-2555-5DF4-6E33-4AF860D6AB9B}"/>
                    </a:ext>
                  </a:extLst>
                </p14:cNvPr>
                <p14:cNvContentPartPr/>
                <p14:nvPr/>
              </p14:nvContentPartPr>
              <p14:xfrm>
                <a:off x="1875010" y="6134810"/>
                <a:ext cx="3070" cy="89722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38D5DA5E-2555-5DF4-6E33-4AF860D6AB9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869747" y="6129683"/>
                  <a:ext cx="13596" cy="9997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579" name="Ink 578">
                <a:extLst>
                  <a:ext uri="{FF2B5EF4-FFF2-40B4-BE49-F238E27FC236}">
                    <a16:creationId xmlns:a16="http://schemas.microsoft.com/office/drawing/2014/main" id="{65DCB2B4-E4D4-7ADD-EB4C-13135336E2CB}"/>
                  </a:ext>
                </a:extLst>
              </p14:cNvPr>
              <p14:cNvContentPartPr/>
              <p14:nvPr/>
            </p14:nvContentPartPr>
            <p14:xfrm>
              <a:off x="4814842" y="6569392"/>
              <a:ext cx="4566" cy="75186"/>
            </p14:xfrm>
          </p:contentPart>
        </mc:Choice>
        <mc:Fallback>
          <p:pic>
            <p:nvPicPr>
              <p:cNvPr id="579" name="Ink 578">
                <a:extLst>
                  <a:ext uri="{FF2B5EF4-FFF2-40B4-BE49-F238E27FC236}">
                    <a16:creationId xmlns:a16="http://schemas.microsoft.com/office/drawing/2014/main" id="{65DCB2B4-E4D4-7ADD-EB4C-13135336E2C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806061" y="6560398"/>
                <a:ext cx="21776" cy="92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580" name="Ink 579">
                <a:extLst>
                  <a:ext uri="{FF2B5EF4-FFF2-40B4-BE49-F238E27FC236}">
                    <a16:creationId xmlns:a16="http://schemas.microsoft.com/office/drawing/2014/main" id="{EC7781BA-4BE9-77EF-DD74-C44608C65554}"/>
                  </a:ext>
                </a:extLst>
              </p14:cNvPr>
              <p14:cNvContentPartPr/>
              <p14:nvPr/>
            </p14:nvContentPartPr>
            <p14:xfrm>
              <a:off x="4794293" y="6622768"/>
              <a:ext cx="53941" cy="44480"/>
            </p14:xfrm>
          </p:contentPart>
        </mc:Choice>
        <mc:Fallback>
          <p:pic>
            <p:nvPicPr>
              <p:cNvPr id="580" name="Ink 579">
                <a:extLst>
                  <a:ext uri="{FF2B5EF4-FFF2-40B4-BE49-F238E27FC236}">
                    <a16:creationId xmlns:a16="http://schemas.microsoft.com/office/drawing/2014/main" id="{EC7781BA-4BE9-77EF-DD74-C44608C6555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785362" y="6613800"/>
                <a:ext cx="71445" cy="62057"/>
              </a:xfrm>
              <a:prstGeom prst="rect">
                <a:avLst/>
              </a:prstGeom>
            </p:spPr>
          </p:pic>
        </mc:Fallback>
      </mc:AlternateContent>
      <p:grpSp>
        <p:nvGrpSpPr>
          <p:cNvPr id="581" name="Group 580">
            <a:extLst>
              <a:ext uri="{FF2B5EF4-FFF2-40B4-BE49-F238E27FC236}">
                <a16:creationId xmlns:a16="http://schemas.microsoft.com/office/drawing/2014/main" id="{B30B4E8D-9426-E393-BE60-743480A797C5}"/>
              </a:ext>
            </a:extLst>
          </p:cNvPr>
          <p:cNvGrpSpPr/>
          <p:nvPr/>
        </p:nvGrpSpPr>
        <p:grpSpPr>
          <a:xfrm>
            <a:off x="7250517" y="1516094"/>
            <a:ext cx="2552077" cy="4743604"/>
            <a:chOff x="4670113" y="-2355"/>
            <a:chExt cx="3050560" cy="56392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7897B6B0-4831-4789-ECCF-B353A68F856F}"/>
                    </a:ext>
                  </a:extLst>
                </p14:cNvPr>
                <p14:cNvContentPartPr/>
                <p14:nvPr/>
              </p14:nvContentPartPr>
              <p14:xfrm>
                <a:off x="4670113" y="2705702"/>
                <a:ext cx="445541" cy="892788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64310F5-4D29-7ED8-0FE0-A128D1C6C07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661476" y="2696702"/>
                  <a:ext cx="463175" cy="910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D49AAD2A-4D5A-49DF-B4F3-E0F0B930C67A}"/>
                    </a:ext>
                  </a:extLst>
                </p14:cNvPr>
                <p14:cNvContentPartPr/>
                <p14:nvPr/>
              </p14:nvContentPartPr>
              <p14:xfrm>
                <a:off x="4943715" y="2676704"/>
                <a:ext cx="191044" cy="241193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BC562BF-21E3-5724-3AE1-C575E7B22CD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935064" y="2667704"/>
                  <a:ext cx="208707" cy="258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A3C9A49D-06AC-A83B-6BE7-B07B0E494AF6}"/>
                    </a:ext>
                  </a:extLst>
                </p14:cNvPr>
                <p14:cNvContentPartPr/>
                <p14:nvPr/>
              </p14:nvContentPartPr>
              <p14:xfrm>
                <a:off x="4895613" y="4769315"/>
                <a:ext cx="294071" cy="867543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4F3190E-0450-38AB-231D-ABDA5A3465E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886614" y="4760312"/>
                  <a:ext cx="311708" cy="885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5579E86C-A16E-416D-F8DE-6B9C74BDBA24}"/>
                    </a:ext>
                  </a:extLst>
                </p14:cNvPr>
                <p14:cNvContentPartPr/>
                <p14:nvPr/>
              </p14:nvContentPartPr>
              <p14:xfrm>
                <a:off x="5062094" y="4690851"/>
                <a:ext cx="196161" cy="156588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E9928E9-0AFB-98B6-D2DC-CB37FC0CFC6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053456" y="4682212"/>
                  <a:ext cx="213797" cy="174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EBD4E9B1-625F-3BB3-97E9-B2C923B16366}"/>
                    </a:ext>
                  </a:extLst>
                </p14:cNvPr>
                <p14:cNvContentPartPr/>
                <p14:nvPr/>
              </p14:nvContentPartPr>
              <p14:xfrm>
                <a:off x="4940986" y="-2355"/>
                <a:ext cx="2721009" cy="5125103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727B90F-DA14-85B3-756B-045ED9CC13B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930229" y="-13055"/>
                  <a:ext cx="2742092" cy="51460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CAE74E29-E151-BBC3-B681-43C12EAF831E}"/>
                    </a:ext>
                  </a:extLst>
                </p14:cNvPr>
                <p14:cNvContentPartPr/>
                <p14:nvPr/>
              </p14:nvContentPartPr>
              <p14:xfrm>
                <a:off x="5124866" y="3439855"/>
                <a:ext cx="2530647" cy="1678456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DEF3A7A-E031-D136-E60F-860C493AFF1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115867" y="3431214"/>
                  <a:ext cx="2548286" cy="16960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535B303E-DFB0-36EA-C377-B2539B929786}"/>
                    </a:ext>
                  </a:extLst>
                </p14:cNvPr>
                <p14:cNvContentPartPr/>
                <p14:nvPr/>
              </p14:nvContentPartPr>
              <p14:xfrm>
                <a:off x="5314204" y="5074985"/>
                <a:ext cx="2406469" cy="360254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A260380-BA49-D0EB-B8DD-BFC913B4219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305204" y="5066339"/>
                  <a:ext cx="2424108" cy="3779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C071990D-9375-6275-2FE1-DE4D91CC9F6C}"/>
              </a:ext>
            </a:extLst>
          </p:cNvPr>
          <p:cNvGrpSpPr/>
          <p:nvPr/>
        </p:nvGrpSpPr>
        <p:grpSpPr>
          <a:xfrm>
            <a:off x="9940572" y="5708991"/>
            <a:ext cx="1109933" cy="297587"/>
            <a:chOff x="7885604" y="4982176"/>
            <a:chExt cx="1326730" cy="35377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C414A6E5-497C-8296-7E21-F42CA0B5162A}"/>
                    </a:ext>
                  </a:extLst>
                </p14:cNvPr>
                <p14:cNvContentPartPr/>
                <p14:nvPr/>
              </p14:nvContentPartPr>
              <p14:xfrm>
                <a:off x="7885604" y="4982176"/>
                <a:ext cx="141918" cy="2197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8B4A28D-093E-8548-6390-61FA8F63EC5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76959" y="4973172"/>
                  <a:ext cx="159568" cy="237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E83B5902-8C0F-2E04-E72E-3787644AC680}"/>
                    </a:ext>
                  </a:extLst>
                </p14:cNvPr>
                <p14:cNvContentPartPr/>
                <p14:nvPr/>
              </p14:nvContentPartPr>
              <p14:xfrm>
                <a:off x="8008759" y="5102602"/>
                <a:ext cx="180468" cy="11565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136826A-6970-E3B9-A64D-916533E556E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000114" y="5093982"/>
                  <a:ext cx="198119" cy="133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A0A4EB1E-1935-9592-40BF-4AAD9D331125}"/>
                    </a:ext>
                  </a:extLst>
                </p14:cNvPr>
                <p14:cNvContentPartPr/>
                <p14:nvPr/>
              </p14:nvContentPartPr>
              <p14:xfrm>
                <a:off x="8182063" y="5120001"/>
                <a:ext cx="91087" cy="96204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E20EF4D-473B-6831-C257-9B4E3990CAE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173062" y="5111027"/>
                  <a:ext cx="108728" cy="1137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774A3AB4-68E5-1705-820E-BAABB8E3EB8A}"/>
                    </a:ext>
                  </a:extLst>
                </p14:cNvPr>
                <p14:cNvContentPartPr/>
                <p14:nvPr/>
              </p14:nvContentPartPr>
              <p14:xfrm>
                <a:off x="8258480" y="5129553"/>
                <a:ext cx="148400" cy="110532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5312CD2-23EB-877A-0758-EE8C9979B07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249835" y="5120581"/>
                  <a:ext cx="166050" cy="128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DFCA4532-DD25-151D-0FB2-71A639E714DA}"/>
                    </a:ext>
                  </a:extLst>
                </p14:cNvPr>
                <p14:cNvContentPartPr/>
                <p14:nvPr/>
              </p14:nvContentPartPr>
              <p14:xfrm>
                <a:off x="8445430" y="5127165"/>
                <a:ext cx="74029" cy="38209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C53BD79-E4EF-9881-001E-389301D5B62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436446" y="5118153"/>
                  <a:ext cx="91638" cy="55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649D7C37-952E-D5ED-3935-AB37841858C9}"/>
                    </a:ext>
                  </a:extLst>
                </p14:cNvPr>
                <p14:cNvContentPartPr/>
                <p14:nvPr/>
              </p14:nvContentPartPr>
              <p14:xfrm>
                <a:off x="8454983" y="5044948"/>
                <a:ext cx="53219" cy="201278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064259F-5424-A76E-FFCA-FBC9D19CB69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446353" y="5036306"/>
                  <a:ext cx="70839" cy="218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7FC788C4-9EF6-1867-E0F0-552BB66591F9}"/>
                    </a:ext>
                  </a:extLst>
                </p14:cNvPr>
                <p14:cNvContentPartPr/>
                <p14:nvPr/>
              </p14:nvContentPartPr>
              <p14:xfrm>
                <a:off x="8635109" y="5116589"/>
                <a:ext cx="118720" cy="89722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8215FE4-6C80-26E8-D945-6A4BFD0B7E1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26115" y="5107976"/>
                  <a:ext cx="136348" cy="107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1544747F-BB31-20D8-3FEE-B4EFADC162E6}"/>
                    </a:ext>
                  </a:extLst>
                </p14:cNvPr>
                <p14:cNvContentPartPr/>
                <p14:nvPr/>
              </p14:nvContentPartPr>
              <p14:xfrm>
                <a:off x="8780098" y="5108743"/>
                <a:ext cx="59701" cy="105415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B64AE14-122D-9D6D-C2F3-0A1CE926609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771467" y="5100108"/>
                  <a:ext cx="77324" cy="1230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D4CA47C7-A6CB-9D17-31C5-794FC8EA1B6E}"/>
                    </a:ext>
                  </a:extLst>
                </p14:cNvPr>
                <p14:cNvContentPartPr/>
                <p14:nvPr/>
              </p14:nvContentPartPr>
              <p14:xfrm>
                <a:off x="8866409" y="5123753"/>
                <a:ext cx="22175" cy="1067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76096B3-0DAC-30BA-9893-C663BAD6FEA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857321" y="5115124"/>
                  <a:ext cx="39988" cy="1243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11744D8F-68F1-4FFD-9EE6-186CDA688757}"/>
                    </a:ext>
                  </a:extLst>
                </p14:cNvPr>
                <p14:cNvContentPartPr/>
                <p14:nvPr/>
              </p14:nvContentPartPr>
              <p14:xfrm>
                <a:off x="8895748" y="5066781"/>
                <a:ext cx="2729" cy="8529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70EBCC2-8DBF-EDEF-B0CB-4A063E065B4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886391" y="5057897"/>
                  <a:ext cx="21832" cy="259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D6DE37B4-CB6B-59E8-A74E-2C137E52BB16}"/>
                    </a:ext>
                  </a:extLst>
                </p14:cNvPr>
                <p14:cNvContentPartPr/>
                <p14:nvPr/>
              </p14:nvContentPartPr>
              <p14:xfrm>
                <a:off x="8885513" y="5121707"/>
                <a:ext cx="77100" cy="214242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6EEB811-8E87-993D-C8DA-432EE2BBE72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876906" y="5113065"/>
                  <a:ext cx="94672" cy="2318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1CEBFB72-6CD5-103B-F7E2-AF0DA2ACC432}"/>
                    </a:ext>
                  </a:extLst>
                </p14:cNvPr>
                <p14:cNvContentPartPr/>
                <p14:nvPr/>
              </p14:nvContentPartPr>
              <p14:xfrm>
                <a:off x="8988882" y="5065076"/>
                <a:ext cx="74712" cy="165116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98FF5B3-02B3-265D-56DB-0F948BB13C6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979859" y="5056083"/>
                  <a:ext cx="92397" cy="182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FC89B114-4862-6479-A154-1C9AA9482F4A}"/>
                    </a:ext>
                  </a:extLst>
                </p14:cNvPr>
                <p14:cNvContentPartPr/>
                <p14:nvPr/>
              </p14:nvContentPartPr>
              <p14:xfrm>
                <a:off x="9083380" y="5150022"/>
                <a:ext cx="73347" cy="9893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07C9214-F5A8-A397-0E98-142F0ED9A9B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074391" y="5141189"/>
                  <a:ext cx="90965" cy="272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D63FDE80-3E37-8AA3-9EF9-8C2B06F88F5C}"/>
                    </a:ext>
                  </a:extLst>
                </p14:cNvPr>
                <p14:cNvContentPartPr/>
                <p14:nvPr/>
              </p14:nvContentPartPr>
              <p14:xfrm>
                <a:off x="9107260" y="5054159"/>
                <a:ext cx="40597" cy="182174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AFF5952-9C14-A038-FF50-503EB7BBFD4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098278" y="5045158"/>
                  <a:ext cx="58201" cy="1998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D39943E8-3E2A-9BB7-919D-660840C383EE}"/>
                    </a:ext>
                  </a:extLst>
                </p14:cNvPr>
                <p14:cNvContentPartPr/>
                <p14:nvPr/>
              </p14:nvContentPartPr>
              <p14:xfrm>
                <a:off x="9172420" y="5131259"/>
                <a:ext cx="39914" cy="122814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DD627C4-DFA8-1F68-C3B8-B639CB4100B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163790" y="5122615"/>
                  <a:ext cx="57534" cy="14046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53A392AE-DF27-2763-D631-7133EBCC1BAF}"/>
              </a:ext>
            </a:extLst>
          </p:cNvPr>
          <p:cNvGrpSpPr/>
          <p:nvPr/>
        </p:nvGrpSpPr>
        <p:grpSpPr>
          <a:xfrm>
            <a:off x="11169750" y="5766433"/>
            <a:ext cx="892742" cy="279508"/>
            <a:chOff x="9354871" y="5050463"/>
            <a:chExt cx="1067116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5A9C16B0-D5A4-E1A5-054E-2E45618227F3}"/>
                    </a:ext>
                  </a:extLst>
                </p14:cNvPr>
                <p14:cNvContentPartPr/>
                <p14:nvPr/>
              </p14:nvContentPartPr>
              <p14:xfrm>
                <a:off x="9354871" y="5137115"/>
                <a:ext cx="205031" cy="117355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E60AAEE-0E13-4C03-BF58-EC5457C74C6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345878" y="5128115"/>
                  <a:ext cx="222656" cy="1349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8DD6B380-53C0-4095-7190-531C6B54C160}"/>
                    </a:ext>
                  </a:extLst>
                </p14:cNvPr>
                <p14:cNvContentPartPr/>
                <p14:nvPr/>
              </p14:nvContentPartPr>
              <p14:xfrm>
                <a:off x="9545574" y="5161337"/>
                <a:ext cx="53219" cy="713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64DF8CB-E4DD-4671-2C83-D6C93F0831D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536944" y="5152334"/>
                  <a:ext cx="70839" cy="88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C5E3C829-A6C3-7A92-CD20-07951A9E225E}"/>
                    </a:ext>
                  </a:extLst>
                </p14:cNvPr>
                <p14:cNvContentPartPr/>
                <p14:nvPr/>
              </p14:nvContentPartPr>
              <p14:xfrm>
                <a:off x="9703867" y="5145644"/>
                <a:ext cx="82899" cy="87675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D3096B0-D464-D31C-0A8A-3D5CA57FB8B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694895" y="5136985"/>
                  <a:ext cx="100484" cy="105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1C6E04FE-FD0B-05FD-6D2A-20962940355F}"/>
                    </a:ext>
                  </a:extLst>
                </p14:cNvPr>
                <p14:cNvContentPartPr/>
                <p14:nvPr/>
              </p14:nvContentPartPr>
              <p14:xfrm>
                <a:off x="9806895" y="5050463"/>
                <a:ext cx="90405" cy="191726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4106E76-2406-3713-4C9A-CFF7D200124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798285" y="5041470"/>
                  <a:ext cx="107984" cy="209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0BE487B5-A75A-517D-5B61-CFDFD86378B8}"/>
                    </a:ext>
                  </a:extLst>
                </p14:cNvPr>
                <p14:cNvContentPartPr/>
                <p14:nvPr/>
              </p14:nvContentPartPr>
              <p14:xfrm>
                <a:off x="9924250" y="5152126"/>
                <a:ext cx="178762" cy="108827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9A9105B-5581-B34A-F3C8-8AA7A235032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915618" y="5143117"/>
                  <a:ext cx="196386" cy="1264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D409F1F4-578E-14C7-A4E3-C1BC732A0FCF}"/>
                    </a:ext>
                  </a:extLst>
                </p14:cNvPr>
                <p14:cNvContentPartPr/>
                <p14:nvPr/>
              </p14:nvContentPartPr>
              <p14:xfrm>
                <a:off x="10114611" y="5157584"/>
                <a:ext cx="79488" cy="225159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180990F-7071-CAB7-8219-291C35CFF98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105979" y="5148592"/>
                  <a:ext cx="97112" cy="242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FC4C5231-7AAC-DED5-A83B-C702A0E6DB5B}"/>
                    </a:ext>
                  </a:extLst>
                </p14:cNvPr>
                <p14:cNvContentPartPr/>
                <p14:nvPr/>
              </p14:nvContentPartPr>
              <p14:xfrm>
                <a:off x="10239131" y="5153831"/>
                <a:ext cx="96204" cy="110532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BEF6E26-A9CD-8423-0552-BBF5A9077D6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230516" y="5144830"/>
                  <a:ext cx="113794" cy="128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0E8F199B-4CCE-271E-07F1-56C73D784FF8}"/>
                    </a:ext>
                  </a:extLst>
                </p14:cNvPr>
                <p14:cNvContentPartPr/>
                <p14:nvPr/>
              </p14:nvContentPartPr>
              <p14:xfrm>
                <a:off x="10353075" y="5070591"/>
                <a:ext cx="68912" cy="183197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0B509A8-9A9D-EF78-C239-1F6AB5C7EF4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344416" y="5061593"/>
                  <a:ext cx="86591" cy="20083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E87E19EB-AB29-F5C2-BA9C-C89B908F9299}"/>
              </a:ext>
            </a:extLst>
          </p:cNvPr>
          <p:cNvGrpSpPr/>
          <p:nvPr/>
        </p:nvGrpSpPr>
        <p:grpSpPr>
          <a:xfrm>
            <a:off x="9877159" y="6022696"/>
            <a:ext cx="1079109" cy="308491"/>
            <a:chOff x="7809805" y="5355110"/>
            <a:chExt cx="1289886" cy="36673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C93CA8D4-1234-9DE8-A544-5C060F6A4C2E}"/>
                    </a:ext>
                  </a:extLst>
                </p14:cNvPr>
                <p14:cNvContentPartPr/>
                <p14:nvPr/>
              </p14:nvContentPartPr>
              <p14:xfrm>
                <a:off x="7809805" y="5463254"/>
                <a:ext cx="77100" cy="13987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DF8A37E-B0EB-796F-AA28-3A4E8BFBD46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801158" y="5454647"/>
                  <a:ext cx="94754" cy="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DC671588-B0EB-2F0F-5D83-9567372C8A8B}"/>
                    </a:ext>
                  </a:extLst>
                </p14:cNvPr>
                <p14:cNvContentPartPr/>
                <p14:nvPr/>
              </p14:nvContentPartPr>
              <p14:xfrm>
                <a:off x="7834368" y="5356133"/>
                <a:ext cx="124520" cy="206737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D80C675-7128-FCE8-2B88-C7E291A5E3C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825371" y="5347504"/>
                  <a:ext cx="142154" cy="224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2C5FE224-8280-D202-7E7C-248C34637C32}"/>
                    </a:ext>
                  </a:extLst>
                </p14:cNvPr>
                <p14:cNvContentPartPr/>
                <p14:nvPr/>
              </p14:nvContentPartPr>
              <p14:xfrm>
                <a:off x="8039058" y="5355110"/>
                <a:ext cx="194455" cy="214583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3636AF5-A981-765A-7AB0-170FCBB8F1B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030416" y="5346469"/>
                  <a:ext cx="212100" cy="2322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108D24BF-0BE0-EF13-DA14-F26A6ABFBCA0}"/>
                    </a:ext>
                  </a:extLst>
                </p14:cNvPr>
                <p14:cNvContentPartPr/>
                <p14:nvPr/>
              </p14:nvContentPartPr>
              <p14:xfrm>
                <a:off x="8272745" y="5474853"/>
                <a:ext cx="167504" cy="98251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197FF50-673B-11EB-3540-4399267C063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263739" y="5465856"/>
                  <a:ext cx="185155" cy="1158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66FFAFF0-727F-FB98-5F0C-F0DFE711B054}"/>
                    </a:ext>
                  </a:extLst>
                </p14:cNvPr>
                <p14:cNvContentPartPr/>
                <p14:nvPr/>
              </p14:nvContentPartPr>
              <p14:xfrm>
                <a:off x="8482893" y="5484405"/>
                <a:ext cx="89381" cy="2374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3FEB55E-015D-2E8C-C412-BD811BE4CEC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474243" y="5475397"/>
                  <a:ext cx="107041" cy="255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4A1837AB-1E57-DC25-7829-430859DFA4C9}"/>
                    </a:ext>
                  </a:extLst>
                </p14:cNvPr>
                <p14:cNvContentPartPr/>
                <p14:nvPr/>
              </p14:nvContentPartPr>
              <p14:xfrm>
                <a:off x="8576709" y="5471442"/>
                <a:ext cx="81876" cy="114285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B19E407-38BE-0EA7-74DF-21B5A371F1D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567731" y="5462817"/>
                  <a:ext cx="99472" cy="131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8CD1EBD4-E757-5C81-7CDB-212F9163BF68}"/>
                    </a:ext>
                  </a:extLst>
                </p14:cNvPr>
                <p14:cNvContentPartPr/>
                <p14:nvPr/>
              </p14:nvContentPartPr>
              <p14:xfrm>
                <a:off x="8786516" y="5482358"/>
                <a:ext cx="125543" cy="10576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893744F-9793-00F5-724A-4C877196D48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777497" y="5473605"/>
                  <a:ext cx="143220" cy="284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C3B124B8-1B05-B164-B74A-AB015C4E7069}"/>
                    </a:ext>
                  </a:extLst>
                </p14:cNvPr>
                <p14:cNvContentPartPr/>
                <p14:nvPr/>
              </p14:nvContentPartPr>
              <p14:xfrm>
                <a:off x="8842806" y="5390248"/>
                <a:ext cx="144306" cy="207078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27810EF-D9C2-8E46-3F13-EE1C9DB3572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833809" y="5381245"/>
                  <a:ext cx="161939" cy="2247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2B368363-F25A-485C-53F9-637955ED9F38}"/>
                    </a:ext>
                  </a:extLst>
                </p14:cNvPr>
                <p14:cNvContentPartPr/>
                <p14:nvPr/>
              </p14:nvContentPartPr>
              <p14:xfrm>
                <a:off x="9016792" y="5472806"/>
                <a:ext cx="82899" cy="119743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231DB99-1D8B-6A92-4FAC-46444A3A992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007820" y="5464176"/>
                  <a:ext cx="100484" cy="1373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EA667A04-43C8-421D-1772-52AB05ED1A4B}"/>
              </a:ext>
            </a:extLst>
          </p:cNvPr>
          <p:cNvGrpSpPr/>
          <p:nvPr/>
        </p:nvGrpSpPr>
        <p:grpSpPr>
          <a:xfrm>
            <a:off x="11091551" y="6039915"/>
            <a:ext cx="635022" cy="232445"/>
            <a:chOff x="9261397" y="5375579"/>
            <a:chExt cx="759057" cy="27633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6583048F-AB69-94DD-5195-DA1BC9BDB40D}"/>
                    </a:ext>
                  </a:extLst>
                </p14:cNvPr>
                <p14:cNvContentPartPr/>
                <p14:nvPr/>
              </p14:nvContentPartPr>
              <p14:xfrm>
                <a:off x="9261397" y="5379331"/>
                <a:ext cx="131001" cy="238805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8E83E31-5FAB-50A0-7569-DE1B7576758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52736" y="5370686"/>
                  <a:ext cx="148684" cy="2564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97625587-1DA2-D348-A713-DC92ACB008FE}"/>
                    </a:ext>
                  </a:extLst>
                </p14:cNvPr>
                <p14:cNvContentPartPr/>
                <p14:nvPr/>
              </p14:nvContentPartPr>
              <p14:xfrm>
                <a:off x="9388645" y="5506239"/>
                <a:ext cx="49126" cy="771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ABEB84C-B841-D8A7-CD75-065CD5A2FB2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380039" y="5497232"/>
                  <a:ext cx="66697" cy="947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34F12419-F280-456B-66BF-5B25CDD69D32}"/>
                    </a:ext>
                  </a:extLst>
                </p14:cNvPr>
                <p14:cNvContentPartPr/>
                <p14:nvPr/>
              </p14:nvContentPartPr>
              <p14:xfrm>
                <a:off x="9477344" y="5472465"/>
                <a:ext cx="88017" cy="129637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BD7F3E5-5DF8-3D1C-2B66-6580032BFFE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468687" y="5463462"/>
                  <a:ext cx="105693" cy="147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2A31F724-3B5F-99CD-106D-3B7A9E95C8E1}"/>
                    </a:ext>
                  </a:extLst>
                </p14:cNvPr>
                <p14:cNvContentPartPr/>
                <p14:nvPr/>
              </p14:nvContentPartPr>
              <p14:xfrm>
                <a:off x="9580712" y="5384449"/>
                <a:ext cx="114967" cy="21663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3E58AB4-EB5C-0524-3F39-B893E5607B1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571702" y="5375438"/>
                  <a:ext cx="132627" cy="2342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4E3BE1CC-7C66-823A-0446-F1785642215F}"/>
                    </a:ext>
                  </a:extLst>
                </p14:cNvPr>
                <p14:cNvContentPartPr/>
                <p14:nvPr/>
              </p14:nvContentPartPr>
              <p14:xfrm>
                <a:off x="9587194" y="5375579"/>
                <a:ext cx="213901" cy="250404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25258BB-18B9-7165-9CF5-F4DF29384EA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578552" y="5366944"/>
                  <a:ext cx="231546" cy="2680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9C5160C5-502C-A6DF-3D7D-7A68E441EC61}"/>
                    </a:ext>
                  </a:extLst>
                </p14:cNvPr>
                <p14:cNvContentPartPr/>
                <p14:nvPr/>
              </p14:nvContentPartPr>
              <p14:xfrm>
                <a:off x="9662588" y="5522273"/>
                <a:ext cx="110532" cy="31045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13FA811-8BC0-5BCE-D622-229860EAAA3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653587" y="5513248"/>
                  <a:ext cx="128174" cy="48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94B73C84-56DE-CFAF-D0E8-49A53C78A419}"/>
                    </a:ext>
                  </a:extLst>
                </p14:cNvPr>
                <p14:cNvContentPartPr/>
                <p14:nvPr/>
              </p14:nvContentPartPr>
              <p14:xfrm>
                <a:off x="9771756" y="5512380"/>
                <a:ext cx="82899" cy="86311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0FB17A2-20C8-1876-A34D-AE452168749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763106" y="5503352"/>
                  <a:ext cx="100560" cy="1040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55CC39BC-6640-6C84-346D-A1A1120FF930}"/>
                    </a:ext>
                  </a:extLst>
                </p14:cNvPr>
                <p14:cNvContentPartPr/>
                <p14:nvPr/>
              </p14:nvContentPartPr>
              <p14:xfrm>
                <a:off x="9755722" y="5547177"/>
                <a:ext cx="184562" cy="104733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070048E-CA21-A29F-A2C2-7ADE5EEB8F0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746728" y="5538179"/>
                  <a:ext cx="202191" cy="122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71631932-7963-A0FD-916D-3F873F881149}"/>
                    </a:ext>
                  </a:extLst>
                </p14:cNvPr>
                <p14:cNvContentPartPr/>
                <p14:nvPr/>
              </p14:nvContentPartPr>
              <p14:xfrm>
                <a:off x="9959388" y="5503510"/>
                <a:ext cx="61066" cy="100639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01140FE-585D-DA8A-EF0D-40C372B0772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950716" y="5494524"/>
                  <a:ext cx="78772" cy="1182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4C062FFD-5056-833C-3F6B-CC16A8D1F79E}"/>
                  </a:ext>
                </a:extLst>
              </p14:cNvPr>
              <p14:cNvContentPartPr/>
              <p14:nvPr/>
            </p14:nvContentPartPr>
            <p14:xfrm>
              <a:off x="10423943" y="3352131"/>
              <a:ext cx="90759" cy="239906"/>
            </p14:xfrm>
          </p:contentPart>
        </mc:Choice>
        <mc:Fallback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4C062FFD-5056-833C-3F6B-CC16A8D1F79E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414939" y="3343126"/>
                <a:ext cx="108407" cy="257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935D4125-2976-DBA5-0354-1A15CEB3ABE5}"/>
                  </a:ext>
                </a:extLst>
              </p14:cNvPr>
              <p14:cNvContentPartPr/>
              <p14:nvPr/>
            </p14:nvContentPartPr>
            <p14:xfrm>
              <a:off x="10493868" y="3616428"/>
              <a:ext cx="93897" cy="18366"/>
            </p14:xfrm>
          </p:contentPart>
        </mc:Choice>
        <mc:Fallback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935D4125-2976-DBA5-0354-1A15CEB3ABE5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10484839" y="3607425"/>
                <a:ext cx="111593" cy="36012"/>
              </a:xfrm>
              <a:prstGeom prst="rect">
                <a:avLst/>
              </a:prstGeom>
            </p:spPr>
          </p:pic>
        </mc:Fallback>
      </mc:AlternateContent>
      <p:grpSp>
        <p:nvGrpSpPr>
          <p:cNvPr id="636" name="Group 635">
            <a:extLst>
              <a:ext uri="{FF2B5EF4-FFF2-40B4-BE49-F238E27FC236}">
                <a16:creationId xmlns:a16="http://schemas.microsoft.com/office/drawing/2014/main" id="{05D59347-DF43-99CC-212F-B0DE1AD821B1}"/>
              </a:ext>
            </a:extLst>
          </p:cNvPr>
          <p:cNvGrpSpPr/>
          <p:nvPr/>
        </p:nvGrpSpPr>
        <p:grpSpPr>
          <a:xfrm>
            <a:off x="10907081" y="2775093"/>
            <a:ext cx="127005" cy="262002"/>
            <a:chOff x="10677448" y="1641383"/>
            <a:chExt cx="151812" cy="31146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9B26D306-278D-C0FA-9D4E-C24DE3EE5527}"/>
                    </a:ext>
                  </a:extLst>
                </p14:cNvPr>
                <p14:cNvContentPartPr/>
                <p14:nvPr/>
              </p14:nvContentPartPr>
              <p14:xfrm>
                <a:off x="10692799" y="1774090"/>
                <a:ext cx="11258" cy="178762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041E823-10D8-AB62-DC42-2FF395A98D7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684083" y="1765440"/>
                  <a:ext cx="29053" cy="196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312851DC-4974-6215-0759-F237A7EF7349}"/>
                    </a:ext>
                  </a:extLst>
                </p14:cNvPr>
                <p14:cNvContentPartPr/>
                <p14:nvPr/>
              </p14:nvContentPartPr>
              <p14:xfrm>
                <a:off x="10677448" y="1681980"/>
                <a:ext cx="8188" cy="22516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7CAD033-F9CF-CBE8-BECF-96BF5EE1A81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668548" y="1673402"/>
                  <a:ext cx="25632" cy="40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A80615D8-2003-F56B-9B4A-76D8C9EDD686}"/>
                    </a:ext>
                  </a:extLst>
                </p14:cNvPr>
                <p14:cNvContentPartPr/>
                <p14:nvPr/>
              </p14:nvContentPartPr>
              <p14:xfrm>
                <a:off x="10766488" y="1683003"/>
                <a:ext cx="62772" cy="18763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BD168C6C-FB6E-A2A5-106A-9F1D4A09F56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757879" y="1674343"/>
                  <a:ext cx="80348" cy="364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5DD299B4-2820-3A67-DC4C-7A23BF60BD65}"/>
                    </a:ext>
                  </a:extLst>
                </p14:cNvPr>
                <p14:cNvContentPartPr/>
                <p14:nvPr/>
              </p14:nvContentPartPr>
              <p14:xfrm>
                <a:off x="10799579" y="1641383"/>
                <a:ext cx="4435" cy="87334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F4D7FA5-5176-E977-77E9-45E282DC221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791391" y="1632398"/>
                  <a:ext cx="21152" cy="10494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B29B98A9-4B38-FF7C-BB6B-7D80F3818C62}"/>
              </a:ext>
            </a:extLst>
          </p:cNvPr>
          <p:cNvGrpSpPr/>
          <p:nvPr/>
        </p:nvGrpSpPr>
        <p:grpSpPr>
          <a:xfrm>
            <a:off x="11387414" y="2749840"/>
            <a:ext cx="172954" cy="269464"/>
            <a:chOff x="11251602" y="1611362"/>
            <a:chExt cx="206736" cy="3203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96FD29E3-1B34-8B5E-6620-EC76B102BFA1}"/>
                    </a:ext>
                  </a:extLst>
                </p14:cNvPr>
                <p14:cNvContentPartPr/>
                <p14:nvPr/>
              </p14:nvContentPartPr>
              <p14:xfrm>
                <a:off x="11251602" y="1769997"/>
                <a:ext cx="17057" cy="161705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136BD3C-A286-3EC7-97D9-71C1E738A0E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242892" y="1760993"/>
                  <a:ext cx="34840" cy="179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66667FF3-9346-3008-1B9C-1C1594187A47}"/>
                    </a:ext>
                  </a:extLst>
                </p14:cNvPr>
                <p14:cNvContentPartPr/>
                <p14:nvPr/>
              </p14:nvContentPartPr>
              <p14:xfrm>
                <a:off x="11262519" y="1684027"/>
                <a:ext cx="4094" cy="10234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8B62E6C-FC11-3FD3-F6AA-C71021898AD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253990" y="1675255"/>
                  <a:ext cx="20811" cy="281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25267D64-4C6F-A975-202D-0696101F8AE6}"/>
                    </a:ext>
                  </a:extLst>
                </p14:cNvPr>
                <p14:cNvContentPartPr/>
                <p14:nvPr/>
              </p14:nvContentPartPr>
              <p14:xfrm>
                <a:off x="11316079" y="1611362"/>
                <a:ext cx="142259" cy="28998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B37B347-ABB1-40B2-9CCF-4EFE624DDFC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307435" y="1602300"/>
                  <a:ext cx="159906" cy="4675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51B2E6CF-7A09-228D-3D94-B7AC1D07F611}"/>
              </a:ext>
            </a:extLst>
          </p:cNvPr>
          <p:cNvGrpSpPr/>
          <p:nvPr/>
        </p:nvGrpSpPr>
        <p:grpSpPr>
          <a:xfrm>
            <a:off x="10659401" y="3114520"/>
            <a:ext cx="1454935" cy="1417053"/>
            <a:chOff x="10381390" y="2044895"/>
            <a:chExt cx="1739120" cy="168459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AD06AE11-F688-54C9-BF17-2A4A4D37C10C}"/>
                    </a:ext>
                  </a:extLst>
                </p14:cNvPr>
                <p14:cNvContentPartPr/>
                <p14:nvPr/>
              </p14:nvContentPartPr>
              <p14:xfrm>
                <a:off x="11613562" y="2349610"/>
                <a:ext cx="115991" cy="266779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05F2EFA-6226-4EB1-A410-5C8F502CF73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604943" y="2340609"/>
                  <a:ext cx="133587" cy="284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750859CB-9750-4DA7-0DBE-63C747C14D78}"/>
                    </a:ext>
                  </a:extLst>
                </p14:cNvPr>
                <p14:cNvContentPartPr/>
                <p14:nvPr/>
              </p14:nvContentPartPr>
              <p14:xfrm>
                <a:off x="11731258" y="2616047"/>
                <a:ext cx="99957" cy="32409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9842F61-85D4-3864-DA1C-1713B27DE6D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722237" y="2607405"/>
                  <a:ext cx="117639" cy="50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C26289ED-C4E2-C706-13A7-71447C63D497}"/>
                    </a:ext>
                  </a:extLst>
                </p14:cNvPr>
                <p14:cNvContentPartPr/>
                <p14:nvPr/>
              </p14:nvContentPartPr>
              <p14:xfrm>
                <a:off x="11784478" y="2564875"/>
                <a:ext cx="7164" cy="137483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46B5D20-54C2-0FAD-DC6C-829DC5726BA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775881" y="2556237"/>
                  <a:ext cx="24716" cy="1551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FFE1A8C4-2888-6745-D8CA-B12678CDD611}"/>
                    </a:ext>
                  </a:extLst>
                </p14:cNvPr>
                <p14:cNvContentPartPr/>
                <p14:nvPr/>
              </p14:nvContentPartPr>
              <p14:xfrm>
                <a:off x="10574481" y="2076963"/>
                <a:ext cx="412450" cy="987287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79937F4-A3F9-D100-182A-9B90E3A9DA1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565483" y="2068325"/>
                  <a:ext cx="430085" cy="10049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386798F8-4BB4-C66C-7BF5-584BCEEE0241}"/>
                    </a:ext>
                  </a:extLst>
                </p14:cNvPr>
                <p14:cNvContentPartPr/>
                <p14:nvPr/>
              </p14:nvContentPartPr>
              <p14:xfrm>
                <a:off x="10856953" y="3029111"/>
                <a:ext cx="303282" cy="432236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358EF5A-F119-F8B0-A826-0BF7BFBA8C1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847948" y="3020473"/>
                  <a:ext cx="320931" cy="4498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F0DA1909-04F6-9816-223F-2DD10676BC02}"/>
                    </a:ext>
                  </a:extLst>
                </p14:cNvPr>
                <p14:cNvContentPartPr/>
                <p14:nvPr/>
              </p14:nvContentPartPr>
              <p14:xfrm>
                <a:off x="10989660" y="3146126"/>
                <a:ext cx="13305" cy="15147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2BE992B-FFE1-2C0C-C7D4-D452D33475B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981030" y="3137110"/>
                  <a:ext cx="30925" cy="1691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2B7487A1-408C-DCF4-4562-2B88C5C73E5F}"/>
                    </a:ext>
                  </a:extLst>
                </p14:cNvPr>
                <p14:cNvContentPartPr/>
                <p14:nvPr/>
              </p14:nvContentPartPr>
              <p14:xfrm>
                <a:off x="10953157" y="3263140"/>
                <a:ext cx="85287" cy="109168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1D3E139-B80A-C2E6-7374-1CEDDFBBDBC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944520" y="3254133"/>
                  <a:ext cx="102920" cy="1268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305C34B9-D1EC-0FD9-D447-F7FE3C962537}"/>
                    </a:ext>
                  </a:extLst>
                </p14:cNvPr>
                <p14:cNvContentPartPr/>
                <p14:nvPr/>
              </p14:nvContentPartPr>
              <p14:xfrm>
                <a:off x="10991025" y="3446337"/>
                <a:ext cx="13646" cy="203325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9A0DA0B-A5E4-5C01-5A2C-A870AA67D31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982047" y="3437340"/>
                  <a:ext cx="31242" cy="220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6E009D14-6D27-DA95-91CA-1286ABDDBC65}"/>
                    </a:ext>
                  </a:extLst>
                </p14:cNvPr>
                <p14:cNvContentPartPr/>
                <p14:nvPr/>
              </p14:nvContentPartPr>
              <p14:xfrm>
                <a:off x="10924500" y="3633628"/>
                <a:ext cx="214242" cy="28315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43F50A3-C1B4-9AE0-393F-19572C89A03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915858" y="3625026"/>
                  <a:ext cx="231885" cy="458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0F613135-49EB-25BE-5E59-036892C58782}"/>
                    </a:ext>
                  </a:extLst>
                </p14:cNvPr>
                <p14:cNvContentPartPr/>
                <p14:nvPr/>
              </p14:nvContentPartPr>
              <p14:xfrm>
                <a:off x="10949063" y="3682413"/>
                <a:ext cx="59701" cy="47079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12BE682-FC28-620E-F99C-7E65E29B25D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940432" y="3673788"/>
                  <a:ext cx="77324" cy="64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132E9F1B-E115-659F-81B6-46B3DDE6AB87}"/>
                    </a:ext>
                  </a:extLst>
                </p14:cNvPr>
                <p14:cNvContentPartPr/>
                <p14:nvPr/>
              </p14:nvContentPartPr>
              <p14:xfrm>
                <a:off x="11012517" y="3657168"/>
                <a:ext cx="46055" cy="61748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BFFD8C6-4314-5BE6-7834-A4A602F6ED6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003522" y="3648141"/>
                  <a:ext cx="63685" cy="79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5303F064-855F-13C0-C34A-E5695A7B5F5D}"/>
                    </a:ext>
                  </a:extLst>
                </p14:cNvPr>
                <p14:cNvContentPartPr/>
                <p14:nvPr/>
              </p14:nvContentPartPr>
              <p14:xfrm>
                <a:off x="11072559" y="3654438"/>
                <a:ext cx="100639" cy="70959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ABAEAA6D-DDE3-C566-DEF0-512BC629111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063933" y="3645837"/>
                  <a:ext cx="118251" cy="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9A1C539B-DC85-CC34-DA1F-B32DAFBC4817}"/>
                    </a:ext>
                  </a:extLst>
                </p14:cNvPr>
                <p14:cNvContentPartPr/>
                <p14:nvPr/>
              </p14:nvContentPartPr>
              <p14:xfrm>
                <a:off x="10970556" y="2044895"/>
                <a:ext cx="354796" cy="817735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F6B9A31C-39AE-11C7-72C5-1F9D2905C05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961551" y="2036257"/>
                  <a:ext cx="372446" cy="8353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8BF39D3C-E7BB-762C-C762-1AB5532F2F70}"/>
                    </a:ext>
                  </a:extLst>
                </p14:cNvPr>
                <p14:cNvContentPartPr/>
                <p14:nvPr/>
              </p14:nvContentPartPr>
              <p14:xfrm>
                <a:off x="10498405" y="2375128"/>
                <a:ext cx="4435" cy="2077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D685E95-5155-AC9F-415D-28BCE5A6EAD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489165" y="2366126"/>
                  <a:ext cx="22545" cy="2254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003D9B60-6F86-500D-0007-40CC8687EDAB}"/>
                    </a:ext>
                  </a:extLst>
                </p14:cNvPr>
                <p14:cNvContentPartPr/>
                <p14:nvPr/>
              </p14:nvContentPartPr>
              <p14:xfrm>
                <a:off x="10381390" y="2462462"/>
                <a:ext cx="95863" cy="36162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0E7DF029-0232-EB65-D57F-C058D148E461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372773" y="2453511"/>
                  <a:ext cx="113456" cy="53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13629D49-C226-485C-A089-D8F94DCC8373}"/>
                    </a:ext>
                  </a:extLst>
                </p14:cNvPr>
                <p14:cNvContentPartPr/>
                <p14:nvPr/>
              </p14:nvContentPartPr>
              <p14:xfrm>
                <a:off x="11390170" y="2370010"/>
                <a:ext cx="19787" cy="178421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A5678F2-807D-7432-64A7-F36C75C37C0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1381536" y="2361017"/>
                  <a:ext cx="37415" cy="196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932501BB-9208-8A1F-C423-400CD6BFD91E}"/>
                    </a:ext>
                  </a:extLst>
                </p14:cNvPr>
                <p14:cNvContentPartPr/>
                <p14:nvPr/>
              </p14:nvContentPartPr>
              <p14:xfrm>
                <a:off x="11405862" y="2428347"/>
                <a:ext cx="145330" cy="21834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9D0F148-DACF-846C-C258-9C537F87774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1396869" y="2419399"/>
                  <a:ext cx="162957" cy="39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001F8421-3574-A96D-80B8-C6AD00E8384A}"/>
                    </a:ext>
                  </a:extLst>
                </p14:cNvPr>
                <p14:cNvContentPartPr/>
                <p14:nvPr/>
              </p14:nvContentPartPr>
              <p14:xfrm>
                <a:off x="10551904" y="3046919"/>
                <a:ext cx="779527" cy="500808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C9A945F-7A23-C31D-8A5C-22CCF40D3C5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542903" y="3038284"/>
                  <a:ext cx="797170" cy="5184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587CF6B8-40E1-7232-88E0-04A808AA92C1}"/>
                    </a:ext>
                  </a:extLst>
                </p14:cNvPr>
                <p14:cNvContentPartPr/>
                <p14:nvPr/>
              </p14:nvContentPartPr>
              <p14:xfrm>
                <a:off x="11232498" y="2996088"/>
                <a:ext cx="109850" cy="175351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2EC43963-B506-491F-0FFE-480D769C4CA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1223854" y="2987086"/>
                  <a:ext cx="127498" cy="1929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3C3CEDFF-CF15-F333-E22D-4EB25E2BF762}"/>
                    </a:ext>
                  </a:extLst>
                </p14:cNvPr>
                <p14:cNvContentPartPr/>
                <p14:nvPr/>
              </p14:nvContentPartPr>
              <p14:xfrm>
                <a:off x="11394203" y="3164275"/>
                <a:ext cx="128272" cy="98251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0382960D-A70F-DDD1-27A0-DDBBE5B8E4E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1385220" y="3155278"/>
                  <a:ext cx="145878" cy="1158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F8F60B10-C434-7F19-D004-FE03F8DC02CF}"/>
                    </a:ext>
                  </a:extLst>
                </p14:cNvPr>
                <p14:cNvContentPartPr/>
                <p14:nvPr/>
              </p14:nvContentPartPr>
              <p14:xfrm>
                <a:off x="11576377" y="3075235"/>
                <a:ext cx="112238" cy="227206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A8C6BBF4-D486-C2C2-A6B5-065F904BC2C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567384" y="3066233"/>
                  <a:ext cx="129865" cy="2448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188DAF6D-D6C7-C03F-D5B4-95901A9071A7}"/>
                    </a:ext>
                  </a:extLst>
                </p14:cNvPr>
                <p14:cNvContentPartPr/>
                <p14:nvPr/>
              </p14:nvContentPartPr>
              <p14:xfrm>
                <a:off x="11720342" y="3103209"/>
                <a:ext cx="117697" cy="140895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DB5C0959-A1DC-20EE-7731-F95D62DC18E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1711704" y="3094561"/>
                  <a:ext cx="135334" cy="158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A2F83733-D83F-1E7C-1D4A-8DD8CEA6771F}"/>
                    </a:ext>
                  </a:extLst>
                </p14:cNvPr>
                <p14:cNvContentPartPr/>
                <p14:nvPr/>
              </p14:nvContentPartPr>
              <p14:xfrm>
                <a:off x="11872494" y="3164957"/>
                <a:ext cx="4094" cy="7164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B9BB766-CDD6-0D60-5BD1-C7D5E58CCB7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1863965" y="3156002"/>
                  <a:ext cx="20811" cy="247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BA7FF8C8-969D-40FD-1E5E-6B0C165D6399}"/>
                    </a:ext>
                  </a:extLst>
                </p14:cNvPr>
                <p14:cNvContentPartPr/>
                <p14:nvPr/>
              </p14:nvContentPartPr>
              <p14:xfrm>
                <a:off x="11861578" y="3214765"/>
                <a:ext cx="1706" cy="58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230CBCA-7222-06F0-D6FA-40F14F6EAD8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1853389" y="3206065"/>
                  <a:ext cx="18425" cy="235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86E68524-73B6-5C80-D129-81AE90E00B39}"/>
                    </a:ext>
                  </a:extLst>
                </p14:cNvPr>
                <p14:cNvContentPartPr/>
                <p14:nvPr/>
              </p14:nvContentPartPr>
              <p14:xfrm>
                <a:off x="11935948" y="3119243"/>
                <a:ext cx="90746" cy="122132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B2F9C8B-6DC5-9B53-0E94-9FC3764CF29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1927306" y="3110263"/>
                  <a:ext cx="108391" cy="139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BED1E849-EAF9-1433-07F2-7F42C96987CF}"/>
                    </a:ext>
                  </a:extLst>
                </p14:cNvPr>
                <p14:cNvContentPartPr/>
                <p14:nvPr/>
              </p14:nvContentPartPr>
              <p14:xfrm>
                <a:off x="12042728" y="3072506"/>
                <a:ext cx="77782" cy="207419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4C5D05B-E214-8C7A-FD13-50F1D0C3A6B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2033725" y="3063503"/>
                  <a:ext cx="95427" cy="2250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ACCF5534-E64B-0880-504F-2B5334CCF163}"/>
              </a:ext>
            </a:extLst>
          </p:cNvPr>
          <p:cNvGrpSpPr/>
          <p:nvPr/>
        </p:nvGrpSpPr>
        <p:grpSpPr>
          <a:xfrm>
            <a:off x="9192143" y="3360796"/>
            <a:ext cx="1048571" cy="695900"/>
            <a:chOff x="8627541" y="2337669"/>
            <a:chExt cx="1253383" cy="82728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7A085609-62C3-59A8-D464-5000F7322C04}"/>
                    </a:ext>
                  </a:extLst>
                </p14:cNvPr>
                <p14:cNvContentPartPr/>
                <p14:nvPr/>
              </p14:nvContentPartPr>
              <p14:xfrm>
                <a:off x="8627541" y="2705702"/>
                <a:ext cx="359572" cy="37185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5CC5F33-2549-09C2-12A7-1563F3812C4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618894" y="2697121"/>
                  <a:ext cx="377226" cy="547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A112CF7A-342E-B5CD-1226-7D23EAA3DBE1}"/>
                    </a:ext>
                  </a:extLst>
                </p14:cNvPr>
                <p14:cNvContentPartPr/>
                <p14:nvPr/>
              </p14:nvContentPartPr>
              <p14:xfrm>
                <a:off x="8946857" y="2517387"/>
                <a:ext cx="44349" cy="410744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3538015-738C-AED2-981B-989BBEBAD6B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937916" y="2508747"/>
                  <a:ext cx="61874" cy="4283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6180A650-8CE3-FF65-08C1-AF6592024E3F}"/>
                    </a:ext>
                  </a:extLst>
                </p14:cNvPr>
                <p14:cNvContentPartPr/>
                <p14:nvPr/>
              </p14:nvContentPartPr>
              <p14:xfrm>
                <a:off x="8913765" y="2508858"/>
                <a:ext cx="436330" cy="423708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D611253-823E-9B50-8E0C-7308CD8F428A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904765" y="2499858"/>
                  <a:ext cx="453970" cy="441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3779A025-EFDA-27FF-12D3-5C58882C82A5}"/>
                    </a:ext>
                  </a:extLst>
                </p14:cNvPr>
                <p14:cNvContentPartPr/>
                <p14:nvPr/>
              </p14:nvContentPartPr>
              <p14:xfrm>
                <a:off x="9311545" y="2700243"/>
                <a:ext cx="250404" cy="25586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82707F2-31AB-896C-E3A6-5B22FB9651E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302538" y="2691234"/>
                  <a:ext cx="268058" cy="43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F9CD6AEE-CA6B-684C-97DF-8E7D0FDF23FB}"/>
                    </a:ext>
                  </a:extLst>
                </p14:cNvPr>
                <p14:cNvContentPartPr/>
                <p14:nvPr/>
              </p14:nvContentPartPr>
              <p14:xfrm>
                <a:off x="9700115" y="2639177"/>
                <a:ext cx="167504" cy="16034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D25A8CC-35F1-7CD8-6607-6FFEECAA53F9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691470" y="2630269"/>
                  <a:ext cx="185155" cy="33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C768AD64-D490-0811-F1AC-B4AFDF26E466}"/>
                    </a:ext>
                  </a:extLst>
                </p14:cNvPr>
                <p14:cNvContentPartPr/>
                <p14:nvPr/>
              </p14:nvContentPartPr>
              <p14:xfrm>
                <a:off x="9696362" y="2715595"/>
                <a:ext cx="184562" cy="21834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DB98BD8-A58F-70CB-0679-10626EF2369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687350" y="2706647"/>
                  <a:ext cx="202225" cy="39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98618FB6-2239-1D2C-6159-3CB02DCD9ADD}"/>
                    </a:ext>
                  </a:extLst>
                </p14:cNvPr>
                <p14:cNvContentPartPr/>
                <p14:nvPr/>
              </p14:nvContentPartPr>
              <p14:xfrm>
                <a:off x="9724336" y="2793036"/>
                <a:ext cx="142601" cy="30703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E84B49E-504A-E4B9-0D92-2D60AC4A97F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715333" y="2784006"/>
                  <a:ext cx="160246" cy="484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6127602D-EAE4-3631-8CA5-07918450DCD9}"/>
                    </a:ext>
                  </a:extLst>
                </p14:cNvPr>
                <p14:cNvContentPartPr/>
                <p14:nvPr/>
              </p14:nvContentPartPr>
              <p14:xfrm>
                <a:off x="8962830" y="2371443"/>
                <a:ext cx="272920" cy="793514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A1AE4880-A6A9-2F4A-E2EA-E0B445DEE6CB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954189" y="2362446"/>
                  <a:ext cx="290563" cy="811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0F550F0C-ED21-025F-64CF-D1FF5A8F6AA4}"/>
                    </a:ext>
                  </a:extLst>
                </p14:cNvPr>
                <p14:cNvContentPartPr/>
                <p14:nvPr/>
              </p14:nvContentPartPr>
              <p14:xfrm>
                <a:off x="9161379" y="2337669"/>
                <a:ext cx="102004" cy="118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103467BE-BA91-0A5F-7FD8-E1F23930D146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152728" y="2328675"/>
                  <a:ext cx="119665" cy="1363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8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DD0599B5-4FC9-46B3-BE24-F8620F4DB100}"/>
                  </a:ext>
                </a:extLst>
              </p14:cNvPr>
              <p14:cNvContentPartPr/>
              <p14:nvPr/>
            </p14:nvContentPartPr>
            <p14:xfrm>
              <a:off x="6413720" y="1202148"/>
              <a:ext cx="88475" cy="243923"/>
            </p14:xfrm>
          </p:contentPart>
        </mc:Choice>
        <mc:Fallback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DD0599B5-4FC9-46B3-BE24-F8620F4DB100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6404729" y="1193141"/>
                <a:ext cx="106098" cy="261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0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523B38A9-7D77-848C-8DCF-C921C048901B}"/>
                  </a:ext>
                </a:extLst>
              </p14:cNvPr>
              <p14:cNvContentPartPr/>
              <p14:nvPr/>
            </p14:nvContentPartPr>
            <p14:xfrm>
              <a:off x="6500197" y="1181487"/>
              <a:ext cx="71922" cy="270325"/>
            </p14:xfrm>
          </p:contentPart>
        </mc:Choice>
        <mc:Fallback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523B38A9-7D77-848C-8DCF-C921C048901B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6491207" y="1172488"/>
                <a:ext cx="89543" cy="287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2">
            <p14:nvContentPartPr>
              <p14:cNvPr id="684" name="Ink 683">
                <a:extLst>
                  <a:ext uri="{FF2B5EF4-FFF2-40B4-BE49-F238E27FC236}">
                    <a16:creationId xmlns:a16="http://schemas.microsoft.com/office/drawing/2014/main" id="{007A526A-107A-E09D-F57C-3E19327FB0AE}"/>
                  </a:ext>
                </a:extLst>
              </p14:cNvPr>
              <p14:cNvContentPartPr/>
              <p14:nvPr/>
            </p14:nvContentPartPr>
            <p14:xfrm>
              <a:off x="6504764" y="1164843"/>
              <a:ext cx="261144" cy="293282"/>
            </p14:xfrm>
          </p:contentPart>
        </mc:Choice>
        <mc:Fallback>
          <p:pic>
            <p:nvPicPr>
              <p:cNvPr id="684" name="Ink 683">
                <a:extLst>
                  <a:ext uri="{FF2B5EF4-FFF2-40B4-BE49-F238E27FC236}">
                    <a16:creationId xmlns:a16="http://schemas.microsoft.com/office/drawing/2014/main" id="{007A526A-107A-E09D-F57C-3E19327FB0AE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6495759" y="1155847"/>
                <a:ext cx="278794" cy="310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4">
            <p14:nvContentPartPr>
              <p14:cNvPr id="685" name="Ink 684">
                <a:extLst>
                  <a:ext uri="{FF2B5EF4-FFF2-40B4-BE49-F238E27FC236}">
                    <a16:creationId xmlns:a16="http://schemas.microsoft.com/office/drawing/2014/main" id="{5B48CD76-8022-3EE3-020A-F06A45F20203}"/>
                  </a:ext>
                </a:extLst>
              </p14:cNvPr>
              <p14:cNvContentPartPr/>
              <p14:nvPr/>
            </p14:nvContentPartPr>
            <p14:xfrm>
              <a:off x="6247615" y="1393557"/>
              <a:ext cx="236314" cy="189400"/>
            </p14:xfrm>
          </p:contentPart>
        </mc:Choice>
        <mc:Fallback>
          <p:pic>
            <p:nvPicPr>
              <p:cNvPr id="685" name="Ink 684">
                <a:extLst>
                  <a:ext uri="{FF2B5EF4-FFF2-40B4-BE49-F238E27FC236}">
                    <a16:creationId xmlns:a16="http://schemas.microsoft.com/office/drawing/2014/main" id="{5B48CD76-8022-3EE3-020A-F06A45F20203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6238609" y="1384572"/>
                <a:ext cx="253966" cy="207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6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C6081A82-5685-AF0E-23FE-39B7F98EAC6B}"/>
                  </a:ext>
                </a:extLst>
              </p14:cNvPr>
              <p14:cNvContentPartPr/>
              <p14:nvPr/>
            </p14:nvContentPartPr>
            <p14:xfrm>
              <a:off x="5945659" y="1529293"/>
              <a:ext cx="37388" cy="85229"/>
            </p14:xfrm>
          </p:contentPart>
        </mc:Choice>
        <mc:Fallback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C6081A82-5685-AF0E-23FE-39B7F98EAC6B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5936757" y="1520303"/>
                <a:ext cx="54836" cy="102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8">
            <p14:nvContentPartPr>
              <p14:cNvPr id="687" name="Ink 686">
                <a:extLst>
                  <a:ext uri="{FF2B5EF4-FFF2-40B4-BE49-F238E27FC236}">
                    <a16:creationId xmlns:a16="http://schemas.microsoft.com/office/drawing/2014/main" id="{F3291E34-774A-13A4-3E8D-BF3D1DF23EB7}"/>
                  </a:ext>
                </a:extLst>
              </p14:cNvPr>
              <p14:cNvContentPartPr/>
              <p14:nvPr/>
            </p14:nvContentPartPr>
            <p14:xfrm>
              <a:off x="6011872" y="1534459"/>
              <a:ext cx="49090" cy="177060"/>
            </p14:xfrm>
          </p:contentPart>
        </mc:Choice>
        <mc:Fallback>
          <p:pic>
            <p:nvPicPr>
              <p:cNvPr id="687" name="Ink 686">
                <a:extLst>
                  <a:ext uri="{FF2B5EF4-FFF2-40B4-BE49-F238E27FC236}">
                    <a16:creationId xmlns:a16="http://schemas.microsoft.com/office/drawing/2014/main" id="{F3291E34-774A-13A4-3E8D-BF3D1DF23EB7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6002914" y="1525462"/>
                <a:ext cx="66648" cy="194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0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065748B0-1345-F576-739A-06889C7A196B}"/>
                  </a:ext>
                </a:extLst>
              </p14:cNvPr>
              <p14:cNvContentPartPr/>
              <p14:nvPr/>
            </p14:nvContentPartPr>
            <p14:xfrm>
              <a:off x="6077230" y="1538476"/>
              <a:ext cx="73634" cy="69159"/>
            </p14:xfrm>
          </p:contentPart>
        </mc:Choice>
        <mc:Fallback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065748B0-1345-F576-739A-06889C7A196B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6068206" y="1529518"/>
                <a:ext cx="91321" cy="86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2">
            <p14:nvContentPartPr>
              <p14:cNvPr id="689" name="Ink 688">
                <a:extLst>
                  <a:ext uri="{FF2B5EF4-FFF2-40B4-BE49-F238E27FC236}">
                    <a16:creationId xmlns:a16="http://schemas.microsoft.com/office/drawing/2014/main" id="{DCE51BDA-577D-096D-E81A-EF2BAFC07DE7}"/>
                  </a:ext>
                </a:extLst>
              </p14:cNvPr>
              <p14:cNvContentPartPr/>
              <p14:nvPr/>
            </p14:nvContentPartPr>
            <p14:xfrm>
              <a:off x="6759914" y="1291109"/>
              <a:ext cx="349904" cy="39027"/>
            </p14:xfrm>
          </p:contentPart>
        </mc:Choice>
        <mc:Fallback>
          <p:pic>
            <p:nvPicPr>
              <p:cNvPr id="689" name="Ink 688">
                <a:extLst>
                  <a:ext uri="{FF2B5EF4-FFF2-40B4-BE49-F238E27FC236}">
                    <a16:creationId xmlns:a16="http://schemas.microsoft.com/office/drawing/2014/main" id="{DCE51BDA-577D-096D-E81A-EF2BAFC07DE7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6750914" y="1282075"/>
                <a:ext cx="367543" cy="56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4">
            <p14:nvContentPartPr>
              <p14:cNvPr id="690" name="Ink 689">
                <a:extLst>
                  <a:ext uri="{FF2B5EF4-FFF2-40B4-BE49-F238E27FC236}">
                    <a16:creationId xmlns:a16="http://schemas.microsoft.com/office/drawing/2014/main" id="{1B283C01-CCBA-DFDE-C3E3-2725C458CF94}"/>
                  </a:ext>
                </a:extLst>
              </p14:cNvPr>
              <p14:cNvContentPartPr/>
              <p14:nvPr/>
            </p14:nvContentPartPr>
            <p14:xfrm>
              <a:off x="7097546" y="1083918"/>
              <a:ext cx="6564" cy="429306"/>
            </p14:xfrm>
          </p:contentPart>
        </mc:Choice>
        <mc:Fallback>
          <p:pic>
            <p:nvPicPr>
              <p:cNvPr id="690" name="Ink 689">
                <a:extLst>
                  <a:ext uri="{FF2B5EF4-FFF2-40B4-BE49-F238E27FC236}">
                    <a16:creationId xmlns:a16="http://schemas.microsoft.com/office/drawing/2014/main" id="{1B283C01-CCBA-DFDE-C3E3-2725C458CF94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7088429" y="1074922"/>
                <a:ext cx="24433" cy="446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6">
            <p14:nvContentPartPr>
              <p14:cNvPr id="691" name="Ink 690">
                <a:extLst>
                  <a:ext uri="{FF2B5EF4-FFF2-40B4-BE49-F238E27FC236}">
                    <a16:creationId xmlns:a16="http://schemas.microsoft.com/office/drawing/2014/main" id="{F0B5A088-90CE-3737-A658-9453BECCAB6C}"/>
                  </a:ext>
                </a:extLst>
              </p14:cNvPr>
              <p14:cNvContentPartPr/>
              <p14:nvPr/>
            </p14:nvContentPartPr>
            <p14:xfrm>
              <a:off x="7105252" y="1101423"/>
              <a:ext cx="556537" cy="273194"/>
            </p14:xfrm>
          </p:contentPart>
        </mc:Choice>
        <mc:Fallback>
          <p:pic>
            <p:nvPicPr>
              <p:cNvPr id="691" name="Ink 690">
                <a:extLst>
                  <a:ext uri="{FF2B5EF4-FFF2-40B4-BE49-F238E27FC236}">
                    <a16:creationId xmlns:a16="http://schemas.microsoft.com/office/drawing/2014/main" id="{F0B5A088-90CE-3737-A658-9453BECCAB6C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7096252" y="1092425"/>
                <a:ext cx="574176" cy="290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8">
            <p14:nvContentPartPr>
              <p14:cNvPr id="692" name="Ink 691">
                <a:extLst>
                  <a:ext uri="{FF2B5EF4-FFF2-40B4-BE49-F238E27FC236}">
                    <a16:creationId xmlns:a16="http://schemas.microsoft.com/office/drawing/2014/main" id="{8172C927-E54E-C46E-F738-22E36E49DB72}"/>
                  </a:ext>
                </a:extLst>
              </p14:cNvPr>
              <p14:cNvContentPartPr/>
              <p14:nvPr/>
            </p14:nvContentPartPr>
            <p14:xfrm>
              <a:off x="7102683" y="1395279"/>
              <a:ext cx="518007" cy="128849"/>
            </p14:xfrm>
          </p:contentPart>
        </mc:Choice>
        <mc:Fallback>
          <p:pic>
            <p:nvPicPr>
              <p:cNvPr id="692" name="Ink 691">
                <a:extLst>
                  <a:ext uri="{FF2B5EF4-FFF2-40B4-BE49-F238E27FC236}">
                    <a16:creationId xmlns:a16="http://schemas.microsoft.com/office/drawing/2014/main" id="{8172C927-E54E-C46E-F738-22E36E49DB72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7093677" y="1386281"/>
                <a:ext cx="535658" cy="146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0">
            <p14:nvContentPartPr>
              <p14:cNvPr id="693" name="Ink 692">
                <a:extLst>
                  <a:ext uri="{FF2B5EF4-FFF2-40B4-BE49-F238E27FC236}">
                    <a16:creationId xmlns:a16="http://schemas.microsoft.com/office/drawing/2014/main" id="{8C46022D-EF5D-42C4-D356-D2838BFBCA45}"/>
                  </a:ext>
                </a:extLst>
              </p14:cNvPr>
              <p14:cNvContentPartPr/>
              <p14:nvPr/>
            </p14:nvContentPartPr>
            <p14:xfrm>
              <a:off x="7577880" y="1377487"/>
              <a:ext cx="86762" cy="25827"/>
            </p14:xfrm>
          </p:contentPart>
        </mc:Choice>
        <mc:Fallback>
          <p:pic>
            <p:nvPicPr>
              <p:cNvPr id="693" name="Ink 692">
                <a:extLst>
                  <a:ext uri="{FF2B5EF4-FFF2-40B4-BE49-F238E27FC236}">
                    <a16:creationId xmlns:a16="http://schemas.microsoft.com/office/drawing/2014/main" id="{8C46022D-EF5D-42C4-D356-D2838BFBCA45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7568880" y="1368519"/>
                <a:ext cx="104402" cy="43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2">
            <p14:nvContentPartPr>
              <p14:cNvPr id="694" name="Ink 693">
                <a:extLst>
                  <a:ext uri="{FF2B5EF4-FFF2-40B4-BE49-F238E27FC236}">
                    <a16:creationId xmlns:a16="http://schemas.microsoft.com/office/drawing/2014/main" id="{14571717-D04D-5895-BB8D-E82E4C3F15D4}"/>
                  </a:ext>
                </a:extLst>
              </p14:cNvPr>
              <p14:cNvContentPartPr/>
              <p14:nvPr/>
            </p14:nvContentPartPr>
            <p14:xfrm>
              <a:off x="7192080" y="968406"/>
              <a:ext cx="372736" cy="750997"/>
            </p14:xfrm>
          </p:contentPart>
        </mc:Choice>
        <mc:Fallback>
          <p:pic>
            <p:nvPicPr>
              <p:cNvPr id="694" name="Ink 693">
                <a:extLst>
                  <a:ext uri="{FF2B5EF4-FFF2-40B4-BE49-F238E27FC236}">
                    <a16:creationId xmlns:a16="http://schemas.microsoft.com/office/drawing/2014/main" id="{14571717-D04D-5895-BB8D-E82E4C3F15D4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7183085" y="959406"/>
                <a:ext cx="390365" cy="768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4">
            <p14:nvContentPartPr>
              <p14:cNvPr id="695" name="Ink 694">
                <a:extLst>
                  <a:ext uri="{FF2B5EF4-FFF2-40B4-BE49-F238E27FC236}">
                    <a16:creationId xmlns:a16="http://schemas.microsoft.com/office/drawing/2014/main" id="{BB1EE0D1-40FB-2440-C977-39243592A801}"/>
                  </a:ext>
                </a:extLst>
              </p14:cNvPr>
              <p14:cNvContentPartPr/>
              <p14:nvPr/>
            </p14:nvContentPartPr>
            <p14:xfrm>
              <a:off x="7420973" y="944013"/>
              <a:ext cx="159826" cy="202887"/>
            </p14:xfrm>
          </p:contentPart>
        </mc:Choice>
        <mc:Fallback>
          <p:pic>
            <p:nvPicPr>
              <p:cNvPr id="695" name="Ink 694">
                <a:extLst>
                  <a:ext uri="{FF2B5EF4-FFF2-40B4-BE49-F238E27FC236}">
                    <a16:creationId xmlns:a16="http://schemas.microsoft.com/office/drawing/2014/main" id="{BB1EE0D1-40FB-2440-C977-39243592A801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7411974" y="935020"/>
                <a:ext cx="177464" cy="220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6">
            <p14:nvContentPartPr>
              <p14:cNvPr id="696" name="Ink 695">
                <a:extLst>
                  <a:ext uri="{FF2B5EF4-FFF2-40B4-BE49-F238E27FC236}">
                    <a16:creationId xmlns:a16="http://schemas.microsoft.com/office/drawing/2014/main" id="{ED4C5FD6-1D15-1AE7-EEB7-E74A0AE3321C}"/>
                  </a:ext>
                </a:extLst>
              </p14:cNvPr>
              <p14:cNvContentPartPr/>
              <p14:nvPr/>
            </p14:nvContentPartPr>
            <p14:xfrm>
              <a:off x="4560244" y="2304106"/>
              <a:ext cx="522859" cy="625592"/>
            </p14:xfrm>
          </p:contentPart>
        </mc:Choice>
        <mc:Fallback>
          <p:pic>
            <p:nvPicPr>
              <p:cNvPr id="696" name="Ink 695">
                <a:extLst>
                  <a:ext uri="{FF2B5EF4-FFF2-40B4-BE49-F238E27FC236}">
                    <a16:creationId xmlns:a16="http://schemas.microsoft.com/office/drawing/2014/main" id="{ED4C5FD6-1D15-1AE7-EEB7-E74A0AE3321C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4551248" y="2295107"/>
                <a:ext cx="540492" cy="643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8">
            <p14:nvContentPartPr>
              <p14:cNvPr id="697" name="Ink 696">
                <a:extLst>
                  <a:ext uri="{FF2B5EF4-FFF2-40B4-BE49-F238E27FC236}">
                    <a16:creationId xmlns:a16="http://schemas.microsoft.com/office/drawing/2014/main" id="{012C45AD-D49B-3FAE-EE1A-93F1E29155CE}"/>
                  </a:ext>
                </a:extLst>
              </p14:cNvPr>
              <p14:cNvContentPartPr/>
              <p14:nvPr/>
            </p14:nvContentPartPr>
            <p14:xfrm>
              <a:off x="4690388" y="2572135"/>
              <a:ext cx="175808" cy="212070"/>
            </p14:xfrm>
          </p:contentPart>
        </mc:Choice>
        <mc:Fallback>
          <p:pic>
            <p:nvPicPr>
              <p:cNvPr id="697" name="Ink 696">
                <a:extLst>
                  <a:ext uri="{FF2B5EF4-FFF2-40B4-BE49-F238E27FC236}">
                    <a16:creationId xmlns:a16="http://schemas.microsoft.com/office/drawing/2014/main" id="{012C45AD-D49B-3FAE-EE1A-93F1E29155CE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4681400" y="2563149"/>
                <a:ext cx="193425" cy="229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0">
            <p14:nvContentPartPr>
              <p14:cNvPr id="698" name="Ink 697">
                <a:extLst>
                  <a:ext uri="{FF2B5EF4-FFF2-40B4-BE49-F238E27FC236}">
                    <a16:creationId xmlns:a16="http://schemas.microsoft.com/office/drawing/2014/main" id="{6C13D239-1F5B-430F-1039-64CF550F0F07}"/>
                  </a:ext>
                </a:extLst>
              </p14:cNvPr>
              <p14:cNvContentPartPr/>
              <p14:nvPr/>
            </p14:nvContentPartPr>
            <p14:xfrm>
              <a:off x="4716645" y="2675156"/>
              <a:ext cx="91900" cy="15209"/>
            </p14:xfrm>
          </p:contentPart>
        </mc:Choice>
        <mc:Fallback>
          <p:pic>
            <p:nvPicPr>
              <p:cNvPr id="698" name="Ink 697">
                <a:extLst>
                  <a:ext uri="{FF2B5EF4-FFF2-40B4-BE49-F238E27FC236}">
                    <a16:creationId xmlns:a16="http://schemas.microsoft.com/office/drawing/2014/main" id="{6C13D239-1F5B-430F-1039-64CF550F0F07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4707635" y="2666103"/>
                <a:ext cx="109559" cy="32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2">
            <p14:nvContentPartPr>
              <p14:cNvPr id="699" name="Ink 698">
                <a:extLst>
                  <a:ext uri="{FF2B5EF4-FFF2-40B4-BE49-F238E27FC236}">
                    <a16:creationId xmlns:a16="http://schemas.microsoft.com/office/drawing/2014/main" id="{CFE442E9-DBDD-FEA2-36A2-AACEC20234BA}"/>
                  </a:ext>
                </a:extLst>
              </p14:cNvPr>
              <p14:cNvContentPartPr/>
              <p14:nvPr/>
            </p14:nvContentPartPr>
            <p14:xfrm>
              <a:off x="4861345" y="2475713"/>
              <a:ext cx="85336" cy="4879"/>
            </p14:xfrm>
          </p:contentPart>
        </mc:Choice>
        <mc:Fallback>
          <p:pic>
            <p:nvPicPr>
              <p:cNvPr id="699" name="Ink 698">
                <a:extLst>
                  <a:ext uri="{FF2B5EF4-FFF2-40B4-BE49-F238E27FC236}">
                    <a16:creationId xmlns:a16="http://schemas.microsoft.com/office/drawing/2014/main" id="{CFE442E9-DBDD-FEA2-36A2-AACEC20234BA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4852343" y="2467000"/>
                <a:ext cx="102979" cy="21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4">
            <p14:nvContentPartPr>
              <p14:cNvPr id="700" name="Ink 699">
                <a:extLst>
                  <a:ext uri="{FF2B5EF4-FFF2-40B4-BE49-F238E27FC236}">
                    <a16:creationId xmlns:a16="http://schemas.microsoft.com/office/drawing/2014/main" id="{AFF0FA3F-3098-DD7D-7230-52B15764406A}"/>
                  </a:ext>
                </a:extLst>
              </p14:cNvPr>
              <p14:cNvContentPartPr/>
              <p14:nvPr/>
            </p14:nvContentPartPr>
            <p14:xfrm>
              <a:off x="4946966" y="2405119"/>
              <a:ext cx="33392" cy="142336"/>
            </p14:xfrm>
          </p:contentPart>
        </mc:Choice>
        <mc:Fallback>
          <p:pic>
            <p:nvPicPr>
              <p:cNvPr id="700" name="Ink 699">
                <a:extLst>
                  <a:ext uri="{FF2B5EF4-FFF2-40B4-BE49-F238E27FC236}">
                    <a16:creationId xmlns:a16="http://schemas.microsoft.com/office/drawing/2014/main" id="{AFF0FA3F-3098-DD7D-7230-52B15764406A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4937892" y="2396133"/>
                <a:ext cx="51177" cy="159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6">
            <p14:nvContentPartPr>
              <p14:cNvPr id="701" name="Ink 700">
                <a:extLst>
                  <a:ext uri="{FF2B5EF4-FFF2-40B4-BE49-F238E27FC236}">
                    <a16:creationId xmlns:a16="http://schemas.microsoft.com/office/drawing/2014/main" id="{9F824D09-18ED-46E7-0CCC-64ECBCE8CDA4}"/>
                  </a:ext>
                </a:extLst>
              </p14:cNvPr>
              <p14:cNvContentPartPr/>
              <p14:nvPr/>
            </p14:nvContentPartPr>
            <p14:xfrm>
              <a:off x="8863817" y="1652524"/>
              <a:ext cx="135360" cy="143640"/>
            </p14:xfrm>
          </p:contentPart>
        </mc:Choice>
        <mc:Fallback>
          <p:pic>
            <p:nvPicPr>
              <p:cNvPr id="701" name="Ink 700">
                <a:extLst>
                  <a:ext uri="{FF2B5EF4-FFF2-40B4-BE49-F238E27FC236}">
                    <a16:creationId xmlns:a16="http://schemas.microsoft.com/office/drawing/2014/main" id="{9F824D09-18ED-46E7-0CCC-64ECBCE8CDA4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8854817" y="1643524"/>
                <a:ext cx="15300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2" name="Group 701">
            <a:extLst>
              <a:ext uri="{FF2B5EF4-FFF2-40B4-BE49-F238E27FC236}">
                <a16:creationId xmlns:a16="http://schemas.microsoft.com/office/drawing/2014/main" id="{9CFFD891-5370-672C-64C8-CE29D1BA20B3}"/>
              </a:ext>
            </a:extLst>
          </p:cNvPr>
          <p:cNvGrpSpPr/>
          <p:nvPr/>
        </p:nvGrpSpPr>
        <p:grpSpPr>
          <a:xfrm>
            <a:off x="8813057" y="1647844"/>
            <a:ext cx="171360" cy="1032840"/>
            <a:chOff x="6415873" y="1161031"/>
            <a:chExt cx="171360" cy="10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479E9E85-DDC5-955D-6799-323801683F0D}"/>
                    </a:ext>
                  </a:extLst>
                </p14:cNvPr>
                <p14:cNvContentPartPr/>
                <p14:nvPr/>
              </p14:nvContentPartPr>
              <p14:xfrm>
                <a:off x="6415873" y="1161031"/>
                <a:ext cx="171360" cy="1001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C7516C6-1ACE-D725-8ACF-426CDB4B32A7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406873" y="1152031"/>
                  <a:ext cx="18900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77BFEF1A-9124-19DC-2672-6B9CF1C777BE}"/>
                    </a:ext>
                  </a:extLst>
                </p14:cNvPr>
                <p14:cNvContentPartPr/>
                <p14:nvPr/>
              </p14:nvContentPartPr>
              <p14:xfrm>
                <a:off x="6461233" y="2145631"/>
                <a:ext cx="47520" cy="48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A5AE375-DD67-E198-E798-8EF1266393AF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452593" y="2136991"/>
                  <a:ext cx="6516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2">
            <p14:nvContentPartPr>
              <p14:cNvPr id="705" name="Ink 704">
                <a:extLst>
                  <a:ext uri="{FF2B5EF4-FFF2-40B4-BE49-F238E27FC236}">
                    <a16:creationId xmlns:a16="http://schemas.microsoft.com/office/drawing/2014/main" id="{1E580E18-BC6B-F6D8-7EB7-32AD02B89895}"/>
                  </a:ext>
                </a:extLst>
              </p14:cNvPr>
              <p14:cNvContentPartPr/>
              <p14:nvPr/>
            </p14:nvContentPartPr>
            <p14:xfrm>
              <a:off x="7645200" y="1339221"/>
              <a:ext cx="675360" cy="1319040"/>
            </p14:xfrm>
          </p:contentPart>
        </mc:Choice>
        <mc:Fallback>
          <p:pic>
            <p:nvPicPr>
              <p:cNvPr id="705" name="Ink 704">
                <a:extLst>
                  <a:ext uri="{FF2B5EF4-FFF2-40B4-BE49-F238E27FC236}">
                    <a16:creationId xmlns:a16="http://schemas.microsoft.com/office/drawing/2014/main" id="{1E580E18-BC6B-F6D8-7EB7-32AD02B89895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7636200" y="1330223"/>
                <a:ext cx="693000" cy="1336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4">
            <p14:nvContentPartPr>
              <p14:cNvPr id="706" name="Ink 705">
                <a:extLst>
                  <a:ext uri="{FF2B5EF4-FFF2-40B4-BE49-F238E27FC236}">
                    <a16:creationId xmlns:a16="http://schemas.microsoft.com/office/drawing/2014/main" id="{750F37F5-41F4-83EF-64D0-5379F7AD2E63}"/>
                  </a:ext>
                </a:extLst>
              </p14:cNvPr>
              <p14:cNvContentPartPr/>
              <p14:nvPr/>
            </p14:nvContentPartPr>
            <p14:xfrm>
              <a:off x="3785640" y="2540901"/>
              <a:ext cx="796320" cy="42480"/>
            </p14:xfrm>
          </p:contentPart>
        </mc:Choice>
        <mc:Fallback>
          <p:pic>
            <p:nvPicPr>
              <p:cNvPr id="706" name="Ink 705">
                <a:extLst>
                  <a:ext uri="{FF2B5EF4-FFF2-40B4-BE49-F238E27FC236}">
                    <a16:creationId xmlns:a16="http://schemas.microsoft.com/office/drawing/2014/main" id="{750F37F5-41F4-83EF-64D0-5379F7AD2E63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3776640" y="2531901"/>
                <a:ext cx="81396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7" name="Group 706">
            <a:extLst>
              <a:ext uri="{FF2B5EF4-FFF2-40B4-BE49-F238E27FC236}">
                <a16:creationId xmlns:a16="http://schemas.microsoft.com/office/drawing/2014/main" id="{9EA636C0-8BA7-9C04-1D56-AE4BB0DB6B4D}"/>
              </a:ext>
            </a:extLst>
          </p:cNvPr>
          <p:cNvGrpSpPr/>
          <p:nvPr/>
        </p:nvGrpSpPr>
        <p:grpSpPr>
          <a:xfrm>
            <a:off x="4253992" y="1275861"/>
            <a:ext cx="2258640" cy="1375920"/>
            <a:chOff x="1856808" y="789048"/>
            <a:chExt cx="2258640" cy="137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4BC23503-C9B4-9E00-BE06-ACB4316BDF8A}"/>
                    </a:ext>
                  </a:extLst>
                </p14:cNvPr>
                <p14:cNvContentPartPr/>
                <p14:nvPr/>
              </p14:nvContentPartPr>
              <p14:xfrm>
                <a:off x="2679056" y="2151648"/>
                <a:ext cx="5400" cy="13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3A7B868-F603-F0A9-FBF4-FA09067EE771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670416" y="2142648"/>
                  <a:ext cx="23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00BB9E03-3F8D-9674-F6DC-DEDE196F8565}"/>
                    </a:ext>
                  </a:extLst>
                </p14:cNvPr>
                <p14:cNvContentPartPr/>
                <p14:nvPr/>
              </p14:nvContentPartPr>
              <p14:xfrm>
                <a:off x="2665736" y="2123928"/>
                <a:ext cx="642960" cy="31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DAA3EF8-3086-0D25-8672-2DAEAEA8489D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657096" y="2115288"/>
                  <a:ext cx="660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DBB48A11-79AE-9A83-A5E1-E4CD501E2EF5}"/>
                    </a:ext>
                  </a:extLst>
                </p14:cNvPr>
                <p14:cNvContentPartPr/>
                <p14:nvPr/>
              </p14:nvContentPartPr>
              <p14:xfrm>
                <a:off x="1856808" y="789048"/>
                <a:ext cx="2258640" cy="1282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C7267F-F01A-F16E-D036-C92FBFB58D21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847808" y="780408"/>
                  <a:ext cx="2276280" cy="13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4B0E5EAC-9DAF-28EC-8363-C275612CF84B}"/>
              </a:ext>
            </a:extLst>
          </p:cNvPr>
          <p:cNvGrpSpPr/>
          <p:nvPr/>
        </p:nvGrpSpPr>
        <p:grpSpPr>
          <a:xfrm>
            <a:off x="6150227" y="1631441"/>
            <a:ext cx="94680" cy="95760"/>
            <a:chOff x="3753043" y="1144628"/>
            <a:chExt cx="9468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393F8911-2D73-BB2C-D80A-6E68409272B1}"/>
                    </a:ext>
                  </a:extLst>
                </p14:cNvPr>
                <p14:cNvContentPartPr/>
                <p14:nvPr/>
              </p14:nvContentPartPr>
              <p14:xfrm>
                <a:off x="3753043" y="1184588"/>
                <a:ext cx="48600" cy="6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73B250D-E6D3-9C79-9966-DA70CADC6B92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3744403" y="1175588"/>
                  <a:ext cx="66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86D52789-5994-B1D2-AB2C-80D8D71FF29A}"/>
                    </a:ext>
                  </a:extLst>
                </p14:cNvPr>
                <p14:cNvContentPartPr/>
                <p14:nvPr/>
              </p14:nvContentPartPr>
              <p14:xfrm>
                <a:off x="3839803" y="1144628"/>
                <a:ext cx="7920" cy="95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43E96B1-B68D-470D-4AE9-119C4DB3BFCC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3831163" y="1135988"/>
                  <a:ext cx="25560" cy="11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6">
            <p14:nvContentPartPr>
              <p14:cNvPr id="720" name="Ink 719">
                <a:extLst>
                  <a:ext uri="{FF2B5EF4-FFF2-40B4-BE49-F238E27FC236}">
                    <a16:creationId xmlns:a16="http://schemas.microsoft.com/office/drawing/2014/main" id="{0B9FA436-17FC-3331-814C-F9DCFEEDC958}"/>
                  </a:ext>
                </a:extLst>
              </p14:cNvPr>
              <p14:cNvContentPartPr/>
              <p14:nvPr/>
            </p14:nvContentPartPr>
            <p14:xfrm>
              <a:off x="5236587" y="1621468"/>
              <a:ext cx="1866240" cy="5138280"/>
            </p14:xfrm>
          </p:contentPart>
        </mc:Choice>
        <mc:Fallback>
          <p:pic>
            <p:nvPicPr>
              <p:cNvPr id="720" name="Ink 719">
                <a:extLst>
                  <a:ext uri="{FF2B5EF4-FFF2-40B4-BE49-F238E27FC236}">
                    <a16:creationId xmlns:a16="http://schemas.microsoft.com/office/drawing/2014/main" id="{0B9FA436-17FC-3331-814C-F9DCFEEDC958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5227947" y="1612468"/>
                <a:ext cx="1883880" cy="515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3" name="Group 722">
            <a:extLst>
              <a:ext uri="{FF2B5EF4-FFF2-40B4-BE49-F238E27FC236}">
                <a16:creationId xmlns:a16="http://schemas.microsoft.com/office/drawing/2014/main" id="{2A99C648-BB9F-D78E-6083-8F10B904EAC2}"/>
              </a:ext>
            </a:extLst>
          </p:cNvPr>
          <p:cNvGrpSpPr/>
          <p:nvPr/>
        </p:nvGrpSpPr>
        <p:grpSpPr>
          <a:xfrm>
            <a:off x="5198427" y="4402828"/>
            <a:ext cx="1702440" cy="2280600"/>
            <a:chOff x="5212495" y="4402828"/>
            <a:chExt cx="1702440" cy="228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F3034141-CF37-DB40-6C13-1F264F1473B0}"/>
                    </a:ext>
                  </a:extLst>
                </p14:cNvPr>
                <p14:cNvContentPartPr/>
                <p14:nvPr/>
              </p14:nvContentPartPr>
              <p14:xfrm>
                <a:off x="5212495" y="4402828"/>
                <a:ext cx="1702440" cy="2277360"/>
              </p14:xfrm>
            </p:contentPart>
          </mc:Choice>
          <mc:Fallback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F3034141-CF37-DB40-6C13-1F264F1473B0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203855" y="4393828"/>
                  <a:ext cx="1720080" cy="22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C62775B1-6D89-775F-879A-7E379E5E3784}"/>
                    </a:ext>
                  </a:extLst>
                </p14:cNvPr>
                <p14:cNvContentPartPr/>
                <p14:nvPr/>
              </p14:nvContentPartPr>
              <p14:xfrm>
                <a:off x="5230495" y="6192028"/>
                <a:ext cx="1375920" cy="491400"/>
              </p14:xfrm>
            </p:contentPart>
          </mc:Choice>
          <mc:Fallback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C62775B1-6D89-775F-879A-7E379E5E3784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5221495" y="6183028"/>
                  <a:ext cx="1393560" cy="50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722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Schematics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9F135-A244-8B42-7F5B-01AD3ADB3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87" y="1419122"/>
            <a:ext cx="11720225" cy="4433038"/>
          </a:xfr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9DFA66E-57A4-8BC5-B4E1-D15DE3D372E1}"/>
              </a:ext>
            </a:extLst>
          </p:cNvPr>
          <p:cNvGrpSpPr/>
          <p:nvPr/>
        </p:nvGrpSpPr>
        <p:grpSpPr>
          <a:xfrm>
            <a:off x="646043" y="1736605"/>
            <a:ext cx="4104861" cy="3839247"/>
            <a:chOff x="646043" y="1736605"/>
            <a:chExt cx="4104861" cy="383924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6B464D-F112-7A64-530A-2829D1FA71E5}"/>
                </a:ext>
              </a:extLst>
            </p:cNvPr>
            <p:cNvCxnSpPr/>
            <p:nvPr/>
          </p:nvCxnSpPr>
          <p:spPr>
            <a:xfrm>
              <a:off x="646043" y="2206487"/>
              <a:ext cx="0" cy="1123122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40BBD8-8A14-C237-D3F6-4913283A870D}"/>
                </a:ext>
              </a:extLst>
            </p:cNvPr>
            <p:cNvCxnSpPr>
              <a:cxnSpLocks/>
            </p:cNvCxnSpPr>
            <p:nvPr/>
          </p:nvCxnSpPr>
          <p:spPr>
            <a:xfrm>
              <a:off x="646043" y="2206487"/>
              <a:ext cx="785192" cy="0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91FDC3-D645-C7EC-3441-24C9079FA09F}"/>
                </a:ext>
              </a:extLst>
            </p:cNvPr>
            <p:cNvCxnSpPr>
              <a:cxnSpLocks/>
            </p:cNvCxnSpPr>
            <p:nvPr/>
          </p:nvCxnSpPr>
          <p:spPr>
            <a:xfrm>
              <a:off x="646043" y="3329609"/>
              <a:ext cx="1265582" cy="0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CD1E35-B6B6-92EF-0209-765338B6E1D0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35" y="1736605"/>
              <a:ext cx="0" cy="469882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2531BF3-807B-8C08-1859-748DF0DE880E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35" y="1736605"/>
              <a:ext cx="3319669" cy="0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E4FE54-4DC1-5709-91D4-99B7A5C04EB2}"/>
                </a:ext>
              </a:extLst>
            </p:cNvPr>
            <p:cNvCxnSpPr>
              <a:cxnSpLocks/>
            </p:cNvCxnSpPr>
            <p:nvPr/>
          </p:nvCxnSpPr>
          <p:spPr>
            <a:xfrm>
              <a:off x="1911625" y="3329609"/>
              <a:ext cx="0" cy="2246243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18F205-9C96-F5AD-012A-340E678CEFEC}"/>
                </a:ext>
              </a:extLst>
            </p:cNvPr>
            <p:cNvCxnSpPr>
              <a:cxnSpLocks/>
            </p:cNvCxnSpPr>
            <p:nvPr/>
          </p:nvCxnSpPr>
          <p:spPr>
            <a:xfrm>
              <a:off x="1911625" y="5575852"/>
              <a:ext cx="2839279" cy="0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F17DA7-5303-6A38-0A6B-C1E2803F1C5B}"/>
                </a:ext>
              </a:extLst>
            </p:cNvPr>
            <p:cNvCxnSpPr>
              <a:cxnSpLocks/>
            </p:cNvCxnSpPr>
            <p:nvPr/>
          </p:nvCxnSpPr>
          <p:spPr>
            <a:xfrm>
              <a:off x="4747590" y="1736605"/>
              <a:ext cx="0" cy="3839247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F75F329-7E51-FA58-261C-AFD2629C938B}"/>
              </a:ext>
            </a:extLst>
          </p:cNvPr>
          <p:cNvGrpSpPr/>
          <p:nvPr/>
        </p:nvGrpSpPr>
        <p:grpSpPr>
          <a:xfrm>
            <a:off x="4899990" y="1684094"/>
            <a:ext cx="6980583" cy="4106110"/>
            <a:chOff x="4899990" y="1684094"/>
            <a:chExt cx="6980583" cy="410611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F0970F0-9FA9-32EC-7789-34B9BD06C0EA}"/>
                </a:ext>
              </a:extLst>
            </p:cNvPr>
            <p:cNvCxnSpPr>
              <a:cxnSpLocks/>
            </p:cNvCxnSpPr>
            <p:nvPr/>
          </p:nvCxnSpPr>
          <p:spPr>
            <a:xfrm>
              <a:off x="4899990" y="3478696"/>
              <a:ext cx="0" cy="2311508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585083-C569-61C3-BD4E-E24D956E19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9990" y="5790204"/>
              <a:ext cx="6980583" cy="0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C08A6D6-A5B3-34C5-B93A-33BA975374A4}"/>
                </a:ext>
              </a:extLst>
            </p:cNvPr>
            <p:cNvCxnSpPr>
              <a:cxnSpLocks/>
            </p:cNvCxnSpPr>
            <p:nvPr/>
          </p:nvCxnSpPr>
          <p:spPr>
            <a:xfrm>
              <a:off x="11870631" y="3478696"/>
              <a:ext cx="9942" cy="2311507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56CD49-F256-C287-D858-64B6E4BE7877}"/>
                </a:ext>
              </a:extLst>
            </p:cNvPr>
            <p:cNvCxnSpPr>
              <a:cxnSpLocks/>
            </p:cNvCxnSpPr>
            <p:nvPr/>
          </p:nvCxnSpPr>
          <p:spPr>
            <a:xfrm>
              <a:off x="4899990" y="3478696"/>
              <a:ext cx="2445027" cy="0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882CEAC-93C3-532A-8D8E-804D69E64B73}"/>
                </a:ext>
              </a:extLst>
            </p:cNvPr>
            <p:cNvCxnSpPr>
              <a:cxnSpLocks/>
            </p:cNvCxnSpPr>
            <p:nvPr/>
          </p:nvCxnSpPr>
          <p:spPr>
            <a:xfrm>
              <a:off x="8303867" y="3478696"/>
              <a:ext cx="3566764" cy="0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30C273-A0D7-54D0-8B8E-13CB4810914E}"/>
                </a:ext>
              </a:extLst>
            </p:cNvPr>
            <p:cNvCxnSpPr>
              <a:cxnSpLocks/>
            </p:cNvCxnSpPr>
            <p:nvPr/>
          </p:nvCxnSpPr>
          <p:spPr>
            <a:xfrm>
              <a:off x="7345017" y="1684095"/>
              <a:ext cx="0" cy="1794601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1BBAB5-2CB5-F88B-C5C8-13FF66CC9E07}"/>
                </a:ext>
              </a:extLst>
            </p:cNvPr>
            <p:cNvCxnSpPr>
              <a:cxnSpLocks/>
            </p:cNvCxnSpPr>
            <p:nvPr/>
          </p:nvCxnSpPr>
          <p:spPr>
            <a:xfrm>
              <a:off x="8303867" y="1684094"/>
              <a:ext cx="0" cy="1794601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56B6314-7B5A-01F0-48FD-441D9F99AFA3}"/>
                </a:ext>
              </a:extLst>
            </p:cNvPr>
            <p:cNvCxnSpPr>
              <a:cxnSpLocks/>
            </p:cNvCxnSpPr>
            <p:nvPr/>
          </p:nvCxnSpPr>
          <p:spPr>
            <a:xfrm>
              <a:off x="7345017" y="1684094"/>
              <a:ext cx="958849" cy="0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335735-7872-3CE9-A01A-8C4C6C77F353}"/>
              </a:ext>
            </a:extLst>
          </p:cNvPr>
          <p:cNvGrpSpPr/>
          <p:nvPr/>
        </p:nvGrpSpPr>
        <p:grpSpPr>
          <a:xfrm>
            <a:off x="8672167" y="1971546"/>
            <a:ext cx="2873790" cy="1358063"/>
            <a:chOff x="8672167" y="1971546"/>
            <a:chExt cx="2873790" cy="135806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89C5E2B-A2A5-8F0E-3F96-36E4BE899965}"/>
                </a:ext>
              </a:extLst>
            </p:cNvPr>
            <p:cNvCxnSpPr>
              <a:cxnSpLocks/>
            </p:cNvCxnSpPr>
            <p:nvPr/>
          </p:nvCxnSpPr>
          <p:spPr>
            <a:xfrm>
              <a:off x="8672167" y="1971546"/>
              <a:ext cx="0" cy="1358063"/>
            </a:xfrm>
            <a:prstGeom prst="line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452668B-F25C-D336-7442-B7F6C02FF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2167" y="3329609"/>
              <a:ext cx="2873790" cy="0"/>
            </a:xfrm>
            <a:prstGeom prst="line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D321AE-4B22-BADE-30F3-7FE564982C0B}"/>
                </a:ext>
              </a:extLst>
            </p:cNvPr>
            <p:cNvCxnSpPr>
              <a:cxnSpLocks/>
            </p:cNvCxnSpPr>
            <p:nvPr/>
          </p:nvCxnSpPr>
          <p:spPr>
            <a:xfrm>
              <a:off x="11545957" y="1971546"/>
              <a:ext cx="0" cy="1358063"/>
            </a:xfrm>
            <a:prstGeom prst="line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FDA79E3-153E-A5D0-B424-2CC656383763}"/>
                </a:ext>
              </a:extLst>
            </p:cNvPr>
            <p:cNvCxnSpPr>
              <a:cxnSpLocks/>
            </p:cNvCxnSpPr>
            <p:nvPr/>
          </p:nvCxnSpPr>
          <p:spPr>
            <a:xfrm>
              <a:off x="8672167" y="1971546"/>
              <a:ext cx="2873790" cy="0"/>
            </a:xfrm>
            <a:prstGeom prst="line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49CEF9C-A782-8A10-0787-087F61B63549}"/>
              </a:ext>
            </a:extLst>
          </p:cNvPr>
          <p:cNvSpPr txBox="1"/>
          <p:nvPr/>
        </p:nvSpPr>
        <p:spPr>
          <a:xfrm>
            <a:off x="2396393" y="1419122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FIR logic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9C62B4-8D36-5EE4-C954-1CFF4B04F9FF}"/>
              </a:ext>
            </a:extLst>
          </p:cNvPr>
          <p:cNvSpPr txBox="1"/>
          <p:nvPr/>
        </p:nvSpPr>
        <p:spPr>
          <a:xfrm>
            <a:off x="7244185" y="1398051"/>
            <a:ext cx="1160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CML Driver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67B05D-BC27-A468-40FF-B3CE3E7C99B0}"/>
              </a:ext>
            </a:extLst>
          </p:cNvPr>
          <p:cNvSpPr txBox="1"/>
          <p:nvPr/>
        </p:nvSpPr>
        <p:spPr>
          <a:xfrm>
            <a:off x="9290138" y="1659593"/>
            <a:ext cx="159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Channel &amp; Load</a:t>
            </a:r>
          </a:p>
        </p:txBody>
      </p:sp>
    </p:spTree>
    <p:extLst>
      <p:ext uri="{BB962C8B-B14F-4D97-AF65-F5344CB8AC3E}">
        <p14:creationId xmlns:p14="http://schemas.microsoft.com/office/powerpoint/2010/main" val="168168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765-DE90-8167-6B10-1975CA5D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2FC47-8468-B49C-C1A0-FDE817F55584}"/>
              </a:ext>
            </a:extLst>
          </p:cNvPr>
          <p:cNvSpPr txBox="1"/>
          <p:nvPr/>
        </p:nvSpPr>
        <p:spPr>
          <a:xfrm>
            <a:off x="838200" y="1011385"/>
            <a:ext cx="2056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A) FIR Logic: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88CFC1A-0964-ED3D-2C43-04A617938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3757" y="1168250"/>
            <a:ext cx="5624485" cy="5009406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FCC3C0-103D-E3C6-8CF0-7AB4FBBBD596}"/>
              </a:ext>
            </a:extLst>
          </p:cNvPr>
          <p:cNvSpPr txBox="1"/>
          <p:nvPr/>
        </p:nvSpPr>
        <p:spPr>
          <a:xfrm>
            <a:off x="8908242" y="1638300"/>
            <a:ext cx="14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Pre-Cursor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D0DE0-5D8B-6026-48AB-76F9D669E2D5}"/>
              </a:ext>
            </a:extLst>
          </p:cNvPr>
          <p:cNvSpPr txBox="1"/>
          <p:nvPr/>
        </p:nvSpPr>
        <p:spPr>
          <a:xfrm>
            <a:off x="8908242" y="2850464"/>
            <a:ext cx="142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Main-Cursor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00167-0C52-CABC-9E42-006B0FFF1FE8}"/>
              </a:ext>
            </a:extLst>
          </p:cNvPr>
          <p:cNvSpPr txBox="1"/>
          <p:nvPr/>
        </p:nvSpPr>
        <p:spPr>
          <a:xfrm>
            <a:off x="8908242" y="4030703"/>
            <a:ext cx="15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Post-Cursor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713DF5-108A-5275-5A01-278670547237}"/>
              </a:ext>
            </a:extLst>
          </p:cNvPr>
          <p:cNvSpPr txBox="1"/>
          <p:nvPr/>
        </p:nvSpPr>
        <p:spPr>
          <a:xfrm>
            <a:off x="8908242" y="5318036"/>
            <a:ext cx="15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Post-Cursor 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E2D6FE-3FAD-1859-8421-31514BEADD63}"/>
              </a:ext>
            </a:extLst>
          </p:cNvPr>
          <p:cNvCxnSpPr/>
          <p:nvPr/>
        </p:nvCxnSpPr>
        <p:spPr>
          <a:xfrm>
            <a:off x="2743200" y="2425700"/>
            <a:ext cx="7362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B85BCA-3619-E6DC-E563-21EA21F3894B}"/>
              </a:ext>
            </a:extLst>
          </p:cNvPr>
          <p:cNvCxnSpPr/>
          <p:nvPr/>
        </p:nvCxnSpPr>
        <p:spPr>
          <a:xfrm>
            <a:off x="2743200" y="3060700"/>
            <a:ext cx="7362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6899176-D783-C233-732A-5858BCA071B4}"/>
              </a:ext>
            </a:extLst>
          </p:cNvPr>
          <p:cNvSpPr txBox="1"/>
          <p:nvPr/>
        </p:nvSpPr>
        <p:spPr>
          <a:xfrm>
            <a:off x="1195469" y="2425700"/>
            <a:ext cx="1540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12 Gb/s PRBS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Inputs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1E7C57-D497-D676-2C39-91C5A3FD8881}"/>
              </a:ext>
            </a:extLst>
          </p:cNvPr>
          <p:cNvSpPr txBox="1"/>
          <p:nvPr/>
        </p:nvSpPr>
        <p:spPr>
          <a:xfrm>
            <a:off x="1199377" y="4215369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12 GHz Clock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3A0FE41-FF74-675F-4844-9D5C9B3C5E62}"/>
              </a:ext>
            </a:extLst>
          </p:cNvPr>
          <p:cNvCxnSpPr>
            <a:cxnSpLocks/>
          </p:cNvCxnSpPr>
          <p:nvPr/>
        </p:nvCxnSpPr>
        <p:spPr>
          <a:xfrm>
            <a:off x="2679518" y="4438135"/>
            <a:ext cx="2273482" cy="106456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38A26F7-4633-B802-7400-D54EE7EC352D}"/>
              </a:ext>
            </a:extLst>
          </p:cNvPr>
          <p:cNvCxnSpPr>
            <a:cxnSpLocks/>
          </p:cNvCxnSpPr>
          <p:nvPr/>
        </p:nvCxnSpPr>
        <p:spPr>
          <a:xfrm>
            <a:off x="4182493" y="3300740"/>
            <a:ext cx="0" cy="446312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45546CE-29A4-56CD-F45D-5BCA20E537AA}"/>
              </a:ext>
            </a:extLst>
          </p:cNvPr>
          <p:cNvSpPr txBox="1"/>
          <p:nvPr/>
        </p:nvSpPr>
        <p:spPr>
          <a:xfrm>
            <a:off x="3369610" y="3726587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92D050"/>
                </a:solidFill>
              </a:rPr>
              <a:t>Flipflops used to align the </a:t>
            </a:r>
            <a:br>
              <a:rPr lang="en-US" sz="1000" dirty="0">
                <a:solidFill>
                  <a:srgbClr val="92D050"/>
                </a:solidFill>
              </a:rPr>
            </a:br>
            <a:r>
              <a:rPr lang="en-US" sz="1000" dirty="0">
                <a:solidFill>
                  <a:srgbClr val="92D050"/>
                </a:solidFill>
              </a:rPr>
              <a:t>input data to the FF edges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0EAE1F1-4838-6A2D-18FE-49F0B8BAF5AA}"/>
              </a:ext>
            </a:extLst>
          </p:cNvPr>
          <p:cNvCxnSpPr>
            <a:cxnSpLocks/>
          </p:cNvCxnSpPr>
          <p:nvPr/>
        </p:nvCxnSpPr>
        <p:spPr>
          <a:xfrm>
            <a:off x="5935093" y="6047253"/>
            <a:ext cx="0" cy="333669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B3A7720-3357-208C-CD97-27AF53395E64}"/>
              </a:ext>
            </a:extLst>
          </p:cNvPr>
          <p:cNvSpPr txBox="1"/>
          <p:nvPr/>
        </p:nvSpPr>
        <p:spPr>
          <a:xfrm>
            <a:off x="5066108" y="6389135"/>
            <a:ext cx="1737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/>
                </a:solidFill>
              </a:rPr>
              <a:t>Flipflops used as delay cells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F7025A1-9B4B-60BD-769F-6567F5E626F4}"/>
              </a:ext>
            </a:extLst>
          </p:cNvPr>
          <p:cNvCxnSpPr>
            <a:cxnSpLocks/>
          </p:cNvCxnSpPr>
          <p:nvPr/>
        </p:nvCxnSpPr>
        <p:spPr>
          <a:xfrm>
            <a:off x="7780385" y="5973417"/>
            <a:ext cx="0" cy="407505"/>
          </a:xfrm>
          <a:prstGeom prst="straightConnector1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A0C810D-373F-BDCD-D00B-F69D7CF688A3}"/>
              </a:ext>
            </a:extLst>
          </p:cNvPr>
          <p:cNvSpPr txBox="1"/>
          <p:nvPr/>
        </p:nvSpPr>
        <p:spPr>
          <a:xfrm>
            <a:off x="6973126" y="6389135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/>
                </a:solidFill>
              </a:rPr>
              <a:t>XOR gates used to apply </a:t>
            </a:r>
            <a:br>
              <a:rPr lang="en-US" sz="1000" dirty="0">
                <a:solidFill>
                  <a:schemeClr val="accent6"/>
                </a:solidFill>
              </a:rPr>
            </a:br>
            <a:r>
              <a:rPr lang="en-US" sz="1000" dirty="0">
                <a:solidFill>
                  <a:schemeClr val="accent6"/>
                </a:solidFill>
              </a:rPr>
              <a:t>the sign to the cursor taps</a:t>
            </a:r>
          </a:p>
        </p:txBody>
      </p:sp>
    </p:spTree>
    <p:extLst>
      <p:ext uri="{BB962C8B-B14F-4D97-AF65-F5344CB8AC3E}">
        <p14:creationId xmlns:p14="http://schemas.microsoft.com/office/powerpoint/2010/main" val="62626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15869</TotalTime>
  <Words>647</Words>
  <Application>Microsoft Office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TX FIR Equalizer – CM mode</vt:lpstr>
      <vt:lpstr>Outline</vt:lpstr>
      <vt:lpstr>Background</vt:lpstr>
      <vt:lpstr>Background</vt:lpstr>
      <vt:lpstr>Background</vt:lpstr>
      <vt:lpstr>Implementation</vt:lpstr>
      <vt:lpstr>Implementation</vt:lpstr>
      <vt:lpstr>Schematics</vt:lpstr>
      <vt:lpstr>Schematics</vt:lpstr>
      <vt:lpstr>Schematics</vt:lpstr>
      <vt:lpstr>Schematics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Aldacher, Muhammad</dc:creator>
  <cp:lastModifiedBy>Muhammad Aldacher</cp:lastModifiedBy>
  <cp:revision>3</cp:revision>
  <dcterms:created xsi:type="dcterms:W3CDTF">2024-09-23T23:43:54Z</dcterms:created>
  <dcterms:modified xsi:type="dcterms:W3CDTF">2024-12-05T23:59:30Z</dcterms:modified>
</cp:coreProperties>
</file>