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b (1)" id="{71F45E63-F761-423F-B006-0E88B34E3E44}">
          <p14:sldIdLst>
            <p14:sldId id="256"/>
          </p14:sldIdLst>
        </p14:section>
        <p14:section name="1) S-Parameters" id="{6077390C-5E31-4141-8B0E-9BCFC9839BD3}">
          <p14:sldIdLst>
            <p14:sldId id="258"/>
            <p14:sldId id="257"/>
            <p14:sldId id="259"/>
            <p14:sldId id="260"/>
            <p14:sldId id="261"/>
            <p14:sldId id="262"/>
          </p14:sldIdLst>
        </p14:section>
        <p14:section name="2) Pulse Response" id="{C160D2B6-A47A-4848-8A76-3A1EBCC42364}">
          <p14:sldIdLst>
            <p14:sldId id="263"/>
            <p14:sldId id="264"/>
            <p14:sldId id="265"/>
            <p14:sldId id="266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1BD6B-CF0F-4AD0-B61D-63FBF6CF3071}" v="88" dt="2024-09-30T21:49:51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D011BD6B-CF0F-4AD0-B61D-63FBF6CF3071}"/>
    <pc:docChg chg="undo custSel addSld delSld modSld addSection modSection">
      <pc:chgData name="Aldacher, Muhammad" userId="12bec936-7d77-4747-ae5c-755e57d88fa4" providerId="ADAL" clId="{D011BD6B-CF0F-4AD0-B61D-63FBF6CF3071}" dt="2024-10-09T01:40:13.581" v="565" actId="17846"/>
      <pc:docMkLst>
        <pc:docMk/>
      </pc:docMkLst>
      <pc:sldChg chg="delSp modSp new mod">
        <pc:chgData name="Aldacher, Muhammad" userId="12bec936-7d77-4747-ae5c-755e57d88fa4" providerId="ADAL" clId="{D011BD6B-CF0F-4AD0-B61D-63FBF6CF3071}" dt="2024-09-25T00:33:27.713" v="491" actId="20577"/>
        <pc:sldMkLst>
          <pc:docMk/>
          <pc:sldMk cId="2684805140" sldId="256"/>
        </pc:sldMkLst>
        <pc:spChg chg="mod">
          <ac:chgData name="Aldacher, Muhammad" userId="12bec936-7d77-4747-ae5c-755e57d88fa4" providerId="ADAL" clId="{D011BD6B-CF0F-4AD0-B61D-63FBF6CF3071}" dt="2024-09-25T00:33:27.713" v="491" actId="20577"/>
          <ac:spMkLst>
            <pc:docMk/>
            <pc:sldMk cId="2684805140" sldId="256"/>
            <ac:spMk id="2" creationId="{BE286779-1EB4-D655-7ACD-13AE2EF30EBA}"/>
          </ac:spMkLst>
        </pc:spChg>
        <pc:spChg chg="del">
          <ac:chgData name="Aldacher, Muhammad" userId="12bec936-7d77-4747-ae5c-755e57d88fa4" providerId="ADAL" clId="{D011BD6B-CF0F-4AD0-B61D-63FBF6CF3071}" dt="2024-09-24T16:27:30.519" v="247" actId="478"/>
          <ac:spMkLst>
            <pc:docMk/>
            <pc:sldMk cId="2684805140" sldId="256"/>
            <ac:spMk id="3" creationId="{1A2CD192-6335-8EC8-A2FB-59C57FE842E7}"/>
          </ac:spMkLst>
        </pc:spChg>
      </pc:sldChg>
      <pc:sldChg chg="addSp delSp modSp new mod">
        <pc:chgData name="Aldacher, Muhammad" userId="12bec936-7d77-4747-ae5c-755e57d88fa4" providerId="ADAL" clId="{D011BD6B-CF0F-4AD0-B61D-63FBF6CF3071}" dt="2024-09-24T00:35:55.168" v="119" actId="14100"/>
        <pc:sldMkLst>
          <pc:docMk/>
          <pc:sldMk cId="373382831" sldId="257"/>
        </pc:sldMkLst>
        <pc:spChg chg="mod">
          <ac:chgData name="Aldacher, Muhammad" userId="12bec936-7d77-4747-ae5c-755e57d88fa4" providerId="ADAL" clId="{D011BD6B-CF0F-4AD0-B61D-63FBF6CF3071}" dt="2024-09-24T00:35:26.948" v="112" actId="14100"/>
          <ac:spMkLst>
            <pc:docMk/>
            <pc:sldMk cId="373382831" sldId="257"/>
            <ac:spMk id="2" creationId="{49B2E954-1098-8EBB-840F-5B20C98BABDD}"/>
          </ac:spMkLst>
        </pc:spChg>
        <pc:spChg chg="del">
          <ac:chgData name="Aldacher, Muhammad" userId="12bec936-7d77-4747-ae5c-755e57d88fa4" providerId="ADAL" clId="{D011BD6B-CF0F-4AD0-B61D-63FBF6CF3071}" dt="2024-09-23T23:58:29.199" v="67" actId="22"/>
          <ac:spMkLst>
            <pc:docMk/>
            <pc:sldMk cId="373382831" sldId="257"/>
            <ac:spMk id="3" creationId="{5E0A7757-85BF-9F7B-2CB7-8416906C1385}"/>
          </ac:spMkLst>
        </pc:spChg>
        <pc:picChg chg="add mod ord">
          <ac:chgData name="Aldacher, Muhammad" userId="12bec936-7d77-4747-ae5c-755e57d88fa4" providerId="ADAL" clId="{D011BD6B-CF0F-4AD0-B61D-63FBF6CF3071}" dt="2024-09-24T00:35:18.453" v="109" actId="1076"/>
          <ac:picMkLst>
            <pc:docMk/>
            <pc:sldMk cId="373382831" sldId="257"/>
            <ac:picMk id="5" creationId="{EA834EBF-0268-29A2-8CC2-692F820B2609}"/>
          </ac:picMkLst>
        </pc:picChg>
        <pc:picChg chg="add mod">
          <ac:chgData name="Aldacher, Muhammad" userId="12bec936-7d77-4747-ae5c-755e57d88fa4" providerId="ADAL" clId="{D011BD6B-CF0F-4AD0-B61D-63FBF6CF3071}" dt="2024-09-24T00:35:23.831" v="111" actId="1076"/>
          <ac:picMkLst>
            <pc:docMk/>
            <pc:sldMk cId="373382831" sldId="257"/>
            <ac:picMk id="7" creationId="{FEC06833-E8B5-837A-53E1-8433CB41745B}"/>
          </ac:picMkLst>
        </pc:picChg>
        <pc:picChg chg="add mod">
          <ac:chgData name="Aldacher, Muhammad" userId="12bec936-7d77-4747-ae5c-755e57d88fa4" providerId="ADAL" clId="{D011BD6B-CF0F-4AD0-B61D-63FBF6CF3071}" dt="2024-09-24T00:35:20.159" v="110" actId="1076"/>
          <ac:picMkLst>
            <pc:docMk/>
            <pc:sldMk cId="373382831" sldId="257"/>
            <ac:picMk id="9" creationId="{3D793075-FF32-2E66-0F49-7D03829EB6A7}"/>
          </ac:picMkLst>
        </pc:picChg>
        <pc:cxnChg chg="add mod">
          <ac:chgData name="Aldacher, Muhammad" userId="12bec936-7d77-4747-ae5c-755e57d88fa4" providerId="ADAL" clId="{D011BD6B-CF0F-4AD0-B61D-63FBF6CF3071}" dt="2024-09-24T00:35:47.754" v="115" actId="208"/>
          <ac:cxnSpMkLst>
            <pc:docMk/>
            <pc:sldMk cId="373382831" sldId="257"/>
            <ac:cxnSpMk id="11" creationId="{98C7E9CF-0A44-0AC6-DE5A-988548EF8B36}"/>
          </ac:cxnSpMkLst>
        </pc:cxnChg>
        <pc:cxnChg chg="add mod">
          <ac:chgData name="Aldacher, Muhammad" userId="12bec936-7d77-4747-ae5c-755e57d88fa4" providerId="ADAL" clId="{D011BD6B-CF0F-4AD0-B61D-63FBF6CF3071}" dt="2024-09-24T00:35:55.168" v="119" actId="14100"/>
          <ac:cxnSpMkLst>
            <pc:docMk/>
            <pc:sldMk cId="373382831" sldId="257"/>
            <ac:cxnSpMk id="12" creationId="{8536F09F-45F3-FEC1-4F84-3C250B04167A}"/>
          </ac:cxnSpMkLst>
        </pc:cxnChg>
      </pc:sldChg>
      <pc:sldChg chg="addSp delSp modSp add mod">
        <pc:chgData name="Aldacher, Muhammad" userId="12bec936-7d77-4747-ae5c-755e57d88fa4" providerId="ADAL" clId="{D011BD6B-CF0F-4AD0-B61D-63FBF6CF3071}" dt="2024-09-24T00:00:15.539" v="72" actId="14100"/>
        <pc:sldMkLst>
          <pc:docMk/>
          <pc:sldMk cId="1020486640" sldId="258"/>
        </pc:sldMkLst>
        <pc:spChg chg="mod">
          <ac:chgData name="Aldacher, Muhammad" userId="12bec936-7d77-4747-ae5c-755e57d88fa4" providerId="ADAL" clId="{D011BD6B-CF0F-4AD0-B61D-63FBF6CF3071}" dt="2024-09-24T00:00:15.539" v="72" actId="14100"/>
          <ac:spMkLst>
            <pc:docMk/>
            <pc:sldMk cId="1020486640" sldId="258"/>
            <ac:spMk id="2" creationId="{49B2E954-1098-8EBB-840F-5B20C98BABDD}"/>
          </ac:spMkLst>
        </pc:spChg>
        <pc:spChg chg="add del mod">
          <ac:chgData name="Aldacher, Muhammad" userId="12bec936-7d77-4747-ae5c-755e57d88fa4" providerId="ADAL" clId="{D011BD6B-CF0F-4AD0-B61D-63FBF6CF3071}" dt="2024-09-24T00:00:09.926" v="70" actId="478"/>
          <ac:spMkLst>
            <pc:docMk/>
            <pc:sldMk cId="1020486640" sldId="258"/>
            <ac:spMk id="4" creationId="{7E0B6A2F-C33C-A2A2-09D4-FEFE6C85C3D3}"/>
          </ac:spMkLst>
        </pc:spChg>
        <pc:picChg chg="del">
          <ac:chgData name="Aldacher, Muhammad" userId="12bec936-7d77-4747-ae5c-755e57d88fa4" providerId="ADAL" clId="{D011BD6B-CF0F-4AD0-B61D-63FBF6CF3071}" dt="2024-09-24T00:00:07.286" v="69" actId="478"/>
          <ac:picMkLst>
            <pc:docMk/>
            <pc:sldMk cId="1020486640" sldId="258"/>
            <ac:picMk id="5" creationId="{EA834EBF-0268-29A2-8CC2-692F820B2609}"/>
          </ac:picMkLst>
        </pc:picChg>
      </pc:sldChg>
      <pc:sldChg chg="addSp delSp modSp new mod">
        <pc:chgData name="Aldacher, Muhammad" userId="12bec936-7d77-4747-ae5c-755e57d88fa4" providerId="ADAL" clId="{D011BD6B-CF0F-4AD0-B61D-63FBF6CF3071}" dt="2024-09-24T21:44:11.935" v="340" actId="21"/>
        <pc:sldMkLst>
          <pc:docMk/>
          <pc:sldMk cId="749012310" sldId="259"/>
        </pc:sldMkLst>
        <pc:spChg chg="del mod">
          <ac:chgData name="Aldacher, Muhammad" userId="12bec936-7d77-4747-ae5c-755e57d88fa4" providerId="ADAL" clId="{D011BD6B-CF0F-4AD0-B61D-63FBF6CF3071}" dt="2024-09-24T00:37:19.461" v="138" actId="478"/>
          <ac:spMkLst>
            <pc:docMk/>
            <pc:sldMk cId="749012310" sldId="259"/>
            <ac:spMk id="2" creationId="{A24B069F-5214-9A8B-B413-C034461FEBD6}"/>
          </ac:spMkLst>
        </pc:spChg>
        <pc:spChg chg="add del">
          <ac:chgData name="Aldacher, Muhammad" userId="12bec936-7d77-4747-ae5c-755e57d88fa4" providerId="ADAL" clId="{D011BD6B-CF0F-4AD0-B61D-63FBF6CF3071}" dt="2024-09-24T00:37:12.538" v="136" actId="22"/>
          <ac:spMkLst>
            <pc:docMk/>
            <pc:sldMk cId="749012310" sldId="259"/>
            <ac:spMk id="3" creationId="{0C615EE3-57DC-A46A-A77A-EF5BFB5652D8}"/>
          </ac:spMkLst>
        </pc:spChg>
        <pc:spChg chg="add del mod">
          <ac:chgData name="Aldacher, Muhammad" userId="12bec936-7d77-4747-ae5c-755e57d88fa4" providerId="ADAL" clId="{D011BD6B-CF0F-4AD0-B61D-63FBF6CF3071}" dt="2024-09-24T00:37:20.682" v="139" actId="478"/>
          <ac:spMkLst>
            <pc:docMk/>
            <pc:sldMk cId="749012310" sldId="259"/>
            <ac:spMk id="9" creationId="{C2DD26CA-A9DD-21DC-59B2-014D78522922}"/>
          </ac:spMkLst>
        </pc:spChg>
        <pc:spChg chg="add mod">
          <ac:chgData name="Aldacher, Muhammad" userId="12bec936-7d77-4747-ae5c-755e57d88fa4" providerId="ADAL" clId="{D011BD6B-CF0F-4AD0-B61D-63FBF6CF3071}" dt="2024-09-24T00:37:31.530" v="156" actId="20577"/>
          <ac:spMkLst>
            <pc:docMk/>
            <pc:sldMk cId="749012310" sldId="259"/>
            <ac:spMk id="10" creationId="{FA585AB6-9911-F088-34B2-2A11D8EEB127}"/>
          </ac:spMkLst>
        </pc:spChg>
        <pc:picChg chg="add del mod ord">
          <ac:chgData name="Aldacher, Muhammad" userId="12bec936-7d77-4747-ae5c-755e57d88fa4" providerId="ADAL" clId="{D011BD6B-CF0F-4AD0-B61D-63FBF6CF3071}" dt="2024-09-24T00:36:57.987" v="135" actId="22"/>
          <ac:picMkLst>
            <pc:docMk/>
            <pc:sldMk cId="749012310" sldId="259"/>
            <ac:picMk id="5" creationId="{02023770-042A-A8FB-285C-9F19E8BD8DF9}"/>
          </ac:picMkLst>
        </pc:picChg>
        <pc:picChg chg="add mod ord">
          <ac:chgData name="Aldacher, Muhammad" userId="12bec936-7d77-4747-ae5c-755e57d88fa4" providerId="ADAL" clId="{D011BD6B-CF0F-4AD0-B61D-63FBF6CF3071}" dt="2024-09-24T00:38:32.131" v="163" actId="1076"/>
          <ac:picMkLst>
            <pc:docMk/>
            <pc:sldMk cId="749012310" sldId="259"/>
            <ac:picMk id="7" creationId="{A95724F7-5D22-BB63-139D-C32944AD2C31}"/>
          </ac:picMkLst>
        </pc:picChg>
        <pc:picChg chg="add mod">
          <ac:chgData name="Aldacher, Muhammad" userId="12bec936-7d77-4747-ae5c-755e57d88fa4" providerId="ADAL" clId="{D011BD6B-CF0F-4AD0-B61D-63FBF6CF3071}" dt="2024-09-24T00:38:35.566" v="164" actId="1076"/>
          <ac:picMkLst>
            <pc:docMk/>
            <pc:sldMk cId="749012310" sldId="259"/>
            <ac:picMk id="12" creationId="{C09D2854-A915-C8A9-8938-0F1C4023CB9C}"/>
          </ac:picMkLst>
        </pc:picChg>
        <pc:picChg chg="add mod">
          <ac:chgData name="Aldacher, Muhammad" userId="12bec936-7d77-4747-ae5c-755e57d88fa4" providerId="ADAL" clId="{D011BD6B-CF0F-4AD0-B61D-63FBF6CF3071}" dt="2024-09-24T00:38:37.467" v="165" actId="1076"/>
          <ac:picMkLst>
            <pc:docMk/>
            <pc:sldMk cId="749012310" sldId="259"/>
            <ac:picMk id="14" creationId="{B31CAB41-7291-7A3D-5FD7-CE66F1907BFE}"/>
          </ac:picMkLst>
        </pc:picChg>
        <pc:picChg chg="add del mod">
          <ac:chgData name="Aldacher, Muhammad" userId="12bec936-7d77-4747-ae5c-755e57d88fa4" providerId="ADAL" clId="{D011BD6B-CF0F-4AD0-B61D-63FBF6CF3071}" dt="2024-09-24T21:43:41.773" v="337" actId="478"/>
          <ac:picMkLst>
            <pc:docMk/>
            <pc:sldMk cId="749012310" sldId="259"/>
            <ac:picMk id="15" creationId="{7A5B524E-6E29-2699-6D8F-0D9F690FE482}"/>
          </ac:picMkLst>
        </pc:picChg>
        <pc:picChg chg="add del mod">
          <ac:chgData name="Aldacher, Muhammad" userId="12bec936-7d77-4747-ae5c-755e57d88fa4" providerId="ADAL" clId="{D011BD6B-CF0F-4AD0-B61D-63FBF6CF3071}" dt="2024-09-24T21:44:11.935" v="340" actId="21"/>
          <ac:picMkLst>
            <pc:docMk/>
            <pc:sldMk cId="749012310" sldId="259"/>
            <ac:picMk id="17" creationId="{29E4E582-DA18-55B8-AD0F-A0370453F303}"/>
          </ac:picMkLst>
        </pc:picChg>
      </pc:sldChg>
      <pc:sldChg chg="addSp delSp modSp new mod">
        <pc:chgData name="Aldacher, Muhammad" userId="12bec936-7d77-4747-ae5c-755e57d88fa4" providerId="ADAL" clId="{D011BD6B-CF0F-4AD0-B61D-63FBF6CF3071}" dt="2024-09-24T22:22:35.491" v="358" actId="478"/>
        <pc:sldMkLst>
          <pc:docMk/>
          <pc:sldMk cId="1815925694" sldId="260"/>
        </pc:sldMkLst>
        <pc:spChg chg="del">
          <ac:chgData name="Aldacher, Muhammad" userId="12bec936-7d77-4747-ae5c-755e57d88fa4" providerId="ADAL" clId="{D011BD6B-CF0F-4AD0-B61D-63FBF6CF3071}" dt="2024-09-24T00:38:52.018" v="167" actId="478"/>
          <ac:spMkLst>
            <pc:docMk/>
            <pc:sldMk cId="1815925694" sldId="260"/>
            <ac:spMk id="2" creationId="{EA9432AC-5D6D-870B-F628-84E5952FE690}"/>
          </ac:spMkLst>
        </pc:spChg>
        <pc:spChg chg="del">
          <ac:chgData name="Aldacher, Muhammad" userId="12bec936-7d77-4747-ae5c-755e57d88fa4" providerId="ADAL" clId="{D011BD6B-CF0F-4AD0-B61D-63FBF6CF3071}" dt="2024-09-24T00:39:31.678" v="185" actId="22"/>
          <ac:spMkLst>
            <pc:docMk/>
            <pc:sldMk cId="1815925694" sldId="260"/>
            <ac:spMk id="3" creationId="{4CAA4EB7-6E60-96F0-EFEA-A16BF726E240}"/>
          </ac:spMkLst>
        </pc:spChg>
        <pc:spChg chg="add mod">
          <ac:chgData name="Aldacher, Muhammad" userId="12bec936-7d77-4747-ae5c-755e57d88fa4" providerId="ADAL" clId="{D011BD6B-CF0F-4AD0-B61D-63FBF6CF3071}" dt="2024-09-24T00:39:10.969" v="184" actId="20577"/>
          <ac:spMkLst>
            <pc:docMk/>
            <pc:sldMk cId="1815925694" sldId="260"/>
            <ac:spMk id="4" creationId="{D46387C8-DA3B-EEF9-2F42-609F69CE79C6}"/>
          </ac:spMkLst>
        </pc:spChg>
        <pc:spChg chg="add del mod">
          <ac:chgData name="Aldacher, Muhammad" userId="12bec936-7d77-4747-ae5c-755e57d88fa4" providerId="ADAL" clId="{D011BD6B-CF0F-4AD0-B61D-63FBF6CF3071}" dt="2024-09-24T22:22:35.491" v="358" actId="478"/>
          <ac:spMkLst>
            <pc:docMk/>
            <pc:sldMk cId="1815925694" sldId="260"/>
            <ac:spMk id="12" creationId="{6EC93BB1-EBD1-3DB3-B618-EFAFF34D846A}"/>
          </ac:spMkLst>
        </pc:spChg>
        <pc:picChg chg="add del mod ord">
          <ac:chgData name="Aldacher, Muhammad" userId="12bec936-7d77-4747-ae5c-755e57d88fa4" providerId="ADAL" clId="{D011BD6B-CF0F-4AD0-B61D-63FBF6CF3071}" dt="2024-09-24T22:22:32.146" v="356" actId="478"/>
          <ac:picMkLst>
            <pc:docMk/>
            <pc:sldMk cId="1815925694" sldId="260"/>
            <ac:picMk id="6" creationId="{72712BB4-B90E-954F-1F95-BED3D3700709}"/>
          </ac:picMkLst>
        </pc:picChg>
        <pc:picChg chg="add mod">
          <ac:chgData name="Aldacher, Muhammad" userId="12bec936-7d77-4747-ae5c-755e57d88fa4" providerId="ADAL" clId="{D011BD6B-CF0F-4AD0-B61D-63FBF6CF3071}" dt="2024-09-24T00:42:49.368" v="195" actId="1076"/>
          <ac:picMkLst>
            <pc:docMk/>
            <pc:sldMk cId="1815925694" sldId="260"/>
            <ac:picMk id="8" creationId="{7B2A12B3-46C8-911A-B674-14FD3A419077}"/>
          </ac:picMkLst>
        </pc:picChg>
        <pc:picChg chg="add del mod">
          <ac:chgData name="Aldacher, Muhammad" userId="12bec936-7d77-4747-ae5c-755e57d88fa4" providerId="ADAL" clId="{D011BD6B-CF0F-4AD0-B61D-63FBF6CF3071}" dt="2024-09-24T22:22:30.683" v="355" actId="21"/>
          <ac:picMkLst>
            <pc:docMk/>
            <pc:sldMk cId="1815925694" sldId="260"/>
            <ac:picMk id="10" creationId="{8F76833C-C2E7-9EA3-B38B-3E146004F238}"/>
          </ac:picMkLst>
        </pc:picChg>
        <pc:picChg chg="add mod">
          <ac:chgData name="Aldacher, Muhammad" userId="12bec936-7d77-4747-ae5c-755e57d88fa4" providerId="ADAL" clId="{D011BD6B-CF0F-4AD0-B61D-63FBF6CF3071}" dt="2024-09-24T22:22:32.602" v="357"/>
          <ac:picMkLst>
            <pc:docMk/>
            <pc:sldMk cId="1815925694" sldId="260"/>
            <ac:picMk id="13" creationId="{8F76833C-C2E7-9EA3-B38B-3E146004F238}"/>
          </ac:picMkLst>
        </pc:picChg>
      </pc:sldChg>
      <pc:sldChg chg="addSp delSp modSp new mod">
        <pc:chgData name="Aldacher, Muhammad" userId="12bec936-7d77-4747-ae5c-755e57d88fa4" providerId="ADAL" clId="{D011BD6B-CF0F-4AD0-B61D-63FBF6CF3071}" dt="2024-09-24T22:23:43.406" v="365"/>
        <pc:sldMkLst>
          <pc:docMk/>
          <pc:sldMk cId="2925312479" sldId="261"/>
        </pc:sldMkLst>
        <pc:spChg chg="del">
          <ac:chgData name="Aldacher, Muhammad" userId="12bec936-7d77-4747-ae5c-755e57d88fa4" providerId="ADAL" clId="{D011BD6B-CF0F-4AD0-B61D-63FBF6CF3071}" dt="2024-09-24T00:46:59.055" v="197" actId="478"/>
          <ac:spMkLst>
            <pc:docMk/>
            <pc:sldMk cId="2925312479" sldId="261"/>
            <ac:spMk id="2" creationId="{374DEB9B-F171-1D86-D65E-2FEBD6C31224}"/>
          </ac:spMkLst>
        </pc:spChg>
        <pc:spChg chg="mod">
          <ac:chgData name="Aldacher, Muhammad" userId="12bec936-7d77-4747-ae5c-755e57d88fa4" providerId="ADAL" clId="{D011BD6B-CF0F-4AD0-B61D-63FBF6CF3071}" dt="2024-09-24T00:47:48.531" v="233" actId="14100"/>
          <ac:spMkLst>
            <pc:docMk/>
            <pc:sldMk cId="2925312479" sldId="261"/>
            <ac:spMk id="3" creationId="{14574953-5896-174E-2D4E-FD0A343F416B}"/>
          </ac:spMkLst>
        </pc:spChg>
        <pc:spChg chg="add mod">
          <ac:chgData name="Aldacher, Muhammad" userId="12bec936-7d77-4747-ae5c-755e57d88fa4" providerId="ADAL" clId="{D011BD6B-CF0F-4AD0-B61D-63FBF6CF3071}" dt="2024-09-24T00:47:05.933" v="205" actId="20577"/>
          <ac:spMkLst>
            <pc:docMk/>
            <pc:sldMk cId="2925312479" sldId="261"/>
            <ac:spMk id="4" creationId="{A3EF6EA8-4786-D727-CEDE-A17ADAA883CA}"/>
          </ac:spMkLst>
        </pc:spChg>
        <pc:picChg chg="add del mod">
          <ac:chgData name="Aldacher, Muhammad" userId="12bec936-7d77-4747-ae5c-755e57d88fa4" providerId="ADAL" clId="{D011BD6B-CF0F-4AD0-B61D-63FBF6CF3071}" dt="2024-09-24T22:23:42.599" v="364" actId="478"/>
          <ac:picMkLst>
            <pc:docMk/>
            <pc:sldMk cId="2925312479" sldId="261"/>
            <ac:picMk id="6" creationId="{73858223-46E9-AE77-5C56-CCE769C81229}"/>
          </ac:picMkLst>
        </pc:picChg>
        <pc:picChg chg="add del mod">
          <ac:chgData name="Aldacher, Muhammad" userId="12bec936-7d77-4747-ae5c-755e57d88fa4" providerId="ADAL" clId="{D011BD6B-CF0F-4AD0-B61D-63FBF6CF3071}" dt="2024-09-24T22:23:40.924" v="363" actId="21"/>
          <ac:picMkLst>
            <pc:docMk/>
            <pc:sldMk cId="2925312479" sldId="261"/>
            <ac:picMk id="8" creationId="{6514A34A-00A3-4DC4-9AAB-0D4DD5E7EB3D}"/>
          </ac:picMkLst>
        </pc:picChg>
        <pc:picChg chg="add mod">
          <ac:chgData name="Aldacher, Muhammad" userId="12bec936-7d77-4747-ae5c-755e57d88fa4" providerId="ADAL" clId="{D011BD6B-CF0F-4AD0-B61D-63FBF6CF3071}" dt="2024-09-24T22:23:43.406" v="365"/>
          <ac:picMkLst>
            <pc:docMk/>
            <pc:sldMk cId="2925312479" sldId="261"/>
            <ac:picMk id="9" creationId="{6514A34A-00A3-4DC4-9AAB-0D4DD5E7EB3D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24T22:24:26.346" v="372"/>
        <pc:sldMkLst>
          <pc:docMk/>
          <pc:sldMk cId="2590318548" sldId="262"/>
        </pc:sldMkLst>
        <pc:spChg chg="mod">
          <ac:chgData name="Aldacher, Muhammad" userId="12bec936-7d77-4747-ae5c-755e57d88fa4" providerId="ADAL" clId="{D011BD6B-CF0F-4AD0-B61D-63FBF6CF3071}" dt="2024-09-24T00:48:04.102" v="239" actId="20577"/>
          <ac:spMkLst>
            <pc:docMk/>
            <pc:sldMk cId="2590318548" sldId="262"/>
            <ac:spMk id="3" creationId="{14574953-5896-174E-2D4E-FD0A343F416B}"/>
          </ac:spMkLst>
        </pc:spChg>
        <pc:picChg chg="add del mod">
          <ac:chgData name="Aldacher, Muhammad" userId="12bec936-7d77-4747-ae5c-755e57d88fa4" providerId="ADAL" clId="{D011BD6B-CF0F-4AD0-B61D-63FBF6CF3071}" dt="2024-09-24T00:48:35.525" v="244" actId="21"/>
          <ac:picMkLst>
            <pc:docMk/>
            <pc:sldMk cId="2590318548" sldId="262"/>
            <ac:picMk id="5" creationId="{A0463730-8C5E-C8A3-1DD1-00B7C79CF7C1}"/>
          </ac:picMkLst>
        </pc:picChg>
        <pc:picChg chg="del">
          <ac:chgData name="Aldacher, Muhammad" userId="12bec936-7d77-4747-ae5c-755e57d88fa4" providerId="ADAL" clId="{D011BD6B-CF0F-4AD0-B61D-63FBF6CF3071}" dt="2024-09-24T00:48:36.773" v="245" actId="478"/>
          <ac:picMkLst>
            <pc:docMk/>
            <pc:sldMk cId="2590318548" sldId="262"/>
            <ac:picMk id="6" creationId="{73858223-46E9-AE77-5C56-CCE769C81229}"/>
          </ac:picMkLst>
        </pc:picChg>
        <pc:picChg chg="add del mod">
          <ac:chgData name="Aldacher, Muhammad" userId="12bec936-7d77-4747-ae5c-755e57d88fa4" providerId="ADAL" clId="{D011BD6B-CF0F-4AD0-B61D-63FBF6CF3071}" dt="2024-09-24T22:24:25.441" v="371" actId="478"/>
          <ac:picMkLst>
            <pc:docMk/>
            <pc:sldMk cId="2590318548" sldId="262"/>
            <ac:picMk id="7" creationId="{A0463730-8C5E-C8A3-1DD1-00B7C79CF7C1}"/>
          </ac:picMkLst>
        </pc:picChg>
        <pc:picChg chg="add del mod">
          <ac:chgData name="Aldacher, Muhammad" userId="12bec936-7d77-4747-ae5c-755e57d88fa4" providerId="ADAL" clId="{D011BD6B-CF0F-4AD0-B61D-63FBF6CF3071}" dt="2024-09-24T22:24:23.887" v="370" actId="21"/>
          <ac:picMkLst>
            <pc:docMk/>
            <pc:sldMk cId="2590318548" sldId="262"/>
            <ac:picMk id="9" creationId="{F572D67B-5B02-1DC8-890D-F0C6F0E05A47}"/>
          </ac:picMkLst>
        </pc:picChg>
        <pc:picChg chg="add mod">
          <ac:chgData name="Aldacher, Muhammad" userId="12bec936-7d77-4747-ae5c-755e57d88fa4" providerId="ADAL" clId="{D011BD6B-CF0F-4AD0-B61D-63FBF6CF3071}" dt="2024-09-24T22:24:26.346" v="372"/>
          <ac:picMkLst>
            <pc:docMk/>
            <pc:sldMk cId="2590318548" sldId="262"/>
            <ac:picMk id="10" creationId="{F572D67B-5B02-1DC8-890D-F0C6F0E05A47}"/>
          </ac:picMkLst>
        </pc:picChg>
      </pc:sldChg>
      <pc:sldChg chg="modSp add mod">
        <pc:chgData name="Aldacher, Muhammad" userId="12bec936-7d77-4747-ae5c-755e57d88fa4" providerId="ADAL" clId="{D011BD6B-CF0F-4AD0-B61D-63FBF6CF3071}" dt="2024-09-24T22:24:56.261" v="390" actId="255"/>
        <pc:sldMkLst>
          <pc:docMk/>
          <pc:sldMk cId="3288790030" sldId="263"/>
        </pc:sldMkLst>
        <pc:spChg chg="mod">
          <ac:chgData name="Aldacher, Muhammad" userId="12bec936-7d77-4747-ae5c-755e57d88fa4" providerId="ADAL" clId="{D011BD6B-CF0F-4AD0-B61D-63FBF6CF3071}" dt="2024-09-24T22:24:56.261" v="390" actId="255"/>
          <ac:spMkLst>
            <pc:docMk/>
            <pc:sldMk cId="3288790030" sldId="263"/>
            <ac:spMk id="2" creationId="{49B2E954-1098-8EBB-840F-5B20C98BABDD}"/>
          </ac:spMkLst>
        </pc:spChg>
      </pc:sldChg>
      <pc:sldChg chg="addSp delSp modSp add mod">
        <pc:chgData name="Aldacher, Muhammad" userId="12bec936-7d77-4747-ae5c-755e57d88fa4" providerId="ADAL" clId="{D011BD6B-CF0F-4AD0-B61D-63FBF6CF3071}" dt="2024-09-24T21:39:05.735" v="325" actId="1076"/>
        <pc:sldMkLst>
          <pc:docMk/>
          <pc:sldMk cId="1374452653" sldId="264"/>
        </pc:sldMkLst>
        <pc:spChg chg="add mod">
          <ac:chgData name="Aldacher, Muhammad" userId="12bec936-7d77-4747-ae5c-755e57d88fa4" providerId="ADAL" clId="{D011BD6B-CF0F-4AD0-B61D-63FBF6CF3071}" dt="2024-09-24T21:38:34.819" v="316" actId="1076"/>
          <ac:spMkLst>
            <pc:docMk/>
            <pc:sldMk cId="1374452653" sldId="264"/>
            <ac:spMk id="17" creationId="{A8267835-14A0-4EA3-BC28-AD7DBBFA0E50}"/>
          </ac:spMkLst>
        </pc:spChg>
        <pc:spChg chg="add mod">
          <ac:chgData name="Aldacher, Muhammad" userId="12bec936-7d77-4747-ae5c-755e57d88fa4" providerId="ADAL" clId="{D011BD6B-CF0F-4AD0-B61D-63FBF6CF3071}" dt="2024-09-24T21:38:44.768" v="319" actId="20577"/>
          <ac:spMkLst>
            <pc:docMk/>
            <pc:sldMk cId="1374452653" sldId="264"/>
            <ac:spMk id="18" creationId="{612A25D7-0650-2720-4A09-ACBCA52B0CF9}"/>
          </ac:spMkLst>
        </pc:spChg>
        <pc:spChg chg="add mod">
          <ac:chgData name="Aldacher, Muhammad" userId="12bec936-7d77-4747-ae5c-755e57d88fa4" providerId="ADAL" clId="{D011BD6B-CF0F-4AD0-B61D-63FBF6CF3071}" dt="2024-09-24T21:38:58.417" v="323" actId="1076"/>
          <ac:spMkLst>
            <pc:docMk/>
            <pc:sldMk cId="1374452653" sldId="264"/>
            <ac:spMk id="19" creationId="{11E5DA20-9D1A-7AA7-E48F-89EBD5DE7C0F}"/>
          </ac:spMkLst>
        </pc:spChg>
        <pc:spChg chg="add mod">
          <ac:chgData name="Aldacher, Muhammad" userId="12bec936-7d77-4747-ae5c-755e57d88fa4" providerId="ADAL" clId="{D011BD6B-CF0F-4AD0-B61D-63FBF6CF3071}" dt="2024-09-24T21:39:05.735" v="325" actId="1076"/>
          <ac:spMkLst>
            <pc:docMk/>
            <pc:sldMk cId="1374452653" sldId="264"/>
            <ac:spMk id="20" creationId="{B062E23A-1900-974C-5CA7-E8F284B912DC}"/>
          </ac:spMkLst>
        </pc:spChg>
        <pc:picChg chg="add mod">
          <ac:chgData name="Aldacher, Muhammad" userId="12bec936-7d77-4747-ae5c-755e57d88fa4" providerId="ADAL" clId="{D011BD6B-CF0F-4AD0-B61D-63FBF6CF3071}" dt="2024-09-24T21:34:25.438" v="287" actId="208"/>
          <ac:picMkLst>
            <pc:docMk/>
            <pc:sldMk cId="1374452653" sldId="264"/>
            <ac:picMk id="4" creationId="{C8A42893-34E6-938A-5573-F0E738490BA0}"/>
          </ac:picMkLst>
        </pc:picChg>
        <pc:picChg chg="mod">
          <ac:chgData name="Aldacher, Muhammad" userId="12bec936-7d77-4747-ae5c-755e57d88fa4" providerId="ADAL" clId="{D011BD6B-CF0F-4AD0-B61D-63FBF6CF3071}" dt="2024-09-24T21:28:13.724" v="275" actId="1076"/>
          <ac:picMkLst>
            <pc:docMk/>
            <pc:sldMk cId="1374452653" sldId="264"/>
            <ac:picMk id="5" creationId="{EA834EBF-0268-29A2-8CC2-692F820B2609}"/>
          </ac:picMkLst>
        </pc:picChg>
        <pc:picChg chg="del">
          <ac:chgData name="Aldacher, Muhammad" userId="12bec936-7d77-4747-ae5c-755e57d88fa4" providerId="ADAL" clId="{D011BD6B-CF0F-4AD0-B61D-63FBF6CF3071}" dt="2024-09-24T21:27:01.422" v="267" actId="478"/>
          <ac:picMkLst>
            <pc:docMk/>
            <pc:sldMk cId="1374452653" sldId="264"/>
            <ac:picMk id="7" creationId="{FEC06833-E8B5-837A-53E1-8433CB41745B}"/>
          </ac:picMkLst>
        </pc:picChg>
        <pc:picChg chg="del">
          <ac:chgData name="Aldacher, Muhammad" userId="12bec936-7d77-4747-ae5c-755e57d88fa4" providerId="ADAL" clId="{D011BD6B-CF0F-4AD0-B61D-63FBF6CF3071}" dt="2024-09-24T21:26:57.734" v="266" actId="478"/>
          <ac:picMkLst>
            <pc:docMk/>
            <pc:sldMk cId="1374452653" sldId="264"/>
            <ac:picMk id="9" creationId="{3D793075-FF32-2E66-0F49-7D03829EB6A7}"/>
          </ac:picMkLst>
        </pc:picChg>
        <pc:picChg chg="add mod">
          <ac:chgData name="Aldacher, Muhammad" userId="12bec936-7d77-4747-ae5c-755e57d88fa4" providerId="ADAL" clId="{D011BD6B-CF0F-4AD0-B61D-63FBF6CF3071}" dt="2024-09-24T21:34:25.438" v="287" actId="208"/>
          <ac:picMkLst>
            <pc:docMk/>
            <pc:sldMk cId="1374452653" sldId="264"/>
            <ac:picMk id="10" creationId="{380A7A9B-6AAD-BAB3-2E33-85855C46AD1B}"/>
          </ac:picMkLst>
        </pc:picChg>
        <pc:cxnChg chg="del">
          <ac:chgData name="Aldacher, Muhammad" userId="12bec936-7d77-4747-ae5c-755e57d88fa4" providerId="ADAL" clId="{D011BD6B-CF0F-4AD0-B61D-63FBF6CF3071}" dt="2024-09-24T21:26:56.218" v="265" actId="478"/>
          <ac:cxnSpMkLst>
            <pc:docMk/>
            <pc:sldMk cId="1374452653" sldId="264"/>
            <ac:cxnSpMk id="11" creationId="{98C7E9CF-0A44-0AC6-DE5A-988548EF8B36}"/>
          </ac:cxnSpMkLst>
        </pc:cxnChg>
        <pc:cxnChg chg="mod">
          <ac:chgData name="Aldacher, Muhammad" userId="12bec936-7d77-4747-ae5c-755e57d88fa4" providerId="ADAL" clId="{D011BD6B-CF0F-4AD0-B61D-63FBF6CF3071}" dt="2024-09-24T21:28:19.024" v="277" actId="14100"/>
          <ac:cxnSpMkLst>
            <pc:docMk/>
            <pc:sldMk cId="1374452653" sldId="264"/>
            <ac:cxnSpMk id="12" creationId="{8536F09F-45F3-FEC1-4F84-3C250B04167A}"/>
          </ac:cxnSpMkLst>
        </pc:cxnChg>
        <pc:cxnChg chg="add mod">
          <ac:chgData name="Aldacher, Muhammad" userId="12bec936-7d77-4747-ae5c-755e57d88fa4" providerId="ADAL" clId="{D011BD6B-CF0F-4AD0-B61D-63FBF6CF3071}" dt="2024-09-24T21:30:43.927" v="286" actId="14100"/>
          <ac:cxnSpMkLst>
            <pc:docMk/>
            <pc:sldMk cId="1374452653" sldId="264"/>
            <ac:cxnSpMk id="13" creationId="{403D9711-7501-F43F-87A0-6F9B34631853}"/>
          </ac:cxnSpMkLst>
        </pc:cxnChg>
      </pc:sldChg>
      <pc:sldChg chg="addSp delSp modSp add mod">
        <pc:chgData name="Aldacher, Muhammad" userId="12bec936-7d77-4747-ae5c-755e57d88fa4" providerId="ADAL" clId="{D011BD6B-CF0F-4AD0-B61D-63FBF6CF3071}" dt="2024-09-24T21:46:09.580" v="351" actId="1076"/>
        <pc:sldMkLst>
          <pc:docMk/>
          <pc:sldMk cId="4063326286" sldId="265"/>
        </pc:sldMkLst>
        <pc:spChg chg="add del mod">
          <ac:chgData name="Aldacher, Muhammad" userId="12bec936-7d77-4747-ae5c-755e57d88fa4" providerId="ADAL" clId="{D011BD6B-CF0F-4AD0-B61D-63FBF6CF3071}" dt="2024-09-24T21:43:23.895" v="331"/>
          <ac:spMkLst>
            <pc:docMk/>
            <pc:sldMk cId="4063326286" sldId="265"/>
            <ac:spMk id="5" creationId="{4CDAC0EB-F3F8-907C-115D-2528C0A03CB0}"/>
          </ac:spMkLst>
        </pc:spChg>
        <pc:spChg chg="add del mod">
          <ac:chgData name="Aldacher, Muhammad" userId="12bec936-7d77-4747-ae5c-755e57d88fa4" providerId="ADAL" clId="{D011BD6B-CF0F-4AD0-B61D-63FBF6CF3071}" dt="2024-09-24T21:43:32.679" v="334" actId="478"/>
          <ac:spMkLst>
            <pc:docMk/>
            <pc:sldMk cId="4063326286" sldId="265"/>
            <ac:spMk id="9" creationId="{F953B4EF-7009-86FB-5C97-21E6CD63EAF0}"/>
          </ac:spMkLst>
        </pc:spChg>
        <pc:picChg chg="add del mod">
          <ac:chgData name="Aldacher, Muhammad" userId="12bec936-7d77-4747-ae5c-755e57d88fa4" providerId="ADAL" clId="{D011BD6B-CF0F-4AD0-B61D-63FBF6CF3071}" dt="2024-09-24T21:43:20.651" v="329" actId="21"/>
          <ac:picMkLst>
            <pc:docMk/>
            <pc:sldMk cId="4063326286" sldId="265"/>
            <ac:picMk id="3" creationId="{7A5B524E-6E29-2699-6D8F-0D9F690FE482}"/>
          </ac:picMkLst>
        </pc:picChg>
        <pc:picChg chg="add del mod">
          <ac:chgData name="Aldacher, Muhammad" userId="12bec936-7d77-4747-ae5c-755e57d88fa4" providerId="ADAL" clId="{D011BD6B-CF0F-4AD0-B61D-63FBF6CF3071}" dt="2024-09-24T21:43:30.725" v="333" actId="21"/>
          <ac:picMkLst>
            <pc:docMk/>
            <pc:sldMk cId="4063326286" sldId="265"/>
            <ac:picMk id="6" creationId="{7A5B524E-6E29-2699-6D8F-0D9F690FE482}"/>
          </ac:picMkLst>
        </pc:picChg>
        <pc:picChg chg="del">
          <ac:chgData name="Aldacher, Muhammad" userId="12bec936-7d77-4747-ae5c-755e57d88fa4" providerId="ADAL" clId="{D011BD6B-CF0F-4AD0-B61D-63FBF6CF3071}" dt="2024-09-24T21:43:22.098" v="330" actId="478"/>
          <ac:picMkLst>
            <pc:docMk/>
            <pc:sldMk cId="4063326286" sldId="265"/>
            <ac:picMk id="7" creationId="{A95724F7-5D22-BB63-139D-C32944AD2C31}"/>
          </ac:picMkLst>
        </pc:picChg>
        <pc:picChg chg="del">
          <ac:chgData name="Aldacher, Muhammad" userId="12bec936-7d77-4747-ae5c-755e57d88fa4" providerId="ADAL" clId="{D011BD6B-CF0F-4AD0-B61D-63FBF6CF3071}" dt="2024-09-24T21:44:58.242" v="345" actId="478"/>
          <ac:picMkLst>
            <pc:docMk/>
            <pc:sldMk cId="4063326286" sldId="265"/>
            <ac:picMk id="12" creationId="{C09D2854-A915-C8A9-8938-0F1C4023CB9C}"/>
          </ac:picMkLst>
        </pc:picChg>
        <pc:picChg chg="add del mod">
          <ac:chgData name="Aldacher, Muhammad" userId="12bec936-7d77-4747-ae5c-755e57d88fa4" providerId="ADAL" clId="{D011BD6B-CF0F-4AD0-B61D-63FBF6CF3071}" dt="2024-09-24T21:44:56.373" v="344" actId="21"/>
          <ac:picMkLst>
            <pc:docMk/>
            <pc:sldMk cId="4063326286" sldId="265"/>
            <ac:picMk id="13" creationId="{25BE8DED-694F-ECA8-DB28-F594B6357248}"/>
          </ac:picMkLst>
        </pc:picChg>
        <pc:picChg chg="del">
          <ac:chgData name="Aldacher, Muhammad" userId="12bec936-7d77-4747-ae5c-755e57d88fa4" providerId="ADAL" clId="{D011BD6B-CF0F-4AD0-B61D-63FBF6CF3071}" dt="2024-09-24T21:46:04.888" v="349" actId="478"/>
          <ac:picMkLst>
            <pc:docMk/>
            <pc:sldMk cId="4063326286" sldId="265"/>
            <ac:picMk id="14" creationId="{B31CAB41-7291-7A3D-5FD7-CE66F1907BFE}"/>
          </ac:picMkLst>
        </pc:picChg>
        <pc:picChg chg="add mod">
          <ac:chgData name="Aldacher, Muhammad" userId="12bec936-7d77-4747-ae5c-755e57d88fa4" providerId="ADAL" clId="{D011BD6B-CF0F-4AD0-B61D-63FBF6CF3071}" dt="2024-09-24T21:46:09.580" v="351" actId="1076"/>
          <ac:picMkLst>
            <pc:docMk/>
            <pc:sldMk cId="4063326286" sldId="265"/>
            <ac:picMk id="15" creationId="{25BE8DED-694F-ECA8-DB28-F594B6357248}"/>
          </ac:picMkLst>
        </pc:picChg>
        <pc:picChg chg="add mod">
          <ac:chgData name="Aldacher, Muhammad" userId="12bec936-7d77-4747-ae5c-755e57d88fa4" providerId="ADAL" clId="{D011BD6B-CF0F-4AD0-B61D-63FBF6CF3071}" dt="2024-09-24T21:44:14.976" v="341"/>
          <ac:picMkLst>
            <pc:docMk/>
            <pc:sldMk cId="4063326286" sldId="265"/>
            <ac:picMk id="17" creationId="{29E4E582-DA18-55B8-AD0F-A0370453F303}"/>
          </ac:picMkLst>
        </pc:picChg>
        <pc:picChg chg="add mod">
          <ac:chgData name="Aldacher, Muhammad" userId="12bec936-7d77-4747-ae5c-755e57d88fa4" providerId="ADAL" clId="{D011BD6B-CF0F-4AD0-B61D-63FBF6CF3071}" dt="2024-09-24T21:46:07.634" v="350" actId="1076"/>
          <ac:picMkLst>
            <pc:docMk/>
            <pc:sldMk cId="4063326286" sldId="265"/>
            <ac:picMk id="18" creationId="{8E94D549-21E9-5C5D-AB49-E562E5935B2F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30T21:49:54.307" v="559" actId="1076"/>
        <pc:sldMkLst>
          <pc:docMk/>
          <pc:sldMk cId="1498348890" sldId="266"/>
        </pc:sldMkLst>
        <pc:spChg chg="add mod">
          <ac:chgData name="Aldacher, Muhammad" userId="12bec936-7d77-4747-ae5c-755e57d88fa4" providerId="ADAL" clId="{D011BD6B-CF0F-4AD0-B61D-63FBF6CF3071}" dt="2024-09-30T21:49:54.307" v="559" actId="1076"/>
          <ac:spMkLst>
            <pc:docMk/>
            <pc:sldMk cId="1498348890" sldId="266"/>
            <ac:spMk id="2" creationId="{65B6AC4B-C590-368A-4765-8C2B03FDF534}"/>
          </ac:spMkLst>
        </pc:spChg>
        <pc:spChg chg="add del mod">
          <ac:chgData name="Aldacher, Muhammad" userId="12bec936-7d77-4747-ae5c-755e57d88fa4" providerId="ADAL" clId="{D011BD6B-CF0F-4AD0-B61D-63FBF6CF3071}" dt="2024-09-24T23:26:14.508" v="392" actId="22"/>
          <ac:spMkLst>
            <pc:docMk/>
            <pc:sldMk cId="1498348890" sldId="266"/>
            <ac:spMk id="3" creationId="{C6589DF6-4FAA-77BC-7AC5-9968C4211008}"/>
          </ac:spMkLst>
        </pc:spChg>
        <pc:spChg chg="add del mod">
          <ac:chgData name="Aldacher, Muhammad" userId="12bec936-7d77-4747-ae5c-755e57d88fa4" providerId="ADAL" clId="{D011BD6B-CF0F-4AD0-B61D-63FBF6CF3071}" dt="2024-09-24T23:43:22.995" v="400" actId="478"/>
          <ac:spMkLst>
            <pc:docMk/>
            <pc:sldMk cId="1498348890" sldId="266"/>
            <ac:spMk id="12" creationId="{B67CE9E2-59D5-4DB3-38F2-ADE36D761140}"/>
          </ac:spMkLst>
        </pc:spChg>
        <pc:picChg chg="del">
          <ac:chgData name="Aldacher, Muhammad" userId="12bec936-7d77-4747-ae5c-755e57d88fa4" providerId="ADAL" clId="{D011BD6B-CF0F-4AD0-B61D-63FBF6CF3071}" dt="2024-09-24T23:25:57.723" v="391" actId="478"/>
          <ac:picMkLst>
            <pc:docMk/>
            <pc:sldMk cId="1498348890" sldId="266"/>
            <ac:picMk id="6" creationId="{72712BB4-B90E-954F-1F95-BED3D3700709}"/>
          </ac:picMkLst>
        </pc:picChg>
        <pc:picChg chg="add del mod ord">
          <ac:chgData name="Aldacher, Muhammad" userId="12bec936-7d77-4747-ae5c-755e57d88fa4" providerId="ADAL" clId="{D011BD6B-CF0F-4AD0-B61D-63FBF6CF3071}" dt="2024-09-24T23:43:20.475" v="399" actId="478"/>
          <ac:picMkLst>
            <pc:docMk/>
            <pc:sldMk cId="1498348890" sldId="266"/>
            <ac:picMk id="7" creationId="{94F1D70D-EB9C-D47B-2C3B-6E215889FF93}"/>
          </ac:picMkLst>
        </pc:picChg>
        <pc:picChg chg="del">
          <ac:chgData name="Aldacher, Muhammad" userId="12bec936-7d77-4747-ae5c-755e57d88fa4" providerId="ADAL" clId="{D011BD6B-CF0F-4AD0-B61D-63FBF6CF3071}" dt="2024-09-24T23:25:57.723" v="391" actId="478"/>
          <ac:picMkLst>
            <pc:docMk/>
            <pc:sldMk cId="1498348890" sldId="266"/>
            <ac:picMk id="8" creationId="{7B2A12B3-46C8-911A-B674-14FD3A419077}"/>
          </ac:picMkLst>
        </pc:picChg>
        <pc:picChg chg="add del mod">
          <ac:chgData name="Aldacher, Muhammad" userId="12bec936-7d77-4747-ae5c-755e57d88fa4" providerId="ADAL" clId="{D011BD6B-CF0F-4AD0-B61D-63FBF6CF3071}" dt="2024-09-24T23:43:53.156" v="402" actId="478"/>
          <ac:picMkLst>
            <pc:docMk/>
            <pc:sldMk cId="1498348890" sldId="266"/>
            <ac:picMk id="10" creationId="{72AB46B3-CDD2-A1BC-A1C8-03AE5C34959A}"/>
          </ac:picMkLst>
        </pc:picChg>
        <pc:picChg chg="add mod">
          <ac:chgData name="Aldacher, Muhammad" userId="12bec936-7d77-4747-ae5c-755e57d88fa4" providerId="ADAL" clId="{D011BD6B-CF0F-4AD0-B61D-63FBF6CF3071}" dt="2024-09-24T23:44:03.016" v="406" actId="1076"/>
          <ac:picMkLst>
            <pc:docMk/>
            <pc:sldMk cId="1498348890" sldId="266"/>
            <ac:picMk id="14" creationId="{C19588F0-1F13-1C4E-2AC8-825C04D62950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25T00:07:30.865" v="428" actId="20577"/>
        <pc:sldMkLst>
          <pc:docMk/>
          <pc:sldMk cId="1550685156" sldId="267"/>
        </pc:sldMkLst>
        <pc:spChg chg="mod">
          <ac:chgData name="Aldacher, Muhammad" userId="12bec936-7d77-4747-ae5c-755e57d88fa4" providerId="ADAL" clId="{D011BD6B-CF0F-4AD0-B61D-63FBF6CF3071}" dt="2024-09-25T00:07:30.865" v="428" actId="20577"/>
          <ac:spMkLst>
            <pc:docMk/>
            <pc:sldMk cId="1550685156" sldId="267"/>
            <ac:spMk id="3" creationId="{14574953-5896-174E-2D4E-FD0A343F416B}"/>
          </ac:spMkLst>
        </pc:spChg>
        <pc:graphicFrameChg chg="add del mod">
          <ac:chgData name="Aldacher, Muhammad" userId="12bec936-7d77-4747-ae5c-755e57d88fa4" providerId="ADAL" clId="{D011BD6B-CF0F-4AD0-B61D-63FBF6CF3071}" dt="2024-09-25T00:06:38.255" v="410" actId="478"/>
          <ac:graphicFrameMkLst>
            <pc:docMk/>
            <pc:sldMk cId="1550685156" sldId="267"/>
            <ac:graphicFrameMk id="2" creationId="{F32B6983-36D8-238C-5977-FEA287F2C00A}"/>
          </ac:graphicFrameMkLst>
        </pc:graphicFrameChg>
        <pc:picChg chg="del">
          <ac:chgData name="Aldacher, Muhammad" userId="12bec936-7d77-4747-ae5c-755e57d88fa4" providerId="ADAL" clId="{D011BD6B-CF0F-4AD0-B61D-63FBF6CF3071}" dt="2024-09-25T00:07:21.331" v="416" actId="478"/>
          <ac:picMkLst>
            <pc:docMk/>
            <pc:sldMk cId="1550685156" sldId="267"/>
            <ac:picMk id="6" creationId="{73858223-46E9-AE77-5C56-CCE769C81229}"/>
          </ac:picMkLst>
        </pc:picChg>
        <pc:picChg chg="add del mod">
          <ac:chgData name="Aldacher, Muhammad" userId="12bec936-7d77-4747-ae5c-755e57d88fa4" providerId="ADAL" clId="{D011BD6B-CF0F-4AD0-B61D-63FBF6CF3071}" dt="2024-09-25T00:07:19.773" v="415" actId="21"/>
          <ac:picMkLst>
            <pc:docMk/>
            <pc:sldMk cId="1550685156" sldId="267"/>
            <ac:picMk id="7" creationId="{F054DB5D-604A-C18A-AFFB-4BD6C147B23C}"/>
          </ac:picMkLst>
        </pc:picChg>
        <pc:picChg chg="add mod">
          <ac:chgData name="Aldacher, Muhammad" userId="12bec936-7d77-4747-ae5c-755e57d88fa4" providerId="ADAL" clId="{D011BD6B-CF0F-4AD0-B61D-63FBF6CF3071}" dt="2024-09-25T00:07:22.216" v="417"/>
          <ac:picMkLst>
            <pc:docMk/>
            <pc:sldMk cId="1550685156" sldId="267"/>
            <ac:picMk id="8" creationId="{F054DB5D-604A-C18A-AFFB-4BD6C147B23C}"/>
          </ac:picMkLst>
        </pc:picChg>
      </pc:sldChg>
      <pc:sldChg chg="delSp add del mod">
        <pc:chgData name="Aldacher, Muhammad" userId="12bec936-7d77-4747-ae5c-755e57d88fa4" providerId="ADAL" clId="{D011BD6B-CF0F-4AD0-B61D-63FBF6CF3071}" dt="2024-09-25T00:15:16.095" v="457" actId="47"/>
        <pc:sldMkLst>
          <pc:docMk/>
          <pc:sldMk cId="3919007510" sldId="268"/>
        </pc:sldMkLst>
        <pc:graphicFrameChg chg="del">
          <ac:chgData name="Aldacher, Muhammad" userId="12bec936-7d77-4747-ae5c-755e57d88fa4" providerId="ADAL" clId="{D011BD6B-CF0F-4AD0-B61D-63FBF6CF3071}" dt="2024-09-25T00:14:53.642" v="439" actId="21"/>
          <ac:graphicFrameMkLst>
            <pc:docMk/>
            <pc:sldMk cId="3919007510" sldId="268"/>
            <ac:graphicFrameMk id="2" creationId="{F32B6983-36D8-238C-5977-FEA287F2C00A}"/>
          </ac:graphicFrameMkLst>
        </pc:graphicFrameChg>
      </pc:sldChg>
      <pc:sldChg chg="addSp delSp modSp add mod">
        <pc:chgData name="Aldacher, Muhammad" userId="12bec936-7d77-4747-ae5c-755e57d88fa4" providerId="ADAL" clId="{D011BD6B-CF0F-4AD0-B61D-63FBF6CF3071}" dt="2024-09-25T00:14:34.786" v="436"/>
        <pc:sldMkLst>
          <pc:docMk/>
          <pc:sldMk cId="4001439041" sldId="269"/>
        </pc:sldMkLst>
        <pc:picChg chg="add del mod">
          <ac:chgData name="Aldacher, Muhammad" userId="12bec936-7d77-4747-ae5c-755e57d88fa4" providerId="ADAL" clId="{D011BD6B-CF0F-4AD0-B61D-63FBF6CF3071}" dt="2024-09-25T00:14:32.336" v="434" actId="21"/>
          <ac:picMkLst>
            <pc:docMk/>
            <pc:sldMk cId="4001439041" sldId="269"/>
            <ac:picMk id="5" creationId="{DCF402B1-CDA5-07C6-6EA1-D8A03D270713}"/>
          </ac:picMkLst>
        </pc:picChg>
        <pc:picChg chg="add mod">
          <ac:chgData name="Aldacher, Muhammad" userId="12bec936-7d77-4747-ae5c-755e57d88fa4" providerId="ADAL" clId="{D011BD6B-CF0F-4AD0-B61D-63FBF6CF3071}" dt="2024-09-25T00:14:34.786" v="436"/>
          <ac:picMkLst>
            <pc:docMk/>
            <pc:sldMk cId="4001439041" sldId="269"/>
            <ac:picMk id="6" creationId="{DCF402B1-CDA5-07C6-6EA1-D8A03D270713}"/>
          </ac:picMkLst>
        </pc:picChg>
        <pc:picChg chg="del">
          <ac:chgData name="Aldacher, Muhammad" userId="12bec936-7d77-4747-ae5c-755e57d88fa4" providerId="ADAL" clId="{D011BD6B-CF0F-4AD0-B61D-63FBF6CF3071}" dt="2024-09-25T00:14:34.070" v="435" actId="478"/>
          <ac:picMkLst>
            <pc:docMk/>
            <pc:sldMk cId="4001439041" sldId="269"/>
            <ac:picMk id="8" creationId="{F054DB5D-604A-C18A-AFFB-4BD6C147B23C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25T00:17:14.092" v="481" actId="1076"/>
        <pc:sldMkLst>
          <pc:docMk/>
          <pc:sldMk cId="2417542298" sldId="270"/>
        </pc:sldMkLst>
        <pc:spChg chg="mod">
          <ac:chgData name="Aldacher, Muhammad" userId="12bec936-7d77-4747-ae5c-755e57d88fa4" providerId="ADAL" clId="{D011BD6B-CF0F-4AD0-B61D-63FBF6CF3071}" dt="2024-09-25T00:15:11.556" v="456" actId="20577"/>
          <ac:spMkLst>
            <pc:docMk/>
            <pc:sldMk cId="2417542298" sldId="270"/>
            <ac:spMk id="3" creationId="{14574953-5896-174E-2D4E-FD0A343F416B}"/>
          </ac:spMkLst>
        </pc:spChg>
        <pc:spChg chg="add mod">
          <ac:chgData name="Aldacher, Muhammad" userId="12bec936-7d77-4747-ae5c-755e57d88fa4" providerId="ADAL" clId="{D011BD6B-CF0F-4AD0-B61D-63FBF6CF3071}" dt="2024-09-25T00:17:14.092" v="481" actId="1076"/>
          <ac:spMkLst>
            <pc:docMk/>
            <pc:sldMk cId="2417542298" sldId="270"/>
            <ac:spMk id="5" creationId="{26756993-E4CF-A5D4-E1D5-D17A7A1F8049}"/>
          </ac:spMkLst>
        </pc:spChg>
        <pc:graphicFrameChg chg="add mod modGraphic">
          <ac:chgData name="Aldacher, Muhammad" userId="12bec936-7d77-4747-ae5c-755e57d88fa4" providerId="ADAL" clId="{D011BD6B-CF0F-4AD0-B61D-63FBF6CF3071}" dt="2024-09-25T00:17:14.092" v="481" actId="1076"/>
          <ac:graphicFrameMkLst>
            <pc:docMk/>
            <pc:sldMk cId="2417542298" sldId="270"/>
            <ac:graphicFrameMk id="2" creationId="{F32B6983-36D8-238C-5977-FEA287F2C00A}"/>
          </ac:graphicFrameMkLst>
        </pc:graphicFrameChg>
        <pc:picChg chg="del">
          <ac:chgData name="Aldacher, Muhammad" userId="12bec936-7d77-4747-ae5c-755e57d88fa4" providerId="ADAL" clId="{D011BD6B-CF0F-4AD0-B61D-63FBF6CF3071}" dt="2024-09-25T00:14:47.624" v="438" actId="478"/>
          <ac:picMkLst>
            <pc:docMk/>
            <pc:sldMk cId="2417542298" sldId="270"/>
            <ac:picMk id="6" creationId="{DCF402B1-CDA5-07C6-6EA1-D8A03D2707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568-304E-6560-6DEA-E6C7FE3B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BCB48-65A8-E561-EB6C-8E67793C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68DC-CBA0-6890-8176-86C8874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C73-1049-B66D-F794-5E0A3363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A0BB-5A6A-C102-D611-584C5C1C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516-32B2-2886-FFDA-99685C0A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0113-B7AB-F55C-7805-2C60CA9E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A20C-C9FF-3983-62F2-30B32E6F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87D6-4879-8A18-71B9-AE9D8A9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67C3-270F-ABD2-5676-3508D73E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F2FBD-00CC-D13E-BADE-2F4EE682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81F2-76FB-D961-EF3E-A0A08163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70E3-37C8-17D8-8570-3473F08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4DF8-1F18-8E42-8001-BA8DFC0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71A9-FA25-8F0C-0269-E6206A2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F34-59F2-4E15-EE74-1ABCAEA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DA1A-C397-F420-E4D5-ADC945A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9919-58A1-CD85-5972-C1AD9A16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65C8-8AD0-E01E-0C44-EE40CB4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E851-1B8C-7F85-F6F2-B756D740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BEDD-6FDA-5071-F0A0-33A91C4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D8D9-7088-3BB0-7306-33260E32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DFF3-9E7F-5A32-FDE5-EDE70CE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0C21-BC18-5023-C648-B363AEC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804A-0260-69E0-6860-E3F83C1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4F0-6964-BD6F-63AD-3C08BFA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BCB9-889A-37C8-F173-6AFBC5D4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C3A9-4BCA-D35B-0A2D-AABC2045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0E6C-4331-E9C3-A43A-E5611DC2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646E-8C17-D3FC-68EC-42D3D992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57BB-2017-746E-E2D1-607F7CA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A85-4A4B-0ADA-E10F-2B31FFF7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0EBD-BAC9-987B-C224-3F4861A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4BA2-777C-D346-CED2-0FDD07F3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6D05-F5D2-9F0B-6634-120684820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EA00D-6E79-EF02-882E-4F18AD95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E5AEB-3E1C-B7D4-6F08-F1D584A3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73FBC-DC93-965A-0331-0D154231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0C965-874E-27CE-055D-1CD7AD1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7E8-F31F-BAE7-5E85-EE859AB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7858-76F2-F5D5-74AE-ABDFC1F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ED149-5D98-CCEB-A1C9-0F147F35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F4E6-BF1A-9D2D-216C-BA29F7C7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3E0A-0340-1017-A56C-D2B85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196E-C982-E6AB-6B28-17D18E0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B1CA-3882-F687-CCAE-EF21BF04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66A-5A89-9476-8FA4-5B19C87F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321-F814-7647-A4EF-8A1960F9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6FEF3-28FD-D46A-6F8B-21009913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53FA-A8B3-EEFE-1848-8FC0A209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A47B-1CD7-5D97-826A-ADA7872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767C-A11E-0860-3202-5470705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816-CF7C-CCA8-391D-83BAE836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D68F-AFC0-7F8B-E2EB-53991E78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9F5-F56A-75DE-B353-2FBC1ABB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D1A6-1BB5-AE91-61C1-70C2199E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B63B-D67E-6DA4-D8EB-E0EF25C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B29C-9D0A-B785-A333-DC01807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0-3E91-4281-C978-8D1FB553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BB36-2214-D05D-3D9F-33901CC6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EAA7-DCEA-C8F4-B303-CC8FF8B0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F7134-0CFF-4E9B-BAED-E9F4C639BA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5323-63AE-729F-FB20-C1CB9274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9AC6-777A-A9F7-B578-F7176DB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779-1EB4-D655-7ACD-13AE2EF30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(1)</a:t>
            </a:r>
            <a:br>
              <a:rPr lang="en-US" dirty="0"/>
            </a:br>
            <a:r>
              <a:rPr lang="en-US" dirty="0"/>
              <a:t>Channel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268480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A585AB6-9911-F088-34B2-2A11D8EE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Analysis Setup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E4E582-DA18-55B8-AD0F-A0370453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" y="1507808"/>
            <a:ext cx="2347163" cy="1082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BE8DED-694F-ECA8-DB28-F594B635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462" y="1269998"/>
            <a:ext cx="3398815" cy="4580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94D549-21E9-5C5D-AB49-E562E593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916" y="1269998"/>
            <a:ext cx="474005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6387C8-DA3B-EEF9-2F42-609F69C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Test Expressions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9588F0-1F13-1C4E-2AC8-825C04D6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851" y="1270000"/>
            <a:ext cx="5466297" cy="5307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B6AC4B-C590-368A-4765-8C2B03FDF534}"/>
                  </a:ext>
                </a:extLst>
              </p:cNvPr>
              <p:cNvSpPr txBox="1"/>
              <p:nvPr/>
            </p:nvSpPr>
            <p:spPr>
              <a:xfrm>
                <a:off x="9591778" y="2839671"/>
                <a:ext cx="1762021" cy="589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𝐷𝑎𝑡𝑎𝑅𝑎𝑡𝑒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𝐺𝑏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𝑈𝐼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=125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B6AC4B-C590-368A-4765-8C2B03FDF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778" y="2839671"/>
                <a:ext cx="1762021" cy="589329"/>
              </a:xfrm>
              <a:prstGeom prst="rect">
                <a:avLst/>
              </a:prstGeom>
              <a:blipFill>
                <a:blip r:embed="rId3"/>
                <a:stretch>
                  <a:fillRect t="-31959" b="-10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34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4953-5896-174E-2D4E-FD0A343F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dirty="0"/>
              <a:t>Waveforms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EF6EA8-4786-D727-CEDE-A17ADAA8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4DB5D-604A-C18A-AFFB-4BD6C147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1825638"/>
            <a:ext cx="11166644" cy="47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8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4953-5896-174E-2D4E-FD0A343F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dirty="0"/>
              <a:t>Waveforms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EF6EA8-4786-D727-CEDE-A17ADAA8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402B1-CDA5-07C6-6EA1-D8A03D270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9" y="1825638"/>
            <a:ext cx="11166643" cy="47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3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4953-5896-174E-2D4E-FD0A343F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dirty="0"/>
              <a:t>Cursor Values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EF6EA8-4786-D727-CEDE-A17ADAA8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2B6983-36D8-238C-5977-FEA287F2C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62583"/>
              </p:ext>
            </p:extLst>
          </p:nvPr>
        </p:nvGraphicFramePr>
        <p:xfrm>
          <a:off x="2631440" y="2275840"/>
          <a:ext cx="6593840" cy="306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460">
                  <a:extLst>
                    <a:ext uri="{9D8B030D-6E8A-4147-A177-3AD203B41FA5}">
                      <a16:colId xmlns:a16="http://schemas.microsoft.com/office/drawing/2014/main" val="2678225341"/>
                    </a:ext>
                  </a:extLst>
                </a:gridCol>
                <a:gridCol w="1648460">
                  <a:extLst>
                    <a:ext uri="{9D8B030D-6E8A-4147-A177-3AD203B41FA5}">
                      <a16:colId xmlns:a16="http://schemas.microsoft.com/office/drawing/2014/main" val="1889515789"/>
                    </a:ext>
                  </a:extLst>
                </a:gridCol>
                <a:gridCol w="1648460">
                  <a:extLst>
                    <a:ext uri="{9D8B030D-6E8A-4147-A177-3AD203B41FA5}">
                      <a16:colId xmlns:a16="http://schemas.microsoft.com/office/drawing/2014/main" val="3741697766"/>
                    </a:ext>
                  </a:extLst>
                </a:gridCol>
                <a:gridCol w="1648460">
                  <a:extLst>
                    <a:ext uri="{9D8B030D-6E8A-4147-A177-3AD203B41FA5}">
                      <a16:colId xmlns:a16="http://schemas.microsoft.com/office/drawing/2014/main" val="2720093673"/>
                    </a:ext>
                  </a:extLst>
                </a:gridCol>
              </a:tblGrid>
              <a:tr h="30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Cursor 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Time (ns)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Output Value (mV)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59389"/>
                  </a:ext>
                </a:extLst>
              </a:tr>
              <a:tr h="30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Pre-Cursor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8.859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86.86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52066"/>
                  </a:ext>
                </a:extLst>
              </a:tr>
              <a:tr h="30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Pre-Cursor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8.984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994789"/>
                  </a:ext>
                </a:extLst>
              </a:tr>
              <a:tr h="30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Main-Cursor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9.109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521.8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18862"/>
                  </a:ext>
                </a:extLst>
              </a:tr>
              <a:tr h="30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Post-Cursor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9.234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322.6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4533"/>
                  </a:ext>
                </a:extLst>
              </a:tr>
              <a:tr h="30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Post-Cursor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9.359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123.4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02144"/>
                  </a:ext>
                </a:extLst>
              </a:tr>
              <a:tr h="30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Post-Cursor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9.484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37.27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47424"/>
                  </a:ext>
                </a:extLst>
              </a:tr>
              <a:tr h="30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Post-Cursor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9.609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41909"/>
                  </a:ext>
                </a:extLst>
              </a:tr>
              <a:tr h="30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Post-Cursor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9.734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56761"/>
                  </a:ext>
                </a:extLst>
              </a:tr>
              <a:tr h="30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Post-Cursor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9.859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12.53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598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6756993-E4CF-A5D4-E1D5-D17A7A1F8049}"/>
              </a:ext>
            </a:extLst>
          </p:cNvPr>
          <p:cNvSpPr/>
          <p:nvPr/>
        </p:nvSpPr>
        <p:spPr>
          <a:xfrm>
            <a:off x="2773680" y="3251200"/>
            <a:ext cx="6014720" cy="1981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355"/>
          </a:xfrm>
        </p:spPr>
        <p:txBody>
          <a:bodyPr/>
          <a:lstStyle/>
          <a:p>
            <a:pPr algn="ctr"/>
            <a:r>
              <a:rPr lang="en-US" dirty="0"/>
              <a:t>1) S-Parameters of the Channel</a:t>
            </a:r>
          </a:p>
        </p:txBody>
      </p:sp>
    </p:spTree>
    <p:extLst>
      <p:ext uri="{BB962C8B-B14F-4D97-AF65-F5344CB8AC3E}">
        <p14:creationId xmlns:p14="http://schemas.microsoft.com/office/powerpoint/2010/main" val="102048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34EBF-0268-29A2-8CC2-692F820B2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273" y="2167647"/>
            <a:ext cx="8589117" cy="44324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06833-E8B5-837A-53E1-8433CB41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473058"/>
            <a:ext cx="2363430" cy="1955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793075-FF32-2E66-0F49-7D03829EB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082" y="748955"/>
            <a:ext cx="3129038" cy="20663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C7E9CF-0A44-0AC6-DE5A-988548EF8B36}"/>
              </a:ext>
            </a:extLst>
          </p:cNvPr>
          <p:cNvCxnSpPr/>
          <p:nvPr/>
        </p:nvCxnSpPr>
        <p:spPr>
          <a:xfrm flipV="1">
            <a:off x="6289040" y="2062480"/>
            <a:ext cx="2509520" cy="123952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36F09F-45F3-FEC1-4F84-3C250B04167A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364595" y="3429000"/>
            <a:ext cx="901085" cy="52324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5724F7-5D22-BB63-139D-C32944AD2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7808"/>
            <a:ext cx="2751058" cy="1082134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85AB6-9911-F088-34B2-2A11D8EE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Analysis Setup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D2854-A915-C8A9-8938-0F1C4023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56" y="1270000"/>
            <a:ext cx="3490262" cy="4580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1CAB41-7291-7A3D-5FD7-CE66F1907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316" y="1270000"/>
            <a:ext cx="3513124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6387C8-DA3B-EEF9-2F42-609F69C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Test Expressions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A12B3-46C8-911A-B674-14FD3A4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88" y="3957319"/>
            <a:ext cx="5605419" cy="2332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6833C-C2E7-9EA3-B38B-3E146004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207" y="1441812"/>
            <a:ext cx="6173583" cy="19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2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4953-5896-174E-2D4E-FD0A343F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dirty="0"/>
              <a:t>Freq – linear Scale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EF6EA8-4786-D727-CEDE-A17ADAA8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14A34A-00A3-4DC4-9AAB-0D4DD5E7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1825638"/>
            <a:ext cx="11160760" cy="47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1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4953-5896-174E-2D4E-FD0A343F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dirty="0"/>
              <a:t>Freq – log Scale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EF6EA8-4786-D727-CEDE-A17ADAA8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72D67B-5B02-1DC8-890D-F0C6F0E0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1825636"/>
            <a:ext cx="11160760" cy="47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1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355"/>
          </a:xfrm>
        </p:spPr>
        <p:txBody>
          <a:bodyPr/>
          <a:lstStyle/>
          <a:p>
            <a:pPr algn="ctr"/>
            <a:r>
              <a:rPr lang="en-US" dirty="0"/>
              <a:t>2) Pulse Response of the Channel</a:t>
            </a:r>
            <a:br>
              <a:rPr lang="en-US" dirty="0"/>
            </a:br>
            <a:r>
              <a:rPr lang="en-US" sz="2200" dirty="0"/>
              <a:t>( 8 Gbps )</a:t>
            </a:r>
          </a:p>
        </p:txBody>
      </p:sp>
    </p:spTree>
    <p:extLst>
      <p:ext uri="{BB962C8B-B14F-4D97-AF65-F5344CB8AC3E}">
        <p14:creationId xmlns:p14="http://schemas.microsoft.com/office/powerpoint/2010/main" val="32887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34EBF-0268-29A2-8CC2-692F820B2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193" y="1573356"/>
            <a:ext cx="6726682" cy="3471371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36F09F-45F3-FEC1-4F84-3C250B04167A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481707" y="2956560"/>
            <a:ext cx="2517013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8A42893-34E6-938A-5573-F0E73849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1" y="1270000"/>
            <a:ext cx="2293376" cy="3373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0A7A9B-6AAD-BAB3-2E33-85855C46A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611" y="3309041"/>
            <a:ext cx="2293376" cy="33731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3D9711-7501-F43F-87A0-6F9B34631853}"/>
              </a:ext>
            </a:extLst>
          </p:cNvPr>
          <p:cNvCxnSpPr>
            <a:cxnSpLocks/>
          </p:cNvCxnSpPr>
          <p:nvPr/>
        </p:nvCxnSpPr>
        <p:spPr>
          <a:xfrm flipH="1">
            <a:off x="4340987" y="4339765"/>
            <a:ext cx="657733" cy="100831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267835-14A0-4EA3-BC28-AD7DBBFA0E50}"/>
              </a:ext>
            </a:extLst>
          </p:cNvPr>
          <p:cNvSpPr txBox="1"/>
          <p:nvPr/>
        </p:nvSpPr>
        <p:spPr>
          <a:xfrm>
            <a:off x="5561131" y="2834640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0.5v pulse</a:t>
            </a:r>
          </a:p>
          <a:p>
            <a:r>
              <a:rPr lang="en-US" sz="1000" dirty="0">
                <a:solidFill>
                  <a:schemeClr val="bg1"/>
                </a:solidFill>
              </a:rPr>
              <a:t>With 50 Ohm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2A25D7-0650-2720-4A09-ACBCA52B0CF9}"/>
              </a:ext>
            </a:extLst>
          </p:cNvPr>
          <p:cNvSpPr txBox="1"/>
          <p:nvPr/>
        </p:nvSpPr>
        <p:spPr>
          <a:xfrm>
            <a:off x="5561130" y="4095924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-0.5v pulse</a:t>
            </a:r>
          </a:p>
          <a:p>
            <a:r>
              <a:rPr lang="en-US" sz="1000" dirty="0">
                <a:solidFill>
                  <a:schemeClr val="bg1"/>
                </a:solidFill>
              </a:rPr>
              <a:t>With 50 Ohm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E5DA20-9D1A-7AA7-E48F-89EBD5DE7C0F}"/>
              </a:ext>
            </a:extLst>
          </p:cNvPr>
          <p:cNvSpPr txBox="1"/>
          <p:nvPr/>
        </p:nvSpPr>
        <p:spPr>
          <a:xfrm>
            <a:off x="10224571" y="3257636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50 Ohm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62E23A-1900-974C-5CA7-E8F284B912DC}"/>
              </a:ext>
            </a:extLst>
          </p:cNvPr>
          <p:cNvSpPr txBox="1"/>
          <p:nvPr/>
        </p:nvSpPr>
        <p:spPr>
          <a:xfrm>
            <a:off x="10224571" y="4511274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50 Ohm</a:t>
            </a:r>
          </a:p>
        </p:txBody>
      </p:sp>
    </p:spTree>
    <p:extLst>
      <p:ext uri="{BB962C8B-B14F-4D97-AF65-F5344CB8AC3E}">
        <p14:creationId xmlns:p14="http://schemas.microsoft.com/office/powerpoint/2010/main" val="137445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131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Cambria Math</vt:lpstr>
      <vt:lpstr>Office Theme</vt:lpstr>
      <vt:lpstr>Lab (1) Channel Characterization</vt:lpstr>
      <vt:lpstr>1) S-Parameters of the Channel</vt:lpstr>
      <vt:lpstr>TB Schematics</vt:lpstr>
      <vt:lpstr>Analysis Setup</vt:lpstr>
      <vt:lpstr>Test Expressions</vt:lpstr>
      <vt:lpstr>Results</vt:lpstr>
      <vt:lpstr>Results</vt:lpstr>
      <vt:lpstr>2) Pulse Response of the Channel ( 8 Gbps )</vt:lpstr>
      <vt:lpstr>TB Schematics</vt:lpstr>
      <vt:lpstr>Analysis Setup</vt:lpstr>
      <vt:lpstr>Test Expressions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1</cp:revision>
  <dcterms:created xsi:type="dcterms:W3CDTF">2024-09-23T23:43:54Z</dcterms:created>
  <dcterms:modified xsi:type="dcterms:W3CDTF">2024-10-09T01:40:16Z</dcterms:modified>
</cp:coreProperties>
</file>