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917" r:id="rId4"/>
    <p:sldId id="919" r:id="rId5"/>
    <p:sldId id="920" r:id="rId6"/>
    <p:sldId id="921" r:id="rId7"/>
    <p:sldId id="922" r:id="rId8"/>
    <p:sldId id="923" r:id="rId9"/>
    <p:sldId id="924" r:id="rId10"/>
    <p:sldId id="925" r:id="rId11"/>
    <p:sldId id="926" r:id="rId12"/>
    <p:sldId id="927" r:id="rId13"/>
    <p:sldId id="928" r:id="rId14"/>
    <p:sldId id="929" r:id="rId15"/>
    <p:sldId id="930" r:id="rId16"/>
    <p:sldId id="931" r:id="rId17"/>
    <p:sldId id="932" r:id="rId18"/>
    <p:sldId id="933" r:id="rId19"/>
    <p:sldId id="934" r:id="rId20"/>
    <p:sldId id="935" r:id="rId21"/>
    <p:sldId id="936" r:id="rId22"/>
    <p:sldId id="937" r:id="rId23"/>
    <p:sldId id="938" r:id="rId24"/>
    <p:sldId id="939" r:id="rId25"/>
    <p:sldId id="940" r:id="rId26"/>
    <p:sldId id="941" r:id="rId27"/>
    <p:sldId id="942" r:id="rId28"/>
    <p:sldId id="94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4F6A66-F5C2-4340-897C-AC162DCA1A85}">
          <p14:sldIdLst>
            <p14:sldId id="256"/>
            <p14:sldId id="271"/>
            <p14:sldId id="917"/>
          </p14:sldIdLst>
        </p14:section>
        <p14:section name="(A) Resistive Loads" id="{D769DFB1-8D1D-4AD7-B556-023232526588}">
          <p14:sldIdLst>
            <p14:sldId id="919"/>
            <p14:sldId id="920"/>
            <p14:sldId id="921"/>
            <p14:sldId id="922"/>
            <p14:sldId id="923"/>
            <p14:sldId id="924"/>
            <p14:sldId id="925"/>
            <p14:sldId id="926"/>
            <p14:sldId id="927"/>
          </p14:sldIdLst>
        </p14:section>
        <p14:section name="(B) L &amp; C loads" id="{3D03D17B-8987-4AFB-994C-4070EC840128}">
          <p14:sldIdLst>
            <p14:sldId id="928"/>
            <p14:sldId id="929"/>
            <p14:sldId id="930"/>
            <p14:sldId id="931"/>
            <p14:sldId id="932"/>
            <p14:sldId id="933"/>
            <p14:sldId id="934"/>
            <p14:sldId id="935"/>
            <p14:sldId id="936"/>
          </p14:sldIdLst>
        </p14:section>
        <p14:section name="(C) LC Network Loads" id="{86029DD5-74BB-47E6-92DF-51E334188169}">
          <p14:sldIdLst>
            <p14:sldId id="937"/>
            <p14:sldId id="938"/>
            <p14:sldId id="939"/>
            <p14:sldId id="940"/>
            <p14:sldId id="941"/>
            <p14:sldId id="942"/>
            <p14:sldId id="9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DE"/>
    <a:srgbClr val="01C1C1"/>
    <a:srgbClr val="F0F0F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B1CC2B-6244-4220-B111-2E29154A2B36}" v="208" dt="2024-10-15T00:41:32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49" autoAdjust="0"/>
  </p:normalViewPr>
  <p:slideViewPr>
    <p:cSldViewPr snapToGrid="0">
      <p:cViewPr varScale="1">
        <p:scale>
          <a:sx n="73" d="100"/>
          <a:sy n="73" d="100"/>
        </p:scale>
        <p:origin x="9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acher, Muhammad" userId="12bec936-7d77-4747-ae5c-755e57d88fa4" providerId="ADAL" clId="{CCB1CC2B-6244-4220-B111-2E29154A2B36}"/>
    <pc:docChg chg="undo custSel addSld delSld modSld sldOrd addSection delSection modSection">
      <pc:chgData name="Aldacher, Muhammad" userId="12bec936-7d77-4747-ae5c-755e57d88fa4" providerId="ADAL" clId="{CCB1CC2B-6244-4220-B111-2E29154A2B36}" dt="2024-10-15T00:41:44.183" v="2095" actId="478"/>
      <pc:docMkLst>
        <pc:docMk/>
      </pc:docMkLst>
      <pc:sldChg chg="addSp delSp modSp mod">
        <pc:chgData name="Aldacher, Muhammad" userId="12bec936-7d77-4747-ae5c-755e57d88fa4" providerId="ADAL" clId="{CCB1CC2B-6244-4220-B111-2E29154A2B36}" dt="2024-10-14T17:26:36.940" v="226"/>
        <pc:sldMkLst>
          <pc:docMk/>
          <pc:sldMk cId="2684805140" sldId="256"/>
        </pc:sldMkLst>
        <pc:spChg chg="mod">
          <ac:chgData name="Aldacher, Muhammad" userId="12bec936-7d77-4747-ae5c-755e57d88fa4" providerId="ADAL" clId="{CCB1CC2B-6244-4220-B111-2E29154A2B36}" dt="2024-10-11T23:32:28.867" v="3" actId="20577"/>
          <ac:spMkLst>
            <pc:docMk/>
            <pc:sldMk cId="2684805140" sldId="256"/>
            <ac:spMk id="2" creationId="{BE286779-1EB4-D655-7ACD-13AE2EF30EBA}"/>
          </ac:spMkLst>
        </pc:spChg>
        <pc:spChg chg="add del mod">
          <ac:chgData name="Aldacher, Muhammad" userId="12bec936-7d77-4747-ae5c-755e57d88fa4" providerId="ADAL" clId="{CCB1CC2B-6244-4220-B111-2E29154A2B36}" dt="2024-10-14T17:26:36.940" v="226"/>
          <ac:spMkLst>
            <pc:docMk/>
            <pc:sldMk cId="2684805140" sldId="256"/>
            <ac:spMk id="3" creationId="{AE1C46AA-1D35-273F-CE11-F47EEF09FF0D}"/>
          </ac:spMkLst>
        </pc:spChg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1020486640" sldId="258"/>
        </pc:sldMkLst>
      </pc:sldChg>
      <pc:sldChg chg="addSp delSp modSp mod ord">
        <pc:chgData name="Aldacher, Muhammad" userId="12bec936-7d77-4747-ae5c-755e57d88fa4" providerId="ADAL" clId="{CCB1CC2B-6244-4220-B111-2E29154A2B36}" dt="2024-10-14T18:26:43.966" v="835" actId="20577"/>
        <pc:sldMkLst>
          <pc:docMk/>
          <pc:sldMk cId="3397768168" sldId="271"/>
        </pc:sldMkLst>
        <pc:spChg chg="mod">
          <ac:chgData name="Aldacher, Muhammad" userId="12bec936-7d77-4747-ae5c-755e57d88fa4" providerId="ADAL" clId="{CCB1CC2B-6244-4220-B111-2E29154A2B36}" dt="2024-10-14T17:10:25.169" v="23" actId="20577"/>
          <ac:spMkLst>
            <pc:docMk/>
            <pc:sldMk cId="3397768168" sldId="271"/>
            <ac:spMk id="2" creationId="{49B2E954-1098-8EBB-840F-5B20C98BABDD}"/>
          </ac:spMkLst>
        </pc:spChg>
        <pc:spChg chg="add mod">
          <ac:chgData name="Aldacher, Muhammad" userId="12bec936-7d77-4747-ae5c-755e57d88fa4" providerId="ADAL" clId="{CCB1CC2B-6244-4220-B111-2E29154A2B36}" dt="2024-10-14T17:26:08.072" v="223" actId="1076"/>
          <ac:spMkLst>
            <pc:docMk/>
            <pc:sldMk cId="3397768168" sldId="271"/>
            <ac:spMk id="3" creationId="{96E4A1DD-0DDB-8FBC-843A-9C482B10625B}"/>
          </ac:spMkLst>
        </pc:spChg>
        <pc:spChg chg="mod">
          <ac:chgData name="Aldacher, Muhammad" userId="12bec936-7d77-4747-ae5c-755e57d88fa4" providerId="ADAL" clId="{CCB1CC2B-6244-4220-B111-2E29154A2B36}" dt="2024-10-14T17:10:48.243" v="26"/>
          <ac:spMkLst>
            <pc:docMk/>
            <pc:sldMk cId="3397768168" sldId="271"/>
            <ac:spMk id="7" creationId="{4BB6EC78-3BE4-2540-133C-6A590C03F433}"/>
          </ac:spMkLst>
        </pc:spChg>
        <pc:spChg chg="add mod">
          <ac:chgData name="Aldacher, Muhammad" userId="12bec936-7d77-4747-ae5c-755e57d88fa4" providerId="ADAL" clId="{CCB1CC2B-6244-4220-B111-2E29154A2B36}" dt="2024-10-14T18:26:43.966" v="835" actId="20577"/>
          <ac:spMkLst>
            <pc:docMk/>
            <pc:sldMk cId="3397768168" sldId="271"/>
            <ac:spMk id="13" creationId="{825FC6E9-E882-E4E9-9698-508DDBBB0474}"/>
          </ac:spMkLst>
        </pc:spChg>
        <pc:spChg chg="add mod">
          <ac:chgData name="Aldacher, Muhammad" userId="12bec936-7d77-4747-ae5c-755e57d88fa4" providerId="ADAL" clId="{CCB1CC2B-6244-4220-B111-2E29154A2B36}" dt="2024-10-14T17:31:33.049" v="605" actId="1035"/>
          <ac:spMkLst>
            <pc:docMk/>
            <pc:sldMk cId="3397768168" sldId="271"/>
            <ac:spMk id="14" creationId="{4B19E026-4077-9F87-9F5F-F5EF2E7403BA}"/>
          </ac:spMkLst>
        </pc:spChg>
        <pc:spChg chg="add mod">
          <ac:chgData name="Aldacher, Muhammad" userId="12bec936-7d77-4747-ae5c-755e57d88fa4" providerId="ADAL" clId="{CCB1CC2B-6244-4220-B111-2E29154A2B36}" dt="2024-10-14T17:31:33.049" v="605" actId="1035"/>
          <ac:spMkLst>
            <pc:docMk/>
            <pc:sldMk cId="3397768168" sldId="271"/>
            <ac:spMk id="17" creationId="{9C0F0A22-DA20-D341-00FD-51AE3CAA6456}"/>
          </ac:spMkLst>
        </pc:spChg>
        <pc:spChg chg="del">
          <ac:chgData name="Aldacher, Muhammad" userId="12bec936-7d77-4747-ae5c-755e57d88fa4" providerId="ADAL" clId="{CCB1CC2B-6244-4220-B111-2E29154A2B36}" dt="2024-10-14T17:10:36.405" v="25" actId="478"/>
          <ac:spMkLst>
            <pc:docMk/>
            <pc:sldMk cId="3397768168" sldId="271"/>
            <ac:spMk id="32" creationId="{8FAB16F6-DC78-5390-18EC-61768A23BAE2}"/>
          </ac:spMkLst>
        </pc:spChg>
        <pc:spChg chg="del">
          <ac:chgData name="Aldacher, Muhammad" userId="12bec936-7d77-4747-ae5c-755e57d88fa4" providerId="ADAL" clId="{CCB1CC2B-6244-4220-B111-2E29154A2B36}" dt="2024-10-14T17:10:36.405" v="25" actId="478"/>
          <ac:spMkLst>
            <pc:docMk/>
            <pc:sldMk cId="3397768168" sldId="271"/>
            <ac:spMk id="33" creationId="{4BB3CE6B-C63D-4CBB-71FC-8A8CC97AB0CB}"/>
          </ac:spMkLst>
        </pc:spChg>
        <pc:spChg chg="del">
          <ac:chgData name="Aldacher, Muhammad" userId="12bec936-7d77-4747-ae5c-755e57d88fa4" providerId="ADAL" clId="{CCB1CC2B-6244-4220-B111-2E29154A2B36}" dt="2024-10-14T17:10:34.407" v="24" actId="478"/>
          <ac:spMkLst>
            <pc:docMk/>
            <pc:sldMk cId="3397768168" sldId="271"/>
            <ac:spMk id="39" creationId="{77294CD8-2B91-947B-086C-1077E4F3B040}"/>
          </ac:spMkLst>
        </pc:spChg>
        <pc:grpChg chg="add mod">
          <ac:chgData name="Aldacher, Muhammad" userId="12bec936-7d77-4747-ae5c-755e57d88fa4" providerId="ADAL" clId="{CCB1CC2B-6244-4220-B111-2E29154A2B36}" dt="2024-10-14T17:26:08.072" v="223" actId="1076"/>
          <ac:grpSpMkLst>
            <pc:docMk/>
            <pc:sldMk cId="3397768168" sldId="271"/>
            <ac:grpSpMk id="4" creationId="{CD8BEE8D-4D14-C477-162F-1BC7CC36813C}"/>
          </ac:grpSpMkLst>
        </pc:grpChg>
        <pc:grpChg chg="del">
          <ac:chgData name="Aldacher, Muhammad" userId="12bec936-7d77-4747-ae5c-755e57d88fa4" providerId="ADAL" clId="{CCB1CC2B-6244-4220-B111-2E29154A2B36}" dt="2024-10-14T17:10:36.405" v="25" actId="478"/>
          <ac:grpSpMkLst>
            <pc:docMk/>
            <pc:sldMk cId="3397768168" sldId="271"/>
            <ac:grpSpMk id="25" creationId="{9D2973FE-5E5A-230A-57D1-0D3B5983373B}"/>
          </ac:grpSpMkLst>
        </pc:grpChg>
        <pc:grpChg chg="del">
          <ac:chgData name="Aldacher, Muhammad" userId="12bec936-7d77-4747-ae5c-755e57d88fa4" providerId="ADAL" clId="{CCB1CC2B-6244-4220-B111-2E29154A2B36}" dt="2024-10-14T17:10:34.407" v="24" actId="478"/>
          <ac:grpSpMkLst>
            <pc:docMk/>
            <pc:sldMk cId="3397768168" sldId="271"/>
            <ac:grpSpMk id="35" creationId="{EEEC20A1-5230-E0E2-329D-A5BCE46BBA85}"/>
          </ac:grpSpMkLst>
        </pc:grpChg>
        <pc:picChg chg="mod">
          <ac:chgData name="Aldacher, Muhammad" userId="12bec936-7d77-4747-ae5c-755e57d88fa4" providerId="ADAL" clId="{CCB1CC2B-6244-4220-B111-2E29154A2B36}" dt="2024-10-14T17:10:48.243" v="26"/>
          <ac:picMkLst>
            <pc:docMk/>
            <pc:sldMk cId="3397768168" sldId="271"/>
            <ac:picMk id="5" creationId="{74D657F5-F01D-F89B-4573-E8C142DD0E2B}"/>
          </ac:picMkLst>
        </pc:picChg>
        <pc:picChg chg="mod">
          <ac:chgData name="Aldacher, Muhammad" userId="12bec936-7d77-4747-ae5c-755e57d88fa4" providerId="ADAL" clId="{CCB1CC2B-6244-4220-B111-2E29154A2B36}" dt="2024-10-14T17:10:48.243" v="26"/>
          <ac:picMkLst>
            <pc:docMk/>
            <pc:sldMk cId="3397768168" sldId="271"/>
            <ac:picMk id="6" creationId="{8FF0050D-FBEC-F09A-818E-55589F0237D1}"/>
          </ac:picMkLst>
        </pc:picChg>
        <pc:picChg chg="del">
          <ac:chgData name="Aldacher, Muhammad" userId="12bec936-7d77-4747-ae5c-755e57d88fa4" providerId="ADAL" clId="{CCB1CC2B-6244-4220-B111-2E29154A2B36}" dt="2024-10-14T17:10:36.405" v="25" actId="478"/>
          <ac:picMkLst>
            <pc:docMk/>
            <pc:sldMk cId="3397768168" sldId="271"/>
            <ac:picMk id="8" creationId="{12F4846E-881D-F5CD-E03B-8F307AA67AA1}"/>
          </ac:picMkLst>
        </pc:picChg>
        <pc:picChg chg="add mod">
          <ac:chgData name="Aldacher, Muhammad" userId="12bec936-7d77-4747-ae5c-755e57d88fa4" providerId="ADAL" clId="{CCB1CC2B-6244-4220-B111-2E29154A2B36}" dt="2024-10-14T17:26:08.072" v="223" actId="1076"/>
          <ac:picMkLst>
            <pc:docMk/>
            <pc:sldMk cId="3397768168" sldId="271"/>
            <ac:picMk id="11" creationId="{B5B193EB-1A5E-CF04-4F1C-6F2D5B3F7655}"/>
          </ac:picMkLst>
        </pc:picChg>
        <pc:picChg chg="del">
          <ac:chgData name="Aldacher, Muhammad" userId="12bec936-7d77-4747-ae5c-755e57d88fa4" providerId="ADAL" clId="{CCB1CC2B-6244-4220-B111-2E29154A2B36}" dt="2024-10-14T17:10:34.407" v="24" actId="478"/>
          <ac:picMkLst>
            <pc:docMk/>
            <pc:sldMk cId="3397768168" sldId="271"/>
            <ac:picMk id="41" creationId="{E8D20667-DB6D-3636-7DD6-D124A41637D8}"/>
          </ac:picMkLst>
        </pc:picChg>
        <pc:cxnChg chg="del mod">
          <ac:chgData name="Aldacher, Muhammad" userId="12bec936-7d77-4747-ae5c-755e57d88fa4" providerId="ADAL" clId="{CCB1CC2B-6244-4220-B111-2E29154A2B36}" dt="2024-10-14T17:10:36.405" v="25" actId="478"/>
          <ac:cxnSpMkLst>
            <pc:docMk/>
            <pc:sldMk cId="3397768168" sldId="271"/>
            <ac:cxnSpMk id="15" creationId="{B650254E-814E-8E62-E419-4FD27F8CB49A}"/>
          </ac:cxnSpMkLst>
        </pc:cxnChg>
        <pc:cxnChg chg="del mod">
          <ac:chgData name="Aldacher, Muhammad" userId="12bec936-7d77-4747-ae5c-755e57d88fa4" providerId="ADAL" clId="{CCB1CC2B-6244-4220-B111-2E29154A2B36}" dt="2024-10-14T17:10:36.405" v="25" actId="478"/>
          <ac:cxnSpMkLst>
            <pc:docMk/>
            <pc:sldMk cId="3397768168" sldId="271"/>
            <ac:cxnSpMk id="16" creationId="{E9ECDD13-96A2-58A5-0F82-6DE5FCABB4DD}"/>
          </ac:cxnSpMkLst>
        </pc:cxnChg>
        <pc:cxnChg chg="del">
          <ac:chgData name="Aldacher, Muhammad" userId="12bec936-7d77-4747-ae5c-755e57d88fa4" providerId="ADAL" clId="{CCB1CC2B-6244-4220-B111-2E29154A2B36}" dt="2024-10-14T17:10:36.405" v="25" actId="478"/>
          <ac:cxnSpMkLst>
            <pc:docMk/>
            <pc:sldMk cId="3397768168" sldId="271"/>
            <ac:cxnSpMk id="36" creationId="{BF5871CF-D62D-4AA8-F84C-4A0CCADECB51}"/>
          </ac:cxnSpMkLst>
        </pc:cxnChg>
        <pc:cxnChg chg="del">
          <ac:chgData name="Aldacher, Muhammad" userId="12bec936-7d77-4747-ae5c-755e57d88fa4" providerId="ADAL" clId="{CCB1CC2B-6244-4220-B111-2E29154A2B36}" dt="2024-10-14T17:10:34.407" v="24" actId="478"/>
          <ac:cxnSpMkLst>
            <pc:docMk/>
            <pc:sldMk cId="3397768168" sldId="271"/>
            <ac:cxnSpMk id="42" creationId="{4EA861BB-4794-B213-FE01-9604B53B583A}"/>
          </ac:cxnSpMkLst>
        </pc:cxnChg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3544211416" sldId="291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943635804" sldId="292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1183675299" sldId="293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1593768997" sldId="294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329309257" sldId="295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2264321941" sldId="296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717174332" sldId="297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3109628964" sldId="298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1542402223" sldId="300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2481185187" sldId="301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3076534042" sldId="302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1880675277" sldId="303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1366153819" sldId="304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816729664" sldId="305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2856630531" sldId="306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173236160" sldId="307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3727293954" sldId="308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442715815" sldId="309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919244165" sldId="310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1874764629" sldId="311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357625882" sldId="312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1016937807" sldId="313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3829867210" sldId="314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1173319516" sldId="315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2554229153" sldId="316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3703098697" sldId="318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3032851229" sldId="319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2391663792" sldId="320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2455758640" sldId="321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1277833387" sldId="322"/>
        </pc:sldMkLst>
      </pc:sldChg>
      <pc:sldChg chg="del">
        <pc:chgData name="Aldacher, Muhammad" userId="12bec936-7d77-4747-ae5c-755e57d88fa4" providerId="ADAL" clId="{CCB1CC2B-6244-4220-B111-2E29154A2B36}" dt="2024-10-14T22:37:38.454" v="1226" actId="47"/>
        <pc:sldMkLst>
          <pc:docMk/>
          <pc:sldMk cId="3640049472" sldId="323"/>
        </pc:sldMkLst>
      </pc:sldChg>
      <pc:sldChg chg="modSp add mod ord">
        <pc:chgData name="Aldacher, Muhammad" userId="12bec936-7d77-4747-ae5c-755e57d88fa4" providerId="ADAL" clId="{CCB1CC2B-6244-4220-B111-2E29154A2B36}" dt="2024-10-14T17:34:18.923" v="610"/>
        <pc:sldMkLst>
          <pc:docMk/>
          <pc:sldMk cId="3380135746" sldId="917"/>
        </pc:sldMkLst>
        <pc:spChg chg="mod">
          <ac:chgData name="Aldacher, Muhammad" userId="12bec936-7d77-4747-ae5c-755e57d88fa4" providerId="ADAL" clId="{CCB1CC2B-6244-4220-B111-2E29154A2B36}" dt="2024-10-14T17:13:50.671" v="197" actId="20577"/>
          <ac:spMkLst>
            <pc:docMk/>
            <pc:sldMk cId="3380135746" sldId="917"/>
            <ac:spMk id="2" creationId="{1AA1430C-6EF6-E787-12F4-38C88A633FC7}"/>
          </ac:spMkLst>
        </pc:spChg>
        <pc:spChg chg="mod">
          <ac:chgData name="Aldacher, Muhammad" userId="12bec936-7d77-4747-ae5c-755e57d88fa4" providerId="ADAL" clId="{CCB1CC2B-6244-4220-B111-2E29154A2B36}" dt="2024-10-14T17:13:58.468" v="215" actId="1036"/>
          <ac:spMkLst>
            <pc:docMk/>
            <pc:sldMk cId="3380135746" sldId="917"/>
            <ac:spMk id="4" creationId="{850675FF-3A67-7408-B695-545E93723014}"/>
          </ac:spMkLst>
        </pc:spChg>
        <pc:spChg chg="mod">
          <ac:chgData name="Aldacher, Muhammad" userId="12bec936-7d77-4747-ae5c-755e57d88fa4" providerId="ADAL" clId="{CCB1CC2B-6244-4220-B111-2E29154A2B36}" dt="2024-10-14T17:11:20.396" v="28" actId="403"/>
          <ac:spMkLst>
            <pc:docMk/>
            <pc:sldMk cId="3380135746" sldId="917"/>
            <ac:spMk id="10" creationId="{A006C500-3F0E-A5E3-2D16-D7AECE8A3C3A}"/>
          </ac:spMkLst>
        </pc:spChg>
        <pc:spChg chg="mod">
          <ac:chgData name="Aldacher, Muhammad" userId="12bec936-7d77-4747-ae5c-755e57d88fa4" providerId="ADAL" clId="{CCB1CC2B-6244-4220-B111-2E29154A2B36}" dt="2024-10-14T17:11:20.396" v="28" actId="403"/>
          <ac:spMkLst>
            <pc:docMk/>
            <pc:sldMk cId="3380135746" sldId="917"/>
            <ac:spMk id="11" creationId="{91062C9D-4742-305C-9582-3C2D82F7973C}"/>
          </ac:spMkLst>
        </pc:spChg>
        <pc:spChg chg="mod">
          <ac:chgData name="Aldacher, Muhammad" userId="12bec936-7d77-4747-ae5c-755e57d88fa4" providerId="ADAL" clId="{CCB1CC2B-6244-4220-B111-2E29154A2B36}" dt="2024-10-14T17:11:20.396" v="28" actId="403"/>
          <ac:spMkLst>
            <pc:docMk/>
            <pc:sldMk cId="3380135746" sldId="917"/>
            <ac:spMk id="14" creationId="{49FAF242-06B3-6325-F8C0-79560C40222E}"/>
          </ac:spMkLst>
        </pc:spChg>
        <pc:picChg chg="mod">
          <ac:chgData name="Aldacher, Muhammad" userId="12bec936-7d77-4747-ae5c-755e57d88fa4" providerId="ADAL" clId="{CCB1CC2B-6244-4220-B111-2E29154A2B36}" dt="2024-10-14T17:11:17.148" v="27" actId="403"/>
          <ac:picMkLst>
            <pc:docMk/>
            <pc:sldMk cId="3380135746" sldId="917"/>
            <ac:picMk id="8" creationId="{42D99F19-631D-B5AD-DDDC-7293AF08E347}"/>
          </ac:picMkLst>
        </pc:picChg>
        <pc:cxnChg chg="mod">
          <ac:chgData name="Aldacher, Muhammad" userId="12bec936-7d77-4747-ae5c-755e57d88fa4" providerId="ADAL" clId="{CCB1CC2B-6244-4220-B111-2E29154A2B36}" dt="2024-10-14T17:11:17.148" v="27" actId="403"/>
          <ac:cxnSpMkLst>
            <pc:docMk/>
            <pc:sldMk cId="3380135746" sldId="917"/>
            <ac:cxnSpMk id="13" creationId="{D0EA6CAF-0B2D-BE96-1095-70553575ACA1}"/>
          </ac:cxnSpMkLst>
        </pc:cxnChg>
      </pc:sldChg>
      <pc:sldChg chg="add del">
        <pc:chgData name="Aldacher, Muhammad" userId="12bec936-7d77-4747-ae5c-755e57d88fa4" providerId="ADAL" clId="{CCB1CC2B-6244-4220-B111-2E29154A2B36}" dt="2024-10-14T21:28:24.940" v="854" actId="47"/>
        <pc:sldMkLst>
          <pc:docMk/>
          <pc:sldMk cId="3893872075" sldId="918"/>
        </pc:sldMkLst>
      </pc:sldChg>
      <pc:sldChg chg="modSp add mod">
        <pc:chgData name="Aldacher, Muhammad" userId="12bec936-7d77-4747-ae5c-755e57d88fa4" providerId="ADAL" clId="{CCB1CC2B-6244-4220-B111-2E29154A2B36}" dt="2024-10-14T17:34:28.434" v="629" actId="20577"/>
        <pc:sldMkLst>
          <pc:docMk/>
          <pc:sldMk cId="3144119173" sldId="919"/>
        </pc:sldMkLst>
        <pc:spChg chg="mod">
          <ac:chgData name="Aldacher, Muhammad" userId="12bec936-7d77-4747-ae5c-755e57d88fa4" providerId="ADAL" clId="{CCB1CC2B-6244-4220-B111-2E29154A2B36}" dt="2024-10-14T17:34:28.434" v="629" actId="20577"/>
          <ac:spMkLst>
            <pc:docMk/>
            <pc:sldMk cId="3144119173" sldId="919"/>
            <ac:spMk id="2" creationId="{BE286779-1EB4-D655-7ACD-13AE2EF30EBA}"/>
          </ac:spMkLst>
        </pc:spChg>
      </pc:sldChg>
      <pc:sldChg chg="addSp delSp modSp new mod">
        <pc:chgData name="Aldacher, Muhammad" userId="12bec936-7d77-4747-ae5c-755e57d88fa4" providerId="ADAL" clId="{CCB1CC2B-6244-4220-B111-2E29154A2B36}" dt="2024-10-14T17:51:20.212" v="731" actId="22"/>
        <pc:sldMkLst>
          <pc:docMk/>
          <pc:sldMk cId="237327985" sldId="920"/>
        </pc:sldMkLst>
        <pc:spChg chg="mod">
          <ac:chgData name="Aldacher, Muhammad" userId="12bec936-7d77-4747-ae5c-755e57d88fa4" providerId="ADAL" clId="{CCB1CC2B-6244-4220-B111-2E29154A2B36}" dt="2024-10-14T17:36:23.546" v="645" actId="20577"/>
          <ac:spMkLst>
            <pc:docMk/>
            <pc:sldMk cId="237327985" sldId="920"/>
            <ac:spMk id="2" creationId="{9289FC4A-B522-9620-3D23-B5FEE573F97E}"/>
          </ac:spMkLst>
        </pc:spChg>
        <pc:spChg chg="del">
          <ac:chgData name="Aldacher, Muhammad" userId="12bec936-7d77-4747-ae5c-755e57d88fa4" providerId="ADAL" clId="{CCB1CC2B-6244-4220-B111-2E29154A2B36}" dt="2024-10-14T17:39:30.540" v="646" actId="22"/>
          <ac:spMkLst>
            <pc:docMk/>
            <pc:sldMk cId="237327985" sldId="920"/>
            <ac:spMk id="3" creationId="{3071257A-7E02-05C9-DE4E-167EFFF10380}"/>
          </ac:spMkLst>
        </pc:spChg>
        <pc:spChg chg="add mod">
          <ac:chgData name="Aldacher, Muhammad" userId="12bec936-7d77-4747-ae5c-755e57d88fa4" providerId="ADAL" clId="{CCB1CC2B-6244-4220-B111-2E29154A2B36}" dt="2024-10-14T17:42:31.994" v="696" actId="1076"/>
          <ac:spMkLst>
            <pc:docMk/>
            <pc:sldMk cId="237327985" sldId="920"/>
            <ac:spMk id="6" creationId="{86827270-59DA-86A6-12A9-355D1B0EF0CD}"/>
          </ac:spMkLst>
        </pc:spChg>
        <pc:spChg chg="add mod">
          <ac:chgData name="Aldacher, Muhammad" userId="12bec936-7d77-4747-ae5c-755e57d88fa4" providerId="ADAL" clId="{CCB1CC2B-6244-4220-B111-2E29154A2B36}" dt="2024-10-14T17:42:31.994" v="696" actId="1076"/>
          <ac:spMkLst>
            <pc:docMk/>
            <pc:sldMk cId="237327985" sldId="920"/>
            <ac:spMk id="7" creationId="{36876953-B3D9-9EB3-8AAE-11B334B1F443}"/>
          </ac:spMkLst>
        </pc:spChg>
        <pc:spChg chg="add mod">
          <ac:chgData name="Aldacher, Muhammad" userId="12bec936-7d77-4747-ae5c-755e57d88fa4" providerId="ADAL" clId="{CCB1CC2B-6244-4220-B111-2E29154A2B36}" dt="2024-10-14T17:42:31.994" v="696" actId="1076"/>
          <ac:spMkLst>
            <pc:docMk/>
            <pc:sldMk cId="237327985" sldId="920"/>
            <ac:spMk id="8" creationId="{B76A101D-8C71-0CBB-6151-4E36A9920F2B}"/>
          </ac:spMkLst>
        </pc:spChg>
        <pc:spChg chg="add mod">
          <ac:chgData name="Aldacher, Muhammad" userId="12bec936-7d77-4747-ae5c-755e57d88fa4" providerId="ADAL" clId="{CCB1CC2B-6244-4220-B111-2E29154A2B36}" dt="2024-10-14T17:42:31.994" v="696" actId="1076"/>
          <ac:spMkLst>
            <pc:docMk/>
            <pc:sldMk cId="237327985" sldId="920"/>
            <ac:spMk id="9" creationId="{5A675F45-61A8-091D-9F37-24E0EC9D3B6B}"/>
          </ac:spMkLst>
        </pc:spChg>
        <pc:spChg chg="add mod">
          <ac:chgData name="Aldacher, Muhammad" userId="12bec936-7d77-4747-ae5c-755e57d88fa4" providerId="ADAL" clId="{CCB1CC2B-6244-4220-B111-2E29154A2B36}" dt="2024-10-14T17:42:31.994" v="696" actId="1076"/>
          <ac:spMkLst>
            <pc:docMk/>
            <pc:sldMk cId="237327985" sldId="920"/>
            <ac:spMk id="10" creationId="{9C57999D-E685-C459-6985-B30F3F06C243}"/>
          </ac:spMkLst>
        </pc:spChg>
        <pc:spChg chg="add mod">
          <ac:chgData name="Aldacher, Muhammad" userId="12bec936-7d77-4747-ae5c-755e57d88fa4" providerId="ADAL" clId="{CCB1CC2B-6244-4220-B111-2E29154A2B36}" dt="2024-10-14T17:45:32.851" v="720" actId="208"/>
          <ac:spMkLst>
            <pc:docMk/>
            <pc:sldMk cId="237327985" sldId="920"/>
            <ac:spMk id="20" creationId="{1BD9B0E6-AECF-87B0-F89D-2A0DA13B0F2A}"/>
          </ac:spMkLst>
        </pc:spChg>
        <pc:spChg chg="add mod">
          <ac:chgData name="Aldacher, Muhammad" userId="12bec936-7d77-4747-ae5c-755e57d88fa4" providerId="ADAL" clId="{CCB1CC2B-6244-4220-B111-2E29154A2B36}" dt="2024-10-14T17:46:52.948" v="725" actId="208"/>
          <ac:spMkLst>
            <pc:docMk/>
            <pc:sldMk cId="237327985" sldId="920"/>
            <ac:spMk id="21" creationId="{355A54F1-38CC-DE13-74FA-F0D447101D2E}"/>
          </ac:spMkLst>
        </pc:spChg>
        <pc:spChg chg="add del">
          <ac:chgData name="Aldacher, Muhammad" userId="12bec936-7d77-4747-ae5c-755e57d88fa4" providerId="ADAL" clId="{CCB1CC2B-6244-4220-B111-2E29154A2B36}" dt="2024-10-14T17:51:20.212" v="731" actId="22"/>
          <ac:spMkLst>
            <pc:docMk/>
            <pc:sldMk cId="237327985" sldId="920"/>
            <ac:spMk id="27" creationId="{47EEA664-D4D2-3613-4034-0E5C019A8661}"/>
          </ac:spMkLst>
        </pc:spChg>
        <pc:grpChg chg="add mod">
          <ac:chgData name="Aldacher, Muhammad" userId="12bec936-7d77-4747-ae5c-755e57d88fa4" providerId="ADAL" clId="{CCB1CC2B-6244-4220-B111-2E29154A2B36}" dt="2024-10-14T17:44:41.908" v="709" actId="1076"/>
          <ac:grpSpMkLst>
            <pc:docMk/>
            <pc:sldMk cId="237327985" sldId="920"/>
            <ac:grpSpMk id="19" creationId="{E98BE8C4-A496-F36F-0F11-073124C78851}"/>
          </ac:grpSpMkLst>
        </pc:grpChg>
        <pc:picChg chg="add mod ord">
          <ac:chgData name="Aldacher, Muhammad" userId="12bec936-7d77-4747-ae5c-755e57d88fa4" providerId="ADAL" clId="{CCB1CC2B-6244-4220-B111-2E29154A2B36}" dt="2024-10-14T17:42:31.994" v="696" actId="1076"/>
          <ac:picMkLst>
            <pc:docMk/>
            <pc:sldMk cId="237327985" sldId="920"/>
            <ac:picMk id="5" creationId="{F63EFA13-5F56-05CC-0634-33A17615E520}"/>
          </ac:picMkLst>
        </pc:picChg>
        <pc:picChg chg="add mod">
          <ac:chgData name="Aldacher, Muhammad" userId="12bec936-7d77-4747-ae5c-755e57d88fa4" providerId="ADAL" clId="{CCB1CC2B-6244-4220-B111-2E29154A2B36}" dt="2024-10-14T17:45:41.248" v="721" actId="1076"/>
          <ac:picMkLst>
            <pc:docMk/>
            <pc:sldMk cId="237327985" sldId="920"/>
            <ac:picMk id="12" creationId="{FEB1B7DA-567E-4A2B-06F4-65374CE9C695}"/>
          </ac:picMkLst>
        </pc:picChg>
        <pc:picChg chg="add del mod">
          <ac:chgData name="Aldacher, Muhammad" userId="12bec936-7d77-4747-ae5c-755e57d88fa4" providerId="ADAL" clId="{CCB1CC2B-6244-4220-B111-2E29154A2B36}" dt="2024-10-14T17:43:37.400" v="701" actId="478"/>
          <ac:picMkLst>
            <pc:docMk/>
            <pc:sldMk cId="237327985" sldId="920"/>
            <ac:picMk id="14" creationId="{3136478B-7FF8-7681-1E44-0AC2C1418298}"/>
          </ac:picMkLst>
        </pc:picChg>
        <pc:picChg chg="add mod">
          <ac:chgData name="Aldacher, Muhammad" userId="12bec936-7d77-4747-ae5c-755e57d88fa4" providerId="ADAL" clId="{CCB1CC2B-6244-4220-B111-2E29154A2B36}" dt="2024-10-14T17:44:47.688" v="712" actId="208"/>
          <ac:picMkLst>
            <pc:docMk/>
            <pc:sldMk cId="237327985" sldId="920"/>
            <ac:picMk id="16" creationId="{1FAF41A7-C3D6-9F94-61EA-2A6E188CF918}"/>
          </ac:picMkLst>
        </pc:picChg>
        <pc:picChg chg="add mod">
          <ac:chgData name="Aldacher, Muhammad" userId="12bec936-7d77-4747-ae5c-755e57d88fa4" providerId="ADAL" clId="{CCB1CC2B-6244-4220-B111-2E29154A2B36}" dt="2024-10-14T17:44:52.021" v="713" actId="14100"/>
          <ac:picMkLst>
            <pc:docMk/>
            <pc:sldMk cId="237327985" sldId="920"/>
            <ac:picMk id="18" creationId="{11281B76-2F61-55EC-1AF1-69C3540FE12A}"/>
          </ac:picMkLst>
        </pc:picChg>
        <pc:picChg chg="add del">
          <ac:chgData name="Aldacher, Muhammad" userId="12bec936-7d77-4747-ae5c-755e57d88fa4" providerId="ADAL" clId="{CCB1CC2B-6244-4220-B111-2E29154A2B36}" dt="2024-10-14T17:47:21.053" v="729" actId="22"/>
          <ac:picMkLst>
            <pc:docMk/>
            <pc:sldMk cId="237327985" sldId="920"/>
            <ac:picMk id="25" creationId="{CEF994DC-AA50-3E20-4B53-E6438641C99E}"/>
          </ac:picMkLst>
        </pc:picChg>
        <pc:cxnChg chg="add mod">
          <ac:chgData name="Aldacher, Muhammad" userId="12bec936-7d77-4747-ae5c-755e57d88fa4" providerId="ADAL" clId="{CCB1CC2B-6244-4220-B111-2E29154A2B36}" dt="2024-10-14T17:47:01.196" v="727" actId="208"/>
          <ac:cxnSpMkLst>
            <pc:docMk/>
            <pc:sldMk cId="237327985" sldId="920"/>
            <ac:cxnSpMk id="23" creationId="{81B5F882-DAEC-B2AD-A079-FB47D951377F}"/>
          </ac:cxnSpMkLst>
        </pc:cxnChg>
      </pc:sldChg>
      <pc:sldChg chg="addSp delSp modSp add mod">
        <pc:chgData name="Aldacher, Muhammad" userId="12bec936-7d77-4747-ae5c-755e57d88fa4" providerId="ADAL" clId="{CCB1CC2B-6244-4220-B111-2E29154A2B36}" dt="2024-10-14T21:27:27.482" v="853" actId="14100"/>
        <pc:sldMkLst>
          <pc:docMk/>
          <pc:sldMk cId="2661484650" sldId="921"/>
        </pc:sldMkLst>
        <pc:spChg chg="mod">
          <ac:chgData name="Aldacher, Muhammad" userId="12bec936-7d77-4747-ae5c-755e57d88fa4" providerId="ADAL" clId="{CCB1CC2B-6244-4220-B111-2E29154A2B36}" dt="2024-10-14T17:51:33.813" v="745" actId="20577"/>
          <ac:spMkLst>
            <pc:docMk/>
            <pc:sldMk cId="2661484650" sldId="921"/>
            <ac:spMk id="2" creationId="{9289FC4A-B522-9620-3D23-B5FEE573F97E}"/>
          </ac:spMkLst>
        </pc:spChg>
        <pc:spChg chg="del">
          <ac:chgData name="Aldacher, Muhammad" userId="12bec936-7d77-4747-ae5c-755e57d88fa4" providerId="ADAL" clId="{CCB1CC2B-6244-4220-B111-2E29154A2B36}" dt="2024-10-14T17:52:20.589" v="754" actId="21"/>
          <ac:spMkLst>
            <pc:docMk/>
            <pc:sldMk cId="2661484650" sldId="921"/>
            <ac:spMk id="6" creationId="{86827270-59DA-86A6-12A9-355D1B0EF0CD}"/>
          </ac:spMkLst>
        </pc:spChg>
        <pc:spChg chg="del">
          <ac:chgData name="Aldacher, Muhammad" userId="12bec936-7d77-4747-ae5c-755e57d88fa4" providerId="ADAL" clId="{CCB1CC2B-6244-4220-B111-2E29154A2B36}" dt="2024-10-14T17:52:20.589" v="754" actId="21"/>
          <ac:spMkLst>
            <pc:docMk/>
            <pc:sldMk cId="2661484650" sldId="921"/>
            <ac:spMk id="7" creationId="{36876953-B3D9-9EB3-8AAE-11B334B1F443}"/>
          </ac:spMkLst>
        </pc:spChg>
        <pc:spChg chg="del">
          <ac:chgData name="Aldacher, Muhammad" userId="12bec936-7d77-4747-ae5c-755e57d88fa4" providerId="ADAL" clId="{CCB1CC2B-6244-4220-B111-2E29154A2B36}" dt="2024-10-14T17:52:20.589" v="754" actId="21"/>
          <ac:spMkLst>
            <pc:docMk/>
            <pc:sldMk cId="2661484650" sldId="921"/>
            <ac:spMk id="8" creationId="{B76A101D-8C71-0CBB-6151-4E36A9920F2B}"/>
          </ac:spMkLst>
        </pc:spChg>
        <pc:spChg chg="del">
          <ac:chgData name="Aldacher, Muhammad" userId="12bec936-7d77-4747-ae5c-755e57d88fa4" providerId="ADAL" clId="{CCB1CC2B-6244-4220-B111-2E29154A2B36}" dt="2024-10-14T17:52:20.589" v="754" actId="21"/>
          <ac:spMkLst>
            <pc:docMk/>
            <pc:sldMk cId="2661484650" sldId="921"/>
            <ac:spMk id="9" creationId="{5A675F45-61A8-091D-9F37-24E0EC9D3B6B}"/>
          </ac:spMkLst>
        </pc:spChg>
        <pc:spChg chg="del">
          <ac:chgData name="Aldacher, Muhammad" userId="12bec936-7d77-4747-ae5c-755e57d88fa4" providerId="ADAL" clId="{CCB1CC2B-6244-4220-B111-2E29154A2B36}" dt="2024-10-14T17:52:20.589" v="754" actId="21"/>
          <ac:spMkLst>
            <pc:docMk/>
            <pc:sldMk cId="2661484650" sldId="921"/>
            <ac:spMk id="10" creationId="{9C57999D-E685-C459-6985-B30F3F06C243}"/>
          </ac:spMkLst>
        </pc:spChg>
        <pc:spChg chg="add del mod">
          <ac:chgData name="Aldacher, Muhammad" userId="12bec936-7d77-4747-ae5c-755e57d88fa4" providerId="ADAL" clId="{CCB1CC2B-6244-4220-B111-2E29154A2B36}" dt="2024-10-14T17:52:17.542" v="753" actId="478"/>
          <ac:spMkLst>
            <pc:docMk/>
            <pc:sldMk cId="2661484650" sldId="921"/>
            <ac:spMk id="13" creationId="{3FB7A023-2D54-F4F2-2A6F-71DD4E7ED8CB}"/>
          </ac:spMkLst>
        </pc:spChg>
        <pc:spChg chg="add del mod">
          <ac:chgData name="Aldacher, Muhammad" userId="12bec936-7d77-4747-ae5c-755e57d88fa4" providerId="ADAL" clId="{CCB1CC2B-6244-4220-B111-2E29154A2B36}" dt="2024-10-14T21:25:56.792" v="845" actId="21"/>
          <ac:spMkLst>
            <pc:docMk/>
            <pc:sldMk cId="2661484650" sldId="921"/>
            <ac:spMk id="15" creationId="{86827270-59DA-86A6-12A9-355D1B0EF0CD}"/>
          </ac:spMkLst>
        </pc:spChg>
        <pc:spChg chg="add del mod">
          <ac:chgData name="Aldacher, Muhammad" userId="12bec936-7d77-4747-ae5c-755e57d88fa4" providerId="ADAL" clId="{CCB1CC2B-6244-4220-B111-2E29154A2B36}" dt="2024-10-14T21:25:56.792" v="845" actId="21"/>
          <ac:spMkLst>
            <pc:docMk/>
            <pc:sldMk cId="2661484650" sldId="921"/>
            <ac:spMk id="17" creationId="{36876953-B3D9-9EB3-8AAE-11B334B1F443}"/>
          </ac:spMkLst>
        </pc:spChg>
        <pc:spChg chg="del">
          <ac:chgData name="Aldacher, Muhammad" userId="12bec936-7d77-4747-ae5c-755e57d88fa4" providerId="ADAL" clId="{CCB1CC2B-6244-4220-B111-2E29154A2B36}" dt="2024-10-14T17:54:02.130" v="778" actId="478"/>
          <ac:spMkLst>
            <pc:docMk/>
            <pc:sldMk cId="2661484650" sldId="921"/>
            <ac:spMk id="20" creationId="{1BD9B0E6-AECF-87B0-F89D-2A0DA13B0F2A}"/>
          </ac:spMkLst>
        </pc:spChg>
        <pc:spChg chg="mod">
          <ac:chgData name="Aldacher, Muhammad" userId="12bec936-7d77-4747-ae5c-755e57d88fa4" providerId="ADAL" clId="{CCB1CC2B-6244-4220-B111-2E29154A2B36}" dt="2024-10-14T17:57:39.994" v="801" actId="14100"/>
          <ac:spMkLst>
            <pc:docMk/>
            <pc:sldMk cId="2661484650" sldId="921"/>
            <ac:spMk id="21" creationId="{355A54F1-38CC-DE13-74FA-F0D447101D2E}"/>
          </ac:spMkLst>
        </pc:spChg>
        <pc:spChg chg="add del mod">
          <ac:chgData name="Aldacher, Muhammad" userId="12bec936-7d77-4747-ae5c-755e57d88fa4" providerId="ADAL" clId="{CCB1CC2B-6244-4220-B111-2E29154A2B36}" dt="2024-10-14T21:25:56.792" v="845" actId="21"/>
          <ac:spMkLst>
            <pc:docMk/>
            <pc:sldMk cId="2661484650" sldId="921"/>
            <ac:spMk id="22" creationId="{B76A101D-8C71-0CBB-6151-4E36A9920F2B}"/>
          </ac:spMkLst>
        </pc:spChg>
        <pc:spChg chg="add del mod">
          <ac:chgData name="Aldacher, Muhammad" userId="12bec936-7d77-4747-ae5c-755e57d88fa4" providerId="ADAL" clId="{CCB1CC2B-6244-4220-B111-2E29154A2B36}" dt="2024-10-14T21:25:56.792" v="845" actId="21"/>
          <ac:spMkLst>
            <pc:docMk/>
            <pc:sldMk cId="2661484650" sldId="921"/>
            <ac:spMk id="24" creationId="{5A675F45-61A8-091D-9F37-24E0EC9D3B6B}"/>
          </ac:spMkLst>
        </pc:spChg>
        <pc:spChg chg="add del mod">
          <ac:chgData name="Aldacher, Muhammad" userId="12bec936-7d77-4747-ae5c-755e57d88fa4" providerId="ADAL" clId="{CCB1CC2B-6244-4220-B111-2E29154A2B36}" dt="2024-10-14T21:25:56.792" v="845" actId="21"/>
          <ac:spMkLst>
            <pc:docMk/>
            <pc:sldMk cId="2661484650" sldId="921"/>
            <ac:spMk id="25" creationId="{9C57999D-E685-C459-6985-B30F3F06C243}"/>
          </ac:spMkLst>
        </pc:spChg>
        <pc:spChg chg="add mod ord">
          <ac:chgData name="Aldacher, Muhammad" userId="12bec936-7d77-4747-ae5c-755e57d88fa4" providerId="ADAL" clId="{CCB1CC2B-6244-4220-B111-2E29154A2B36}" dt="2024-10-14T17:57:33.374" v="800" actId="167"/>
          <ac:spMkLst>
            <pc:docMk/>
            <pc:sldMk cId="2661484650" sldId="921"/>
            <ac:spMk id="52" creationId="{95AFAD80-93CF-5EC4-8901-CCF4FBF5DA10}"/>
          </ac:spMkLst>
        </pc:spChg>
        <pc:spChg chg="add del mod">
          <ac:chgData name="Aldacher, Muhammad" userId="12bec936-7d77-4747-ae5c-755e57d88fa4" providerId="ADAL" clId="{CCB1CC2B-6244-4220-B111-2E29154A2B36}" dt="2024-10-14T21:26:06.593" v="847" actId="21"/>
          <ac:spMkLst>
            <pc:docMk/>
            <pc:sldMk cId="2661484650" sldId="921"/>
            <ac:spMk id="56" creationId="{86827270-59DA-86A6-12A9-355D1B0EF0CD}"/>
          </ac:spMkLst>
        </pc:spChg>
        <pc:spChg chg="add del mod">
          <ac:chgData name="Aldacher, Muhammad" userId="12bec936-7d77-4747-ae5c-755e57d88fa4" providerId="ADAL" clId="{CCB1CC2B-6244-4220-B111-2E29154A2B36}" dt="2024-10-14T21:26:06.593" v="847" actId="21"/>
          <ac:spMkLst>
            <pc:docMk/>
            <pc:sldMk cId="2661484650" sldId="921"/>
            <ac:spMk id="57" creationId="{36876953-B3D9-9EB3-8AAE-11B334B1F443}"/>
          </ac:spMkLst>
        </pc:spChg>
        <pc:spChg chg="add del mod">
          <ac:chgData name="Aldacher, Muhammad" userId="12bec936-7d77-4747-ae5c-755e57d88fa4" providerId="ADAL" clId="{CCB1CC2B-6244-4220-B111-2E29154A2B36}" dt="2024-10-14T21:26:06.593" v="847" actId="21"/>
          <ac:spMkLst>
            <pc:docMk/>
            <pc:sldMk cId="2661484650" sldId="921"/>
            <ac:spMk id="58" creationId="{B76A101D-8C71-0CBB-6151-4E36A9920F2B}"/>
          </ac:spMkLst>
        </pc:spChg>
        <pc:spChg chg="add mod">
          <ac:chgData name="Aldacher, Muhammad" userId="12bec936-7d77-4747-ae5c-755e57d88fa4" providerId="ADAL" clId="{CCB1CC2B-6244-4220-B111-2E29154A2B36}" dt="2024-10-14T21:25:57.123" v="846"/>
          <ac:spMkLst>
            <pc:docMk/>
            <pc:sldMk cId="2661484650" sldId="921"/>
            <ac:spMk id="59" creationId="{5A675F45-61A8-091D-9F37-24E0EC9D3B6B}"/>
          </ac:spMkLst>
        </pc:spChg>
        <pc:spChg chg="add mod">
          <ac:chgData name="Aldacher, Muhammad" userId="12bec936-7d77-4747-ae5c-755e57d88fa4" providerId="ADAL" clId="{CCB1CC2B-6244-4220-B111-2E29154A2B36}" dt="2024-10-14T21:25:57.123" v="846"/>
          <ac:spMkLst>
            <pc:docMk/>
            <pc:sldMk cId="2661484650" sldId="921"/>
            <ac:spMk id="60" creationId="{9C57999D-E685-C459-6985-B30F3F06C243}"/>
          </ac:spMkLst>
        </pc:spChg>
        <pc:spChg chg="add mod">
          <ac:chgData name="Aldacher, Muhammad" userId="12bec936-7d77-4747-ae5c-755e57d88fa4" providerId="ADAL" clId="{CCB1CC2B-6244-4220-B111-2E29154A2B36}" dt="2024-10-14T21:26:07.242" v="848"/>
          <ac:spMkLst>
            <pc:docMk/>
            <pc:sldMk cId="2661484650" sldId="921"/>
            <ac:spMk id="66" creationId="{86827270-59DA-86A6-12A9-355D1B0EF0CD}"/>
          </ac:spMkLst>
        </pc:spChg>
        <pc:spChg chg="add mod">
          <ac:chgData name="Aldacher, Muhammad" userId="12bec936-7d77-4747-ae5c-755e57d88fa4" providerId="ADAL" clId="{CCB1CC2B-6244-4220-B111-2E29154A2B36}" dt="2024-10-14T21:26:07.242" v="848"/>
          <ac:spMkLst>
            <pc:docMk/>
            <pc:sldMk cId="2661484650" sldId="921"/>
            <ac:spMk id="67" creationId="{36876953-B3D9-9EB3-8AAE-11B334B1F443}"/>
          </ac:spMkLst>
        </pc:spChg>
        <pc:spChg chg="add mod">
          <ac:chgData name="Aldacher, Muhammad" userId="12bec936-7d77-4747-ae5c-755e57d88fa4" providerId="ADAL" clId="{CCB1CC2B-6244-4220-B111-2E29154A2B36}" dt="2024-10-14T21:26:07.242" v="848"/>
          <ac:spMkLst>
            <pc:docMk/>
            <pc:sldMk cId="2661484650" sldId="921"/>
            <ac:spMk id="68" creationId="{B76A101D-8C71-0CBB-6151-4E36A9920F2B}"/>
          </ac:spMkLst>
        </pc:spChg>
        <pc:grpChg chg="del">
          <ac:chgData name="Aldacher, Muhammad" userId="12bec936-7d77-4747-ae5c-755e57d88fa4" providerId="ADAL" clId="{CCB1CC2B-6244-4220-B111-2E29154A2B36}" dt="2024-10-14T17:53:57.153" v="777" actId="478"/>
          <ac:grpSpMkLst>
            <pc:docMk/>
            <pc:sldMk cId="2661484650" sldId="921"/>
            <ac:grpSpMk id="19" creationId="{E98BE8C4-A496-F36F-0F11-073124C78851}"/>
          </ac:grpSpMkLst>
        </pc:grpChg>
        <pc:picChg chg="add del mod">
          <ac:chgData name="Aldacher, Muhammad" userId="12bec936-7d77-4747-ae5c-755e57d88fa4" providerId="ADAL" clId="{CCB1CC2B-6244-4220-B111-2E29154A2B36}" dt="2024-10-14T17:52:12.270" v="750" actId="21"/>
          <ac:picMkLst>
            <pc:docMk/>
            <pc:sldMk cId="2661484650" sldId="921"/>
            <ac:picMk id="4" creationId="{5E0BEE3E-7772-35C5-3528-9426AE0005AD}"/>
          </ac:picMkLst>
        </pc:picChg>
        <pc:picChg chg="del">
          <ac:chgData name="Aldacher, Muhammad" userId="12bec936-7d77-4747-ae5c-755e57d88fa4" providerId="ADAL" clId="{CCB1CC2B-6244-4220-B111-2E29154A2B36}" dt="2024-10-14T17:52:13.983" v="751" actId="478"/>
          <ac:picMkLst>
            <pc:docMk/>
            <pc:sldMk cId="2661484650" sldId="921"/>
            <ac:picMk id="5" creationId="{F63EFA13-5F56-05CC-0634-33A17615E520}"/>
          </ac:picMkLst>
        </pc:picChg>
        <pc:picChg chg="del">
          <ac:chgData name="Aldacher, Muhammad" userId="12bec936-7d77-4747-ae5c-755e57d88fa4" providerId="ADAL" clId="{CCB1CC2B-6244-4220-B111-2E29154A2B36}" dt="2024-10-14T17:53:29.912" v="773" actId="478"/>
          <ac:picMkLst>
            <pc:docMk/>
            <pc:sldMk cId="2661484650" sldId="921"/>
            <ac:picMk id="12" creationId="{FEB1B7DA-567E-4A2B-06F4-65374CE9C695}"/>
          </ac:picMkLst>
        </pc:picChg>
        <pc:picChg chg="add del mod">
          <ac:chgData name="Aldacher, Muhammad" userId="12bec936-7d77-4747-ae5c-755e57d88fa4" providerId="ADAL" clId="{CCB1CC2B-6244-4220-B111-2E29154A2B36}" dt="2024-10-14T21:25:51.877" v="843" actId="478"/>
          <ac:picMkLst>
            <pc:docMk/>
            <pc:sldMk cId="2661484650" sldId="921"/>
            <ac:picMk id="14" creationId="{5E0BEE3E-7772-35C5-3528-9426AE0005AD}"/>
          </ac:picMkLst>
        </pc:picChg>
        <pc:picChg chg="add del mod">
          <ac:chgData name="Aldacher, Muhammad" userId="12bec936-7d77-4747-ae5c-755e57d88fa4" providerId="ADAL" clId="{CCB1CC2B-6244-4220-B111-2E29154A2B36}" dt="2024-10-14T17:53:28.273" v="772" actId="21"/>
          <ac:picMkLst>
            <pc:docMk/>
            <pc:sldMk cId="2661484650" sldId="921"/>
            <ac:picMk id="40" creationId="{D0DB84BC-FB78-BCE5-0729-9F12E6840E16}"/>
          </ac:picMkLst>
        </pc:picChg>
        <pc:picChg chg="add mod">
          <ac:chgData name="Aldacher, Muhammad" userId="12bec936-7d77-4747-ae5c-755e57d88fa4" providerId="ADAL" clId="{CCB1CC2B-6244-4220-B111-2E29154A2B36}" dt="2024-10-14T17:53:39.352" v="776" actId="1076"/>
          <ac:picMkLst>
            <pc:docMk/>
            <pc:sldMk cId="2661484650" sldId="921"/>
            <ac:picMk id="41" creationId="{D0DB84BC-FB78-BCE5-0729-9F12E6840E16}"/>
          </ac:picMkLst>
        </pc:picChg>
        <pc:picChg chg="add mod">
          <ac:chgData name="Aldacher, Muhammad" userId="12bec936-7d77-4747-ae5c-755e57d88fa4" providerId="ADAL" clId="{CCB1CC2B-6244-4220-B111-2E29154A2B36}" dt="2024-10-14T17:54:16.531" v="780" actId="1076"/>
          <ac:picMkLst>
            <pc:docMk/>
            <pc:sldMk cId="2661484650" sldId="921"/>
            <ac:picMk id="43" creationId="{F9096FB8-00C8-82C1-D6B7-5722F8B15A9D}"/>
          </ac:picMkLst>
        </pc:picChg>
        <pc:picChg chg="add mod">
          <ac:chgData name="Aldacher, Muhammad" userId="12bec936-7d77-4747-ae5c-755e57d88fa4" providerId="ADAL" clId="{CCB1CC2B-6244-4220-B111-2E29154A2B36}" dt="2024-10-14T17:55:03.278" v="784" actId="14100"/>
          <ac:picMkLst>
            <pc:docMk/>
            <pc:sldMk cId="2661484650" sldId="921"/>
            <ac:picMk id="45" creationId="{362588F0-8787-2C9B-6284-71C58D735993}"/>
          </ac:picMkLst>
        </pc:picChg>
        <pc:picChg chg="add mod">
          <ac:chgData name="Aldacher, Muhammad" userId="12bec936-7d77-4747-ae5c-755e57d88fa4" providerId="ADAL" clId="{CCB1CC2B-6244-4220-B111-2E29154A2B36}" dt="2024-10-14T17:55:18.309" v="786" actId="1076"/>
          <ac:picMkLst>
            <pc:docMk/>
            <pc:sldMk cId="2661484650" sldId="921"/>
            <ac:picMk id="47" creationId="{C837EA98-87C9-AFB4-7699-5615E1FF8AD8}"/>
          </ac:picMkLst>
        </pc:picChg>
        <pc:picChg chg="add del mod">
          <ac:chgData name="Aldacher, Muhammad" userId="12bec936-7d77-4747-ae5c-755e57d88fa4" providerId="ADAL" clId="{CCB1CC2B-6244-4220-B111-2E29154A2B36}" dt="2024-10-14T17:55:36.879" v="789" actId="478"/>
          <ac:picMkLst>
            <pc:docMk/>
            <pc:sldMk cId="2661484650" sldId="921"/>
            <ac:picMk id="49" creationId="{EC91C895-EDE6-F927-A286-A95DFB121145}"/>
          </ac:picMkLst>
        </pc:picChg>
        <pc:picChg chg="add mod">
          <ac:chgData name="Aldacher, Muhammad" userId="12bec936-7d77-4747-ae5c-755e57d88fa4" providerId="ADAL" clId="{CCB1CC2B-6244-4220-B111-2E29154A2B36}" dt="2024-10-14T17:56:48.584" v="795" actId="14100"/>
          <ac:picMkLst>
            <pc:docMk/>
            <pc:sldMk cId="2661484650" sldId="921"/>
            <ac:picMk id="51" creationId="{876737D7-C37E-FD62-423F-BB19865F6D61}"/>
          </ac:picMkLst>
        </pc:picChg>
        <pc:picChg chg="add del mod">
          <ac:chgData name="Aldacher, Muhammad" userId="12bec936-7d77-4747-ae5c-755e57d88fa4" providerId="ADAL" clId="{CCB1CC2B-6244-4220-B111-2E29154A2B36}" dt="2024-10-14T21:25:50.092" v="842" actId="21"/>
          <ac:picMkLst>
            <pc:docMk/>
            <pc:sldMk cId="2661484650" sldId="921"/>
            <ac:picMk id="54" creationId="{B391C769-FB30-4617-87DC-F0DCBEFA372E}"/>
          </ac:picMkLst>
        </pc:picChg>
        <pc:picChg chg="add mod">
          <ac:chgData name="Aldacher, Muhammad" userId="12bec936-7d77-4747-ae5c-755e57d88fa4" providerId="ADAL" clId="{CCB1CC2B-6244-4220-B111-2E29154A2B36}" dt="2024-10-14T21:25:53.069" v="844"/>
          <ac:picMkLst>
            <pc:docMk/>
            <pc:sldMk cId="2661484650" sldId="921"/>
            <ac:picMk id="55" creationId="{B391C769-FB30-4617-87DC-F0DCBEFA372E}"/>
          </ac:picMkLst>
        </pc:picChg>
        <pc:cxnChg chg="del">
          <ac:chgData name="Aldacher, Muhammad" userId="12bec936-7d77-4747-ae5c-755e57d88fa4" providerId="ADAL" clId="{CCB1CC2B-6244-4220-B111-2E29154A2B36}" dt="2024-10-14T17:52:27.958" v="756" actId="21"/>
          <ac:cxnSpMkLst>
            <pc:docMk/>
            <pc:sldMk cId="2661484650" sldId="921"/>
            <ac:cxnSpMk id="23" creationId="{81B5F882-DAEC-B2AD-A079-FB47D951377F}"/>
          </ac:cxnSpMkLst>
        </pc:cxnChg>
        <pc:cxnChg chg="add del mod">
          <ac:chgData name="Aldacher, Muhammad" userId="12bec936-7d77-4747-ae5c-755e57d88fa4" providerId="ADAL" clId="{CCB1CC2B-6244-4220-B111-2E29154A2B36}" dt="2024-10-14T21:26:06.593" v="847" actId="21"/>
          <ac:cxnSpMkLst>
            <pc:docMk/>
            <pc:sldMk cId="2661484650" sldId="921"/>
            <ac:cxnSpMk id="26" creationId="{81B5F882-DAEC-B2AD-A079-FB47D951377F}"/>
          </ac:cxnSpMkLst>
        </pc:cxnChg>
        <pc:cxnChg chg="add del mod">
          <ac:chgData name="Aldacher, Muhammad" userId="12bec936-7d77-4747-ae5c-755e57d88fa4" providerId="ADAL" clId="{CCB1CC2B-6244-4220-B111-2E29154A2B36}" dt="2024-10-14T21:26:06.593" v="847" actId="21"/>
          <ac:cxnSpMkLst>
            <pc:docMk/>
            <pc:sldMk cId="2661484650" sldId="921"/>
            <ac:cxnSpMk id="27" creationId="{83A6AECB-EAE9-9B82-1B8F-BFE327AF3BFB}"/>
          </ac:cxnSpMkLst>
        </pc:cxnChg>
        <pc:cxnChg chg="add del mod">
          <ac:chgData name="Aldacher, Muhammad" userId="12bec936-7d77-4747-ae5c-755e57d88fa4" providerId="ADAL" clId="{CCB1CC2B-6244-4220-B111-2E29154A2B36}" dt="2024-10-14T21:26:06.593" v="847" actId="21"/>
          <ac:cxnSpMkLst>
            <pc:docMk/>
            <pc:sldMk cId="2661484650" sldId="921"/>
            <ac:cxnSpMk id="30" creationId="{4DC352DC-5AB7-2417-E836-866B3BDFB833}"/>
          </ac:cxnSpMkLst>
        </pc:cxnChg>
        <pc:cxnChg chg="add del mod">
          <ac:chgData name="Aldacher, Muhammad" userId="12bec936-7d77-4747-ae5c-755e57d88fa4" providerId="ADAL" clId="{CCB1CC2B-6244-4220-B111-2E29154A2B36}" dt="2024-10-14T21:26:06.593" v="847" actId="21"/>
          <ac:cxnSpMkLst>
            <pc:docMk/>
            <pc:sldMk cId="2661484650" sldId="921"/>
            <ac:cxnSpMk id="33" creationId="{9B9471FE-DC56-7510-E3B5-335D31DA7E47}"/>
          </ac:cxnSpMkLst>
        </pc:cxnChg>
        <pc:cxnChg chg="add del mod">
          <ac:chgData name="Aldacher, Muhammad" userId="12bec936-7d77-4747-ae5c-755e57d88fa4" providerId="ADAL" clId="{CCB1CC2B-6244-4220-B111-2E29154A2B36}" dt="2024-10-14T21:26:06.593" v="847" actId="21"/>
          <ac:cxnSpMkLst>
            <pc:docMk/>
            <pc:sldMk cId="2661484650" sldId="921"/>
            <ac:cxnSpMk id="36" creationId="{6C8C173C-F08A-6441-8086-7360202C830F}"/>
          </ac:cxnSpMkLst>
        </pc:cxnChg>
        <pc:cxnChg chg="add mod">
          <ac:chgData name="Aldacher, Muhammad" userId="12bec936-7d77-4747-ae5c-755e57d88fa4" providerId="ADAL" clId="{CCB1CC2B-6244-4220-B111-2E29154A2B36}" dt="2024-10-14T21:26:17.457" v="851" actId="14100"/>
          <ac:cxnSpMkLst>
            <pc:docMk/>
            <pc:sldMk cId="2661484650" sldId="921"/>
            <ac:cxnSpMk id="61" creationId="{81B5F882-DAEC-B2AD-A079-FB47D951377F}"/>
          </ac:cxnSpMkLst>
        </pc:cxnChg>
        <pc:cxnChg chg="add mod">
          <ac:chgData name="Aldacher, Muhammad" userId="12bec936-7d77-4747-ae5c-755e57d88fa4" providerId="ADAL" clId="{CCB1CC2B-6244-4220-B111-2E29154A2B36}" dt="2024-10-14T21:26:29.506" v="852" actId="14100"/>
          <ac:cxnSpMkLst>
            <pc:docMk/>
            <pc:sldMk cId="2661484650" sldId="921"/>
            <ac:cxnSpMk id="62" creationId="{83A6AECB-EAE9-9B82-1B8F-BFE327AF3BFB}"/>
          </ac:cxnSpMkLst>
        </pc:cxnChg>
        <pc:cxnChg chg="add mod">
          <ac:chgData name="Aldacher, Muhammad" userId="12bec936-7d77-4747-ae5c-755e57d88fa4" providerId="ADAL" clId="{CCB1CC2B-6244-4220-B111-2E29154A2B36}" dt="2024-10-14T21:27:27.482" v="853" actId="14100"/>
          <ac:cxnSpMkLst>
            <pc:docMk/>
            <pc:sldMk cId="2661484650" sldId="921"/>
            <ac:cxnSpMk id="63" creationId="{4DC352DC-5AB7-2417-E836-866B3BDFB833}"/>
          </ac:cxnSpMkLst>
        </pc:cxnChg>
        <pc:cxnChg chg="add mod">
          <ac:chgData name="Aldacher, Muhammad" userId="12bec936-7d77-4747-ae5c-755e57d88fa4" providerId="ADAL" clId="{CCB1CC2B-6244-4220-B111-2E29154A2B36}" dt="2024-10-14T21:26:11.779" v="849" actId="14100"/>
          <ac:cxnSpMkLst>
            <pc:docMk/>
            <pc:sldMk cId="2661484650" sldId="921"/>
            <ac:cxnSpMk id="64" creationId="{9B9471FE-DC56-7510-E3B5-335D31DA7E47}"/>
          </ac:cxnSpMkLst>
        </pc:cxnChg>
        <pc:cxnChg chg="add mod">
          <ac:chgData name="Aldacher, Muhammad" userId="12bec936-7d77-4747-ae5c-755e57d88fa4" providerId="ADAL" clId="{CCB1CC2B-6244-4220-B111-2E29154A2B36}" dt="2024-10-14T21:26:14.916" v="850" actId="14100"/>
          <ac:cxnSpMkLst>
            <pc:docMk/>
            <pc:sldMk cId="2661484650" sldId="921"/>
            <ac:cxnSpMk id="65" creationId="{6C8C173C-F08A-6441-8086-7360202C830F}"/>
          </ac:cxnSpMkLst>
        </pc:cxnChg>
      </pc:sldChg>
      <pc:sldChg chg="addSp delSp modSp new mod">
        <pc:chgData name="Aldacher, Muhammad" userId="12bec936-7d77-4747-ae5c-755e57d88fa4" providerId="ADAL" clId="{CCB1CC2B-6244-4220-B111-2E29154A2B36}" dt="2024-10-14T18:27:46.259" v="837" actId="22"/>
        <pc:sldMkLst>
          <pc:docMk/>
          <pc:sldMk cId="3873988522" sldId="922"/>
        </pc:sldMkLst>
        <pc:spChg chg="mod">
          <ac:chgData name="Aldacher, Muhammad" userId="12bec936-7d77-4747-ae5c-755e57d88fa4" providerId="ADAL" clId="{CCB1CC2B-6244-4220-B111-2E29154A2B36}" dt="2024-10-14T18:19:25.176" v="823" actId="20577"/>
          <ac:spMkLst>
            <pc:docMk/>
            <pc:sldMk cId="3873988522" sldId="922"/>
            <ac:spMk id="2" creationId="{D932C9D6-F57A-1423-2E79-F9925B7494BF}"/>
          </ac:spMkLst>
        </pc:spChg>
        <pc:spChg chg="del">
          <ac:chgData name="Aldacher, Muhammad" userId="12bec936-7d77-4747-ae5c-755e57d88fa4" providerId="ADAL" clId="{CCB1CC2B-6244-4220-B111-2E29154A2B36}" dt="2024-10-14T18:19:15.994" v="808" actId="22"/>
          <ac:spMkLst>
            <pc:docMk/>
            <pc:sldMk cId="3873988522" sldId="922"/>
            <ac:spMk id="3" creationId="{825F35AE-48DA-9A95-5CAC-9632E3B48E8D}"/>
          </ac:spMkLst>
        </pc:spChg>
        <pc:spChg chg="add del mod">
          <ac:chgData name="Aldacher, Muhammad" userId="12bec936-7d77-4747-ae5c-755e57d88fa4" providerId="ADAL" clId="{CCB1CC2B-6244-4220-B111-2E29154A2B36}" dt="2024-10-14T18:27:46.259" v="837" actId="22"/>
          <ac:spMkLst>
            <pc:docMk/>
            <pc:sldMk cId="3873988522" sldId="922"/>
            <ac:spMk id="7" creationId="{778773A3-CA7A-16EF-4398-01541AC9D2D8}"/>
          </ac:spMkLst>
        </pc:spChg>
        <pc:picChg chg="add del mod ord">
          <ac:chgData name="Aldacher, Muhammad" userId="12bec936-7d77-4747-ae5c-755e57d88fa4" providerId="ADAL" clId="{CCB1CC2B-6244-4220-B111-2E29154A2B36}" dt="2024-10-14T18:27:43.801" v="836" actId="478"/>
          <ac:picMkLst>
            <pc:docMk/>
            <pc:sldMk cId="3873988522" sldId="922"/>
            <ac:picMk id="5" creationId="{38DFCB0A-3C4F-895D-61BF-BB44D8197AE5}"/>
          </ac:picMkLst>
        </pc:picChg>
        <pc:picChg chg="add mod ord">
          <ac:chgData name="Aldacher, Muhammad" userId="12bec936-7d77-4747-ae5c-755e57d88fa4" providerId="ADAL" clId="{CCB1CC2B-6244-4220-B111-2E29154A2B36}" dt="2024-10-14T18:27:46.259" v="837" actId="22"/>
          <ac:picMkLst>
            <pc:docMk/>
            <pc:sldMk cId="3873988522" sldId="922"/>
            <ac:picMk id="9" creationId="{CBDD886D-6659-8558-9569-9506AC0D3844}"/>
          </ac:picMkLst>
        </pc:picChg>
      </pc:sldChg>
      <pc:sldChg chg="addSp delSp modSp new mod">
        <pc:chgData name="Aldacher, Muhammad" userId="12bec936-7d77-4747-ae5c-755e57d88fa4" providerId="ADAL" clId="{CCB1CC2B-6244-4220-B111-2E29154A2B36}" dt="2024-10-14T23:05:31.721" v="1337" actId="1076"/>
        <pc:sldMkLst>
          <pc:docMk/>
          <pc:sldMk cId="411953829" sldId="923"/>
        </pc:sldMkLst>
        <pc:spChg chg="mod">
          <ac:chgData name="Aldacher, Muhammad" userId="12bec936-7d77-4747-ae5c-755e57d88fa4" providerId="ADAL" clId="{CCB1CC2B-6244-4220-B111-2E29154A2B36}" dt="2024-10-14T21:28:35.366" v="874" actId="20577"/>
          <ac:spMkLst>
            <pc:docMk/>
            <pc:sldMk cId="411953829" sldId="923"/>
            <ac:spMk id="2" creationId="{096D1DFB-EBDE-9E11-39CA-274F464A8091}"/>
          </ac:spMkLst>
        </pc:spChg>
        <pc:spChg chg="del">
          <ac:chgData name="Aldacher, Muhammad" userId="12bec936-7d77-4747-ae5c-755e57d88fa4" providerId="ADAL" clId="{CCB1CC2B-6244-4220-B111-2E29154A2B36}" dt="2024-10-14T21:40:22.931" v="875" actId="22"/>
          <ac:spMkLst>
            <pc:docMk/>
            <pc:sldMk cId="411953829" sldId="923"/>
            <ac:spMk id="3" creationId="{C5C3924B-4715-DCEB-4E1A-5CBADBEBCB16}"/>
          </ac:spMkLst>
        </pc:spChg>
        <pc:spChg chg="add mod">
          <ac:chgData name="Aldacher, Muhammad" userId="12bec936-7d77-4747-ae5c-755e57d88fa4" providerId="ADAL" clId="{CCB1CC2B-6244-4220-B111-2E29154A2B36}" dt="2024-10-14T21:40:44.275" v="882" actId="1076"/>
          <ac:spMkLst>
            <pc:docMk/>
            <pc:sldMk cId="411953829" sldId="923"/>
            <ac:spMk id="6" creationId="{5E43D47C-C712-570B-0AE5-531163EAF40F}"/>
          </ac:spMkLst>
        </pc:spChg>
        <pc:spChg chg="add mod">
          <ac:chgData name="Aldacher, Muhammad" userId="12bec936-7d77-4747-ae5c-755e57d88fa4" providerId="ADAL" clId="{CCB1CC2B-6244-4220-B111-2E29154A2B36}" dt="2024-10-14T21:40:55.501" v="890" actId="207"/>
          <ac:spMkLst>
            <pc:docMk/>
            <pc:sldMk cId="411953829" sldId="923"/>
            <ac:spMk id="7" creationId="{CBD9E0D4-E1E3-2F00-A306-7A3E53B9E885}"/>
          </ac:spMkLst>
        </pc:spChg>
        <pc:spChg chg="add mod">
          <ac:chgData name="Aldacher, Muhammad" userId="12bec936-7d77-4747-ae5c-755e57d88fa4" providerId="ADAL" clId="{CCB1CC2B-6244-4220-B111-2E29154A2B36}" dt="2024-10-14T21:41:26.754" v="913" actId="207"/>
          <ac:spMkLst>
            <pc:docMk/>
            <pc:sldMk cId="411953829" sldId="923"/>
            <ac:spMk id="8" creationId="{96E522C1-07E0-EEE0-513B-C8DD7FA97E5A}"/>
          </ac:spMkLst>
        </pc:spChg>
        <pc:spChg chg="add mod">
          <ac:chgData name="Aldacher, Muhammad" userId="12bec936-7d77-4747-ae5c-755e57d88fa4" providerId="ADAL" clId="{CCB1CC2B-6244-4220-B111-2E29154A2B36}" dt="2024-10-14T21:45:22.374" v="918" actId="207"/>
          <ac:spMkLst>
            <pc:docMk/>
            <pc:sldMk cId="411953829" sldId="923"/>
            <ac:spMk id="9" creationId="{63E6C05F-6710-39A6-BDC9-B364DB574C92}"/>
          </ac:spMkLst>
        </pc:spChg>
        <pc:spChg chg="add mod">
          <ac:chgData name="Aldacher, Muhammad" userId="12bec936-7d77-4747-ae5c-755e57d88fa4" providerId="ADAL" clId="{CCB1CC2B-6244-4220-B111-2E29154A2B36}" dt="2024-10-14T21:45:31.161" v="922" actId="20577"/>
          <ac:spMkLst>
            <pc:docMk/>
            <pc:sldMk cId="411953829" sldId="923"/>
            <ac:spMk id="10" creationId="{A9AB0E35-16F7-6515-661A-CE9355B3AFB3}"/>
          </ac:spMkLst>
        </pc:spChg>
        <pc:spChg chg="add mod">
          <ac:chgData name="Aldacher, Muhammad" userId="12bec936-7d77-4747-ae5c-755e57d88fa4" providerId="ADAL" clId="{CCB1CC2B-6244-4220-B111-2E29154A2B36}" dt="2024-10-14T21:45:40.796" v="925" actId="20577"/>
          <ac:spMkLst>
            <pc:docMk/>
            <pc:sldMk cId="411953829" sldId="923"/>
            <ac:spMk id="11" creationId="{96FA21AF-A968-B82E-4280-965EA8212D89}"/>
          </ac:spMkLst>
        </pc:spChg>
        <pc:spChg chg="add mod">
          <ac:chgData name="Aldacher, Muhammad" userId="12bec936-7d77-4747-ae5c-755e57d88fa4" providerId="ADAL" clId="{CCB1CC2B-6244-4220-B111-2E29154A2B36}" dt="2024-10-14T21:45:55.515" v="928" actId="207"/>
          <ac:spMkLst>
            <pc:docMk/>
            <pc:sldMk cId="411953829" sldId="923"/>
            <ac:spMk id="12" creationId="{6E987BF8-8520-91D6-4035-DF268D6C4768}"/>
          </ac:spMkLst>
        </pc:spChg>
        <pc:spChg chg="add mod">
          <ac:chgData name="Aldacher, Muhammad" userId="12bec936-7d77-4747-ae5c-755e57d88fa4" providerId="ADAL" clId="{CCB1CC2B-6244-4220-B111-2E29154A2B36}" dt="2024-10-14T21:46:01.231" v="929" actId="1076"/>
          <ac:spMkLst>
            <pc:docMk/>
            <pc:sldMk cId="411953829" sldId="923"/>
            <ac:spMk id="13" creationId="{50FA521A-3CD0-71B9-571A-C9D195A1C86F}"/>
          </ac:spMkLst>
        </pc:spChg>
        <pc:spChg chg="add mod">
          <ac:chgData name="Aldacher, Muhammad" userId="12bec936-7d77-4747-ae5c-755e57d88fa4" providerId="ADAL" clId="{CCB1CC2B-6244-4220-B111-2E29154A2B36}" dt="2024-10-14T21:46:08.072" v="931" actId="20577"/>
          <ac:spMkLst>
            <pc:docMk/>
            <pc:sldMk cId="411953829" sldId="923"/>
            <ac:spMk id="14" creationId="{C04614C4-9458-1636-C4AA-85FE7CD21620}"/>
          </ac:spMkLst>
        </pc:spChg>
        <pc:spChg chg="add mod">
          <ac:chgData name="Aldacher, Muhammad" userId="12bec936-7d77-4747-ae5c-755e57d88fa4" providerId="ADAL" clId="{CCB1CC2B-6244-4220-B111-2E29154A2B36}" dt="2024-10-14T21:46:28.814" v="934" actId="207"/>
          <ac:spMkLst>
            <pc:docMk/>
            <pc:sldMk cId="411953829" sldId="923"/>
            <ac:spMk id="15" creationId="{B3B7BC48-994E-400E-FAFF-E8494169784B}"/>
          </ac:spMkLst>
        </pc:spChg>
        <pc:spChg chg="add mod">
          <ac:chgData name="Aldacher, Muhammad" userId="12bec936-7d77-4747-ae5c-755e57d88fa4" providerId="ADAL" clId="{CCB1CC2B-6244-4220-B111-2E29154A2B36}" dt="2024-10-14T21:46:28.814" v="934" actId="207"/>
          <ac:spMkLst>
            <pc:docMk/>
            <pc:sldMk cId="411953829" sldId="923"/>
            <ac:spMk id="16" creationId="{4BD21156-E26A-0DD2-1E02-DB1118FB3768}"/>
          </ac:spMkLst>
        </pc:spChg>
        <pc:spChg chg="add mod">
          <ac:chgData name="Aldacher, Muhammad" userId="12bec936-7d77-4747-ae5c-755e57d88fa4" providerId="ADAL" clId="{CCB1CC2B-6244-4220-B111-2E29154A2B36}" dt="2024-10-14T23:05:31.721" v="1337" actId="1076"/>
          <ac:spMkLst>
            <pc:docMk/>
            <pc:sldMk cId="411953829" sldId="923"/>
            <ac:spMk id="21" creationId="{6B32EAD2-DB1F-9E3C-0B02-322AA739DF3B}"/>
          </ac:spMkLst>
        </pc:spChg>
        <pc:picChg chg="add mod ord">
          <ac:chgData name="Aldacher, Muhammad" userId="12bec936-7d77-4747-ae5c-755e57d88fa4" providerId="ADAL" clId="{CCB1CC2B-6244-4220-B111-2E29154A2B36}" dt="2024-10-14T21:40:22.931" v="875" actId="22"/>
          <ac:picMkLst>
            <pc:docMk/>
            <pc:sldMk cId="411953829" sldId="923"/>
            <ac:picMk id="5" creationId="{779CA851-0F6D-F5DF-90B3-D7DBAA0BDF7B}"/>
          </ac:picMkLst>
        </pc:picChg>
        <pc:picChg chg="add del">
          <ac:chgData name="Aldacher, Muhammad" userId="12bec936-7d77-4747-ae5c-755e57d88fa4" providerId="ADAL" clId="{CCB1CC2B-6244-4220-B111-2E29154A2B36}" dt="2024-10-14T21:47:36.723" v="939" actId="22"/>
          <ac:picMkLst>
            <pc:docMk/>
            <pc:sldMk cId="411953829" sldId="923"/>
            <ac:picMk id="18" creationId="{D97A478C-2F46-8E62-DF9B-E51E074FB79B}"/>
          </ac:picMkLst>
        </pc:picChg>
        <pc:cxnChg chg="add mod">
          <ac:chgData name="Aldacher, Muhammad" userId="12bec936-7d77-4747-ae5c-755e57d88fa4" providerId="ADAL" clId="{CCB1CC2B-6244-4220-B111-2E29154A2B36}" dt="2024-10-14T23:05:01.771" v="1309" actId="693"/>
          <ac:cxnSpMkLst>
            <pc:docMk/>
            <pc:sldMk cId="411953829" sldId="923"/>
            <ac:cxnSpMk id="20" creationId="{FE4D4906-DD16-C826-23DD-39923306BF0A}"/>
          </ac:cxnSpMkLst>
        </pc:cxnChg>
      </pc:sldChg>
      <pc:sldChg chg="addSp delSp modSp new mod">
        <pc:chgData name="Aldacher, Muhammad" userId="12bec936-7d77-4747-ae5c-755e57d88fa4" providerId="ADAL" clId="{CCB1CC2B-6244-4220-B111-2E29154A2B36}" dt="2024-10-14T21:51:40.337" v="969" actId="1076"/>
        <pc:sldMkLst>
          <pc:docMk/>
          <pc:sldMk cId="973855373" sldId="924"/>
        </pc:sldMkLst>
        <pc:spChg chg="mod">
          <ac:chgData name="Aldacher, Muhammad" userId="12bec936-7d77-4747-ae5c-755e57d88fa4" providerId="ADAL" clId="{CCB1CC2B-6244-4220-B111-2E29154A2B36}" dt="2024-10-14T21:46:48.709" v="936"/>
          <ac:spMkLst>
            <pc:docMk/>
            <pc:sldMk cId="973855373" sldId="924"/>
            <ac:spMk id="2" creationId="{5DD192B2-E350-A792-2421-F15F107738D8}"/>
          </ac:spMkLst>
        </pc:spChg>
        <pc:spChg chg="del">
          <ac:chgData name="Aldacher, Muhammad" userId="12bec936-7d77-4747-ae5c-755e57d88fa4" providerId="ADAL" clId="{CCB1CC2B-6244-4220-B111-2E29154A2B36}" dt="2024-10-14T21:47:24.629" v="937" actId="22"/>
          <ac:spMkLst>
            <pc:docMk/>
            <pc:sldMk cId="973855373" sldId="924"/>
            <ac:spMk id="3" creationId="{C8656D58-FFD1-9AAB-5F5C-6361DF6F83B7}"/>
          </ac:spMkLst>
        </pc:spChg>
        <pc:spChg chg="add del mod">
          <ac:chgData name="Aldacher, Muhammad" userId="12bec936-7d77-4747-ae5c-755e57d88fa4" providerId="ADAL" clId="{CCB1CC2B-6244-4220-B111-2E29154A2B36}" dt="2024-10-14T21:47:54.872" v="941" actId="478"/>
          <ac:spMkLst>
            <pc:docMk/>
            <pc:sldMk cId="973855373" sldId="924"/>
            <ac:spMk id="6" creationId="{B61893B9-B558-B8C1-A989-D56D62CD7386}"/>
          </ac:spMkLst>
        </pc:spChg>
        <pc:spChg chg="add del mod">
          <ac:chgData name="Aldacher, Muhammad" userId="12bec936-7d77-4747-ae5c-755e57d88fa4" providerId="ADAL" clId="{CCB1CC2B-6244-4220-B111-2E29154A2B36}" dt="2024-10-14T21:47:54.872" v="941" actId="478"/>
          <ac:spMkLst>
            <pc:docMk/>
            <pc:sldMk cId="973855373" sldId="924"/>
            <ac:spMk id="7" creationId="{823703C4-2DC3-F563-BBF2-1D782CEE28EE}"/>
          </ac:spMkLst>
        </pc:spChg>
        <pc:spChg chg="add mod">
          <ac:chgData name="Aldacher, Muhammad" userId="12bec936-7d77-4747-ae5c-755e57d88fa4" providerId="ADAL" clId="{CCB1CC2B-6244-4220-B111-2E29154A2B36}" dt="2024-10-14T21:47:39.771" v="940"/>
          <ac:spMkLst>
            <pc:docMk/>
            <pc:sldMk cId="973855373" sldId="924"/>
            <ac:spMk id="8" creationId="{0268AEF9-B36B-E4A5-93B2-A0FEDC4B68E7}"/>
          </ac:spMkLst>
        </pc:spChg>
        <pc:spChg chg="add mod">
          <ac:chgData name="Aldacher, Muhammad" userId="12bec936-7d77-4747-ae5c-755e57d88fa4" providerId="ADAL" clId="{CCB1CC2B-6244-4220-B111-2E29154A2B36}" dt="2024-10-14T21:49:03.061" v="959" actId="207"/>
          <ac:spMkLst>
            <pc:docMk/>
            <pc:sldMk cId="973855373" sldId="924"/>
            <ac:spMk id="9" creationId="{6A455CBA-334F-C66E-88C4-F4BBF8D5566F}"/>
          </ac:spMkLst>
        </pc:spChg>
        <pc:spChg chg="add mod">
          <ac:chgData name="Aldacher, Muhammad" userId="12bec936-7d77-4747-ae5c-755e57d88fa4" providerId="ADAL" clId="{CCB1CC2B-6244-4220-B111-2E29154A2B36}" dt="2024-10-14T21:51:40.337" v="969" actId="1076"/>
          <ac:spMkLst>
            <pc:docMk/>
            <pc:sldMk cId="973855373" sldId="924"/>
            <ac:spMk id="10" creationId="{C3D65D58-5566-01AE-E7CD-DB753B4B295B}"/>
          </ac:spMkLst>
        </pc:spChg>
        <pc:spChg chg="add mod">
          <ac:chgData name="Aldacher, Muhammad" userId="12bec936-7d77-4747-ae5c-755e57d88fa4" providerId="ADAL" clId="{CCB1CC2B-6244-4220-B111-2E29154A2B36}" dt="2024-10-14T21:51:20.350" v="964" actId="20577"/>
          <ac:spMkLst>
            <pc:docMk/>
            <pc:sldMk cId="973855373" sldId="924"/>
            <ac:spMk id="11" creationId="{456E8E1E-7C33-4A3D-A29D-EBB1E732DC57}"/>
          </ac:spMkLst>
        </pc:spChg>
        <pc:spChg chg="add mod">
          <ac:chgData name="Aldacher, Muhammad" userId="12bec936-7d77-4747-ae5c-755e57d88fa4" providerId="ADAL" clId="{CCB1CC2B-6244-4220-B111-2E29154A2B36}" dt="2024-10-14T21:48:51.204" v="957" actId="207"/>
          <ac:spMkLst>
            <pc:docMk/>
            <pc:sldMk cId="973855373" sldId="924"/>
            <ac:spMk id="12" creationId="{0FA8DAE0-C4E9-835D-0F2B-51C9D23D5B5D}"/>
          </ac:spMkLst>
        </pc:spChg>
        <pc:spChg chg="add mod">
          <ac:chgData name="Aldacher, Muhammad" userId="12bec936-7d77-4747-ae5c-755e57d88fa4" providerId="ADAL" clId="{CCB1CC2B-6244-4220-B111-2E29154A2B36}" dt="2024-10-14T21:48:51.204" v="957" actId="207"/>
          <ac:spMkLst>
            <pc:docMk/>
            <pc:sldMk cId="973855373" sldId="924"/>
            <ac:spMk id="13" creationId="{67640D1D-322E-8327-377A-2D367D15A975}"/>
          </ac:spMkLst>
        </pc:spChg>
        <pc:spChg chg="add mod">
          <ac:chgData name="Aldacher, Muhammad" userId="12bec936-7d77-4747-ae5c-755e57d88fa4" providerId="ADAL" clId="{CCB1CC2B-6244-4220-B111-2E29154A2B36}" dt="2024-10-14T21:51:24.952" v="968" actId="20577"/>
          <ac:spMkLst>
            <pc:docMk/>
            <pc:sldMk cId="973855373" sldId="924"/>
            <ac:spMk id="14" creationId="{C082CB31-1A00-E3E3-2136-8340130B8FF1}"/>
          </ac:spMkLst>
        </pc:spChg>
        <pc:spChg chg="add mod">
          <ac:chgData name="Aldacher, Muhammad" userId="12bec936-7d77-4747-ae5c-755e57d88fa4" providerId="ADAL" clId="{CCB1CC2B-6244-4220-B111-2E29154A2B36}" dt="2024-10-14T21:47:39.771" v="940"/>
          <ac:spMkLst>
            <pc:docMk/>
            <pc:sldMk cId="973855373" sldId="924"/>
            <ac:spMk id="15" creationId="{D98F0990-0E6B-13B0-743B-7E3F63C21CED}"/>
          </ac:spMkLst>
        </pc:spChg>
        <pc:spChg chg="add mod">
          <ac:chgData name="Aldacher, Muhammad" userId="12bec936-7d77-4747-ae5c-755e57d88fa4" providerId="ADAL" clId="{CCB1CC2B-6244-4220-B111-2E29154A2B36}" dt="2024-10-14T21:47:39.771" v="940"/>
          <ac:spMkLst>
            <pc:docMk/>
            <pc:sldMk cId="973855373" sldId="924"/>
            <ac:spMk id="16" creationId="{3719B126-C7E8-3904-195A-734015B3C6D1}"/>
          </ac:spMkLst>
        </pc:spChg>
        <pc:spChg chg="add mod">
          <ac:chgData name="Aldacher, Muhammad" userId="12bec936-7d77-4747-ae5c-755e57d88fa4" providerId="ADAL" clId="{CCB1CC2B-6244-4220-B111-2E29154A2B36}" dt="2024-10-14T21:48:44.667" v="956" actId="207"/>
          <ac:spMkLst>
            <pc:docMk/>
            <pc:sldMk cId="973855373" sldId="924"/>
            <ac:spMk id="17" creationId="{C3623F3B-84B6-3EC3-49FD-D683F5D4DDAA}"/>
          </ac:spMkLst>
        </pc:spChg>
        <pc:spChg chg="add mod">
          <ac:chgData name="Aldacher, Muhammad" userId="12bec936-7d77-4747-ae5c-755e57d88fa4" providerId="ADAL" clId="{CCB1CC2B-6244-4220-B111-2E29154A2B36}" dt="2024-10-14T21:48:58.335" v="958" actId="207"/>
          <ac:spMkLst>
            <pc:docMk/>
            <pc:sldMk cId="973855373" sldId="924"/>
            <ac:spMk id="18" creationId="{47AB2C30-83AA-6288-E3EF-EC8A9FF8511D}"/>
          </ac:spMkLst>
        </pc:spChg>
        <pc:picChg chg="add mod ord">
          <ac:chgData name="Aldacher, Muhammad" userId="12bec936-7d77-4747-ae5c-755e57d88fa4" providerId="ADAL" clId="{CCB1CC2B-6244-4220-B111-2E29154A2B36}" dt="2024-10-14T21:47:24.629" v="937" actId="22"/>
          <ac:picMkLst>
            <pc:docMk/>
            <pc:sldMk cId="973855373" sldId="924"/>
            <ac:picMk id="5" creationId="{ECBEFF2C-307D-6167-B08C-31F47F1D5EE6}"/>
          </ac:picMkLst>
        </pc:picChg>
      </pc:sldChg>
      <pc:sldChg chg="addSp delSp modSp new mod">
        <pc:chgData name="Aldacher, Muhammad" userId="12bec936-7d77-4747-ae5c-755e57d88fa4" providerId="ADAL" clId="{CCB1CC2B-6244-4220-B111-2E29154A2B36}" dt="2024-10-14T22:53:40.879" v="1242"/>
        <pc:sldMkLst>
          <pc:docMk/>
          <pc:sldMk cId="112878897" sldId="925"/>
        </pc:sldMkLst>
        <pc:spChg chg="mod">
          <ac:chgData name="Aldacher, Muhammad" userId="12bec936-7d77-4747-ae5c-755e57d88fa4" providerId="ADAL" clId="{CCB1CC2B-6244-4220-B111-2E29154A2B36}" dt="2024-10-14T22:23:43.413" v="1042" actId="13926"/>
          <ac:spMkLst>
            <pc:docMk/>
            <pc:sldMk cId="112878897" sldId="925"/>
            <ac:spMk id="2" creationId="{18839F75-77D6-2771-0105-0CD1DAE1636B}"/>
          </ac:spMkLst>
        </pc:spChg>
        <pc:spChg chg="del">
          <ac:chgData name="Aldacher, Muhammad" userId="12bec936-7d77-4747-ae5c-755e57d88fa4" providerId="ADAL" clId="{CCB1CC2B-6244-4220-B111-2E29154A2B36}" dt="2024-10-14T22:19:22.996" v="993" actId="22"/>
          <ac:spMkLst>
            <pc:docMk/>
            <pc:sldMk cId="112878897" sldId="925"/>
            <ac:spMk id="3" creationId="{73E4BECD-71FB-9358-E0E3-F2AB12E1D45E}"/>
          </ac:spMkLst>
        </pc:spChg>
        <pc:spChg chg="add del mod">
          <ac:chgData name="Aldacher, Muhammad" userId="12bec936-7d77-4747-ae5c-755e57d88fa4" providerId="ADAL" clId="{CCB1CC2B-6244-4220-B111-2E29154A2B36}" dt="2024-10-14T22:51:35.700" v="1230" actId="21"/>
          <ac:spMkLst>
            <pc:docMk/>
            <pc:sldMk cId="112878897" sldId="925"/>
            <ac:spMk id="6" creationId="{CFD15BE4-25C5-EDAA-4E2D-DD48F04C0B4E}"/>
          </ac:spMkLst>
        </pc:spChg>
        <pc:spChg chg="add del mod">
          <ac:chgData name="Aldacher, Muhammad" userId="12bec936-7d77-4747-ae5c-755e57d88fa4" providerId="ADAL" clId="{CCB1CC2B-6244-4220-B111-2E29154A2B36}" dt="2024-10-14T22:51:35.700" v="1230" actId="21"/>
          <ac:spMkLst>
            <pc:docMk/>
            <pc:sldMk cId="112878897" sldId="925"/>
            <ac:spMk id="7" creationId="{8C319BE1-1A68-6866-7CA4-AFCB3C4E26C1}"/>
          </ac:spMkLst>
        </pc:spChg>
        <pc:spChg chg="add del mod">
          <ac:chgData name="Aldacher, Muhammad" userId="12bec936-7d77-4747-ae5c-755e57d88fa4" providerId="ADAL" clId="{CCB1CC2B-6244-4220-B111-2E29154A2B36}" dt="2024-10-14T22:51:35.700" v="1230" actId="21"/>
          <ac:spMkLst>
            <pc:docMk/>
            <pc:sldMk cId="112878897" sldId="925"/>
            <ac:spMk id="8" creationId="{991FE043-DFF2-FAE8-E81C-D8E268D2A75B}"/>
          </ac:spMkLst>
        </pc:spChg>
        <pc:spChg chg="add del mod">
          <ac:chgData name="Aldacher, Muhammad" userId="12bec936-7d77-4747-ae5c-755e57d88fa4" providerId="ADAL" clId="{CCB1CC2B-6244-4220-B111-2E29154A2B36}" dt="2024-10-14T22:51:31.552" v="1229" actId="22"/>
          <ac:spMkLst>
            <pc:docMk/>
            <pc:sldMk cId="112878897" sldId="925"/>
            <ac:spMk id="10" creationId="{D408BF30-19CB-110C-4CA3-24B574532121}"/>
          </ac:spMkLst>
        </pc:spChg>
        <pc:spChg chg="add del mod">
          <ac:chgData name="Aldacher, Muhammad" userId="12bec936-7d77-4747-ae5c-755e57d88fa4" providerId="ADAL" clId="{CCB1CC2B-6244-4220-B111-2E29154A2B36}" dt="2024-10-14T22:53:31.819" v="1240" actId="21"/>
          <ac:spMkLst>
            <pc:docMk/>
            <pc:sldMk cId="112878897" sldId="925"/>
            <ac:spMk id="13" creationId="{CFD15BE4-25C5-EDAA-4E2D-DD48F04C0B4E}"/>
          </ac:spMkLst>
        </pc:spChg>
        <pc:spChg chg="add del mod">
          <ac:chgData name="Aldacher, Muhammad" userId="12bec936-7d77-4747-ae5c-755e57d88fa4" providerId="ADAL" clId="{CCB1CC2B-6244-4220-B111-2E29154A2B36}" dt="2024-10-14T22:53:31.819" v="1240" actId="21"/>
          <ac:spMkLst>
            <pc:docMk/>
            <pc:sldMk cId="112878897" sldId="925"/>
            <ac:spMk id="14" creationId="{8C319BE1-1A68-6866-7CA4-AFCB3C4E26C1}"/>
          </ac:spMkLst>
        </pc:spChg>
        <pc:spChg chg="add del mod">
          <ac:chgData name="Aldacher, Muhammad" userId="12bec936-7d77-4747-ae5c-755e57d88fa4" providerId="ADAL" clId="{CCB1CC2B-6244-4220-B111-2E29154A2B36}" dt="2024-10-14T22:53:31.819" v="1240" actId="21"/>
          <ac:spMkLst>
            <pc:docMk/>
            <pc:sldMk cId="112878897" sldId="925"/>
            <ac:spMk id="15" creationId="{991FE043-DFF2-FAE8-E81C-D8E268D2A75B}"/>
          </ac:spMkLst>
        </pc:spChg>
        <pc:spChg chg="add del mod">
          <ac:chgData name="Aldacher, Muhammad" userId="12bec936-7d77-4747-ae5c-755e57d88fa4" providerId="ADAL" clId="{CCB1CC2B-6244-4220-B111-2E29154A2B36}" dt="2024-10-14T22:53:29.185" v="1239"/>
          <ac:spMkLst>
            <pc:docMk/>
            <pc:sldMk cId="112878897" sldId="925"/>
            <ac:spMk id="19" creationId="{6FFB6E1C-762B-3887-0741-2424DE30BDDC}"/>
          </ac:spMkLst>
        </pc:spChg>
        <pc:spChg chg="add mod">
          <ac:chgData name="Aldacher, Muhammad" userId="12bec936-7d77-4747-ae5c-755e57d88fa4" providerId="ADAL" clId="{CCB1CC2B-6244-4220-B111-2E29154A2B36}" dt="2024-10-14T22:53:32.148" v="1241"/>
          <ac:spMkLst>
            <pc:docMk/>
            <pc:sldMk cId="112878897" sldId="925"/>
            <ac:spMk id="21" creationId="{CFD15BE4-25C5-EDAA-4E2D-DD48F04C0B4E}"/>
          </ac:spMkLst>
        </pc:spChg>
        <pc:spChg chg="add mod">
          <ac:chgData name="Aldacher, Muhammad" userId="12bec936-7d77-4747-ae5c-755e57d88fa4" providerId="ADAL" clId="{CCB1CC2B-6244-4220-B111-2E29154A2B36}" dt="2024-10-14T22:53:32.148" v="1241"/>
          <ac:spMkLst>
            <pc:docMk/>
            <pc:sldMk cId="112878897" sldId="925"/>
            <ac:spMk id="22" creationId="{8C319BE1-1A68-6866-7CA4-AFCB3C4E26C1}"/>
          </ac:spMkLst>
        </pc:spChg>
        <pc:spChg chg="add mod">
          <ac:chgData name="Aldacher, Muhammad" userId="12bec936-7d77-4747-ae5c-755e57d88fa4" providerId="ADAL" clId="{CCB1CC2B-6244-4220-B111-2E29154A2B36}" dt="2024-10-14T22:53:32.148" v="1241"/>
          <ac:spMkLst>
            <pc:docMk/>
            <pc:sldMk cId="112878897" sldId="925"/>
            <ac:spMk id="23" creationId="{991FE043-DFF2-FAE8-E81C-D8E268D2A75B}"/>
          </ac:spMkLst>
        </pc:spChg>
        <pc:spChg chg="add mod">
          <ac:chgData name="Aldacher, Muhammad" userId="12bec936-7d77-4747-ae5c-755e57d88fa4" providerId="ADAL" clId="{CCB1CC2B-6244-4220-B111-2E29154A2B36}" dt="2024-10-14T22:53:40.879" v="1242"/>
          <ac:spMkLst>
            <pc:docMk/>
            <pc:sldMk cId="112878897" sldId="925"/>
            <ac:spMk id="26" creationId="{E783C94C-5DEB-3E53-07B1-0B4A463531E8}"/>
          </ac:spMkLst>
        </pc:spChg>
        <pc:picChg chg="add del mod ord">
          <ac:chgData name="Aldacher, Muhammad" userId="12bec936-7d77-4747-ae5c-755e57d88fa4" providerId="ADAL" clId="{CCB1CC2B-6244-4220-B111-2E29154A2B36}" dt="2024-10-14T22:51:30.213" v="1228" actId="478"/>
          <ac:picMkLst>
            <pc:docMk/>
            <pc:sldMk cId="112878897" sldId="925"/>
            <ac:picMk id="5" creationId="{9CBAB582-9FAB-764C-8AF1-A2CEA5533C71}"/>
          </ac:picMkLst>
        </pc:picChg>
        <pc:picChg chg="add del mod ord">
          <ac:chgData name="Aldacher, Muhammad" userId="12bec936-7d77-4747-ae5c-755e57d88fa4" providerId="ADAL" clId="{CCB1CC2B-6244-4220-B111-2E29154A2B36}" dt="2024-10-14T22:53:25.902" v="1238" actId="478"/>
          <ac:picMkLst>
            <pc:docMk/>
            <pc:sldMk cId="112878897" sldId="925"/>
            <ac:picMk id="12" creationId="{AADCA996-6CF6-DAD3-99F8-33D51DD9373B}"/>
          </ac:picMkLst>
        </pc:picChg>
        <pc:picChg chg="add del mod">
          <ac:chgData name="Aldacher, Muhammad" userId="12bec936-7d77-4747-ae5c-755e57d88fa4" providerId="ADAL" clId="{CCB1CC2B-6244-4220-B111-2E29154A2B36}" dt="2024-10-14T22:53:23.901" v="1237" actId="21"/>
          <ac:picMkLst>
            <pc:docMk/>
            <pc:sldMk cId="112878897" sldId="925"/>
            <ac:picMk id="17" creationId="{2A72BA11-7B44-42FA-76FA-2E68DF8C556C}"/>
          </ac:picMkLst>
        </pc:picChg>
        <pc:picChg chg="add mod">
          <ac:chgData name="Aldacher, Muhammad" userId="12bec936-7d77-4747-ae5c-755e57d88fa4" providerId="ADAL" clId="{CCB1CC2B-6244-4220-B111-2E29154A2B36}" dt="2024-10-14T22:53:29.185" v="1239"/>
          <ac:picMkLst>
            <pc:docMk/>
            <pc:sldMk cId="112878897" sldId="925"/>
            <ac:picMk id="20" creationId="{2A72BA11-7B44-42FA-76FA-2E68DF8C556C}"/>
          </ac:picMkLst>
        </pc:picChg>
        <pc:cxnChg chg="add mod">
          <ac:chgData name="Aldacher, Muhammad" userId="12bec936-7d77-4747-ae5c-755e57d88fa4" providerId="ADAL" clId="{CCB1CC2B-6244-4220-B111-2E29154A2B36}" dt="2024-10-14T22:53:40.879" v="1242"/>
          <ac:cxnSpMkLst>
            <pc:docMk/>
            <pc:sldMk cId="112878897" sldId="925"/>
            <ac:cxnSpMk id="24" creationId="{6829685A-918B-CF2D-EE62-77D44A17C393}"/>
          </ac:cxnSpMkLst>
        </pc:cxnChg>
        <pc:cxnChg chg="add mod">
          <ac:chgData name="Aldacher, Muhammad" userId="12bec936-7d77-4747-ae5c-755e57d88fa4" providerId="ADAL" clId="{CCB1CC2B-6244-4220-B111-2E29154A2B36}" dt="2024-10-14T22:53:40.879" v="1242"/>
          <ac:cxnSpMkLst>
            <pc:docMk/>
            <pc:sldMk cId="112878897" sldId="925"/>
            <ac:cxnSpMk id="25" creationId="{276C4F6C-5BCE-5F0D-42EB-C06FFFBFBF26}"/>
          </ac:cxnSpMkLst>
        </pc:cxnChg>
        <pc:cxnChg chg="add mod">
          <ac:chgData name="Aldacher, Muhammad" userId="12bec936-7d77-4747-ae5c-755e57d88fa4" providerId="ADAL" clId="{CCB1CC2B-6244-4220-B111-2E29154A2B36}" dt="2024-10-14T22:53:40.879" v="1242"/>
          <ac:cxnSpMkLst>
            <pc:docMk/>
            <pc:sldMk cId="112878897" sldId="925"/>
            <ac:cxnSpMk id="27" creationId="{FCA5FED2-A19A-1318-621D-70CA0AEE2171}"/>
          </ac:cxnSpMkLst>
        </pc:cxnChg>
      </pc:sldChg>
      <pc:sldChg chg="addSp delSp modSp new mod">
        <pc:chgData name="Aldacher, Muhammad" userId="12bec936-7d77-4747-ae5c-755e57d88fa4" providerId="ADAL" clId="{CCB1CC2B-6244-4220-B111-2E29154A2B36}" dt="2024-10-14T23:02:09.144" v="1305" actId="14100"/>
        <pc:sldMkLst>
          <pc:docMk/>
          <pc:sldMk cId="3910920007" sldId="926"/>
        </pc:sldMkLst>
        <pc:spChg chg="mod">
          <ac:chgData name="Aldacher, Muhammad" userId="12bec936-7d77-4747-ae5c-755e57d88fa4" providerId="ADAL" clId="{CCB1CC2B-6244-4220-B111-2E29154A2B36}" dt="2024-10-14T22:23:54.076" v="1043"/>
          <ac:spMkLst>
            <pc:docMk/>
            <pc:sldMk cId="3910920007" sldId="926"/>
            <ac:spMk id="2" creationId="{FEA0DE07-F4BE-A1F5-796D-A7CE351330BD}"/>
          </ac:spMkLst>
        </pc:spChg>
        <pc:spChg chg="del">
          <ac:chgData name="Aldacher, Muhammad" userId="12bec936-7d77-4747-ae5c-755e57d88fa4" providerId="ADAL" clId="{CCB1CC2B-6244-4220-B111-2E29154A2B36}" dt="2024-10-14T22:23:30.473" v="1030" actId="22"/>
          <ac:spMkLst>
            <pc:docMk/>
            <pc:sldMk cId="3910920007" sldId="926"/>
            <ac:spMk id="3" creationId="{E2FF5DE5-408D-ECA4-A743-F9743E3B3205}"/>
          </ac:spMkLst>
        </pc:spChg>
        <pc:spChg chg="add del mod">
          <ac:chgData name="Aldacher, Muhammad" userId="12bec936-7d77-4747-ae5c-755e57d88fa4" providerId="ADAL" clId="{CCB1CC2B-6244-4220-B111-2E29154A2B36}" dt="2024-10-14T23:00:11.835" v="1271" actId="21"/>
          <ac:spMkLst>
            <pc:docMk/>
            <pc:sldMk cId="3910920007" sldId="926"/>
            <ac:spMk id="6" creationId="{2E508CB5-E0B1-465A-A736-D7F8DA6AD335}"/>
          </ac:spMkLst>
        </pc:spChg>
        <pc:spChg chg="add del mod">
          <ac:chgData name="Aldacher, Muhammad" userId="12bec936-7d77-4747-ae5c-755e57d88fa4" providerId="ADAL" clId="{CCB1CC2B-6244-4220-B111-2E29154A2B36}" dt="2024-10-14T23:00:11.835" v="1271" actId="21"/>
          <ac:spMkLst>
            <pc:docMk/>
            <pc:sldMk cId="3910920007" sldId="926"/>
            <ac:spMk id="7" creationId="{C98977DE-38EC-9B01-8F2F-95B318BFCEDE}"/>
          </ac:spMkLst>
        </pc:spChg>
        <pc:spChg chg="add del mod">
          <ac:chgData name="Aldacher, Muhammad" userId="12bec936-7d77-4747-ae5c-755e57d88fa4" providerId="ADAL" clId="{CCB1CC2B-6244-4220-B111-2E29154A2B36}" dt="2024-10-14T22:57:19.010" v="1262" actId="21"/>
          <ac:spMkLst>
            <pc:docMk/>
            <pc:sldMk cId="3910920007" sldId="926"/>
            <ac:spMk id="17" creationId="{783542CE-AAC9-D23F-8152-FADBCDD35FF6}"/>
          </ac:spMkLst>
        </pc:spChg>
        <pc:spChg chg="add del mod">
          <ac:chgData name="Aldacher, Muhammad" userId="12bec936-7d77-4747-ae5c-755e57d88fa4" providerId="ADAL" clId="{CCB1CC2B-6244-4220-B111-2E29154A2B36}" dt="2024-10-14T23:00:11.835" v="1271" actId="21"/>
          <ac:spMkLst>
            <pc:docMk/>
            <pc:sldMk cId="3910920007" sldId="926"/>
            <ac:spMk id="22" creationId="{783542CE-AAC9-D23F-8152-FADBCDD35FF6}"/>
          </ac:spMkLst>
        </pc:spChg>
        <pc:spChg chg="add del mod">
          <ac:chgData name="Aldacher, Muhammad" userId="12bec936-7d77-4747-ae5c-755e57d88fa4" providerId="ADAL" clId="{CCB1CC2B-6244-4220-B111-2E29154A2B36}" dt="2024-10-14T23:00:08.536" v="1270" actId="22"/>
          <ac:spMkLst>
            <pc:docMk/>
            <pc:sldMk cId="3910920007" sldId="926"/>
            <ac:spMk id="24" creationId="{B2D94B16-37AF-AD4D-0E9C-57C80C0EBE96}"/>
          </ac:spMkLst>
        </pc:spChg>
        <pc:spChg chg="add mod">
          <ac:chgData name="Aldacher, Muhammad" userId="12bec936-7d77-4747-ae5c-755e57d88fa4" providerId="ADAL" clId="{CCB1CC2B-6244-4220-B111-2E29154A2B36}" dt="2024-10-14T23:00:20.022" v="1274" actId="1076"/>
          <ac:spMkLst>
            <pc:docMk/>
            <pc:sldMk cId="3910920007" sldId="926"/>
            <ac:spMk id="27" creationId="{2E508CB5-E0B1-465A-A736-D7F8DA6AD335}"/>
          </ac:spMkLst>
        </pc:spChg>
        <pc:spChg chg="add mod">
          <ac:chgData name="Aldacher, Muhammad" userId="12bec936-7d77-4747-ae5c-755e57d88fa4" providerId="ADAL" clId="{CCB1CC2B-6244-4220-B111-2E29154A2B36}" dt="2024-10-14T23:00:20.022" v="1274" actId="1076"/>
          <ac:spMkLst>
            <pc:docMk/>
            <pc:sldMk cId="3910920007" sldId="926"/>
            <ac:spMk id="28" creationId="{C98977DE-38EC-9B01-8F2F-95B318BFCEDE}"/>
          </ac:spMkLst>
        </pc:spChg>
        <pc:spChg chg="add mod">
          <ac:chgData name="Aldacher, Muhammad" userId="12bec936-7d77-4747-ae5c-755e57d88fa4" providerId="ADAL" clId="{CCB1CC2B-6244-4220-B111-2E29154A2B36}" dt="2024-10-14T23:00:20.022" v="1274" actId="1076"/>
          <ac:spMkLst>
            <pc:docMk/>
            <pc:sldMk cId="3910920007" sldId="926"/>
            <ac:spMk id="35" creationId="{783542CE-AAC9-D23F-8152-FADBCDD35FF6}"/>
          </ac:spMkLst>
        </pc:spChg>
        <pc:grpChg chg="add mod">
          <ac:chgData name="Aldacher, Muhammad" userId="12bec936-7d77-4747-ae5c-755e57d88fa4" providerId="ADAL" clId="{CCB1CC2B-6244-4220-B111-2E29154A2B36}" dt="2024-10-14T23:01:38.610" v="1301" actId="14100"/>
          <ac:grpSpMkLst>
            <pc:docMk/>
            <pc:sldMk cId="3910920007" sldId="926"/>
            <ac:grpSpMk id="36" creationId="{2E76315B-00AF-CCC7-56F4-F32F28204E85}"/>
          </ac:grpSpMkLst>
        </pc:grpChg>
        <pc:picChg chg="add del mod ord">
          <ac:chgData name="Aldacher, Muhammad" userId="12bec936-7d77-4747-ae5c-755e57d88fa4" providerId="ADAL" clId="{CCB1CC2B-6244-4220-B111-2E29154A2B36}" dt="2024-10-14T23:00:06.826" v="1269" actId="478"/>
          <ac:picMkLst>
            <pc:docMk/>
            <pc:sldMk cId="3910920007" sldId="926"/>
            <ac:picMk id="5" creationId="{09F236D1-CB16-6166-8B65-69A08D117CB6}"/>
          </ac:picMkLst>
        </pc:picChg>
        <pc:picChg chg="add mod ord">
          <ac:chgData name="Aldacher, Muhammad" userId="12bec936-7d77-4747-ae5c-755e57d88fa4" providerId="ADAL" clId="{CCB1CC2B-6244-4220-B111-2E29154A2B36}" dt="2024-10-14T23:00:08.536" v="1270" actId="22"/>
          <ac:picMkLst>
            <pc:docMk/>
            <pc:sldMk cId="3910920007" sldId="926"/>
            <ac:picMk id="26" creationId="{610443B7-6465-572C-EF0A-FE88AD173E8C}"/>
          </ac:picMkLst>
        </pc:picChg>
        <pc:cxnChg chg="add del mod">
          <ac:chgData name="Aldacher, Muhammad" userId="12bec936-7d77-4747-ae5c-755e57d88fa4" providerId="ADAL" clId="{CCB1CC2B-6244-4220-B111-2E29154A2B36}" dt="2024-10-14T22:57:19.010" v="1262" actId="21"/>
          <ac:cxnSpMkLst>
            <pc:docMk/>
            <pc:sldMk cId="3910920007" sldId="926"/>
            <ac:cxnSpMk id="9" creationId="{839F76E6-DC6E-0A85-BBF2-EA64CDC3A4FD}"/>
          </ac:cxnSpMkLst>
        </pc:cxnChg>
        <pc:cxnChg chg="add del mod">
          <ac:chgData name="Aldacher, Muhammad" userId="12bec936-7d77-4747-ae5c-755e57d88fa4" providerId="ADAL" clId="{CCB1CC2B-6244-4220-B111-2E29154A2B36}" dt="2024-10-14T22:57:19.010" v="1262" actId="21"/>
          <ac:cxnSpMkLst>
            <pc:docMk/>
            <pc:sldMk cId="3910920007" sldId="926"/>
            <ac:cxnSpMk id="10" creationId="{50FED895-6E23-FF4A-C17A-57067C4EB492}"/>
          </ac:cxnSpMkLst>
        </pc:cxnChg>
        <pc:cxnChg chg="add del mod">
          <ac:chgData name="Aldacher, Muhammad" userId="12bec936-7d77-4747-ae5c-755e57d88fa4" providerId="ADAL" clId="{CCB1CC2B-6244-4220-B111-2E29154A2B36}" dt="2024-10-14T23:00:11.835" v="1271" actId="21"/>
          <ac:cxnSpMkLst>
            <pc:docMk/>
            <pc:sldMk cId="3910920007" sldId="926"/>
            <ac:cxnSpMk id="12" creationId="{4B1061D1-E176-A4A6-F0C4-B42A5C6AE36A}"/>
          </ac:cxnSpMkLst>
        </pc:cxnChg>
        <pc:cxnChg chg="add del mod">
          <ac:chgData name="Aldacher, Muhammad" userId="12bec936-7d77-4747-ae5c-755e57d88fa4" providerId="ADAL" clId="{CCB1CC2B-6244-4220-B111-2E29154A2B36}" dt="2024-10-14T23:00:11.835" v="1271" actId="21"/>
          <ac:cxnSpMkLst>
            <pc:docMk/>
            <pc:sldMk cId="3910920007" sldId="926"/>
            <ac:cxnSpMk id="13" creationId="{00B4A138-DE19-1F8D-32F9-10F2BC9A8C7A}"/>
          </ac:cxnSpMkLst>
        </pc:cxnChg>
        <pc:cxnChg chg="add del mod">
          <ac:chgData name="Aldacher, Muhammad" userId="12bec936-7d77-4747-ae5c-755e57d88fa4" providerId="ADAL" clId="{CCB1CC2B-6244-4220-B111-2E29154A2B36}" dt="2024-10-14T22:57:19.010" v="1262" actId="21"/>
          <ac:cxnSpMkLst>
            <pc:docMk/>
            <pc:sldMk cId="3910920007" sldId="926"/>
            <ac:cxnSpMk id="15" creationId="{EF130953-835B-E83E-91EC-9DE4F7B88E0D}"/>
          </ac:cxnSpMkLst>
        </pc:cxnChg>
        <pc:cxnChg chg="add del mod">
          <ac:chgData name="Aldacher, Muhammad" userId="12bec936-7d77-4747-ae5c-755e57d88fa4" providerId="ADAL" clId="{CCB1CC2B-6244-4220-B111-2E29154A2B36}" dt="2024-10-14T23:00:11.835" v="1271" actId="21"/>
          <ac:cxnSpMkLst>
            <pc:docMk/>
            <pc:sldMk cId="3910920007" sldId="926"/>
            <ac:cxnSpMk id="16" creationId="{FD9175E6-CC01-1F4B-E179-1ECE4F0009F1}"/>
          </ac:cxnSpMkLst>
        </pc:cxnChg>
        <pc:cxnChg chg="add mod">
          <ac:chgData name="Aldacher, Muhammad" userId="12bec936-7d77-4747-ae5c-755e57d88fa4" providerId="ADAL" clId="{CCB1CC2B-6244-4220-B111-2E29154A2B36}" dt="2024-10-14T22:29:29.205" v="1132"/>
          <ac:cxnSpMkLst>
            <pc:docMk/>
            <pc:sldMk cId="3910920007" sldId="926"/>
            <ac:cxnSpMk id="18" creationId="{8A367DE3-2C75-3C11-9D38-8F829FB72CD0}"/>
          </ac:cxnSpMkLst>
        </pc:cxnChg>
        <pc:cxnChg chg="add del mod">
          <ac:chgData name="Aldacher, Muhammad" userId="12bec936-7d77-4747-ae5c-755e57d88fa4" providerId="ADAL" clId="{CCB1CC2B-6244-4220-B111-2E29154A2B36}" dt="2024-10-14T23:00:11.835" v="1271" actId="21"/>
          <ac:cxnSpMkLst>
            <pc:docMk/>
            <pc:sldMk cId="3910920007" sldId="926"/>
            <ac:cxnSpMk id="19" creationId="{839F76E6-DC6E-0A85-BBF2-EA64CDC3A4FD}"/>
          </ac:cxnSpMkLst>
        </pc:cxnChg>
        <pc:cxnChg chg="add del mod">
          <ac:chgData name="Aldacher, Muhammad" userId="12bec936-7d77-4747-ae5c-755e57d88fa4" providerId="ADAL" clId="{CCB1CC2B-6244-4220-B111-2E29154A2B36}" dt="2024-10-14T23:00:11.835" v="1271" actId="21"/>
          <ac:cxnSpMkLst>
            <pc:docMk/>
            <pc:sldMk cId="3910920007" sldId="926"/>
            <ac:cxnSpMk id="20" creationId="{50FED895-6E23-FF4A-C17A-57067C4EB492}"/>
          </ac:cxnSpMkLst>
        </pc:cxnChg>
        <pc:cxnChg chg="add del mod">
          <ac:chgData name="Aldacher, Muhammad" userId="12bec936-7d77-4747-ae5c-755e57d88fa4" providerId="ADAL" clId="{CCB1CC2B-6244-4220-B111-2E29154A2B36}" dt="2024-10-14T23:00:11.835" v="1271" actId="21"/>
          <ac:cxnSpMkLst>
            <pc:docMk/>
            <pc:sldMk cId="3910920007" sldId="926"/>
            <ac:cxnSpMk id="21" creationId="{EF130953-835B-E83E-91EC-9DE4F7B88E0D}"/>
          </ac:cxnSpMkLst>
        </pc:cxnChg>
        <pc:cxnChg chg="add mod">
          <ac:chgData name="Aldacher, Muhammad" userId="12bec936-7d77-4747-ae5c-755e57d88fa4" providerId="ADAL" clId="{CCB1CC2B-6244-4220-B111-2E29154A2B36}" dt="2024-10-14T23:01:13.182" v="1284" actId="164"/>
          <ac:cxnSpMkLst>
            <pc:docMk/>
            <pc:sldMk cId="3910920007" sldId="926"/>
            <ac:cxnSpMk id="29" creationId="{4B1061D1-E176-A4A6-F0C4-B42A5C6AE36A}"/>
          </ac:cxnSpMkLst>
        </pc:cxnChg>
        <pc:cxnChg chg="add mod">
          <ac:chgData name="Aldacher, Muhammad" userId="12bec936-7d77-4747-ae5c-755e57d88fa4" providerId="ADAL" clId="{CCB1CC2B-6244-4220-B111-2E29154A2B36}" dt="2024-10-14T23:02:09.144" v="1305" actId="14100"/>
          <ac:cxnSpMkLst>
            <pc:docMk/>
            <pc:sldMk cId="3910920007" sldId="926"/>
            <ac:cxnSpMk id="30" creationId="{00B4A138-DE19-1F8D-32F9-10F2BC9A8C7A}"/>
          </ac:cxnSpMkLst>
        </pc:cxnChg>
        <pc:cxnChg chg="add mod">
          <ac:chgData name="Aldacher, Muhammad" userId="12bec936-7d77-4747-ae5c-755e57d88fa4" providerId="ADAL" clId="{CCB1CC2B-6244-4220-B111-2E29154A2B36}" dt="2024-10-14T23:01:26.290" v="1300" actId="1036"/>
          <ac:cxnSpMkLst>
            <pc:docMk/>
            <pc:sldMk cId="3910920007" sldId="926"/>
            <ac:cxnSpMk id="31" creationId="{FD9175E6-CC01-1F4B-E179-1ECE4F0009F1}"/>
          </ac:cxnSpMkLst>
        </pc:cxnChg>
        <pc:cxnChg chg="add mod">
          <ac:chgData name="Aldacher, Muhammad" userId="12bec936-7d77-4747-ae5c-755e57d88fa4" providerId="ADAL" clId="{CCB1CC2B-6244-4220-B111-2E29154A2B36}" dt="2024-10-14T23:02:04.749" v="1304" actId="14100"/>
          <ac:cxnSpMkLst>
            <pc:docMk/>
            <pc:sldMk cId="3910920007" sldId="926"/>
            <ac:cxnSpMk id="32" creationId="{839F76E6-DC6E-0A85-BBF2-EA64CDC3A4FD}"/>
          </ac:cxnSpMkLst>
        </pc:cxnChg>
        <pc:cxnChg chg="add mod">
          <ac:chgData name="Aldacher, Muhammad" userId="12bec936-7d77-4747-ae5c-755e57d88fa4" providerId="ADAL" clId="{CCB1CC2B-6244-4220-B111-2E29154A2B36}" dt="2024-10-14T23:01:47.018" v="1302" actId="14100"/>
          <ac:cxnSpMkLst>
            <pc:docMk/>
            <pc:sldMk cId="3910920007" sldId="926"/>
            <ac:cxnSpMk id="33" creationId="{50FED895-6E23-FF4A-C17A-57067C4EB492}"/>
          </ac:cxnSpMkLst>
        </pc:cxnChg>
        <pc:cxnChg chg="add mod">
          <ac:chgData name="Aldacher, Muhammad" userId="12bec936-7d77-4747-ae5c-755e57d88fa4" providerId="ADAL" clId="{CCB1CC2B-6244-4220-B111-2E29154A2B36}" dt="2024-10-14T23:01:26.290" v="1300" actId="1036"/>
          <ac:cxnSpMkLst>
            <pc:docMk/>
            <pc:sldMk cId="3910920007" sldId="926"/>
            <ac:cxnSpMk id="34" creationId="{EF130953-835B-E83E-91EC-9DE4F7B88E0D}"/>
          </ac:cxnSpMkLst>
        </pc:cxnChg>
      </pc:sldChg>
      <pc:sldChg chg="addSp delSp modSp add mod ord">
        <pc:chgData name="Aldacher, Muhammad" userId="12bec936-7d77-4747-ae5c-755e57d88fa4" providerId="ADAL" clId="{CCB1CC2B-6244-4220-B111-2E29154A2B36}" dt="2024-10-14T23:26:31.653" v="1341" actId="208"/>
        <pc:sldMkLst>
          <pc:docMk/>
          <pc:sldMk cId="2068839526" sldId="927"/>
        </pc:sldMkLst>
        <pc:spChg chg="add del mod">
          <ac:chgData name="Aldacher, Muhammad" userId="12bec936-7d77-4747-ae5c-755e57d88fa4" providerId="ADAL" clId="{CCB1CC2B-6244-4220-B111-2E29154A2B36}" dt="2024-10-14T22:30:12.992" v="1137" actId="22"/>
          <ac:spMkLst>
            <pc:docMk/>
            <pc:sldMk cId="2068839526" sldId="927"/>
            <ac:spMk id="4" creationId="{1A1789AA-1493-1AB9-1668-1185D422397E}"/>
          </ac:spMkLst>
        </pc:spChg>
        <pc:spChg chg="del">
          <ac:chgData name="Aldacher, Muhammad" userId="12bec936-7d77-4747-ae5c-755e57d88fa4" providerId="ADAL" clId="{CCB1CC2B-6244-4220-B111-2E29154A2B36}" dt="2024-10-14T22:30:16.176" v="1138" actId="21"/>
          <ac:spMkLst>
            <pc:docMk/>
            <pc:sldMk cId="2068839526" sldId="927"/>
            <ac:spMk id="6" creationId="{CFD15BE4-25C5-EDAA-4E2D-DD48F04C0B4E}"/>
          </ac:spMkLst>
        </pc:spChg>
        <pc:spChg chg="del">
          <ac:chgData name="Aldacher, Muhammad" userId="12bec936-7d77-4747-ae5c-755e57d88fa4" providerId="ADAL" clId="{CCB1CC2B-6244-4220-B111-2E29154A2B36}" dt="2024-10-14T22:30:16.176" v="1138" actId="21"/>
          <ac:spMkLst>
            <pc:docMk/>
            <pc:sldMk cId="2068839526" sldId="927"/>
            <ac:spMk id="7" creationId="{8C319BE1-1A68-6866-7CA4-AFCB3C4E26C1}"/>
          </ac:spMkLst>
        </pc:spChg>
        <pc:spChg chg="del">
          <ac:chgData name="Aldacher, Muhammad" userId="12bec936-7d77-4747-ae5c-755e57d88fa4" providerId="ADAL" clId="{CCB1CC2B-6244-4220-B111-2E29154A2B36}" dt="2024-10-14T22:30:16.176" v="1138" actId="21"/>
          <ac:spMkLst>
            <pc:docMk/>
            <pc:sldMk cId="2068839526" sldId="927"/>
            <ac:spMk id="8" creationId="{991FE043-DFF2-FAE8-E81C-D8E268D2A75B}"/>
          </ac:spMkLst>
        </pc:spChg>
        <pc:spChg chg="add del mod">
          <ac:chgData name="Aldacher, Muhammad" userId="12bec936-7d77-4747-ae5c-755e57d88fa4" providerId="ADAL" clId="{CCB1CC2B-6244-4220-B111-2E29154A2B36}" dt="2024-10-14T22:54:56.686" v="1250" actId="21"/>
          <ac:spMkLst>
            <pc:docMk/>
            <pc:sldMk cId="2068839526" sldId="927"/>
            <ac:spMk id="11" creationId="{CFD15BE4-25C5-EDAA-4E2D-DD48F04C0B4E}"/>
          </ac:spMkLst>
        </pc:spChg>
        <pc:spChg chg="add del mod">
          <ac:chgData name="Aldacher, Muhammad" userId="12bec936-7d77-4747-ae5c-755e57d88fa4" providerId="ADAL" clId="{CCB1CC2B-6244-4220-B111-2E29154A2B36}" dt="2024-10-14T22:54:56.686" v="1250" actId="21"/>
          <ac:spMkLst>
            <pc:docMk/>
            <pc:sldMk cId="2068839526" sldId="927"/>
            <ac:spMk id="12" creationId="{8C319BE1-1A68-6866-7CA4-AFCB3C4E26C1}"/>
          </ac:spMkLst>
        </pc:spChg>
        <pc:spChg chg="add del mod">
          <ac:chgData name="Aldacher, Muhammad" userId="12bec936-7d77-4747-ae5c-755e57d88fa4" providerId="ADAL" clId="{CCB1CC2B-6244-4220-B111-2E29154A2B36}" dt="2024-10-14T22:30:50.595" v="1141" actId="478"/>
          <ac:spMkLst>
            <pc:docMk/>
            <pc:sldMk cId="2068839526" sldId="927"/>
            <ac:spMk id="13" creationId="{991FE043-DFF2-FAE8-E81C-D8E268D2A75B}"/>
          </ac:spMkLst>
        </pc:spChg>
        <pc:spChg chg="add del mod">
          <ac:chgData name="Aldacher, Muhammad" userId="12bec936-7d77-4747-ae5c-755e57d88fa4" providerId="ADAL" clId="{CCB1CC2B-6244-4220-B111-2E29154A2B36}" dt="2024-10-14T22:54:56.686" v="1250" actId="21"/>
          <ac:spMkLst>
            <pc:docMk/>
            <pc:sldMk cId="2068839526" sldId="927"/>
            <ac:spMk id="14" creationId="{F73911CC-B256-C4E0-D393-06A3B22B6071}"/>
          </ac:spMkLst>
        </pc:spChg>
        <pc:spChg chg="add del mod">
          <ac:chgData name="Aldacher, Muhammad" userId="12bec936-7d77-4747-ae5c-755e57d88fa4" providerId="ADAL" clId="{CCB1CC2B-6244-4220-B111-2E29154A2B36}" dt="2024-10-14T22:54:56.686" v="1250" actId="21"/>
          <ac:spMkLst>
            <pc:docMk/>
            <pc:sldMk cId="2068839526" sldId="927"/>
            <ac:spMk id="18" creationId="{3A0B5871-5F0D-836B-4463-24815E2D75B5}"/>
          </ac:spMkLst>
        </pc:spChg>
        <pc:spChg chg="add del mod">
          <ac:chgData name="Aldacher, Muhammad" userId="12bec936-7d77-4747-ae5c-755e57d88fa4" providerId="ADAL" clId="{CCB1CC2B-6244-4220-B111-2E29154A2B36}" dt="2024-10-14T22:54:56.686" v="1250" actId="21"/>
          <ac:spMkLst>
            <pc:docMk/>
            <pc:sldMk cId="2068839526" sldId="927"/>
            <ac:spMk id="29" creationId="{AF4F0072-914A-4B2C-1D8D-EBDC99855254}"/>
          </ac:spMkLst>
        </pc:spChg>
        <pc:spChg chg="add mod">
          <ac:chgData name="Aldacher, Muhammad" userId="12bec936-7d77-4747-ae5c-755e57d88fa4" providerId="ADAL" clId="{CCB1CC2B-6244-4220-B111-2E29154A2B36}" dt="2024-10-14T22:36:55.635" v="1199"/>
          <ac:spMkLst>
            <pc:docMk/>
            <pc:sldMk cId="2068839526" sldId="927"/>
            <ac:spMk id="30" creationId="{8A099796-6E92-5D2D-A33D-73084E080335}"/>
          </ac:spMkLst>
        </pc:spChg>
        <pc:spChg chg="add del mod">
          <ac:chgData name="Aldacher, Muhammad" userId="12bec936-7d77-4747-ae5c-755e57d88fa4" providerId="ADAL" clId="{CCB1CC2B-6244-4220-B111-2E29154A2B36}" dt="2024-10-14T22:54:52.776" v="1249"/>
          <ac:spMkLst>
            <pc:docMk/>
            <pc:sldMk cId="2068839526" sldId="927"/>
            <ac:spMk id="34" creationId="{5058F157-CFBA-C8E7-23F2-F53BEC0253B2}"/>
          </ac:spMkLst>
        </pc:spChg>
        <pc:spChg chg="add del mod">
          <ac:chgData name="Aldacher, Muhammad" userId="12bec936-7d77-4747-ae5c-755e57d88fa4" providerId="ADAL" clId="{CCB1CC2B-6244-4220-B111-2E29154A2B36}" dt="2024-10-14T22:55:12.114" v="1253" actId="478"/>
          <ac:spMkLst>
            <pc:docMk/>
            <pc:sldMk cId="2068839526" sldId="927"/>
            <ac:spMk id="36" creationId="{CFD15BE4-25C5-EDAA-4E2D-DD48F04C0B4E}"/>
          </ac:spMkLst>
        </pc:spChg>
        <pc:spChg chg="add del mod">
          <ac:chgData name="Aldacher, Muhammad" userId="12bec936-7d77-4747-ae5c-755e57d88fa4" providerId="ADAL" clId="{CCB1CC2B-6244-4220-B111-2E29154A2B36}" dt="2024-10-14T22:57:02.398" v="1258" actId="21"/>
          <ac:spMkLst>
            <pc:docMk/>
            <pc:sldMk cId="2068839526" sldId="927"/>
            <ac:spMk id="37" creationId="{8C319BE1-1A68-6866-7CA4-AFCB3C4E26C1}"/>
          </ac:spMkLst>
        </pc:spChg>
        <pc:spChg chg="add del mod">
          <ac:chgData name="Aldacher, Muhammad" userId="12bec936-7d77-4747-ae5c-755e57d88fa4" providerId="ADAL" clId="{CCB1CC2B-6244-4220-B111-2E29154A2B36}" dt="2024-10-14T22:57:02.398" v="1258" actId="21"/>
          <ac:spMkLst>
            <pc:docMk/>
            <pc:sldMk cId="2068839526" sldId="927"/>
            <ac:spMk id="38" creationId="{F73911CC-B256-C4E0-D393-06A3B22B6071}"/>
          </ac:spMkLst>
        </pc:spChg>
        <pc:spChg chg="add del mod">
          <ac:chgData name="Aldacher, Muhammad" userId="12bec936-7d77-4747-ae5c-755e57d88fa4" providerId="ADAL" clId="{CCB1CC2B-6244-4220-B111-2E29154A2B36}" dt="2024-10-14T22:57:02.398" v="1258" actId="21"/>
          <ac:spMkLst>
            <pc:docMk/>
            <pc:sldMk cId="2068839526" sldId="927"/>
            <ac:spMk id="41" creationId="{3A0B5871-5F0D-836B-4463-24815E2D75B5}"/>
          </ac:spMkLst>
        </pc:spChg>
        <pc:spChg chg="add del mod">
          <ac:chgData name="Aldacher, Muhammad" userId="12bec936-7d77-4747-ae5c-755e57d88fa4" providerId="ADAL" clId="{CCB1CC2B-6244-4220-B111-2E29154A2B36}" dt="2024-10-14T22:57:02.398" v="1258" actId="21"/>
          <ac:spMkLst>
            <pc:docMk/>
            <pc:sldMk cId="2068839526" sldId="927"/>
            <ac:spMk id="48" creationId="{AF4F0072-914A-4B2C-1D8D-EBDC99855254}"/>
          </ac:spMkLst>
        </pc:spChg>
        <pc:spChg chg="add del mod">
          <ac:chgData name="Aldacher, Muhammad" userId="12bec936-7d77-4747-ae5c-755e57d88fa4" providerId="ADAL" clId="{CCB1CC2B-6244-4220-B111-2E29154A2B36}" dt="2024-10-14T22:56:35.293" v="1257" actId="22"/>
          <ac:spMkLst>
            <pc:docMk/>
            <pc:sldMk cId="2068839526" sldId="927"/>
            <ac:spMk id="50" creationId="{9A9E887E-810E-B46D-D06C-4384B954F4F2}"/>
          </ac:spMkLst>
        </pc:spChg>
        <pc:spChg chg="add mod">
          <ac:chgData name="Aldacher, Muhammad" userId="12bec936-7d77-4747-ae5c-755e57d88fa4" providerId="ADAL" clId="{CCB1CC2B-6244-4220-B111-2E29154A2B36}" dt="2024-10-14T22:57:02.777" v="1259"/>
          <ac:spMkLst>
            <pc:docMk/>
            <pc:sldMk cId="2068839526" sldId="927"/>
            <ac:spMk id="53" creationId="{8C319BE1-1A68-6866-7CA4-AFCB3C4E26C1}"/>
          </ac:spMkLst>
        </pc:spChg>
        <pc:spChg chg="add mod">
          <ac:chgData name="Aldacher, Muhammad" userId="12bec936-7d77-4747-ae5c-755e57d88fa4" providerId="ADAL" clId="{CCB1CC2B-6244-4220-B111-2E29154A2B36}" dt="2024-10-14T22:57:02.777" v="1259"/>
          <ac:spMkLst>
            <pc:docMk/>
            <pc:sldMk cId="2068839526" sldId="927"/>
            <ac:spMk id="54" creationId="{F73911CC-B256-C4E0-D393-06A3B22B6071}"/>
          </ac:spMkLst>
        </pc:spChg>
        <pc:spChg chg="add del mod">
          <ac:chgData name="Aldacher, Muhammad" userId="12bec936-7d77-4747-ae5c-755e57d88fa4" providerId="ADAL" clId="{CCB1CC2B-6244-4220-B111-2E29154A2B36}" dt="2024-10-14T22:57:08.491" v="1260" actId="478"/>
          <ac:spMkLst>
            <pc:docMk/>
            <pc:sldMk cId="2068839526" sldId="927"/>
            <ac:spMk id="57" creationId="{3A0B5871-5F0D-836B-4463-24815E2D75B5}"/>
          </ac:spMkLst>
        </pc:spChg>
        <pc:spChg chg="add del mod">
          <ac:chgData name="Aldacher, Muhammad" userId="12bec936-7d77-4747-ae5c-755e57d88fa4" providerId="ADAL" clId="{CCB1CC2B-6244-4220-B111-2E29154A2B36}" dt="2024-10-14T22:57:10.745" v="1261" actId="478"/>
          <ac:spMkLst>
            <pc:docMk/>
            <pc:sldMk cId="2068839526" sldId="927"/>
            <ac:spMk id="64" creationId="{AF4F0072-914A-4B2C-1D8D-EBDC99855254}"/>
          </ac:spMkLst>
        </pc:spChg>
        <pc:spChg chg="add mod">
          <ac:chgData name="Aldacher, Muhammad" userId="12bec936-7d77-4747-ae5c-755e57d88fa4" providerId="ADAL" clId="{CCB1CC2B-6244-4220-B111-2E29154A2B36}" dt="2024-10-14T22:57:59.087" v="1268" actId="207"/>
          <ac:spMkLst>
            <pc:docMk/>
            <pc:sldMk cId="2068839526" sldId="927"/>
            <ac:spMk id="68" creationId="{7197DC5B-0285-2E1B-D693-D73D9E1A6F35}"/>
          </ac:spMkLst>
        </pc:spChg>
        <pc:grpChg chg="add mod">
          <ac:chgData name="Aldacher, Muhammad" userId="12bec936-7d77-4747-ae5c-755e57d88fa4" providerId="ADAL" clId="{CCB1CC2B-6244-4220-B111-2E29154A2B36}" dt="2024-10-14T22:34:15.192" v="1185" actId="164"/>
          <ac:grpSpMkLst>
            <pc:docMk/>
            <pc:sldMk cId="2068839526" sldId="927"/>
            <ac:grpSpMk id="23" creationId="{B69CEB68-A773-212F-571F-48BF3A91CD0F}"/>
          </ac:grpSpMkLst>
        </pc:grpChg>
        <pc:grpChg chg="add del mod">
          <ac:chgData name="Aldacher, Muhammad" userId="12bec936-7d77-4747-ae5c-755e57d88fa4" providerId="ADAL" clId="{CCB1CC2B-6244-4220-B111-2E29154A2B36}" dt="2024-10-14T22:54:56.686" v="1250" actId="21"/>
          <ac:grpSpMkLst>
            <pc:docMk/>
            <pc:sldMk cId="2068839526" sldId="927"/>
            <ac:grpSpMk id="28" creationId="{C42C4EDD-8FE6-983B-4614-FC135DD6B8A4}"/>
          </ac:grpSpMkLst>
        </pc:grpChg>
        <pc:grpChg chg="add del mod">
          <ac:chgData name="Aldacher, Muhammad" userId="12bec936-7d77-4747-ae5c-755e57d88fa4" providerId="ADAL" clId="{CCB1CC2B-6244-4220-B111-2E29154A2B36}" dt="2024-10-14T22:57:02.398" v="1258" actId="21"/>
          <ac:grpSpMkLst>
            <pc:docMk/>
            <pc:sldMk cId="2068839526" sldId="927"/>
            <ac:grpSpMk id="43" creationId="{C42C4EDD-8FE6-983B-4614-FC135DD6B8A4}"/>
          </ac:grpSpMkLst>
        </pc:grpChg>
        <pc:grpChg chg="mod">
          <ac:chgData name="Aldacher, Muhammad" userId="12bec936-7d77-4747-ae5c-755e57d88fa4" providerId="ADAL" clId="{CCB1CC2B-6244-4220-B111-2E29154A2B36}" dt="2024-10-14T22:54:56.999" v="1251"/>
          <ac:grpSpMkLst>
            <pc:docMk/>
            <pc:sldMk cId="2068839526" sldId="927"/>
            <ac:grpSpMk id="44" creationId="{B69CEB68-A773-212F-571F-48BF3A91CD0F}"/>
          </ac:grpSpMkLst>
        </pc:grpChg>
        <pc:grpChg chg="add del mod">
          <ac:chgData name="Aldacher, Muhammad" userId="12bec936-7d77-4747-ae5c-755e57d88fa4" providerId="ADAL" clId="{CCB1CC2B-6244-4220-B111-2E29154A2B36}" dt="2024-10-14T22:57:10.745" v="1261" actId="478"/>
          <ac:grpSpMkLst>
            <pc:docMk/>
            <pc:sldMk cId="2068839526" sldId="927"/>
            <ac:grpSpMk id="59" creationId="{C42C4EDD-8FE6-983B-4614-FC135DD6B8A4}"/>
          </ac:grpSpMkLst>
        </pc:grpChg>
        <pc:grpChg chg="mod">
          <ac:chgData name="Aldacher, Muhammad" userId="12bec936-7d77-4747-ae5c-755e57d88fa4" providerId="ADAL" clId="{CCB1CC2B-6244-4220-B111-2E29154A2B36}" dt="2024-10-14T22:57:02.777" v="1259"/>
          <ac:grpSpMkLst>
            <pc:docMk/>
            <pc:sldMk cId="2068839526" sldId="927"/>
            <ac:grpSpMk id="60" creationId="{B69CEB68-A773-212F-571F-48BF3A91CD0F}"/>
          </ac:grpSpMkLst>
        </pc:grpChg>
        <pc:picChg chg="del">
          <ac:chgData name="Aldacher, Muhammad" userId="12bec936-7d77-4747-ae5c-755e57d88fa4" providerId="ADAL" clId="{CCB1CC2B-6244-4220-B111-2E29154A2B36}" dt="2024-10-14T22:29:42.714" v="1136" actId="478"/>
          <ac:picMkLst>
            <pc:docMk/>
            <pc:sldMk cId="2068839526" sldId="927"/>
            <ac:picMk id="5" creationId="{9CBAB582-9FAB-764C-8AF1-A2CEA5533C71}"/>
          </ac:picMkLst>
        </pc:picChg>
        <pc:picChg chg="add del mod ord">
          <ac:chgData name="Aldacher, Muhammad" userId="12bec936-7d77-4747-ae5c-755e57d88fa4" providerId="ADAL" clId="{CCB1CC2B-6244-4220-B111-2E29154A2B36}" dt="2024-10-14T22:54:50.721" v="1248" actId="478"/>
          <ac:picMkLst>
            <pc:docMk/>
            <pc:sldMk cId="2068839526" sldId="927"/>
            <ac:picMk id="10" creationId="{EEF79A5A-F509-5C36-3F2C-9F9DD55BF4A3}"/>
          </ac:picMkLst>
        </pc:picChg>
        <pc:picChg chg="add del mod">
          <ac:chgData name="Aldacher, Muhammad" userId="12bec936-7d77-4747-ae5c-755e57d88fa4" providerId="ADAL" clId="{CCB1CC2B-6244-4220-B111-2E29154A2B36}" dt="2024-10-14T22:54:49.014" v="1247" actId="21"/>
          <ac:picMkLst>
            <pc:docMk/>
            <pc:sldMk cId="2068839526" sldId="927"/>
            <ac:picMk id="32" creationId="{62613AD0-802C-C295-5924-4B19633C9F68}"/>
          </ac:picMkLst>
        </pc:picChg>
        <pc:picChg chg="add del mod">
          <ac:chgData name="Aldacher, Muhammad" userId="12bec936-7d77-4747-ae5c-755e57d88fa4" providerId="ADAL" clId="{CCB1CC2B-6244-4220-B111-2E29154A2B36}" dt="2024-10-14T22:56:20.438" v="1256" actId="478"/>
          <ac:picMkLst>
            <pc:docMk/>
            <pc:sldMk cId="2068839526" sldId="927"/>
            <ac:picMk id="35" creationId="{62613AD0-802C-C295-5924-4B19633C9F68}"/>
          </ac:picMkLst>
        </pc:picChg>
        <pc:picChg chg="add mod ord">
          <ac:chgData name="Aldacher, Muhammad" userId="12bec936-7d77-4747-ae5c-755e57d88fa4" providerId="ADAL" clId="{CCB1CC2B-6244-4220-B111-2E29154A2B36}" dt="2024-10-14T22:56:35.293" v="1257" actId="22"/>
          <ac:picMkLst>
            <pc:docMk/>
            <pc:sldMk cId="2068839526" sldId="927"/>
            <ac:picMk id="52" creationId="{D69F82ED-4A31-0B2B-D9A0-47C93733B1CA}"/>
          </ac:picMkLst>
        </pc:picChg>
        <pc:cxnChg chg="add del mod">
          <ac:chgData name="Aldacher, Muhammad" userId="12bec936-7d77-4747-ae5c-755e57d88fa4" providerId="ADAL" clId="{CCB1CC2B-6244-4220-B111-2E29154A2B36}" dt="2024-10-14T22:32:13.669" v="1156" actId="478"/>
          <ac:cxnSpMkLst>
            <pc:docMk/>
            <pc:sldMk cId="2068839526" sldId="927"/>
            <ac:cxnSpMk id="15" creationId="{510C6BAD-5195-B450-AE6D-41F4D088F57B}"/>
          </ac:cxnSpMkLst>
        </pc:cxnChg>
        <pc:cxnChg chg="add del mod">
          <ac:chgData name="Aldacher, Muhammad" userId="12bec936-7d77-4747-ae5c-755e57d88fa4" providerId="ADAL" clId="{CCB1CC2B-6244-4220-B111-2E29154A2B36}" dt="2024-10-14T22:54:56.686" v="1250" actId="21"/>
          <ac:cxnSpMkLst>
            <pc:docMk/>
            <pc:sldMk cId="2068839526" sldId="927"/>
            <ac:cxnSpMk id="16" creationId="{AC52D64A-31E9-FF66-E392-DCE5745AD4A2}"/>
          </ac:cxnSpMkLst>
        </pc:cxnChg>
        <pc:cxnChg chg="add del mod">
          <ac:chgData name="Aldacher, Muhammad" userId="12bec936-7d77-4747-ae5c-755e57d88fa4" providerId="ADAL" clId="{CCB1CC2B-6244-4220-B111-2E29154A2B36}" dt="2024-10-14T22:54:56.686" v="1250" actId="21"/>
          <ac:cxnSpMkLst>
            <pc:docMk/>
            <pc:sldMk cId="2068839526" sldId="927"/>
            <ac:cxnSpMk id="17" creationId="{1B7BDF7B-2021-A67B-9203-B3916DB6694A}"/>
          </ac:cxnSpMkLst>
        </pc:cxnChg>
        <pc:cxnChg chg="add del mod">
          <ac:chgData name="Aldacher, Muhammad" userId="12bec936-7d77-4747-ae5c-755e57d88fa4" providerId="ADAL" clId="{CCB1CC2B-6244-4220-B111-2E29154A2B36}" dt="2024-10-14T22:54:56.686" v="1250" actId="21"/>
          <ac:cxnSpMkLst>
            <pc:docMk/>
            <pc:sldMk cId="2068839526" sldId="927"/>
            <ac:cxnSpMk id="20" creationId="{7CE1A36C-45CC-5DAF-C46B-1CBFFF07B0FF}"/>
          </ac:cxnSpMkLst>
        </pc:cxnChg>
        <pc:cxnChg chg="add mod">
          <ac:chgData name="Aldacher, Muhammad" userId="12bec936-7d77-4747-ae5c-755e57d88fa4" providerId="ADAL" clId="{CCB1CC2B-6244-4220-B111-2E29154A2B36}" dt="2024-10-14T22:34:18.023" v="1186" actId="208"/>
          <ac:cxnSpMkLst>
            <pc:docMk/>
            <pc:sldMk cId="2068839526" sldId="927"/>
            <ac:cxnSpMk id="21" creationId="{33BAA781-6897-9595-79F2-C91DC5B07E5C}"/>
          </ac:cxnSpMkLst>
        </pc:cxnChg>
        <pc:cxnChg chg="add mod">
          <ac:chgData name="Aldacher, Muhammad" userId="12bec936-7d77-4747-ae5c-755e57d88fa4" providerId="ADAL" clId="{CCB1CC2B-6244-4220-B111-2E29154A2B36}" dt="2024-10-14T22:34:18.023" v="1186" actId="208"/>
          <ac:cxnSpMkLst>
            <pc:docMk/>
            <pc:sldMk cId="2068839526" sldId="927"/>
            <ac:cxnSpMk id="22" creationId="{69C46B02-E97C-5374-28CF-66ECEFB6C798}"/>
          </ac:cxnSpMkLst>
        </pc:cxnChg>
        <pc:cxnChg chg="add del mod">
          <ac:chgData name="Aldacher, Muhammad" userId="12bec936-7d77-4747-ae5c-755e57d88fa4" providerId="ADAL" clId="{CCB1CC2B-6244-4220-B111-2E29154A2B36}" dt="2024-10-14T22:33:50.829" v="1181" actId="478"/>
          <ac:cxnSpMkLst>
            <pc:docMk/>
            <pc:sldMk cId="2068839526" sldId="927"/>
            <ac:cxnSpMk id="24" creationId="{BD8FDE98-0C9E-263B-ABD6-2E077A0EE64C}"/>
          </ac:cxnSpMkLst>
        </pc:cxnChg>
        <pc:cxnChg chg="add mod">
          <ac:chgData name="Aldacher, Muhammad" userId="12bec936-7d77-4747-ae5c-755e57d88fa4" providerId="ADAL" clId="{CCB1CC2B-6244-4220-B111-2E29154A2B36}" dt="2024-10-14T22:34:18.023" v="1186" actId="208"/>
          <ac:cxnSpMkLst>
            <pc:docMk/>
            <pc:sldMk cId="2068839526" sldId="927"/>
            <ac:cxnSpMk id="26" creationId="{32BA93EB-AC4F-EF31-4BC1-D70E86DDE5EB}"/>
          </ac:cxnSpMkLst>
        </pc:cxnChg>
        <pc:cxnChg chg="add del mod">
          <ac:chgData name="Aldacher, Muhammad" userId="12bec936-7d77-4747-ae5c-755e57d88fa4" providerId="ADAL" clId="{CCB1CC2B-6244-4220-B111-2E29154A2B36}" dt="2024-10-14T22:57:02.398" v="1258" actId="21"/>
          <ac:cxnSpMkLst>
            <pc:docMk/>
            <pc:sldMk cId="2068839526" sldId="927"/>
            <ac:cxnSpMk id="39" creationId="{AC52D64A-31E9-FF66-E392-DCE5745AD4A2}"/>
          </ac:cxnSpMkLst>
        </pc:cxnChg>
        <pc:cxnChg chg="add del mod">
          <ac:chgData name="Aldacher, Muhammad" userId="12bec936-7d77-4747-ae5c-755e57d88fa4" providerId="ADAL" clId="{CCB1CC2B-6244-4220-B111-2E29154A2B36}" dt="2024-10-14T22:57:02.398" v="1258" actId="21"/>
          <ac:cxnSpMkLst>
            <pc:docMk/>
            <pc:sldMk cId="2068839526" sldId="927"/>
            <ac:cxnSpMk id="40" creationId="{1B7BDF7B-2021-A67B-9203-B3916DB6694A}"/>
          </ac:cxnSpMkLst>
        </pc:cxnChg>
        <pc:cxnChg chg="add del mod">
          <ac:chgData name="Aldacher, Muhammad" userId="12bec936-7d77-4747-ae5c-755e57d88fa4" providerId="ADAL" clId="{CCB1CC2B-6244-4220-B111-2E29154A2B36}" dt="2024-10-14T22:57:02.398" v="1258" actId="21"/>
          <ac:cxnSpMkLst>
            <pc:docMk/>
            <pc:sldMk cId="2068839526" sldId="927"/>
            <ac:cxnSpMk id="42" creationId="{7CE1A36C-45CC-5DAF-C46B-1CBFFF07B0FF}"/>
          </ac:cxnSpMkLst>
        </pc:cxnChg>
        <pc:cxnChg chg="mod">
          <ac:chgData name="Aldacher, Muhammad" userId="12bec936-7d77-4747-ae5c-755e57d88fa4" providerId="ADAL" clId="{CCB1CC2B-6244-4220-B111-2E29154A2B36}" dt="2024-10-14T22:54:56.999" v="1251"/>
          <ac:cxnSpMkLst>
            <pc:docMk/>
            <pc:sldMk cId="2068839526" sldId="927"/>
            <ac:cxnSpMk id="45" creationId="{32BA93EB-AC4F-EF31-4BC1-D70E86DDE5EB}"/>
          </ac:cxnSpMkLst>
        </pc:cxnChg>
        <pc:cxnChg chg="mod">
          <ac:chgData name="Aldacher, Muhammad" userId="12bec936-7d77-4747-ae5c-755e57d88fa4" providerId="ADAL" clId="{CCB1CC2B-6244-4220-B111-2E29154A2B36}" dt="2024-10-14T22:54:56.999" v="1251"/>
          <ac:cxnSpMkLst>
            <pc:docMk/>
            <pc:sldMk cId="2068839526" sldId="927"/>
            <ac:cxnSpMk id="46" creationId="{33BAA781-6897-9595-79F2-C91DC5B07E5C}"/>
          </ac:cxnSpMkLst>
        </pc:cxnChg>
        <pc:cxnChg chg="mod">
          <ac:chgData name="Aldacher, Muhammad" userId="12bec936-7d77-4747-ae5c-755e57d88fa4" providerId="ADAL" clId="{CCB1CC2B-6244-4220-B111-2E29154A2B36}" dt="2024-10-14T22:54:56.999" v="1251"/>
          <ac:cxnSpMkLst>
            <pc:docMk/>
            <pc:sldMk cId="2068839526" sldId="927"/>
            <ac:cxnSpMk id="47" creationId="{69C46B02-E97C-5374-28CF-66ECEFB6C798}"/>
          </ac:cxnSpMkLst>
        </pc:cxnChg>
        <pc:cxnChg chg="add del mod">
          <ac:chgData name="Aldacher, Muhammad" userId="12bec936-7d77-4747-ae5c-755e57d88fa4" providerId="ADAL" clId="{CCB1CC2B-6244-4220-B111-2E29154A2B36}" dt="2024-10-14T22:57:08.491" v="1260" actId="478"/>
          <ac:cxnSpMkLst>
            <pc:docMk/>
            <pc:sldMk cId="2068839526" sldId="927"/>
            <ac:cxnSpMk id="55" creationId="{AC52D64A-31E9-FF66-E392-DCE5745AD4A2}"/>
          </ac:cxnSpMkLst>
        </pc:cxnChg>
        <pc:cxnChg chg="add del mod">
          <ac:chgData name="Aldacher, Muhammad" userId="12bec936-7d77-4747-ae5c-755e57d88fa4" providerId="ADAL" clId="{CCB1CC2B-6244-4220-B111-2E29154A2B36}" dt="2024-10-14T22:57:08.491" v="1260" actId="478"/>
          <ac:cxnSpMkLst>
            <pc:docMk/>
            <pc:sldMk cId="2068839526" sldId="927"/>
            <ac:cxnSpMk id="56" creationId="{1B7BDF7B-2021-A67B-9203-B3916DB6694A}"/>
          </ac:cxnSpMkLst>
        </pc:cxnChg>
        <pc:cxnChg chg="add del mod">
          <ac:chgData name="Aldacher, Muhammad" userId="12bec936-7d77-4747-ae5c-755e57d88fa4" providerId="ADAL" clId="{CCB1CC2B-6244-4220-B111-2E29154A2B36}" dt="2024-10-14T22:57:08.491" v="1260" actId="478"/>
          <ac:cxnSpMkLst>
            <pc:docMk/>
            <pc:sldMk cId="2068839526" sldId="927"/>
            <ac:cxnSpMk id="58" creationId="{7CE1A36C-45CC-5DAF-C46B-1CBFFF07B0FF}"/>
          </ac:cxnSpMkLst>
        </pc:cxnChg>
        <pc:cxnChg chg="mod">
          <ac:chgData name="Aldacher, Muhammad" userId="12bec936-7d77-4747-ae5c-755e57d88fa4" providerId="ADAL" clId="{CCB1CC2B-6244-4220-B111-2E29154A2B36}" dt="2024-10-14T22:57:02.777" v="1259"/>
          <ac:cxnSpMkLst>
            <pc:docMk/>
            <pc:sldMk cId="2068839526" sldId="927"/>
            <ac:cxnSpMk id="61" creationId="{32BA93EB-AC4F-EF31-4BC1-D70E86DDE5EB}"/>
          </ac:cxnSpMkLst>
        </pc:cxnChg>
        <pc:cxnChg chg="mod">
          <ac:chgData name="Aldacher, Muhammad" userId="12bec936-7d77-4747-ae5c-755e57d88fa4" providerId="ADAL" clId="{CCB1CC2B-6244-4220-B111-2E29154A2B36}" dt="2024-10-14T22:57:02.777" v="1259"/>
          <ac:cxnSpMkLst>
            <pc:docMk/>
            <pc:sldMk cId="2068839526" sldId="927"/>
            <ac:cxnSpMk id="62" creationId="{33BAA781-6897-9595-79F2-C91DC5B07E5C}"/>
          </ac:cxnSpMkLst>
        </pc:cxnChg>
        <pc:cxnChg chg="mod">
          <ac:chgData name="Aldacher, Muhammad" userId="12bec936-7d77-4747-ae5c-755e57d88fa4" providerId="ADAL" clId="{CCB1CC2B-6244-4220-B111-2E29154A2B36}" dt="2024-10-14T22:57:02.777" v="1259"/>
          <ac:cxnSpMkLst>
            <pc:docMk/>
            <pc:sldMk cId="2068839526" sldId="927"/>
            <ac:cxnSpMk id="63" creationId="{69C46B02-E97C-5374-28CF-66ECEFB6C798}"/>
          </ac:cxnSpMkLst>
        </pc:cxnChg>
        <pc:cxnChg chg="add mod">
          <ac:chgData name="Aldacher, Muhammad" userId="12bec936-7d77-4747-ae5c-755e57d88fa4" providerId="ADAL" clId="{CCB1CC2B-6244-4220-B111-2E29154A2B36}" dt="2024-10-14T22:57:51.610" v="1267" actId="208"/>
          <ac:cxnSpMkLst>
            <pc:docMk/>
            <pc:sldMk cId="2068839526" sldId="927"/>
            <ac:cxnSpMk id="65" creationId="{64865AD4-F29C-C5D1-40A8-39EAEF1F045C}"/>
          </ac:cxnSpMkLst>
        </pc:cxnChg>
        <pc:cxnChg chg="add mod">
          <ac:chgData name="Aldacher, Muhammad" userId="12bec936-7d77-4747-ae5c-755e57d88fa4" providerId="ADAL" clId="{CCB1CC2B-6244-4220-B111-2E29154A2B36}" dt="2024-10-14T22:57:51.610" v="1267" actId="208"/>
          <ac:cxnSpMkLst>
            <pc:docMk/>
            <pc:sldMk cId="2068839526" sldId="927"/>
            <ac:cxnSpMk id="66" creationId="{743242B1-293B-B5E5-64E4-2026B46E6147}"/>
          </ac:cxnSpMkLst>
        </pc:cxnChg>
        <pc:cxnChg chg="add mod">
          <ac:chgData name="Aldacher, Muhammad" userId="12bec936-7d77-4747-ae5c-755e57d88fa4" providerId="ADAL" clId="{CCB1CC2B-6244-4220-B111-2E29154A2B36}" dt="2024-10-14T22:57:51.610" v="1267" actId="208"/>
          <ac:cxnSpMkLst>
            <pc:docMk/>
            <pc:sldMk cId="2068839526" sldId="927"/>
            <ac:cxnSpMk id="67" creationId="{1E86D5AB-ACEB-D066-3E72-5C8701838E8C}"/>
          </ac:cxnSpMkLst>
        </pc:cxnChg>
        <pc:cxnChg chg="add mod">
          <ac:chgData name="Aldacher, Muhammad" userId="12bec936-7d77-4747-ae5c-755e57d88fa4" providerId="ADAL" clId="{CCB1CC2B-6244-4220-B111-2E29154A2B36}" dt="2024-10-14T23:26:31.653" v="1341" actId="208"/>
          <ac:cxnSpMkLst>
            <pc:docMk/>
            <pc:sldMk cId="2068839526" sldId="927"/>
            <ac:cxnSpMk id="69" creationId="{0571FC35-C5C3-0F5B-4EA6-FD122B67FF13}"/>
          </ac:cxnSpMkLst>
        </pc:cxnChg>
        <pc:cxnChg chg="add mod">
          <ac:chgData name="Aldacher, Muhammad" userId="12bec936-7d77-4747-ae5c-755e57d88fa4" providerId="ADAL" clId="{CCB1CC2B-6244-4220-B111-2E29154A2B36}" dt="2024-10-14T23:26:31.653" v="1341" actId="208"/>
          <ac:cxnSpMkLst>
            <pc:docMk/>
            <pc:sldMk cId="2068839526" sldId="927"/>
            <ac:cxnSpMk id="70" creationId="{2399CC54-5FAD-F449-CE03-7A217DBB7580}"/>
          </ac:cxnSpMkLst>
        </pc:cxnChg>
        <pc:cxnChg chg="add mod">
          <ac:chgData name="Aldacher, Muhammad" userId="12bec936-7d77-4747-ae5c-755e57d88fa4" providerId="ADAL" clId="{CCB1CC2B-6244-4220-B111-2E29154A2B36}" dt="2024-10-14T23:26:31.653" v="1341" actId="208"/>
          <ac:cxnSpMkLst>
            <pc:docMk/>
            <pc:sldMk cId="2068839526" sldId="927"/>
            <ac:cxnSpMk id="71" creationId="{EBD24A05-FDB1-8B2C-395A-3F444BD529AA}"/>
          </ac:cxnSpMkLst>
        </pc:cxnChg>
      </pc:sldChg>
      <pc:sldChg chg="modSp add mod">
        <pc:chgData name="Aldacher, Muhammad" userId="12bec936-7d77-4747-ae5c-755e57d88fa4" providerId="ADAL" clId="{CCB1CC2B-6244-4220-B111-2E29154A2B36}" dt="2024-10-14T22:37:14.399" v="1223" actId="20577"/>
        <pc:sldMkLst>
          <pc:docMk/>
          <pc:sldMk cId="2706887271" sldId="928"/>
        </pc:sldMkLst>
        <pc:spChg chg="mod">
          <ac:chgData name="Aldacher, Muhammad" userId="12bec936-7d77-4747-ae5c-755e57d88fa4" providerId="ADAL" clId="{CCB1CC2B-6244-4220-B111-2E29154A2B36}" dt="2024-10-14T22:37:14.399" v="1223" actId="20577"/>
          <ac:spMkLst>
            <pc:docMk/>
            <pc:sldMk cId="2706887271" sldId="928"/>
            <ac:spMk id="2" creationId="{BE286779-1EB4-D655-7ACD-13AE2EF30EBA}"/>
          </ac:spMkLst>
        </pc:spChg>
      </pc:sldChg>
      <pc:sldChg chg="addSp delSp modSp add mod">
        <pc:chgData name="Aldacher, Muhammad" userId="12bec936-7d77-4747-ae5c-755e57d88fa4" providerId="ADAL" clId="{CCB1CC2B-6244-4220-B111-2E29154A2B36}" dt="2024-10-14T23:33:55.834" v="1414" actId="21"/>
        <pc:sldMkLst>
          <pc:docMk/>
          <pc:sldMk cId="1824774224" sldId="929"/>
        </pc:sldMkLst>
        <pc:spChg chg="del">
          <ac:chgData name="Aldacher, Muhammad" userId="12bec936-7d77-4747-ae5c-755e57d88fa4" providerId="ADAL" clId="{CCB1CC2B-6244-4220-B111-2E29154A2B36}" dt="2024-10-14T23:31:51.998" v="1353" actId="21"/>
          <ac:spMkLst>
            <pc:docMk/>
            <pc:sldMk cId="1824774224" sldId="929"/>
            <ac:spMk id="6" creationId="{86827270-59DA-86A6-12A9-355D1B0EF0CD}"/>
          </ac:spMkLst>
        </pc:spChg>
        <pc:spChg chg="del">
          <ac:chgData name="Aldacher, Muhammad" userId="12bec936-7d77-4747-ae5c-755e57d88fa4" providerId="ADAL" clId="{CCB1CC2B-6244-4220-B111-2E29154A2B36}" dt="2024-10-14T23:31:51.998" v="1353" actId="21"/>
          <ac:spMkLst>
            <pc:docMk/>
            <pc:sldMk cId="1824774224" sldId="929"/>
            <ac:spMk id="7" creationId="{36876953-B3D9-9EB3-8AAE-11B334B1F443}"/>
          </ac:spMkLst>
        </pc:spChg>
        <pc:spChg chg="del">
          <ac:chgData name="Aldacher, Muhammad" userId="12bec936-7d77-4747-ae5c-755e57d88fa4" providerId="ADAL" clId="{CCB1CC2B-6244-4220-B111-2E29154A2B36}" dt="2024-10-14T23:31:51.998" v="1353" actId="21"/>
          <ac:spMkLst>
            <pc:docMk/>
            <pc:sldMk cId="1824774224" sldId="929"/>
            <ac:spMk id="8" creationId="{B76A101D-8C71-0CBB-6151-4E36A9920F2B}"/>
          </ac:spMkLst>
        </pc:spChg>
        <pc:spChg chg="del">
          <ac:chgData name="Aldacher, Muhammad" userId="12bec936-7d77-4747-ae5c-755e57d88fa4" providerId="ADAL" clId="{CCB1CC2B-6244-4220-B111-2E29154A2B36}" dt="2024-10-14T23:31:51.998" v="1353" actId="21"/>
          <ac:spMkLst>
            <pc:docMk/>
            <pc:sldMk cId="1824774224" sldId="929"/>
            <ac:spMk id="9" creationId="{5A675F45-61A8-091D-9F37-24E0EC9D3B6B}"/>
          </ac:spMkLst>
        </pc:spChg>
        <pc:spChg chg="del">
          <ac:chgData name="Aldacher, Muhammad" userId="12bec936-7d77-4747-ae5c-755e57d88fa4" providerId="ADAL" clId="{CCB1CC2B-6244-4220-B111-2E29154A2B36}" dt="2024-10-14T23:31:51.998" v="1353" actId="21"/>
          <ac:spMkLst>
            <pc:docMk/>
            <pc:sldMk cId="1824774224" sldId="929"/>
            <ac:spMk id="10" creationId="{9C57999D-E685-C459-6985-B30F3F06C243}"/>
          </ac:spMkLst>
        </pc:spChg>
        <pc:spChg chg="add del mod">
          <ac:chgData name="Aldacher, Muhammad" userId="12bec936-7d77-4747-ae5c-755e57d88fa4" providerId="ADAL" clId="{CCB1CC2B-6244-4220-B111-2E29154A2B36}" dt="2024-10-14T23:29:08.415" v="1352" actId="478"/>
          <ac:spMkLst>
            <pc:docMk/>
            <pc:sldMk cId="1824774224" sldId="929"/>
            <ac:spMk id="15" creationId="{39B54747-4770-28F8-1410-838E583DF5CE}"/>
          </ac:spMkLst>
        </pc:spChg>
        <pc:spChg chg="del">
          <ac:chgData name="Aldacher, Muhammad" userId="12bec936-7d77-4747-ae5c-755e57d88fa4" providerId="ADAL" clId="{CCB1CC2B-6244-4220-B111-2E29154A2B36}" dt="2024-10-14T23:31:56.608" v="1355" actId="21"/>
          <ac:spMkLst>
            <pc:docMk/>
            <pc:sldMk cId="1824774224" sldId="929"/>
            <ac:spMk id="20" creationId="{1BD9B0E6-AECF-87B0-F89D-2A0DA13B0F2A}"/>
          </ac:spMkLst>
        </pc:spChg>
        <pc:spChg chg="del">
          <ac:chgData name="Aldacher, Muhammad" userId="12bec936-7d77-4747-ae5c-755e57d88fa4" providerId="ADAL" clId="{CCB1CC2B-6244-4220-B111-2E29154A2B36}" dt="2024-10-14T23:31:56.608" v="1355" actId="21"/>
          <ac:spMkLst>
            <pc:docMk/>
            <pc:sldMk cId="1824774224" sldId="929"/>
            <ac:spMk id="21" creationId="{355A54F1-38CC-DE13-74FA-F0D447101D2E}"/>
          </ac:spMkLst>
        </pc:spChg>
        <pc:spChg chg="add mod">
          <ac:chgData name="Aldacher, Muhammad" userId="12bec936-7d77-4747-ae5c-755e57d88fa4" providerId="ADAL" clId="{CCB1CC2B-6244-4220-B111-2E29154A2B36}" dt="2024-10-14T23:32:10.190" v="1373" actId="20577"/>
          <ac:spMkLst>
            <pc:docMk/>
            <pc:sldMk cId="1824774224" sldId="929"/>
            <ac:spMk id="22" creationId="{86827270-59DA-86A6-12A9-355D1B0EF0CD}"/>
          </ac:spMkLst>
        </pc:spChg>
        <pc:spChg chg="add mod">
          <ac:chgData name="Aldacher, Muhammad" userId="12bec936-7d77-4747-ae5c-755e57d88fa4" providerId="ADAL" clId="{CCB1CC2B-6244-4220-B111-2E29154A2B36}" dt="2024-10-14T23:32:03.853" v="1364" actId="20577"/>
          <ac:spMkLst>
            <pc:docMk/>
            <pc:sldMk cId="1824774224" sldId="929"/>
            <ac:spMk id="24" creationId="{36876953-B3D9-9EB3-8AAE-11B334B1F443}"/>
          </ac:spMkLst>
        </pc:spChg>
        <pc:spChg chg="add mod">
          <ac:chgData name="Aldacher, Muhammad" userId="12bec936-7d77-4747-ae5c-755e57d88fa4" providerId="ADAL" clId="{CCB1CC2B-6244-4220-B111-2E29154A2B36}" dt="2024-10-14T23:31:53.104" v="1354"/>
          <ac:spMkLst>
            <pc:docMk/>
            <pc:sldMk cId="1824774224" sldId="929"/>
            <ac:spMk id="25" creationId="{B76A101D-8C71-0CBB-6151-4E36A9920F2B}"/>
          </ac:spMkLst>
        </pc:spChg>
        <pc:spChg chg="add mod">
          <ac:chgData name="Aldacher, Muhammad" userId="12bec936-7d77-4747-ae5c-755e57d88fa4" providerId="ADAL" clId="{CCB1CC2B-6244-4220-B111-2E29154A2B36}" dt="2024-10-14T23:32:51.585" v="1398" actId="1076"/>
          <ac:spMkLst>
            <pc:docMk/>
            <pc:sldMk cId="1824774224" sldId="929"/>
            <ac:spMk id="26" creationId="{5A675F45-61A8-091D-9F37-24E0EC9D3B6B}"/>
          </ac:spMkLst>
        </pc:spChg>
        <pc:spChg chg="add mod">
          <ac:chgData name="Aldacher, Muhammad" userId="12bec936-7d77-4747-ae5c-755e57d88fa4" providerId="ADAL" clId="{CCB1CC2B-6244-4220-B111-2E29154A2B36}" dt="2024-10-14T23:32:56.352" v="1409" actId="1035"/>
          <ac:spMkLst>
            <pc:docMk/>
            <pc:sldMk cId="1824774224" sldId="929"/>
            <ac:spMk id="27" creationId="{9C57999D-E685-C459-6985-B30F3F06C243}"/>
          </ac:spMkLst>
        </pc:spChg>
        <pc:spChg chg="add mod">
          <ac:chgData name="Aldacher, Muhammad" userId="12bec936-7d77-4747-ae5c-755e57d88fa4" providerId="ADAL" clId="{CCB1CC2B-6244-4220-B111-2E29154A2B36}" dt="2024-10-14T23:31:57.011" v="1356"/>
          <ac:spMkLst>
            <pc:docMk/>
            <pc:sldMk cId="1824774224" sldId="929"/>
            <ac:spMk id="33" creationId="{1BD9B0E6-AECF-87B0-F89D-2A0DA13B0F2A}"/>
          </ac:spMkLst>
        </pc:spChg>
        <pc:spChg chg="add mod">
          <ac:chgData name="Aldacher, Muhammad" userId="12bec936-7d77-4747-ae5c-755e57d88fa4" providerId="ADAL" clId="{CCB1CC2B-6244-4220-B111-2E29154A2B36}" dt="2024-10-14T23:31:57.011" v="1356"/>
          <ac:spMkLst>
            <pc:docMk/>
            <pc:sldMk cId="1824774224" sldId="929"/>
            <ac:spMk id="34" creationId="{355A54F1-38CC-DE13-74FA-F0D447101D2E}"/>
          </ac:spMkLst>
        </pc:spChg>
        <pc:grpChg chg="del">
          <ac:chgData name="Aldacher, Muhammad" userId="12bec936-7d77-4747-ae5c-755e57d88fa4" providerId="ADAL" clId="{CCB1CC2B-6244-4220-B111-2E29154A2B36}" dt="2024-10-14T23:31:56.608" v="1355" actId="21"/>
          <ac:grpSpMkLst>
            <pc:docMk/>
            <pc:sldMk cId="1824774224" sldId="929"/>
            <ac:grpSpMk id="19" creationId="{E98BE8C4-A496-F36F-0F11-073124C78851}"/>
          </ac:grpSpMkLst>
        </pc:grpChg>
        <pc:grpChg chg="add mod">
          <ac:chgData name="Aldacher, Muhammad" userId="12bec936-7d77-4747-ae5c-755e57d88fa4" providerId="ADAL" clId="{CCB1CC2B-6244-4220-B111-2E29154A2B36}" dt="2024-10-14T23:31:57.011" v="1356"/>
          <ac:grpSpMkLst>
            <pc:docMk/>
            <pc:sldMk cId="1824774224" sldId="929"/>
            <ac:grpSpMk id="30" creationId="{E98BE8C4-A496-F36F-0F11-073124C78851}"/>
          </ac:grpSpMkLst>
        </pc:grpChg>
        <pc:picChg chg="add del mod">
          <ac:chgData name="Aldacher, Muhammad" userId="12bec936-7d77-4747-ae5c-755e57d88fa4" providerId="ADAL" clId="{CCB1CC2B-6244-4220-B111-2E29154A2B36}" dt="2024-10-14T23:27:53.938" v="1345" actId="21"/>
          <ac:picMkLst>
            <pc:docMk/>
            <pc:sldMk cId="1824774224" sldId="929"/>
            <ac:picMk id="4" creationId="{430FF666-F477-E48F-4D7D-7A7DEABE485D}"/>
          </ac:picMkLst>
        </pc:picChg>
        <pc:picChg chg="del">
          <ac:chgData name="Aldacher, Muhammad" userId="12bec936-7d77-4747-ae5c-755e57d88fa4" providerId="ADAL" clId="{CCB1CC2B-6244-4220-B111-2E29154A2B36}" dt="2024-10-14T23:29:04.860" v="1350" actId="478"/>
          <ac:picMkLst>
            <pc:docMk/>
            <pc:sldMk cId="1824774224" sldId="929"/>
            <ac:picMk id="5" creationId="{F63EFA13-5F56-05CC-0634-33A17615E520}"/>
          </ac:picMkLst>
        </pc:picChg>
        <pc:picChg chg="del">
          <ac:chgData name="Aldacher, Muhammad" userId="12bec936-7d77-4747-ae5c-755e57d88fa4" providerId="ADAL" clId="{CCB1CC2B-6244-4220-B111-2E29154A2B36}" dt="2024-10-14T23:31:51.998" v="1353" actId="21"/>
          <ac:picMkLst>
            <pc:docMk/>
            <pc:sldMk cId="1824774224" sldId="929"/>
            <ac:picMk id="12" creationId="{FEB1B7DA-567E-4A2B-06F4-65374CE9C695}"/>
          </ac:picMkLst>
        </pc:picChg>
        <pc:picChg chg="add del mod">
          <ac:chgData name="Aldacher, Muhammad" userId="12bec936-7d77-4747-ae5c-755e57d88fa4" providerId="ADAL" clId="{CCB1CC2B-6244-4220-B111-2E29154A2B36}" dt="2024-10-14T23:29:00.573" v="1349" actId="21"/>
          <ac:picMkLst>
            <pc:docMk/>
            <pc:sldMk cId="1824774224" sldId="929"/>
            <ac:picMk id="13" creationId="{714BDD37-F7CE-30CB-BF5C-20D54F382591}"/>
          </ac:picMkLst>
        </pc:picChg>
        <pc:picChg chg="add mod">
          <ac:chgData name="Aldacher, Muhammad" userId="12bec936-7d77-4747-ae5c-755e57d88fa4" providerId="ADAL" clId="{CCB1CC2B-6244-4220-B111-2E29154A2B36}" dt="2024-10-14T23:29:06.086" v="1351"/>
          <ac:picMkLst>
            <pc:docMk/>
            <pc:sldMk cId="1824774224" sldId="929"/>
            <ac:picMk id="17" creationId="{714BDD37-F7CE-30CB-BF5C-20D54F382591}"/>
          </ac:picMkLst>
        </pc:picChg>
        <pc:picChg chg="add del mod">
          <ac:chgData name="Aldacher, Muhammad" userId="12bec936-7d77-4747-ae5c-755e57d88fa4" providerId="ADAL" clId="{CCB1CC2B-6244-4220-B111-2E29154A2B36}" dt="2024-10-14T23:31:56.608" v="1355" actId="21"/>
          <ac:picMkLst>
            <pc:docMk/>
            <pc:sldMk cId="1824774224" sldId="929"/>
            <ac:picMk id="28" creationId="{FEB1B7DA-567E-4A2B-06F4-65374CE9C695}"/>
          </ac:picMkLst>
        </pc:picChg>
        <pc:picChg chg="mod">
          <ac:chgData name="Aldacher, Muhammad" userId="12bec936-7d77-4747-ae5c-755e57d88fa4" providerId="ADAL" clId="{CCB1CC2B-6244-4220-B111-2E29154A2B36}" dt="2024-10-14T23:31:57.011" v="1356"/>
          <ac:picMkLst>
            <pc:docMk/>
            <pc:sldMk cId="1824774224" sldId="929"/>
            <ac:picMk id="31" creationId="{1FAF41A7-C3D6-9F94-61EA-2A6E188CF918}"/>
          </ac:picMkLst>
        </pc:picChg>
        <pc:picChg chg="mod">
          <ac:chgData name="Aldacher, Muhammad" userId="12bec936-7d77-4747-ae5c-755e57d88fa4" providerId="ADAL" clId="{CCB1CC2B-6244-4220-B111-2E29154A2B36}" dt="2024-10-14T23:31:57.011" v="1356"/>
          <ac:picMkLst>
            <pc:docMk/>
            <pc:sldMk cId="1824774224" sldId="929"/>
            <ac:picMk id="32" creationId="{11281B76-2F61-55EC-1AF1-69C3540FE12A}"/>
          </ac:picMkLst>
        </pc:picChg>
        <pc:picChg chg="add mod">
          <ac:chgData name="Aldacher, Muhammad" userId="12bec936-7d77-4747-ae5c-755e57d88fa4" providerId="ADAL" clId="{CCB1CC2B-6244-4220-B111-2E29154A2B36}" dt="2024-10-14T23:31:57.011" v="1356"/>
          <ac:picMkLst>
            <pc:docMk/>
            <pc:sldMk cId="1824774224" sldId="929"/>
            <ac:picMk id="35" creationId="{FEB1B7DA-567E-4A2B-06F4-65374CE9C695}"/>
          </ac:picMkLst>
        </pc:picChg>
        <pc:picChg chg="add del mod">
          <ac:chgData name="Aldacher, Muhammad" userId="12bec936-7d77-4747-ae5c-755e57d88fa4" providerId="ADAL" clId="{CCB1CC2B-6244-4220-B111-2E29154A2B36}" dt="2024-10-14T23:33:55.834" v="1414" actId="21"/>
          <ac:picMkLst>
            <pc:docMk/>
            <pc:sldMk cId="1824774224" sldId="929"/>
            <ac:picMk id="38" creationId="{6D825F67-AE25-9934-A2B3-01B8D1EB3ED3}"/>
          </ac:picMkLst>
        </pc:picChg>
        <pc:cxnChg chg="del">
          <ac:chgData name="Aldacher, Muhammad" userId="12bec936-7d77-4747-ae5c-755e57d88fa4" providerId="ADAL" clId="{CCB1CC2B-6244-4220-B111-2E29154A2B36}" dt="2024-10-14T23:31:51.998" v="1353" actId="21"/>
          <ac:cxnSpMkLst>
            <pc:docMk/>
            <pc:sldMk cId="1824774224" sldId="929"/>
            <ac:cxnSpMk id="23" creationId="{81B5F882-DAEC-B2AD-A079-FB47D951377F}"/>
          </ac:cxnSpMkLst>
        </pc:cxnChg>
        <pc:cxnChg chg="add del mod">
          <ac:chgData name="Aldacher, Muhammad" userId="12bec936-7d77-4747-ae5c-755e57d88fa4" providerId="ADAL" clId="{CCB1CC2B-6244-4220-B111-2E29154A2B36}" dt="2024-10-14T23:31:56.608" v="1355" actId="21"/>
          <ac:cxnSpMkLst>
            <pc:docMk/>
            <pc:sldMk cId="1824774224" sldId="929"/>
            <ac:cxnSpMk id="29" creationId="{81B5F882-DAEC-B2AD-A079-FB47D951377F}"/>
          </ac:cxnSpMkLst>
        </pc:cxnChg>
        <pc:cxnChg chg="add mod">
          <ac:chgData name="Aldacher, Muhammad" userId="12bec936-7d77-4747-ae5c-755e57d88fa4" providerId="ADAL" clId="{CCB1CC2B-6244-4220-B111-2E29154A2B36}" dt="2024-10-14T23:31:57.011" v="1356"/>
          <ac:cxnSpMkLst>
            <pc:docMk/>
            <pc:sldMk cId="1824774224" sldId="929"/>
            <ac:cxnSpMk id="36" creationId="{81B5F882-DAEC-B2AD-A079-FB47D951377F}"/>
          </ac:cxnSpMkLst>
        </pc:cxnChg>
      </pc:sldChg>
      <pc:sldChg chg="addSp delSp modSp add mod">
        <pc:chgData name="Aldacher, Muhammad" userId="12bec936-7d77-4747-ae5c-755e57d88fa4" providerId="ADAL" clId="{CCB1CC2B-6244-4220-B111-2E29154A2B36}" dt="2024-10-14T23:34:45.006" v="1461" actId="1037"/>
        <pc:sldMkLst>
          <pc:docMk/>
          <pc:sldMk cId="961987043" sldId="930"/>
        </pc:sldMkLst>
        <pc:spChg chg="add mod">
          <ac:chgData name="Aldacher, Muhammad" userId="12bec936-7d77-4747-ae5c-755e57d88fa4" providerId="ADAL" clId="{CCB1CC2B-6244-4220-B111-2E29154A2B36}" dt="2024-10-14T23:34:10.269" v="1420"/>
          <ac:spMkLst>
            <pc:docMk/>
            <pc:sldMk cId="961987043" sldId="930"/>
            <ac:spMk id="4" creationId="{95AFAD80-93CF-5EC4-8901-CCF4FBF5DA10}"/>
          </ac:spMkLst>
        </pc:spChg>
        <pc:spChg chg="add mod">
          <ac:chgData name="Aldacher, Muhammad" userId="12bec936-7d77-4747-ae5c-755e57d88fa4" providerId="ADAL" clId="{CCB1CC2B-6244-4220-B111-2E29154A2B36}" dt="2024-10-14T23:34:10.269" v="1420"/>
          <ac:spMkLst>
            <pc:docMk/>
            <pc:sldMk cId="961987043" sldId="930"/>
            <ac:spMk id="5" creationId="{355A54F1-38CC-DE13-74FA-F0D447101D2E}"/>
          </ac:spMkLst>
        </pc:spChg>
        <pc:spChg chg="add del mod">
          <ac:chgData name="Aldacher, Muhammad" userId="12bec936-7d77-4747-ae5c-755e57d88fa4" providerId="ADAL" clId="{CCB1CC2B-6244-4220-B111-2E29154A2B36}" dt="2024-10-14T23:34:16.754" v="1421" actId="478"/>
          <ac:spMkLst>
            <pc:docMk/>
            <pc:sldMk cId="961987043" sldId="930"/>
            <ac:spMk id="11" creationId="{5A675F45-61A8-091D-9F37-24E0EC9D3B6B}"/>
          </ac:spMkLst>
        </pc:spChg>
        <pc:spChg chg="add del mod">
          <ac:chgData name="Aldacher, Muhammad" userId="12bec936-7d77-4747-ae5c-755e57d88fa4" providerId="ADAL" clId="{CCB1CC2B-6244-4220-B111-2E29154A2B36}" dt="2024-10-14T23:34:16.754" v="1421" actId="478"/>
          <ac:spMkLst>
            <pc:docMk/>
            <pc:sldMk cId="961987043" sldId="930"/>
            <ac:spMk id="12" creationId="{9C57999D-E685-C459-6985-B30F3F06C243}"/>
          </ac:spMkLst>
        </pc:spChg>
        <pc:spChg chg="add del mod">
          <ac:chgData name="Aldacher, Muhammad" userId="12bec936-7d77-4747-ae5c-755e57d88fa4" providerId="ADAL" clId="{CCB1CC2B-6244-4220-B111-2E29154A2B36}" dt="2024-10-14T23:34:16.754" v="1421" actId="478"/>
          <ac:spMkLst>
            <pc:docMk/>
            <pc:sldMk cId="961987043" sldId="930"/>
            <ac:spMk id="18" creationId="{86827270-59DA-86A6-12A9-355D1B0EF0CD}"/>
          </ac:spMkLst>
        </pc:spChg>
        <pc:spChg chg="add del mod">
          <ac:chgData name="Aldacher, Muhammad" userId="12bec936-7d77-4747-ae5c-755e57d88fa4" providerId="ADAL" clId="{CCB1CC2B-6244-4220-B111-2E29154A2B36}" dt="2024-10-14T23:34:16.754" v="1421" actId="478"/>
          <ac:spMkLst>
            <pc:docMk/>
            <pc:sldMk cId="961987043" sldId="930"/>
            <ac:spMk id="19" creationId="{36876953-B3D9-9EB3-8AAE-11B334B1F443}"/>
          </ac:spMkLst>
        </pc:spChg>
        <pc:spChg chg="add del mod">
          <ac:chgData name="Aldacher, Muhammad" userId="12bec936-7d77-4747-ae5c-755e57d88fa4" providerId="ADAL" clId="{CCB1CC2B-6244-4220-B111-2E29154A2B36}" dt="2024-10-14T23:34:16.754" v="1421" actId="478"/>
          <ac:spMkLst>
            <pc:docMk/>
            <pc:sldMk cId="961987043" sldId="930"/>
            <ac:spMk id="20" creationId="{B76A101D-8C71-0CBB-6151-4E36A9920F2B}"/>
          </ac:spMkLst>
        </pc:spChg>
        <pc:spChg chg="del">
          <ac:chgData name="Aldacher, Muhammad" userId="12bec936-7d77-4747-ae5c-755e57d88fa4" providerId="ADAL" clId="{CCB1CC2B-6244-4220-B111-2E29154A2B36}" dt="2024-10-14T23:34:09.941" v="1419" actId="21"/>
          <ac:spMkLst>
            <pc:docMk/>
            <pc:sldMk cId="961987043" sldId="930"/>
            <ac:spMk id="21" creationId="{355A54F1-38CC-DE13-74FA-F0D447101D2E}"/>
          </ac:spMkLst>
        </pc:spChg>
        <pc:spChg chg="add mod">
          <ac:chgData name="Aldacher, Muhammad" userId="12bec936-7d77-4747-ae5c-755e57d88fa4" providerId="ADAL" clId="{CCB1CC2B-6244-4220-B111-2E29154A2B36}" dt="2024-10-14T23:34:45.006" v="1461" actId="1037"/>
          <ac:spMkLst>
            <pc:docMk/>
            <pc:sldMk cId="961987043" sldId="930"/>
            <ac:spMk id="24" creationId="{108A6AB6-154C-5B75-BBE9-2979E0B0518D}"/>
          </ac:spMkLst>
        </pc:spChg>
        <pc:spChg chg="add mod">
          <ac:chgData name="Aldacher, Muhammad" userId="12bec936-7d77-4747-ae5c-755e57d88fa4" providerId="ADAL" clId="{CCB1CC2B-6244-4220-B111-2E29154A2B36}" dt="2024-10-14T23:34:45.006" v="1461" actId="1037"/>
          <ac:spMkLst>
            <pc:docMk/>
            <pc:sldMk cId="961987043" sldId="930"/>
            <ac:spMk id="25" creationId="{04BAB281-C7B5-8A33-D476-745CD6365271}"/>
          </ac:spMkLst>
        </pc:spChg>
        <pc:spChg chg="add mod">
          <ac:chgData name="Aldacher, Muhammad" userId="12bec936-7d77-4747-ae5c-755e57d88fa4" providerId="ADAL" clId="{CCB1CC2B-6244-4220-B111-2E29154A2B36}" dt="2024-10-14T23:34:45.006" v="1461" actId="1037"/>
          <ac:spMkLst>
            <pc:docMk/>
            <pc:sldMk cId="961987043" sldId="930"/>
            <ac:spMk id="26" creationId="{17BC907F-1691-7F68-0C3A-B1322E0200BF}"/>
          </ac:spMkLst>
        </pc:spChg>
        <pc:spChg chg="add mod">
          <ac:chgData name="Aldacher, Muhammad" userId="12bec936-7d77-4747-ae5c-755e57d88fa4" providerId="ADAL" clId="{CCB1CC2B-6244-4220-B111-2E29154A2B36}" dt="2024-10-14T23:34:37.622" v="1437" actId="1036"/>
          <ac:spMkLst>
            <pc:docMk/>
            <pc:sldMk cId="961987043" sldId="930"/>
            <ac:spMk id="27" creationId="{EAA81237-BE17-9BD5-FF31-B8588F0F3BFE}"/>
          </ac:spMkLst>
        </pc:spChg>
        <pc:spChg chg="add mod">
          <ac:chgData name="Aldacher, Muhammad" userId="12bec936-7d77-4747-ae5c-755e57d88fa4" providerId="ADAL" clId="{CCB1CC2B-6244-4220-B111-2E29154A2B36}" dt="2024-10-14T23:34:37.622" v="1437" actId="1036"/>
          <ac:spMkLst>
            <pc:docMk/>
            <pc:sldMk cId="961987043" sldId="930"/>
            <ac:spMk id="28" creationId="{709B4A60-6F44-E7C3-3E10-33FFE8747044}"/>
          </ac:spMkLst>
        </pc:spChg>
        <pc:spChg chg="del">
          <ac:chgData name="Aldacher, Muhammad" userId="12bec936-7d77-4747-ae5c-755e57d88fa4" providerId="ADAL" clId="{CCB1CC2B-6244-4220-B111-2E29154A2B36}" dt="2024-10-14T23:34:09.941" v="1419" actId="21"/>
          <ac:spMkLst>
            <pc:docMk/>
            <pc:sldMk cId="961987043" sldId="930"/>
            <ac:spMk id="52" creationId="{95AFAD80-93CF-5EC4-8901-CCF4FBF5DA10}"/>
          </ac:spMkLst>
        </pc:spChg>
        <pc:spChg chg="del">
          <ac:chgData name="Aldacher, Muhammad" userId="12bec936-7d77-4747-ae5c-755e57d88fa4" providerId="ADAL" clId="{CCB1CC2B-6244-4220-B111-2E29154A2B36}" dt="2024-10-14T23:34:09.941" v="1419" actId="21"/>
          <ac:spMkLst>
            <pc:docMk/>
            <pc:sldMk cId="961987043" sldId="930"/>
            <ac:spMk id="59" creationId="{5A675F45-61A8-091D-9F37-24E0EC9D3B6B}"/>
          </ac:spMkLst>
        </pc:spChg>
        <pc:spChg chg="del">
          <ac:chgData name="Aldacher, Muhammad" userId="12bec936-7d77-4747-ae5c-755e57d88fa4" providerId="ADAL" clId="{CCB1CC2B-6244-4220-B111-2E29154A2B36}" dt="2024-10-14T23:34:09.941" v="1419" actId="21"/>
          <ac:spMkLst>
            <pc:docMk/>
            <pc:sldMk cId="961987043" sldId="930"/>
            <ac:spMk id="60" creationId="{9C57999D-E685-C459-6985-B30F3F06C243}"/>
          </ac:spMkLst>
        </pc:spChg>
        <pc:spChg chg="del">
          <ac:chgData name="Aldacher, Muhammad" userId="12bec936-7d77-4747-ae5c-755e57d88fa4" providerId="ADAL" clId="{CCB1CC2B-6244-4220-B111-2E29154A2B36}" dt="2024-10-14T23:34:09.941" v="1419" actId="21"/>
          <ac:spMkLst>
            <pc:docMk/>
            <pc:sldMk cId="961987043" sldId="930"/>
            <ac:spMk id="66" creationId="{86827270-59DA-86A6-12A9-355D1B0EF0CD}"/>
          </ac:spMkLst>
        </pc:spChg>
        <pc:spChg chg="del">
          <ac:chgData name="Aldacher, Muhammad" userId="12bec936-7d77-4747-ae5c-755e57d88fa4" providerId="ADAL" clId="{CCB1CC2B-6244-4220-B111-2E29154A2B36}" dt="2024-10-14T23:34:09.941" v="1419" actId="21"/>
          <ac:spMkLst>
            <pc:docMk/>
            <pc:sldMk cId="961987043" sldId="930"/>
            <ac:spMk id="67" creationId="{36876953-B3D9-9EB3-8AAE-11B334B1F443}"/>
          </ac:spMkLst>
        </pc:spChg>
        <pc:spChg chg="del">
          <ac:chgData name="Aldacher, Muhammad" userId="12bec936-7d77-4747-ae5c-755e57d88fa4" providerId="ADAL" clId="{CCB1CC2B-6244-4220-B111-2E29154A2B36}" dt="2024-10-14T23:34:09.941" v="1419" actId="21"/>
          <ac:spMkLst>
            <pc:docMk/>
            <pc:sldMk cId="961987043" sldId="930"/>
            <ac:spMk id="68" creationId="{B76A101D-8C71-0CBB-6151-4E36A9920F2B}"/>
          </ac:spMkLst>
        </pc:spChg>
        <pc:picChg chg="add mod">
          <ac:chgData name="Aldacher, Muhammad" userId="12bec936-7d77-4747-ae5c-755e57d88fa4" providerId="ADAL" clId="{CCB1CC2B-6244-4220-B111-2E29154A2B36}" dt="2024-10-14T23:34:04.655" v="1418"/>
          <ac:picMkLst>
            <pc:docMk/>
            <pc:sldMk cId="961987043" sldId="930"/>
            <ac:picMk id="3" creationId="{6D825F67-AE25-9934-A2B3-01B8D1EB3ED3}"/>
          </ac:picMkLst>
        </pc:picChg>
        <pc:picChg chg="add mod">
          <ac:chgData name="Aldacher, Muhammad" userId="12bec936-7d77-4747-ae5c-755e57d88fa4" providerId="ADAL" clId="{CCB1CC2B-6244-4220-B111-2E29154A2B36}" dt="2024-10-14T23:34:10.269" v="1420"/>
          <ac:picMkLst>
            <pc:docMk/>
            <pc:sldMk cId="961987043" sldId="930"/>
            <ac:picMk id="6" creationId="{D0DB84BC-FB78-BCE5-0729-9F12E6840E16}"/>
          </ac:picMkLst>
        </pc:picChg>
        <pc:picChg chg="add mod">
          <ac:chgData name="Aldacher, Muhammad" userId="12bec936-7d77-4747-ae5c-755e57d88fa4" providerId="ADAL" clId="{CCB1CC2B-6244-4220-B111-2E29154A2B36}" dt="2024-10-14T23:34:10.269" v="1420"/>
          <ac:picMkLst>
            <pc:docMk/>
            <pc:sldMk cId="961987043" sldId="930"/>
            <ac:picMk id="7" creationId="{F9096FB8-00C8-82C1-D6B7-5722F8B15A9D}"/>
          </ac:picMkLst>
        </pc:picChg>
        <pc:picChg chg="add mod">
          <ac:chgData name="Aldacher, Muhammad" userId="12bec936-7d77-4747-ae5c-755e57d88fa4" providerId="ADAL" clId="{CCB1CC2B-6244-4220-B111-2E29154A2B36}" dt="2024-10-14T23:34:10.269" v="1420"/>
          <ac:picMkLst>
            <pc:docMk/>
            <pc:sldMk cId="961987043" sldId="930"/>
            <ac:picMk id="8" creationId="{362588F0-8787-2C9B-6284-71C58D735993}"/>
          </ac:picMkLst>
        </pc:picChg>
        <pc:picChg chg="add mod">
          <ac:chgData name="Aldacher, Muhammad" userId="12bec936-7d77-4747-ae5c-755e57d88fa4" providerId="ADAL" clId="{CCB1CC2B-6244-4220-B111-2E29154A2B36}" dt="2024-10-14T23:34:10.269" v="1420"/>
          <ac:picMkLst>
            <pc:docMk/>
            <pc:sldMk cId="961987043" sldId="930"/>
            <ac:picMk id="9" creationId="{C837EA98-87C9-AFB4-7699-5615E1FF8AD8}"/>
          </ac:picMkLst>
        </pc:picChg>
        <pc:picChg chg="add mod">
          <ac:chgData name="Aldacher, Muhammad" userId="12bec936-7d77-4747-ae5c-755e57d88fa4" providerId="ADAL" clId="{CCB1CC2B-6244-4220-B111-2E29154A2B36}" dt="2024-10-14T23:34:10.269" v="1420"/>
          <ac:picMkLst>
            <pc:docMk/>
            <pc:sldMk cId="961987043" sldId="930"/>
            <ac:picMk id="10" creationId="{876737D7-C37E-FD62-423F-BB19865F6D61}"/>
          </ac:picMkLst>
        </pc:picChg>
        <pc:picChg chg="add del mod">
          <ac:chgData name="Aldacher, Muhammad" userId="12bec936-7d77-4747-ae5c-755e57d88fa4" providerId="ADAL" clId="{CCB1CC2B-6244-4220-B111-2E29154A2B36}" dt="2024-10-14T23:34:01.831" v="1416" actId="21"/>
          <ac:picMkLst>
            <pc:docMk/>
            <pc:sldMk cId="961987043" sldId="930"/>
            <ac:picMk id="38" creationId="{6D825F67-AE25-9934-A2B3-01B8D1EB3ED3}"/>
          </ac:picMkLst>
        </pc:picChg>
        <pc:picChg chg="del">
          <ac:chgData name="Aldacher, Muhammad" userId="12bec936-7d77-4747-ae5c-755e57d88fa4" providerId="ADAL" clId="{CCB1CC2B-6244-4220-B111-2E29154A2B36}" dt="2024-10-14T23:34:09.941" v="1419" actId="21"/>
          <ac:picMkLst>
            <pc:docMk/>
            <pc:sldMk cId="961987043" sldId="930"/>
            <ac:picMk id="41" creationId="{D0DB84BC-FB78-BCE5-0729-9F12E6840E16}"/>
          </ac:picMkLst>
        </pc:picChg>
        <pc:picChg chg="del">
          <ac:chgData name="Aldacher, Muhammad" userId="12bec936-7d77-4747-ae5c-755e57d88fa4" providerId="ADAL" clId="{CCB1CC2B-6244-4220-B111-2E29154A2B36}" dt="2024-10-14T23:34:09.941" v="1419" actId="21"/>
          <ac:picMkLst>
            <pc:docMk/>
            <pc:sldMk cId="961987043" sldId="930"/>
            <ac:picMk id="43" creationId="{F9096FB8-00C8-82C1-D6B7-5722F8B15A9D}"/>
          </ac:picMkLst>
        </pc:picChg>
        <pc:picChg chg="del">
          <ac:chgData name="Aldacher, Muhammad" userId="12bec936-7d77-4747-ae5c-755e57d88fa4" providerId="ADAL" clId="{CCB1CC2B-6244-4220-B111-2E29154A2B36}" dt="2024-10-14T23:34:09.941" v="1419" actId="21"/>
          <ac:picMkLst>
            <pc:docMk/>
            <pc:sldMk cId="961987043" sldId="930"/>
            <ac:picMk id="45" creationId="{362588F0-8787-2C9B-6284-71C58D735993}"/>
          </ac:picMkLst>
        </pc:picChg>
        <pc:picChg chg="del">
          <ac:chgData name="Aldacher, Muhammad" userId="12bec936-7d77-4747-ae5c-755e57d88fa4" providerId="ADAL" clId="{CCB1CC2B-6244-4220-B111-2E29154A2B36}" dt="2024-10-14T23:34:09.941" v="1419" actId="21"/>
          <ac:picMkLst>
            <pc:docMk/>
            <pc:sldMk cId="961987043" sldId="930"/>
            <ac:picMk id="47" creationId="{C837EA98-87C9-AFB4-7699-5615E1FF8AD8}"/>
          </ac:picMkLst>
        </pc:picChg>
        <pc:picChg chg="del">
          <ac:chgData name="Aldacher, Muhammad" userId="12bec936-7d77-4747-ae5c-755e57d88fa4" providerId="ADAL" clId="{CCB1CC2B-6244-4220-B111-2E29154A2B36}" dt="2024-10-14T23:34:09.941" v="1419" actId="21"/>
          <ac:picMkLst>
            <pc:docMk/>
            <pc:sldMk cId="961987043" sldId="930"/>
            <ac:picMk id="51" creationId="{876737D7-C37E-FD62-423F-BB19865F6D61}"/>
          </ac:picMkLst>
        </pc:picChg>
        <pc:picChg chg="del">
          <ac:chgData name="Aldacher, Muhammad" userId="12bec936-7d77-4747-ae5c-755e57d88fa4" providerId="ADAL" clId="{CCB1CC2B-6244-4220-B111-2E29154A2B36}" dt="2024-10-14T23:34:03.550" v="1417" actId="478"/>
          <ac:picMkLst>
            <pc:docMk/>
            <pc:sldMk cId="961987043" sldId="930"/>
            <ac:picMk id="55" creationId="{B391C769-FB30-4617-87DC-F0DCBEFA372E}"/>
          </ac:picMkLst>
        </pc:picChg>
        <pc:cxnChg chg="add mod">
          <ac:chgData name="Aldacher, Muhammad" userId="12bec936-7d77-4747-ae5c-755e57d88fa4" providerId="ADAL" clId="{CCB1CC2B-6244-4220-B111-2E29154A2B36}" dt="2024-10-14T23:34:10.269" v="1420"/>
          <ac:cxnSpMkLst>
            <pc:docMk/>
            <pc:sldMk cId="961987043" sldId="930"/>
            <ac:cxnSpMk id="13" creationId="{81B5F882-DAEC-B2AD-A079-FB47D951377F}"/>
          </ac:cxnSpMkLst>
        </pc:cxnChg>
        <pc:cxnChg chg="add mod">
          <ac:chgData name="Aldacher, Muhammad" userId="12bec936-7d77-4747-ae5c-755e57d88fa4" providerId="ADAL" clId="{CCB1CC2B-6244-4220-B111-2E29154A2B36}" dt="2024-10-14T23:34:10.269" v="1420"/>
          <ac:cxnSpMkLst>
            <pc:docMk/>
            <pc:sldMk cId="961987043" sldId="930"/>
            <ac:cxnSpMk id="14" creationId="{83A6AECB-EAE9-9B82-1B8F-BFE327AF3BFB}"/>
          </ac:cxnSpMkLst>
        </pc:cxnChg>
        <pc:cxnChg chg="add mod">
          <ac:chgData name="Aldacher, Muhammad" userId="12bec936-7d77-4747-ae5c-755e57d88fa4" providerId="ADAL" clId="{CCB1CC2B-6244-4220-B111-2E29154A2B36}" dt="2024-10-14T23:34:10.269" v="1420"/>
          <ac:cxnSpMkLst>
            <pc:docMk/>
            <pc:sldMk cId="961987043" sldId="930"/>
            <ac:cxnSpMk id="15" creationId="{4DC352DC-5AB7-2417-E836-866B3BDFB833}"/>
          </ac:cxnSpMkLst>
        </pc:cxnChg>
        <pc:cxnChg chg="add mod">
          <ac:chgData name="Aldacher, Muhammad" userId="12bec936-7d77-4747-ae5c-755e57d88fa4" providerId="ADAL" clId="{CCB1CC2B-6244-4220-B111-2E29154A2B36}" dt="2024-10-14T23:34:24.897" v="1423" actId="14100"/>
          <ac:cxnSpMkLst>
            <pc:docMk/>
            <pc:sldMk cId="961987043" sldId="930"/>
            <ac:cxnSpMk id="16" creationId="{9B9471FE-DC56-7510-E3B5-335D31DA7E47}"/>
          </ac:cxnSpMkLst>
        </pc:cxnChg>
        <pc:cxnChg chg="add mod">
          <ac:chgData name="Aldacher, Muhammad" userId="12bec936-7d77-4747-ae5c-755e57d88fa4" providerId="ADAL" clId="{CCB1CC2B-6244-4220-B111-2E29154A2B36}" dt="2024-10-14T23:34:21.610" v="1422" actId="14100"/>
          <ac:cxnSpMkLst>
            <pc:docMk/>
            <pc:sldMk cId="961987043" sldId="930"/>
            <ac:cxnSpMk id="17" creationId="{6C8C173C-F08A-6441-8086-7360202C830F}"/>
          </ac:cxnSpMkLst>
        </pc:cxnChg>
        <pc:cxnChg chg="del">
          <ac:chgData name="Aldacher, Muhammad" userId="12bec936-7d77-4747-ae5c-755e57d88fa4" providerId="ADAL" clId="{CCB1CC2B-6244-4220-B111-2E29154A2B36}" dt="2024-10-14T23:34:09.941" v="1419" actId="21"/>
          <ac:cxnSpMkLst>
            <pc:docMk/>
            <pc:sldMk cId="961987043" sldId="930"/>
            <ac:cxnSpMk id="61" creationId="{81B5F882-DAEC-B2AD-A079-FB47D951377F}"/>
          </ac:cxnSpMkLst>
        </pc:cxnChg>
        <pc:cxnChg chg="del">
          <ac:chgData name="Aldacher, Muhammad" userId="12bec936-7d77-4747-ae5c-755e57d88fa4" providerId="ADAL" clId="{CCB1CC2B-6244-4220-B111-2E29154A2B36}" dt="2024-10-14T23:34:09.941" v="1419" actId="21"/>
          <ac:cxnSpMkLst>
            <pc:docMk/>
            <pc:sldMk cId="961987043" sldId="930"/>
            <ac:cxnSpMk id="62" creationId="{83A6AECB-EAE9-9B82-1B8F-BFE327AF3BFB}"/>
          </ac:cxnSpMkLst>
        </pc:cxnChg>
        <pc:cxnChg chg="del">
          <ac:chgData name="Aldacher, Muhammad" userId="12bec936-7d77-4747-ae5c-755e57d88fa4" providerId="ADAL" clId="{CCB1CC2B-6244-4220-B111-2E29154A2B36}" dt="2024-10-14T23:34:09.941" v="1419" actId="21"/>
          <ac:cxnSpMkLst>
            <pc:docMk/>
            <pc:sldMk cId="961987043" sldId="930"/>
            <ac:cxnSpMk id="63" creationId="{4DC352DC-5AB7-2417-E836-866B3BDFB833}"/>
          </ac:cxnSpMkLst>
        </pc:cxnChg>
        <pc:cxnChg chg="del">
          <ac:chgData name="Aldacher, Muhammad" userId="12bec936-7d77-4747-ae5c-755e57d88fa4" providerId="ADAL" clId="{CCB1CC2B-6244-4220-B111-2E29154A2B36}" dt="2024-10-14T23:34:09.941" v="1419" actId="21"/>
          <ac:cxnSpMkLst>
            <pc:docMk/>
            <pc:sldMk cId="961987043" sldId="930"/>
            <ac:cxnSpMk id="64" creationId="{9B9471FE-DC56-7510-E3B5-335D31DA7E47}"/>
          </ac:cxnSpMkLst>
        </pc:cxnChg>
        <pc:cxnChg chg="del">
          <ac:chgData name="Aldacher, Muhammad" userId="12bec936-7d77-4747-ae5c-755e57d88fa4" providerId="ADAL" clId="{CCB1CC2B-6244-4220-B111-2E29154A2B36}" dt="2024-10-14T23:34:09.941" v="1419" actId="21"/>
          <ac:cxnSpMkLst>
            <pc:docMk/>
            <pc:sldMk cId="961987043" sldId="930"/>
            <ac:cxnSpMk id="65" creationId="{6C8C173C-F08A-6441-8086-7360202C830F}"/>
          </ac:cxnSpMkLst>
        </pc:cxnChg>
      </pc:sldChg>
      <pc:sldChg chg="add">
        <pc:chgData name="Aldacher, Muhammad" userId="12bec936-7d77-4747-ae5c-755e57d88fa4" providerId="ADAL" clId="{CCB1CC2B-6244-4220-B111-2E29154A2B36}" dt="2024-10-14T22:37:50.197" v="1227"/>
        <pc:sldMkLst>
          <pc:docMk/>
          <pc:sldMk cId="3142895079" sldId="931"/>
        </pc:sldMkLst>
      </pc:sldChg>
      <pc:sldChg chg="addSp delSp modSp add mod">
        <pc:chgData name="Aldacher, Muhammad" userId="12bec936-7d77-4747-ae5c-755e57d88fa4" providerId="ADAL" clId="{CCB1CC2B-6244-4220-B111-2E29154A2B36}" dt="2024-10-14T23:45:08.353" v="1525" actId="1038"/>
        <pc:sldMkLst>
          <pc:docMk/>
          <pc:sldMk cId="1371793182" sldId="932"/>
        </pc:sldMkLst>
        <pc:spChg chg="del">
          <ac:chgData name="Aldacher, Muhammad" userId="12bec936-7d77-4747-ae5c-755e57d88fa4" providerId="ADAL" clId="{CCB1CC2B-6244-4220-B111-2E29154A2B36}" dt="2024-10-14T23:44:26.131" v="1469" actId="21"/>
          <ac:spMkLst>
            <pc:docMk/>
            <pc:sldMk cId="1371793182" sldId="932"/>
            <ac:spMk id="6" creationId="{5E43D47C-C712-570B-0AE5-531163EAF40F}"/>
          </ac:spMkLst>
        </pc:spChg>
        <pc:spChg chg="del">
          <ac:chgData name="Aldacher, Muhammad" userId="12bec936-7d77-4747-ae5c-755e57d88fa4" providerId="ADAL" clId="{CCB1CC2B-6244-4220-B111-2E29154A2B36}" dt="2024-10-14T23:44:26.131" v="1469" actId="21"/>
          <ac:spMkLst>
            <pc:docMk/>
            <pc:sldMk cId="1371793182" sldId="932"/>
            <ac:spMk id="7" creationId="{CBD9E0D4-E1E3-2F00-A306-7A3E53B9E885}"/>
          </ac:spMkLst>
        </pc:spChg>
        <pc:spChg chg="del">
          <ac:chgData name="Aldacher, Muhammad" userId="12bec936-7d77-4747-ae5c-755e57d88fa4" providerId="ADAL" clId="{CCB1CC2B-6244-4220-B111-2E29154A2B36}" dt="2024-10-14T23:44:26.131" v="1469" actId="21"/>
          <ac:spMkLst>
            <pc:docMk/>
            <pc:sldMk cId="1371793182" sldId="932"/>
            <ac:spMk id="8" creationId="{96E522C1-07E0-EEE0-513B-C8DD7FA97E5A}"/>
          </ac:spMkLst>
        </pc:spChg>
        <pc:spChg chg="del">
          <ac:chgData name="Aldacher, Muhammad" userId="12bec936-7d77-4747-ae5c-755e57d88fa4" providerId="ADAL" clId="{CCB1CC2B-6244-4220-B111-2E29154A2B36}" dt="2024-10-14T23:44:26.131" v="1469" actId="21"/>
          <ac:spMkLst>
            <pc:docMk/>
            <pc:sldMk cId="1371793182" sldId="932"/>
            <ac:spMk id="9" creationId="{63E6C05F-6710-39A6-BDC9-B364DB574C92}"/>
          </ac:spMkLst>
        </pc:spChg>
        <pc:spChg chg="del">
          <ac:chgData name="Aldacher, Muhammad" userId="12bec936-7d77-4747-ae5c-755e57d88fa4" providerId="ADAL" clId="{CCB1CC2B-6244-4220-B111-2E29154A2B36}" dt="2024-10-14T23:44:26.131" v="1469" actId="21"/>
          <ac:spMkLst>
            <pc:docMk/>
            <pc:sldMk cId="1371793182" sldId="932"/>
            <ac:spMk id="10" creationId="{A9AB0E35-16F7-6515-661A-CE9355B3AFB3}"/>
          </ac:spMkLst>
        </pc:spChg>
        <pc:spChg chg="del">
          <ac:chgData name="Aldacher, Muhammad" userId="12bec936-7d77-4747-ae5c-755e57d88fa4" providerId="ADAL" clId="{CCB1CC2B-6244-4220-B111-2E29154A2B36}" dt="2024-10-14T23:44:26.131" v="1469" actId="21"/>
          <ac:spMkLst>
            <pc:docMk/>
            <pc:sldMk cId="1371793182" sldId="932"/>
            <ac:spMk id="11" creationId="{96FA21AF-A968-B82E-4280-965EA8212D89}"/>
          </ac:spMkLst>
        </pc:spChg>
        <pc:spChg chg="del">
          <ac:chgData name="Aldacher, Muhammad" userId="12bec936-7d77-4747-ae5c-755e57d88fa4" providerId="ADAL" clId="{CCB1CC2B-6244-4220-B111-2E29154A2B36}" dt="2024-10-14T23:44:26.131" v="1469" actId="21"/>
          <ac:spMkLst>
            <pc:docMk/>
            <pc:sldMk cId="1371793182" sldId="932"/>
            <ac:spMk id="12" creationId="{6E987BF8-8520-91D6-4035-DF268D6C4768}"/>
          </ac:spMkLst>
        </pc:spChg>
        <pc:spChg chg="del">
          <ac:chgData name="Aldacher, Muhammad" userId="12bec936-7d77-4747-ae5c-755e57d88fa4" providerId="ADAL" clId="{CCB1CC2B-6244-4220-B111-2E29154A2B36}" dt="2024-10-14T23:44:26.131" v="1469" actId="21"/>
          <ac:spMkLst>
            <pc:docMk/>
            <pc:sldMk cId="1371793182" sldId="932"/>
            <ac:spMk id="13" creationId="{50FA521A-3CD0-71B9-571A-C9D195A1C86F}"/>
          </ac:spMkLst>
        </pc:spChg>
        <pc:spChg chg="del">
          <ac:chgData name="Aldacher, Muhammad" userId="12bec936-7d77-4747-ae5c-755e57d88fa4" providerId="ADAL" clId="{CCB1CC2B-6244-4220-B111-2E29154A2B36}" dt="2024-10-14T23:44:26.131" v="1469" actId="21"/>
          <ac:spMkLst>
            <pc:docMk/>
            <pc:sldMk cId="1371793182" sldId="932"/>
            <ac:spMk id="14" creationId="{C04614C4-9458-1636-C4AA-85FE7CD21620}"/>
          </ac:spMkLst>
        </pc:spChg>
        <pc:spChg chg="del">
          <ac:chgData name="Aldacher, Muhammad" userId="12bec936-7d77-4747-ae5c-755e57d88fa4" providerId="ADAL" clId="{CCB1CC2B-6244-4220-B111-2E29154A2B36}" dt="2024-10-14T23:44:26.131" v="1469" actId="21"/>
          <ac:spMkLst>
            <pc:docMk/>
            <pc:sldMk cId="1371793182" sldId="932"/>
            <ac:spMk id="15" creationId="{B3B7BC48-994E-400E-FAFF-E8494169784B}"/>
          </ac:spMkLst>
        </pc:spChg>
        <pc:spChg chg="del">
          <ac:chgData name="Aldacher, Muhammad" userId="12bec936-7d77-4747-ae5c-755e57d88fa4" providerId="ADAL" clId="{CCB1CC2B-6244-4220-B111-2E29154A2B36}" dt="2024-10-14T23:44:26.131" v="1469" actId="21"/>
          <ac:spMkLst>
            <pc:docMk/>
            <pc:sldMk cId="1371793182" sldId="932"/>
            <ac:spMk id="16" creationId="{4BD21156-E26A-0DD2-1E02-DB1118FB3768}"/>
          </ac:spMkLst>
        </pc:spChg>
        <pc:spChg chg="add del mod">
          <ac:chgData name="Aldacher, Muhammad" userId="12bec936-7d77-4747-ae5c-755e57d88fa4" providerId="ADAL" clId="{CCB1CC2B-6244-4220-B111-2E29154A2B36}" dt="2024-10-14T23:44:23.161" v="1468"/>
          <ac:spMkLst>
            <pc:docMk/>
            <pc:sldMk cId="1371793182" sldId="932"/>
            <ac:spMk id="18" creationId="{6D2E5A71-2F26-947D-56DC-8BC69846FA22}"/>
          </ac:spMkLst>
        </pc:spChg>
        <pc:spChg chg="add mod">
          <ac:chgData name="Aldacher, Muhammad" userId="12bec936-7d77-4747-ae5c-755e57d88fa4" providerId="ADAL" clId="{CCB1CC2B-6244-4220-B111-2E29154A2B36}" dt="2024-10-14T23:44:52.004" v="1488" actId="1076"/>
          <ac:spMkLst>
            <pc:docMk/>
            <pc:sldMk cId="1371793182" sldId="932"/>
            <ac:spMk id="20" creationId="{5E43D47C-C712-570B-0AE5-531163EAF40F}"/>
          </ac:spMkLst>
        </pc:spChg>
        <pc:spChg chg="add mod">
          <ac:chgData name="Aldacher, Muhammad" userId="12bec936-7d77-4747-ae5c-755e57d88fa4" providerId="ADAL" clId="{CCB1CC2B-6244-4220-B111-2E29154A2B36}" dt="2024-10-14T23:44:52.004" v="1488" actId="1076"/>
          <ac:spMkLst>
            <pc:docMk/>
            <pc:sldMk cId="1371793182" sldId="932"/>
            <ac:spMk id="21" creationId="{CBD9E0D4-E1E3-2F00-A306-7A3E53B9E885}"/>
          </ac:spMkLst>
        </pc:spChg>
        <pc:spChg chg="add mod">
          <ac:chgData name="Aldacher, Muhammad" userId="12bec936-7d77-4747-ae5c-755e57d88fa4" providerId="ADAL" clId="{CCB1CC2B-6244-4220-B111-2E29154A2B36}" dt="2024-10-14T23:44:26.436" v="1470"/>
          <ac:spMkLst>
            <pc:docMk/>
            <pc:sldMk cId="1371793182" sldId="932"/>
            <ac:spMk id="22" creationId="{96E522C1-07E0-EEE0-513B-C8DD7FA97E5A}"/>
          </ac:spMkLst>
        </pc:spChg>
        <pc:spChg chg="add mod">
          <ac:chgData name="Aldacher, Muhammad" userId="12bec936-7d77-4747-ae5c-755e57d88fa4" providerId="ADAL" clId="{CCB1CC2B-6244-4220-B111-2E29154A2B36}" dt="2024-10-14T23:44:26.436" v="1470"/>
          <ac:spMkLst>
            <pc:docMk/>
            <pc:sldMk cId="1371793182" sldId="932"/>
            <ac:spMk id="23" creationId="{63E6C05F-6710-39A6-BDC9-B364DB574C92}"/>
          </ac:spMkLst>
        </pc:spChg>
        <pc:spChg chg="add mod">
          <ac:chgData name="Aldacher, Muhammad" userId="12bec936-7d77-4747-ae5c-755e57d88fa4" providerId="ADAL" clId="{CCB1CC2B-6244-4220-B111-2E29154A2B36}" dt="2024-10-14T23:44:26.436" v="1470"/>
          <ac:spMkLst>
            <pc:docMk/>
            <pc:sldMk cId="1371793182" sldId="932"/>
            <ac:spMk id="24" creationId="{A9AB0E35-16F7-6515-661A-CE9355B3AFB3}"/>
          </ac:spMkLst>
        </pc:spChg>
        <pc:spChg chg="add mod">
          <ac:chgData name="Aldacher, Muhammad" userId="12bec936-7d77-4747-ae5c-755e57d88fa4" providerId="ADAL" clId="{CCB1CC2B-6244-4220-B111-2E29154A2B36}" dt="2024-10-14T23:45:08.353" v="1525" actId="1038"/>
          <ac:spMkLst>
            <pc:docMk/>
            <pc:sldMk cId="1371793182" sldId="932"/>
            <ac:spMk id="25" creationId="{96FA21AF-A968-B82E-4280-965EA8212D89}"/>
          </ac:spMkLst>
        </pc:spChg>
        <pc:spChg chg="add mod">
          <ac:chgData name="Aldacher, Muhammad" userId="12bec936-7d77-4747-ae5c-755e57d88fa4" providerId="ADAL" clId="{CCB1CC2B-6244-4220-B111-2E29154A2B36}" dt="2024-10-14T23:44:26.436" v="1470"/>
          <ac:spMkLst>
            <pc:docMk/>
            <pc:sldMk cId="1371793182" sldId="932"/>
            <ac:spMk id="26" creationId="{6E987BF8-8520-91D6-4035-DF268D6C4768}"/>
          </ac:spMkLst>
        </pc:spChg>
        <pc:spChg chg="add mod">
          <ac:chgData name="Aldacher, Muhammad" userId="12bec936-7d77-4747-ae5c-755e57d88fa4" providerId="ADAL" clId="{CCB1CC2B-6244-4220-B111-2E29154A2B36}" dt="2024-10-14T23:44:26.436" v="1470"/>
          <ac:spMkLst>
            <pc:docMk/>
            <pc:sldMk cId="1371793182" sldId="932"/>
            <ac:spMk id="27" creationId="{50FA521A-3CD0-71B9-571A-C9D195A1C86F}"/>
          </ac:spMkLst>
        </pc:spChg>
        <pc:spChg chg="add mod">
          <ac:chgData name="Aldacher, Muhammad" userId="12bec936-7d77-4747-ae5c-755e57d88fa4" providerId="ADAL" clId="{CCB1CC2B-6244-4220-B111-2E29154A2B36}" dt="2024-10-14T23:45:08.353" v="1525" actId="1038"/>
          <ac:spMkLst>
            <pc:docMk/>
            <pc:sldMk cId="1371793182" sldId="932"/>
            <ac:spMk id="28" creationId="{C04614C4-9458-1636-C4AA-85FE7CD21620}"/>
          </ac:spMkLst>
        </pc:spChg>
        <pc:spChg chg="add mod">
          <ac:chgData name="Aldacher, Muhammad" userId="12bec936-7d77-4747-ae5c-755e57d88fa4" providerId="ADAL" clId="{CCB1CC2B-6244-4220-B111-2E29154A2B36}" dt="2024-10-14T23:44:26.436" v="1470"/>
          <ac:spMkLst>
            <pc:docMk/>
            <pc:sldMk cId="1371793182" sldId="932"/>
            <ac:spMk id="29" creationId="{B3B7BC48-994E-400E-FAFF-E8494169784B}"/>
          </ac:spMkLst>
        </pc:spChg>
        <pc:spChg chg="add mod">
          <ac:chgData name="Aldacher, Muhammad" userId="12bec936-7d77-4747-ae5c-755e57d88fa4" providerId="ADAL" clId="{CCB1CC2B-6244-4220-B111-2E29154A2B36}" dt="2024-10-14T23:44:26.436" v="1470"/>
          <ac:spMkLst>
            <pc:docMk/>
            <pc:sldMk cId="1371793182" sldId="932"/>
            <ac:spMk id="30" creationId="{4BD21156-E26A-0DD2-1E02-DB1118FB3768}"/>
          </ac:spMkLst>
        </pc:spChg>
        <pc:picChg chg="add del mod">
          <ac:chgData name="Aldacher, Muhammad" userId="12bec936-7d77-4747-ae5c-755e57d88fa4" providerId="ADAL" clId="{CCB1CC2B-6244-4220-B111-2E29154A2B36}" dt="2024-10-14T23:44:18.940" v="1466" actId="21"/>
          <ac:picMkLst>
            <pc:docMk/>
            <pc:sldMk cId="1371793182" sldId="932"/>
            <ac:picMk id="4" creationId="{52E4FEA1-27AD-7CDC-C8C3-E5FBBF29A5EF}"/>
          </ac:picMkLst>
        </pc:picChg>
        <pc:picChg chg="del">
          <ac:chgData name="Aldacher, Muhammad" userId="12bec936-7d77-4747-ae5c-755e57d88fa4" providerId="ADAL" clId="{CCB1CC2B-6244-4220-B111-2E29154A2B36}" dt="2024-10-14T23:44:20.890" v="1467" actId="478"/>
          <ac:picMkLst>
            <pc:docMk/>
            <pc:sldMk cId="1371793182" sldId="932"/>
            <ac:picMk id="5" creationId="{779CA851-0F6D-F5DF-90B3-D7DBAA0BDF7B}"/>
          </ac:picMkLst>
        </pc:picChg>
        <pc:picChg chg="add mod">
          <ac:chgData name="Aldacher, Muhammad" userId="12bec936-7d77-4747-ae5c-755e57d88fa4" providerId="ADAL" clId="{CCB1CC2B-6244-4220-B111-2E29154A2B36}" dt="2024-10-14T23:44:23.161" v="1468"/>
          <ac:picMkLst>
            <pc:docMk/>
            <pc:sldMk cId="1371793182" sldId="932"/>
            <ac:picMk id="19" creationId="{52E4FEA1-27AD-7CDC-C8C3-E5FBBF29A5EF}"/>
          </ac:picMkLst>
        </pc:picChg>
      </pc:sldChg>
      <pc:sldChg chg="addSp delSp modSp add mod">
        <pc:chgData name="Aldacher, Muhammad" userId="12bec936-7d77-4747-ae5c-755e57d88fa4" providerId="ADAL" clId="{CCB1CC2B-6244-4220-B111-2E29154A2B36}" dt="2024-10-14T23:49:09.570" v="1593" actId="20577"/>
        <pc:sldMkLst>
          <pc:docMk/>
          <pc:sldMk cId="3552786174" sldId="933"/>
        </pc:sldMkLst>
        <pc:spChg chg="add del mod">
          <ac:chgData name="Aldacher, Muhammad" userId="12bec936-7d77-4747-ae5c-755e57d88fa4" providerId="ADAL" clId="{CCB1CC2B-6244-4220-B111-2E29154A2B36}" dt="2024-10-14T23:47:45.303" v="1532"/>
          <ac:spMkLst>
            <pc:docMk/>
            <pc:sldMk cId="3552786174" sldId="933"/>
            <ac:spMk id="7" creationId="{38495611-A572-7DCE-356D-B165C4923B42}"/>
          </ac:spMkLst>
        </pc:spChg>
        <pc:spChg chg="del">
          <ac:chgData name="Aldacher, Muhammad" userId="12bec936-7d77-4747-ae5c-755e57d88fa4" providerId="ADAL" clId="{CCB1CC2B-6244-4220-B111-2E29154A2B36}" dt="2024-10-14T23:47:42.473" v="1531" actId="478"/>
          <ac:spMkLst>
            <pc:docMk/>
            <pc:sldMk cId="3552786174" sldId="933"/>
            <ac:spMk id="8" creationId="{0268AEF9-B36B-E4A5-93B2-A0FEDC4B68E7}"/>
          </ac:spMkLst>
        </pc:spChg>
        <pc:spChg chg="del">
          <ac:chgData name="Aldacher, Muhammad" userId="12bec936-7d77-4747-ae5c-755e57d88fa4" providerId="ADAL" clId="{CCB1CC2B-6244-4220-B111-2E29154A2B36}" dt="2024-10-14T23:47:42.473" v="1531" actId="478"/>
          <ac:spMkLst>
            <pc:docMk/>
            <pc:sldMk cId="3552786174" sldId="933"/>
            <ac:spMk id="9" creationId="{6A455CBA-334F-C66E-88C4-F4BBF8D5566F}"/>
          </ac:spMkLst>
        </pc:spChg>
        <pc:spChg chg="del">
          <ac:chgData name="Aldacher, Muhammad" userId="12bec936-7d77-4747-ae5c-755e57d88fa4" providerId="ADAL" clId="{CCB1CC2B-6244-4220-B111-2E29154A2B36}" dt="2024-10-14T23:47:42.473" v="1531" actId="478"/>
          <ac:spMkLst>
            <pc:docMk/>
            <pc:sldMk cId="3552786174" sldId="933"/>
            <ac:spMk id="10" creationId="{C3D65D58-5566-01AE-E7CD-DB753B4B295B}"/>
          </ac:spMkLst>
        </pc:spChg>
        <pc:spChg chg="del">
          <ac:chgData name="Aldacher, Muhammad" userId="12bec936-7d77-4747-ae5c-755e57d88fa4" providerId="ADAL" clId="{CCB1CC2B-6244-4220-B111-2E29154A2B36}" dt="2024-10-14T23:47:42.473" v="1531" actId="478"/>
          <ac:spMkLst>
            <pc:docMk/>
            <pc:sldMk cId="3552786174" sldId="933"/>
            <ac:spMk id="11" creationId="{456E8E1E-7C33-4A3D-A29D-EBB1E732DC57}"/>
          </ac:spMkLst>
        </pc:spChg>
        <pc:spChg chg="del">
          <ac:chgData name="Aldacher, Muhammad" userId="12bec936-7d77-4747-ae5c-755e57d88fa4" providerId="ADAL" clId="{CCB1CC2B-6244-4220-B111-2E29154A2B36}" dt="2024-10-14T23:47:42.473" v="1531" actId="478"/>
          <ac:spMkLst>
            <pc:docMk/>
            <pc:sldMk cId="3552786174" sldId="933"/>
            <ac:spMk id="12" creationId="{0FA8DAE0-C4E9-835D-0F2B-51C9D23D5B5D}"/>
          </ac:spMkLst>
        </pc:spChg>
        <pc:spChg chg="del">
          <ac:chgData name="Aldacher, Muhammad" userId="12bec936-7d77-4747-ae5c-755e57d88fa4" providerId="ADAL" clId="{CCB1CC2B-6244-4220-B111-2E29154A2B36}" dt="2024-10-14T23:47:42.473" v="1531" actId="478"/>
          <ac:spMkLst>
            <pc:docMk/>
            <pc:sldMk cId="3552786174" sldId="933"/>
            <ac:spMk id="13" creationId="{67640D1D-322E-8327-377A-2D367D15A975}"/>
          </ac:spMkLst>
        </pc:spChg>
        <pc:spChg chg="del">
          <ac:chgData name="Aldacher, Muhammad" userId="12bec936-7d77-4747-ae5c-755e57d88fa4" providerId="ADAL" clId="{CCB1CC2B-6244-4220-B111-2E29154A2B36}" dt="2024-10-14T23:47:42.473" v="1531" actId="478"/>
          <ac:spMkLst>
            <pc:docMk/>
            <pc:sldMk cId="3552786174" sldId="933"/>
            <ac:spMk id="14" creationId="{C082CB31-1A00-E3E3-2136-8340130B8FF1}"/>
          </ac:spMkLst>
        </pc:spChg>
        <pc:spChg chg="del">
          <ac:chgData name="Aldacher, Muhammad" userId="12bec936-7d77-4747-ae5c-755e57d88fa4" providerId="ADAL" clId="{CCB1CC2B-6244-4220-B111-2E29154A2B36}" dt="2024-10-14T23:47:42.473" v="1531" actId="478"/>
          <ac:spMkLst>
            <pc:docMk/>
            <pc:sldMk cId="3552786174" sldId="933"/>
            <ac:spMk id="15" creationId="{D98F0990-0E6B-13B0-743B-7E3F63C21CED}"/>
          </ac:spMkLst>
        </pc:spChg>
        <pc:spChg chg="del">
          <ac:chgData name="Aldacher, Muhammad" userId="12bec936-7d77-4747-ae5c-755e57d88fa4" providerId="ADAL" clId="{CCB1CC2B-6244-4220-B111-2E29154A2B36}" dt="2024-10-14T23:47:42.473" v="1531" actId="478"/>
          <ac:spMkLst>
            <pc:docMk/>
            <pc:sldMk cId="3552786174" sldId="933"/>
            <ac:spMk id="16" creationId="{3719B126-C7E8-3904-195A-734015B3C6D1}"/>
          </ac:spMkLst>
        </pc:spChg>
        <pc:spChg chg="del">
          <ac:chgData name="Aldacher, Muhammad" userId="12bec936-7d77-4747-ae5c-755e57d88fa4" providerId="ADAL" clId="{CCB1CC2B-6244-4220-B111-2E29154A2B36}" dt="2024-10-14T23:47:42.473" v="1531" actId="478"/>
          <ac:spMkLst>
            <pc:docMk/>
            <pc:sldMk cId="3552786174" sldId="933"/>
            <ac:spMk id="17" creationId="{C3623F3B-84B6-3EC3-49FD-D683F5D4DDAA}"/>
          </ac:spMkLst>
        </pc:spChg>
        <pc:spChg chg="del">
          <ac:chgData name="Aldacher, Muhammad" userId="12bec936-7d77-4747-ae5c-755e57d88fa4" providerId="ADAL" clId="{CCB1CC2B-6244-4220-B111-2E29154A2B36}" dt="2024-10-14T23:47:42.473" v="1531" actId="478"/>
          <ac:spMkLst>
            <pc:docMk/>
            <pc:sldMk cId="3552786174" sldId="933"/>
            <ac:spMk id="18" creationId="{47AB2C30-83AA-6288-E3EF-EC8A9FF8511D}"/>
          </ac:spMkLst>
        </pc:spChg>
        <pc:spChg chg="add mod">
          <ac:chgData name="Aldacher, Muhammad" userId="12bec936-7d77-4747-ae5c-755e57d88fa4" providerId="ADAL" clId="{CCB1CC2B-6244-4220-B111-2E29154A2B36}" dt="2024-10-14T23:48:59.998" v="1584" actId="20577"/>
          <ac:spMkLst>
            <pc:docMk/>
            <pc:sldMk cId="3552786174" sldId="933"/>
            <ac:spMk id="20" creationId="{90AF3409-3981-D2B7-3C20-38B6AEDBC84C}"/>
          </ac:spMkLst>
        </pc:spChg>
        <pc:spChg chg="add mod">
          <ac:chgData name="Aldacher, Muhammad" userId="12bec936-7d77-4747-ae5c-755e57d88fa4" providerId="ADAL" clId="{CCB1CC2B-6244-4220-B111-2E29154A2B36}" dt="2024-10-14T23:49:09.570" v="1593" actId="20577"/>
          <ac:spMkLst>
            <pc:docMk/>
            <pc:sldMk cId="3552786174" sldId="933"/>
            <ac:spMk id="21" creationId="{FC10EA8A-F774-C284-D494-ACFE4A494B04}"/>
          </ac:spMkLst>
        </pc:spChg>
        <pc:spChg chg="add mod">
          <ac:chgData name="Aldacher, Muhammad" userId="12bec936-7d77-4747-ae5c-755e57d88fa4" providerId="ADAL" clId="{CCB1CC2B-6244-4220-B111-2E29154A2B36}" dt="2024-10-14T23:48:07.097" v="1533"/>
          <ac:spMkLst>
            <pc:docMk/>
            <pc:sldMk cId="3552786174" sldId="933"/>
            <ac:spMk id="22" creationId="{C9EB5EA3-CF78-BEB5-9F19-8B6A6DFFDA9E}"/>
          </ac:spMkLst>
        </pc:spChg>
        <pc:spChg chg="add mod">
          <ac:chgData name="Aldacher, Muhammad" userId="12bec936-7d77-4747-ae5c-755e57d88fa4" providerId="ADAL" clId="{CCB1CC2B-6244-4220-B111-2E29154A2B36}" dt="2024-10-14T23:48:07.097" v="1533"/>
          <ac:spMkLst>
            <pc:docMk/>
            <pc:sldMk cId="3552786174" sldId="933"/>
            <ac:spMk id="23" creationId="{DBACE88E-17EF-BF4E-3AEA-EBB3A12E0723}"/>
          </ac:spMkLst>
        </pc:spChg>
        <pc:spChg chg="add mod">
          <ac:chgData name="Aldacher, Muhammad" userId="12bec936-7d77-4747-ae5c-755e57d88fa4" providerId="ADAL" clId="{CCB1CC2B-6244-4220-B111-2E29154A2B36}" dt="2024-10-14T23:48:22.417" v="1570" actId="1036"/>
          <ac:spMkLst>
            <pc:docMk/>
            <pc:sldMk cId="3552786174" sldId="933"/>
            <ac:spMk id="24" creationId="{B5CA30A7-C591-6337-F2C4-949407052BD5}"/>
          </ac:spMkLst>
        </pc:spChg>
        <pc:spChg chg="add mod">
          <ac:chgData name="Aldacher, Muhammad" userId="12bec936-7d77-4747-ae5c-755e57d88fa4" providerId="ADAL" clId="{CCB1CC2B-6244-4220-B111-2E29154A2B36}" dt="2024-10-14T23:48:07.097" v="1533"/>
          <ac:spMkLst>
            <pc:docMk/>
            <pc:sldMk cId="3552786174" sldId="933"/>
            <ac:spMk id="25" creationId="{AA35BA5F-2DD9-40C6-828C-8230D019C0E4}"/>
          </ac:spMkLst>
        </pc:spChg>
        <pc:spChg chg="add mod">
          <ac:chgData name="Aldacher, Muhammad" userId="12bec936-7d77-4747-ae5c-755e57d88fa4" providerId="ADAL" clId="{CCB1CC2B-6244-4220-B111-2E29154A2B36}" dt="2024-10-14T23:48:19.812" v="1566" actId="1036"/>
          <ac:spMkLst>
            <pc:docMk/>
            <pc:sldMk cId="3552786174" sldId="933"/>
            <ac:spMk id="26" creationId="{D8D0D5BD-6BFF-1B69-8BFD-196A06D13E6B}"/>
          </ac:spMkLst>
        </pc:spChg>
        <pc:spChg chg="add del mod">
          <ac:chgData name="Aldacher, Muhammad" userId="12bec936-7d77-4747-ae5c-755e57d88fa4" providerId="ADAL" clId="{CCB1CC2B-6244-4220-B111-2E29154A2B36}" dt="2024-10-14T23:48:28.311" v="1571" actId="478"/>
          <ac:spMkLst>
            <pc:docMk/>
            <pc:sldMk cId="3552786174" sldId="933"/>
            <ac:spMk id="27" creationId="{AB510C84-A05A-6C85-4530-6E1C7F57E9DD}"/>
          </ac:spMkLst>
        </pc:spChg>
        <pc:spChg chg="add mod">
          <ac:chgData name="Aldacher, Muhammad" userId="12bec936-7d77-4747-ae5c-755e57d88fa4" providerId="ADAL" clId="{CCB1CC2B-6244-4220-B111-2E29154A2B36}" dt="2024-10-14T23:48:07.097" v="1533"/>
          <ac:spMkLst>
            <pc:docMk/>
            <pc:sldMk cId="3552786174" sldId="933"/>
            <ac:spMk id="28" creationId="{F55E07D4-9DB8-95E3-2501-DD3C1E64FB18}"/>
          </ac:spMkLst>
        </pc:spChg>
        <pc:spChg chg="add mod">
          <ac:chgData name="Aldacher, Muhammad" userId="12bec936-7d77-4747-ae5c-755e57d88fa4" providerId="ADAL" clId="{CCB1CC2B-6244-4220-B111-2E29154A2B36}" dt="2024-10-14T23:48:07.097" v="1533"/>
          <ac:spMkLst>
            <pc:docMk/>
            <pc:sldMk cId="3552786174" sldId="933"/>
            <ac:spMk id="29" creationId="{3A07EE49-43E7-85B4-2A3A-9B2FAC87E475}"/>
          </ac:spMkLst>
        </pc:spChg>
        <pc:spChg chg="add mod">
          <ac:chgData name="Aldacher, Muhammad" userId="12bec936-7d77-4747-ae5c-755e57d88fa4" providerId="ADAL" clId="{CCB1CC2B-6244-4220-B111-2E29154A2B36}" dt="2024-10-14T23:48:52.669" v="1574" actId="1076"/>
          <ac:spMkLst>
            <pc:docMk/>
            <pc:sldMk cId="3552786174" sldId="933"/>
            <ac:spMk id="30" creationId="{C689C761-430C-539C-8040-E5E1F424EDB8}"/>
          </ac:spMkLst>
        </pc:spChg>
        <pc:spChg chg="add mod">
          <ac:chgData name="Aldacher, Muhammad" userId="12bec936-7d77-4747-ae5c-755e57d88fa4" providerId="ADAL" clId="{CCB1CC2B-6244-4220-B111-2E29154A2B36}" dt="2024-10-14T23:48:52.669" v="1574" actId="1076"/>
          <ac:spMkLst>
            <pc:docMk/>
            <pc:sldMk cId="3552786174" sldId="933"/>
            <ac:spMk id="31" creationId="{F0601D51-AB67-56CA-28CC-27A2F2F9E1F8}"/>
          </ac:spMkLst>
        </pc:spChg>
        <pc:picChg chg="add del mod">
          <ac:chgData name="Aldacher, Muhammad" userId="12bec936-7d77-4747-ae5c-755e57d88fa4" providerId="ADAL" clId="{CCB1CC2B-6244-4220-B111-2E29154A2B36}" dt="2024-10-14T23:47:39.273" v="1530" actId="21"/>
          <ac:picMkLst>
            <pc:docMk/>
            <pc:sldMk cId="3552786174" sldId="933"/>
            <ac:picMk id="4" creationId="{021BC151-7D2F-83B7-FA90-B189608F300B}"/>
          </ac:picMkLst>
        </pc:picChg>
        <pc:picChg chg="del">
          <ac:chgData name="Aldacher, Muhammad" userId="12bec936-7d77-4747-ae5c-755e57d88fa4" providerId="ADAL" clId="{CCB1CC2B-6244-4220-B111-2E29154A2B36}" dt="2024-10-14T23:47:42.473" v="1531" actId="478"/>
          <ac:picMkLst>
            <pc:docMk/>
            <pc:sldMk cId="3552786174" sldId="933"/>
            <ac:picMk id="5" creationId="{ECBEFF2C-307D-6167-B08C-31F47F1D5EE6}"/>
          </ac:picMkLst>
        </pc:picChg>
        <pc:picChg chg="add mod">
          <ac:chgData name="Aldacher, Muhammad" userId="12bec936-7d77-4747-ae5c-755e57d88fa4" providerId="ADAL" clId="{CCB1CC2B-6244-4220-B111-2E29154A2B36}" dt="2024-10-14T23:47:45.303" v="1532"/>
          <ac:picMkLst>
            <pc:docMk/>
            <pc:sldMk cId="3552786174" sldId="933"/>
            <ac:picMk id="19" creationId="{021BC151-7D2F-83B7-FA90-B189608F300B}"/>
          </ac:picMkLst>
        </pc:picChg>
      </pc:sldChg>
      <pc:sldChg chg="addSp delSp modSp add mod">
        <pc:chgData name="Aldacher, Muhammad" userId="12bec936-7d77-4747-ae5c-755e57d88fa4" providerId="ADAL" clId="{CCB1CC2B-6244-4220-B111-2E29154A2B36}" dt="2024-10-14T23:52:01.572" v="1641" actId="20577"/>
        <pc:sldMkLst>
          <pc:docMk/>
          <pc:sldMk cId="170046431" sldId="934"/>
        </pc:sldMkLst>
        <pc:spChg chg="add del mod">
          <ac:chgData name="Aldacher, Muhammad" userId="12bec936-7d77-4747-ae5c-755e57d88fa4" providerId="ADAL" clId="{CCB1CC2B-6244-4220-B111-2E29154A2B36}" dt="2024-10-14T23:51:20.951" v="1595" actId="22"/>
          <ac:spMkLst>
            <pc:docMk/>
            <pc:sldMk cId="170046431" sldId="934"/>
            <ac:spMk id="4" creationId="{6DE82F51-0448-5259-87C7-22DF140ABE60}"/>
          </ac:spMkLst>
        </pc:spChg>
        <pc:spChg chg="del">
          <ac:chgData name="Aldacher, Muhammad" userId="12bec936-7d77-4747-ae5c-755e57d88fa4" providerId="ADAL" clId="{CCB1CC2B-6244-4220-B111-2E29154A2B36}" dt="2024-10-14T23:51:25.573" v="1596" actId="21"/>
          <ac:spMkLst>
            <pc:docMk/>
            <pc:sldMk cId="170046431" sldId="934"/>
            <ac:spMk id="6" creationId="{CFD15BE4-25C5-EDAA-4E2D-DD48F04C0B4E}"/>
          </ac:spMkLst>
        </pc:spChg>
        <pc:spChg chg="del">
          <ac:chgData name="Aldacher, Muhammad" userId="12bec936-7d77-4747-ae5c-755e57d88fa4" providerId="ADAL" clId="{CCB1CC2B-6244-4220-B111-2E29154A2B36}" dt="2024-10-14T23:51:25.573" v="1596" actId="21"/>
          <ac:spMkLst>
            <pc:docMk/>
            <pc:sldMk cId="170046431" sldId="934"/>
            <ac:spMk id="7" creationId="{8C319BE1-1A68-6866-7CA4-AFCB3C4E26C1}"/>
          </ac:spMkLst>
        </pc:spChg>
        <pc:spChg chg="del">
          <ac:chgData name="Aldacher, Muhammad" userId="12bec936-7d77-4747-ae5c-755e57d88fa4" providerId="ADAL" clId="{CCB1CC2B-6244-4220-B111-2E29154A2B36}" dt="2024-10-14T23:51:25.573" v="1596" actId="21"/>
          <ac:spMkLst>
            <pc:docMk/>
            <pc:sldMk cId="170046431" sldId="934"/>
            <ac:spMk id="8" creationId="{991FE043-DFF2-FAE8-E81C-D8E268D2A75B}"/>
          </ac:spMkLst>
        </pc:spChg>
        <pc:spChg chg="add mod">
          <ac:chgData name="Aldacher, Muhammad" userId="12bec936-7d77-4747-ae5c-755e57d88fa4" providerId="ADAL" clId="{CCB1CC2B-6244-4220-B111-2E29154A2B36}" dt="2024-10-14T23:51:26.103" v="1597"/>
          <ac:spMkLst>
            <pc:docMk/>
            <pc:sldMk cId="170046431" sldId="934"/>
            <ac:spMk id="11" creationId="{CFD15BE4-25C5-EDAA-4E2D-DD48F04C0B4E}"/>
          </ac:spMkLst>
        </pc:spChg>
        <pc:spChg chg="add mod">
          <ac:chgData name="Aldacher, Muhammad" userId="12bec936-7d77-4747-ae5c-755e57d88fa4" providerId="ADAL" clId="{CCB1CC2B-6244-4220-B111-2E29154A2B36}" dt="2024-10-14T23:52:01.572" v="1641" actId="20577"/>
          <ac:spMkLst>
            <pc:docMk/>
            <pc:sldMk cId="170046431" sldId="934"/>
            <ac:spMk id="12" creationId="{8C319BE1-1A68-6866-7CA4-AFCB3C4E26C1}"/>
          </ac:spMkLst>
        </pc:spChg>
        <pc:spChg chg="add mod">
          <ac:chgData name="Aldacher, Muhammad" userId="12bec936-7d77-4747-ae5c-755e57d88fa4" providerId="ADAL" clId="{CCB1CC2B-6244-4220-B111-2E29154A2B36}" dt="2024-10-14T23:51:35.932" v="1608" actId="20577"/>
          <ac:spMkLst>
            <pc:docMk/>
            <pc:sldMk cId="170046431" sldId="934"/>
            <ac:spMk id="13" creationId="{991FE043-DFF2-FAE8-E81C-D8E268D2A75B}"/>
          </ac:spMkLst>
        </pc:spChg>
        <pc:picChg chg="del">
          <ac:chgData name="Aldacher, Muhammad" userId="12bec936-7d77-4747-ae5c-755e57d88fa4" providerId="ADAL" clId="{CCB1CC2B-6244-4220-B111-2E29154A2B36}" dt="2024-10-14T23:51:19.509" v="1594" actId="478"/>
          <ac:picMkLst>
            <pc:docMk/>
            <pc:sldMk cId="170046431" sldId="934"/>
            <ac:picMk id="5" creationId="{9CBAB582-9FAB-764C-8AF1-A2CEA5533C71}"/>
          </ac:picMkLst>
        </pc:picChg>
        <pc:picChg chg="add mod ord">
          <ac:chgData name="Aldacher, Muhammad" userId="12bec936-7d77-4747-ae5c-755e57d88fa4" providerId="ADAL" clId="{CCB1CC2B-6244-4220-B111-2E29154A2B36}" dt="2024-10-14T23:51:20.951" v="1595" actId="22"/>
          <ac:picMkLst>
            <pc:docMk/>
            <pc:sldMk cId="170046431" sldId="934"/>
            <ac:picMk id="10" creationId="{3C6C8029-47B9-8CE8-F74E-00923E6FF0F0}"/>
          </ac:picMkLst>
        </pc:picChg>
      </pc:sldChg>
      <pc:sldChg chg="addSp delSp modSp add mod">
        <pc:chgData name="Aldacher, Muhammad" userId="12bec936-7d77-4747-ae5c-755e57d88fa4" providerId="ADAL" clId="{CCB1CC2B-6244-4220-B111-2E29154A2B36}" dt="2024-10-14T23:55:44.430" v="1725" actId="14100"/>
        <pc:sldMkLst>
          <pc:docMk/>
          <pc:sldMk cId="3553211051" sldId="935"/>
        </pc:sldMkLst>
        <pc:spChg chg="del">
          <ac:chgData name="Aldacher, Muhammad" userId="12bec936-7d77-4747-ae5c-755e57d88fa4" providerId="ADAL" clId="{CCB1CC2B-6244-4220-B111-2E29154A2B36}" dt="2024-10-14T23:53:51.141" v="1647" actId="21"/>
          <ac:spMkLst>
            <pc:docMk/>
            <pc:sldMk cId="3553211051" sldId="935"/>
            <ac:spMk id="6" creationId="{2E508CB5-E0B1-465A-A736-D7F8DA6AD335}"/>
          </ac:spMkLst>
        </pc:spChg>
        <pc:spChg chg="del">
          <ac:chgData name="Aldacher, Muhammad" userId="12bec936-7d77-4747-ae5c-755e57d88fa4" providerId="ADAL" clId="{CCB1CC2B-6244-4220-B111-2E29154A2B36}" dt="2024-10-14T23:53:51.141" v="1647" actId="21"/>
          <ac:spMkLst>
            <pc:docMk/>
            <pc:sldMk cId="3553211051" sldId="935"/>
            <ac:spMk id="7" creationId="{C98977DE-38EC-9B01-8F2F-95B318BFCEDE}"/>
          </ac:spMkLst>
        </pc:spChg>
        <pc:spChg chg="add del mod">
          <ac:chgData name="Aldacher, Muhammad" userId="12bec936-7d77-4747-ae5c-755e57d88fa4" providerId="ADAL" clId="{CCB1CC2B-6244-4220-B111-2E29154A2B36}" dt="2024-10-14T23:53:47.016" v="1646"/>
          <ac:spMkLst>
            <pc:docMk/>
            <pc:sldMk cId="3553211051" sldId="935"/>
            <ac:spMk id="11" creationId="{9F09876E-751F-4E8A-5521-D06B2558550D}"/>
          </ac:spMkLst>
        </pc:spChg>
        <pc:spChg chg="del">
          <ac:chgData name="Aldacher, Muhammad" userId="12bec936-7d77-4747-ae5c-755e57d88fa4" providerId="ADAL" clId="{CCB1CC2B-6244-4220-B111-2E29154A2B36}" dt="2024-10-14T23:53:51.141" v="1647" actId="21"/>
          <ac:spMkLst>
            <pc:docMk/>
            <pc:sldMk cId="3553211051" sldId="935"/>
            <ac:spMk id="17" creationId="{783542CE-AAC9-D23F-8152-FADBCDD35FF6}"/>
          </ac:spMkLst>
        </pc:spChg>
        <pc:spChg chg="add mod">
          <ac:chgData name="Aldacher, Muhammad" userId="12bec936-7d77-4747-ae5c-755e57d88fa4" providerId="ADAL" clId="{CCB1CC2B-6244-4220-B111-2E29154A2B36}" dt="2024-10-14T23:55:06.745" v="1703" actId="1076"/>
          <ac:spMkLst>
            <pc:docMk/>
            <pc:sldMk cId="3553211051" sldId="935"/>
            <ac:spMk id="18" creationId="{2E508CB5-E0B1-465A-A736-D7F8DA6AD335}"/>
          </ac:spMkLst>
        </pc:spChg>
        <pc:spChg chg="add mod">
          <ac:chgData name="Aldacher, Muhammad" userId="12bec936-7d77-4747-ae5c-755e57d88fa4" providerId="ADAL" clId="{CCB1CC2B-6244-4220-B111-2E29154A2B36}" dt="2024-10-14T23:55:10.950" v="1710" actId="1036"/>
          <ac:spMkLst>
            <pc:docMk/>
            <pc:sldMk cId="3553211051" sldId="935"/>
            <ac:spMk id="19" creationId="{C98977DE-38EC-9B01-8F2F-95B318BFCEDE}"/>
          </ac:spMkLst>
        </pc:spChg>
        <pc:spChg chg="add mod">
          <ac:chgData name="Aldacher, Muhammad" userId="12bec936-7d77-4747-ae5c-755e57d88fa4" providerId="ADAL" clId="{CCB1CC2B-6244-4220-B111-2E29154A2B36}" dt="2024-10-14T23:55:32.642" v="1723" actId="1037"/>
          <ac:spMkLst>
            <pc:docMk/>
            <pc:sldMk cId="3553211051" sldId="935"/>
            <ac:spMk id="26" creationId="{783542CE-AAC9-D23F-8152-FADBCDD35FF6}"/>
          </ac:spMkLst>
        </pc:spChg>
        <pc:picChg chg="add del mod">
          <ac:chgData name="Aldacher, Muhammad" userId="12bec936-7d77-4747-ae5c-755e57d88fa4" providerId="ADAL" clId="{CCB1CC2B-6244-4220-B111-2E29154A2B36}" dt="2024-10-14T23:53:43.698" v="1644" actId="21"/>
          <ac:picMkLst>
            <pc:docMk/>
            <pc:sldMk cId="3553211051" sldId="935"/>
            <ac:picMk id="4" creationId="{4249D5CB-4ECE-4EB4-E768-C3FA13E9DCD4}"/>
          </ac:picMkLst>
        </pc:picChg>
        <pc:picChg chg="del">
          <ac:chgData name="Aldacher, Muhammad" userId="12bec936-7d77-4747-ae5c-755e57d88fa4" providerId="ADAL" clId="{CCB1CC2B-6244-4220-B111-2E29154A2B36}" dt="2024-10-14T23:53:45.145" v="1645" actId="478"/>
          <ac:picMkLst>
            <pc:docMk/>
            <pc:sldMk cId="3553211051" sldId="935"/>
            <ac:picMk id="5" creationId="{09F236D1-CB16-6166-8B65-69A08D117CB6}"/>
          </ac:picMkLst>
        </pc:picChg>
        <pc:picChg chg="add mod">
          <ac:chgData name="Aldacher, Muhammad" userId="12bec936-7d77-4747-ae5c-755e57d88fa4" providerId="ADAL" clId="{CCB1CC2B-6244-4220-B111-2E29154A2B36}" dt="2024-10-14T23:53:47.016" v="1646"/>
          <ac:picMkLst>
            <pc:docMk/>
            <pc:sldMk cId="3553211051" sldId="935"/>
            <ac:picMk id="14" creationId="{4249D5CB-4ECE-4EB4-E768-C3FA13E9DCD4}"/>
          </ac:picMkLst>
        </pc:picChg>
        <pc:cxnChg chg="del">
          <ac:chgData name="Aldacher, Muhammad" userId="12bec936-7d77-4747-ae5c-755e57d88fa4" providerId="ADAL" clId="{CCB1CC2B-6244-4220-B111-2E29154A2B36}" dt="2024-10-14T23:53:51.141" v="1647" actId="21"/>
          <ac:cxnSpMkLst>
            <pc:docMk/>
            <pc:sldMk cId="3553211051" sldId="935"/>
            <ac:cxnSpMk id="9" creationId="{839F76E6-DC6E-0A85-BBF2-EA64CDC3A4FD}"/>
          </ac:cxnSpMkLst>
        </pc:cxnChg>
        <pc:cxnChg chg="del">
          <ac:chgData name="Aldacher, Muhammad" userId="12bec936-7d77-4747-ae5c-755e57d88fa4" providerId="ADAL" clId="{CCB1CC2B-6244-4220-B111-2E29154A2B36}" dt="2024-10-14T23:53:51.141" v="1647" actId="21"/>
          <ac:cxnSpMkLst>
            <pc:docMk/>
            <pc:sldMk cId="3553211051" sldId="935"/>
            <ac:cxnSpMk id="10" creationId="{50FED895-6E23-FF4A-C17A-57067C4EB492}"/>
          </ac:cxnSpMkLst>
        </pc:cxnChg>
        <pc:cxnChg chg="del">
          <ac:chgData name="Aldacher, Muhammad" userId="12bec936-7d77-4747-ae5c-755e57d88fa4" providerId="ADAL" clId="{CCB1CC2B-6244-4220-B111-2E29154A2B36}" dt="2024-10-14T23:53:51.141" v="1647" actId="21"/>
          <ac:cxnSpMkLst>
            <pc:docMk/>
            <pc:sldMk cId="3553211051" sldId="935"/>
            <ac:cxnSpMk id="12" creationId="{4B1061D1-E176-A4A6-F0C4-B42A5C6AE36A}"/>
          </ac:cxnSpMkLst>
        </pc:cxnChg>
        <pc:cxnChg chg="del">
          <ac:chgData name="Aldacher, Muhammad" userId="12bec936-7d77-4747-ae5c-755e57d88fa4" providerId="ADAL" clId="{CCB1CC2B-6244-4220-B111-2E29154A2B36}" dt="2024-10-14T23:53:51.141" v="1647" actId="21"/>
          <ac:cxnSpMkLst>
            <pc:docMk/>
            <pc:sldMk cId="3553211051" sldId="935"/>
            <ac:cxnSpMk id="13" creationId="{00B4A138-DE19-1F8D-32F9-10F2BC9A8C7A}"/>
          </ac:cxnSpMkLst>
        </pc:cxnChg>
        <pc:cxnChg chg="del">
          <ac:chgData name="Aldacher, Muhammad" userId="12bec936-7d77-4747-ae5c-755e57d88fa4" providerId="ADAL" clId="{CCB1CC2B-6244-4220-B111-2E29154A2B36}" dt="2024-10-14T23:53:51.141" v="1647" actId="21"/>
          <ac:cxnSpMkLst>
            <pc:docMk/>
            <pc:sldMk cId="3553211051" sldId="935"/>
            <ac:cxnSpMk id="15" creationId="{EF130953-835B-E83E-91EC-9DE4F7B88E0D}"/>
          </ac:cxnSpMkLst>
        </pc:cxnChg>
        <pc:cxnChg chg="del">
          <ac:chgData name="Aldacher, Muhammad" userId="12bec936-7d77-4747-ae5c-755e57d88fa4" providerId="ADAL" clId="{CCB1CC2B-6244-4220-B111-2E29154A2B36}" dt="2024-10-14T23:53:51.141" v="1647" actId="21"/>
          <ac:cxnSpMkLst>
            <pc:docMk/>
            <pc:sldMk cId="3553211051" sldId="935"/>
            <ac:cxnSpMk id="16" creationId="{FD9175E6-CC01-1F4B-E179-1ECE4F0009F1}"/>
          </ac:cxnSpMkLst>
        </pc:cxnChg>
        <pc:cxnChg chg="add mod">
          <ac:chgData name="Aldacher, Muhammad" userId="12bec936-7d77-4747-ae5c-755e57d88fa4" providerId="ADAL" clId="{CCB1CC2B-6244-4220-B111-2E29154A2B36}" dt="2024-10-14T23:55:39.900" v="1724" actId="14100"/>
          <ac:cxnSpMkLst>
            <pc:docMk/>
            <pc:sldMk cId="3553211051" sldId="935"/>
            <ac:cxnSpMk id="20" creationId="{839F76E6-DC6E-0A85-BBF2-EA64CDC3A4FD}"/>
          </ac:cxnSpMkLst>
        </pc:cxnChg>
        <pc:cxnChg chg="add mod">
          <ac:chgData name="Aldacher, Muhammad" userId="12bec936-7d77-4747-ae5c-755e57d88fa4" providerId="ADAL" clId="{CCB1CC2B-6244-4220-B111-2E29154A2B36}" dt="2024-10-14T23:55:44.430" v="1725" actId="14100"/>
          <ac:cxnSpMkLst>
            <pc:docMk/>
            <pc:sldMk cId="3553211051" sldId="935"/>
            <ac:cxnSpMk id="21" creationId="{50FED895-6E23-FF4A-C17A-57067C4EB492}"/>
          </ac:cxnSpMkLst>
        </pc:cxnChg>
        <pc:cxnChg chg="add mod">
          <ac:chgData name="Aldacher, Muhammad" userId="12bec936-7d77-4747-ae5c-755e57d88fa4" providerId="ADAL" clId="{CCB1CC2B-6244-4220-B111-2E29154A2B36}" dt="2024-10-14T23:55:32.642" v="1723" actId="1037"/>
          <ac:cxnSpMkLst>
            <pc:docMk/>
            <pc:sldMk cId="3553211051" sldId="935"/>
            <ac:cxnSpMk id="22" creationId="{4B1061D1-E176-A4A6-F0C4-B42A5C6AE36A}"/>
          </ac:cxnSpMkLst>
        </pc:cxnChg>
        <pc:cxnChg chg="add mod">
          <ac:chgData name="Aldacher, Muhammad" userId="12bec936-7d77-4747-ae5c-755e57d88fa4" providerId="ADAL" clId="{CCB1CC2B-6244-4220-B111-2E29154A2B36}" dt="2024-10-14T23:55:32.642" v="1723" actId="1037"/>
          <ac:cxnSpMkLst>
            <pc:docMk/>
            <pc:sldMk cId="3553211051" sldId="935"/>
            <ac:cxnSpMk id="23" creationId="{00B4A138-DE19-1F8D-32F9-10F2BC9A8C7A}"/>
          </ac:cxnSpMkLst>
        </pc:cxnChg>
        <pc:cxnChg chg="add mod">
          <ac:chgData name="Aldacher, Muhammad" userId="12bec936-7d77-4747-ae5c-755e57d88fa4" providerId="ADAL" clId="{CCB1CC2B-6244-4220-B111-2E29154A2B36}" dt="2024-10-14T23:55:32.642" v="1723" actId="1037"/>
          <ac:cxnSpMkLst>
            <pc:docMk/>
            <pc:sldMk cId="3553211051" sldId="935"/>
            <ac:cxnSpMk id="24" creationId="{EF130953-835B-E83E-91EC-9DE4F7B88E0D}"/>
          </ac:cxnSpMkLst>
        </pc:cxnChg>
        <pc:cxnChg chg="add mod">
          <ac:chgData name="Aldacher, Muhammad" userId="12bec936-7d77-4747-ae5c-755e57d88fa4" providerId="ADAL" clId="{CCB1CC2B-6244-4220-B111-2E29154A2B36}" dt="2024-10-14T23:55:32.642" v="1723" actId="1037"/>
          <ac:cxnSpMkLst>
            <pc:docMk/>
            <pc:sldMk cId="3553211051" sldId="935"/>
            <ac:cxnSpMk id="25" creationId="{FD9175E6-CC01-1F4B-E179-1ECE4F0009F1}"/>
          </ac:cxnSpMkLst>
        </pc:cxnChg>
      </pc:sldChg>
      <pc:sldChg chg="add del">
        <pc:chgData name="Aldacher, Muhammad" userId="12bec936-7d77-4747-ae5c-755e57d88fa4" providerId="ADAL" clId="{CCB1CC2B-6244-4220-B111-2E29154A2B36}" dt="2024-10-14T23:56:15.955" v="1726" actId="47"/>
        <pc:sldMkLst>
          <pc:docMk/>
          <pc:sldMk cId="2395829828" sldId="936"/>
        </pc:sldMkLst>
      </pc:sldChg>
      <pc:sldChg chg="addSp delSp modSp add mod">
        <pc:chgData name="Aldacher, Muhammad" userId="12bec936-7d77-4747-ae5c-755e57d88fa4" providerId="ADAL" clId="{CCB1CC2B-6244-4220-B111-2E29154A2B36}" dt="2024-10-15T00:01:14.660" v="1774" actId="20577"/>
        <pc:sldMkLst>
          <pc:docMk/>
          <pc:sldMk cId="2702111092" sldId="936"/>
        </pc:sldMkLst>
        <pc:spChg chg="add del mod">
          <ac:chgData name="Aldacher, Muhammad" userId="12bec936-7d77-4747-ae5c-755e57d88fa4" providerId="ADAL" clId="{CCB1CC2B-6244-4220-B111-2E29154A2B36}" dt="2024-10-14T23:59:50.774" v="1734"/>
          <ac:spMkLst>
            <pc:docMk/>
            <pc:sldMk cId="2702111092" sldId="936"/>
            <ac:spMk id="6" creationId="{7A0C368A-2159-A273-3415-4DED2F1A8D21}"/>
          </ac:spMkLst>
        </pc:spChg>
        <pc:spChg chg="add mod">
          <ac:chgData name="Aldacher, Muhammad" userId="12bec936-7d77-4747-ae5c-755e57d88fa4" providerId="ADAL" clId="{CCB1CC2B-6244-4220-B111-2E29154A2B36}" dt="2024-10-15T00:01:14.660" v="1774" actId="20577"/>
          <ac:spMkLst>
            <pc:docMk/>
            <pc:sldMk cId="2702111092" sldId="936"/>
            <ac:spMk id="8" creationId="{8C319BE1-1A68-6866-7CA4-AFCB3C4E26C1}"/>
          </ac:spMkLst>
        </pc:spChg>
        <pc:spChg chg="add mod">
          <ac:chgData name="Aldacher, Muhammad" userId="12bec936-7d77-4747-ae5c-755e57d88fa4" providerId="ADAL" clId="{CCB1CC2B-6244-4220-B111-2E29154A2B36}" dt="2024-10-15T00:01:06.445" v="1763" actId="20577"/>
          <ac:spMkLst>
            <pc:docMk/>
            <pc:sldMk cId="2702111092" sldId="936"/>
            <ac:spMk id="9" creationId="{F73911CC-B256-C4E0-D393-06A3B22B6071}"/>
          </ac:spMkLst>
        </pc:spChg>
        <pc:spChg chg="add mod">
          <ac:chgData name="Aldacher, Muhammad" userId="12bec936-7d77-4747-ae5c-755e57d88fa4" providerId="ADAL" clId="{CCB1CC2B-6244-4220-B111-2E29154A2B36}" dt="2024-10-15T00:00:34.774" v="1748" actId="1076"/>
          <ac:spMkLst>
            <pc:docMk/>
            <pc:sldMk cId="2702111092" sldId="936"/>
            <ac:spMk id="13" creationId="{7197DC5B-0285-2E1B-D693-D73D9E1A6F35}"/>
          </ac:spMkLst>
        </pc:spChg>
        <pc:spChg chg="del">
          <ac:chgData name="Aldacher, Muhammad" userId="12bec936-7d77-4747-ae5c-755e57d88fa4" providerId="ADAL" clId="{CCB1CC2B-6244-4220-B111-2E29154A2B36}" dt="2024-10-14T23:59:53.954" v="1735" actId="21"/>
          <ac:spMkLst>
            <pc:docMk/>
            <pc:sldMk cId="2702111092" sldId="936"/>
            <ac:spMk id="53" creationId="{8C319BE1-1A68-6866-7CA4-AFCB3C4E26C1}"/>
          </ac:spMkLst>
        </pc:spChg>
        <pc:spChg chg="del">
          <ac:chgData name="Aldacher, Muhammad" userId="12bec936-7d77-4747-ae5c-755e57d88fa4" providerId="ADAL" clId="{CCB1CC2B-6244-4220-B111-2E29154A2B36}" dt="2024-10-14T23:59:53.954" v="1735" actId="21"/>
          <ac:spMkLst>
            <pc:docMk/>
            <pc:sldMk cId="2702111092" sldId="936"/>
            <ac:spMk id="54" creationId="{F73911CC-B256-C4E0-D393-06A3B22B6071}"/>
          </ac:spMkLst>
        </pc:spChg>
        <pc:spChg chg="del">
          <ac:chgData name="Aldacher, Muhammad" userId="12bec936-7d77-4747-ae5c-755e57d88fa4" providerId="ADAL" clId="{CCB1CC2B-6244-4220-B111-2E29154A2B36}" dt="2024-10-14T23:59:53.954" v="1735" actId="21"/>
          <ac:spMkLst>
            <pc:docMk/>
            <pc:sldMk cId="2702111092" sldId="936"/>
            <ac:spMk id="68" creationId="{7197DC5B-0285-2E1B-D693-D73D9E1A6F35}"/>
          </ac:spMkLst>
        </pc:spChg>
        <pc:picChg chg="add del mod">
          <ac:chgData name="Aldacher, Muhammad" userId="12bec936-7d77-4747-ae5c-755e57d88fa4" providerId="ADAL" clId="{CCB1CC2B-6244-4220-B111-2E29154A2B36}" dt="2024-10-14T23:59:46.814" v="1732" actId="21"/>
          <ac:picMkLst>
            <pc:docMk/>
            <pc:sldMk cId="2702111092" sldId="936"/>
            <ac:picMk id="4" creationId="{2E1F6B5D-1914-B795-553B-9781BB1EE463}"/>
          </ac:picMkLst>
        </pc:picChg>
        <pc:picChg chg="add mod">
          <ac:chgData name="Aldacher, Muhammad" userId="12bec936-7d77-4747-ae5c-755e57d88fa4" providerId="ADAL" clId="{CCB1CC2B-6244-4220-B111-2E29154A2B36}" dt="2024-10-14T23:59:50.774" v="1734"/>
          <ac:picMkLst>
            <pc:docMk/>
            <pc:sldMk cId="2702111092" sldId="936"/>
            <ac:picMk id="7" creationId="{2E1F6B5D-1914-B795-553B-9781BB1EE463}"/>
          </ac:picMkLst>
        </pc:picChg>
        <pc:picChg chg="del">
          <ac:chgData name="Aldacher, Muhammad" userId="12bec936-7d77-4747-ae5c-755e57d88fa4" providerId="ADAL" clId="{CCB1CC2B-6244-4220-B111-2E29154A2B36}" dt="2024-10-14T23:59:48.793" v="1733" actId="478"/>
          <ac:picMkLst>
            <pc:docMk/>
            <pc:sldMk cId="2702111092" sldId="936"/>
            <ac:picMk id="52" creationId="{D69F82ED-4A31-0B2B-D9A0-47C93733B1CA}"/>
          </ac:picMkLst>
        </pc:picChg>
        <pc:cxnChg chg="add del mod">
          <ac:chgData name="Aldacher, Muhammad" userId="12bec936-7d77-4747-ae5c-755e57d88fa4" providerId="ADAL" clId="{CCB1CC2B-6244-4220-B111-2E29154A2B36}" dt="2024-10-15T00:00:39.105" v="1749" actId="478"/>
          <ac:cxnSpMkLst>
            <pc:docMk/>
            <pc:sldMk cId="2702111092" sldId="936"/>
            <ac:cxnSpMk id="10" creationId="{64865AD4-F29C-C5D1-40A8-39EAEF1F045C}"/>
          </ac:cxnSpMkLst>
        </pc:cxnChg>
        <pc:cxnChg chg="add del mod">
          <ac:chgData name="Aldacher, Muhammad" userId="12bec936-7d77-4747-ae5c-755e57d88fa4" providerId="ADAL" clId="{CCB1CC2B-6244-4220-B111-2E29154A2B36}" dt="2024-10-15T00:00:39.105" v="1749" actId="478"/>
          <ac:cxnSpMkLst>
            <pc:docMk/>
            <pc:sldMk cId="2702111092" sldId="936"/>
            <ac:cxnSpMk id="11" creationId="{743242B1-293B-B5E5-64E4-2026B46E6147}"/>
          </ac:cxnSpMkLst>
        </pc:cxnChg>
        <pc:cxnChg chg="add mod">
          <ac:chgData name="Aldacher, Muhammad" userId="12bec936-7d77-4747-ae5c-755e57d88fa4" providerId="ADAL" clId="{CCB1CC2B-6244-4220-B111-2E29154A2B36}" dt="2024-10-15T00:00:15.243" v="1742" actId="14100"/>
          <ac:cxnSpMkLst>
            <pc:docMk/>
            <pc:sldMk cId="2702111092" sldId="936"/>
            <ac:cxnSpMk id="12" creationId="{1E86D5AB-ACEB-D066-3E72-5C8701838E8C}"/>
          </ac:cxnSpMkLst>
        </pc:cxnChg>
        <pc:cxnChg chg="add del mod">
          <ac:chgData name="Aldacher, Muhammad" userId="12bec936-7d77-4747-ae5c-755e57d88fa4" providerId="ADAL" clId="{CCB1CC2B-6244-4220-B111-2E29154A2B36}" dt="2024-10-15T00:00:39.105" v="1749" actId="478"/>
          <ac:cxnSpMkLst>
            <pc:docMk/>
            <pc:sldMk cId="2702111092" sldId="936"/>
            <ac:cxnSpMk id="14" creationId="{0571FC35-C5C3-0F5B-4EA6-FD122B67FF13}"/>
          </ac:cxnSpMkLst>
        </pc:cxnChg>
        <pc:cxnChg chg="add del mod">
          <ac:chgData name="Aldacher, Muhammad" userId="12bec936-7d77-4747-ae5c-755e57d88fa4" providerId="ADAL" clId="{CCB1CC2B-6244-4220-B111-2E29154A2B36}" dt="2024-10-15T00:00:39.105" v="1749" actId="478"/>
          <ac:cxnSpMkLst>
            <pc:docMk/>
            <pc:sldMk cId="2702111092" sldId="936"/>
            <ac:cxnSpMk id="15" creationId="{2399CC54-5FAD-F449-CE03-7A217DBB7580}"/>
          </ac:cxnSpMkLst>
        </pc:cxnChg>
        <pc:cxnChg chg="add mod">
          <ac:chgData name="Aldacher, Muhammad" userId="12bec936-7d77-4747-ae5c-755e57d88fa4" providerId="ADAL" clId="{CCB1CC2B-6244-4220-B111-2E29154A2B36}" dt="2024-10-15T00:00:02.448" v="1737" actId="1076"/>
          <ac:cxnSpMkLst>
            <pc:docMk/>
            <pc:sldMk cId="2702111092" sldId="936"/>
            <ac:cxnSpMk id="16" creationId="{EBD24A05-FDB1-8B2C-395A-3F444BD529AA}"/>
          </ac:cxnSpMkLst>
        </pc:cxnChg>
        <pc:cxnChg chg="del">
          <ac:chgData name="Aldacher, Muhammad" userId="12bec936-7d77-4747-ae5c-755e57d88fa4" providerId="ADAL" clId="{CCB1CC2B-6244-4220-B111-2E29154A2B36}" dt="2024-10-14T23:59:53.954" v="1735" actId="21"/>
          <ac:cxnSpMkLst>
            <pc:docMk/>
            <pc:sldMk cId="2702111092" sldId="936"/>
            <ac:cxnSpMk id="65" creationId="{64865AD4-F29C-C5D1-40A8-39EAEF1F045C}"/>
          </ac:cxnSpMkLst>
        </pc:cxnChg>
        <pc:cxnChg chg="del">
          <ac:chgData name="Aldacher, Muhammad" userId="12bec936-7d77-4747-ae5c-755e57d88fa4" providerId="ADAL" clId="{CCB1CC2B-6244-4220-B111-2E29154A2B36}" dt="2024-10-14T23:59:53.954" v="1735" actId="21"/>
          <ac:cxnSpMkLst>
            <pc:docMk/>
            <pc:sldMk cId="2702111092" sldId="936"/>
            <ac:cxnSpMk id="66" creationId="{743242B1-293B-B5E5-64E4-2026B46E6147}"/>
          </ac:cxnSpMkLst>
        </pc:cxnChg>
        <pc:cxnChg chg="del">
          <ac:chgData name="Aldacher, Muhammad" userId="12bec936-7d77-4747-ae5c-755e57d88fa4" providerId="ADAL" clId="{CCB1CC2B-6244-4220-B111-2E29154A2B36}" dt="2024-10-14T23:59:53.954" v="1735" actId="21"/>
          <ac:cxnSpMkLst>
            <pc:docMk/>
            <pc:sldMk cId="2702111092" sldId="936"/>
            <ac:cxnSpMk id="67" creationId="{1E86D5AB-ACEB-D066-3E72-5C8701838E8C}"/>
          </ac:cxnSpMkLst>
        </pc:cxnChg>
        <pc:cxnChg chg="del">
          <ac:chgData name="Aldacher, Muhammad" userId="12bec936-7d77-4747-ae5c-755e57d88fa4" providerId="ADAL" clId="{CCB1CC2B-6244-4220-B111-2E29154A2B36}" dt="2024-10-14T23:59:53.954" v="1735" actId="21"/>
          <ac:cxnSpMkLst>
            <pc:docMk/>
            <pc:sldMk cId="2702111092" sldId="936"/>
            <ac:cxnSpMk id="69" creationId="{0571FC35-C5C3-0F5B-4EA6-FD122B67FF13}"/>
          </ac:cxnSpMkLst>
        </pc:cxnChg>
        <pc:cxnChg chg="del">
          <ac:chgData name="Aldacher, Muhammad" userId="12bec936-7d77-4747-ae5c-755e57d88fa4" providerId="ADAL" clId="{CCB1CC2B-6244-4220-B111-2E29154A2B36}" dt="2024-10-14T23:59:53.954" v="1735" actId="21"/>
          <ac:cxnSpMkLst>
            <pc:docMk/>
            <pc:sldMk cId="2702111092" sldId="936"/>
            <ac:cxnSpMk id="70" creationId="{2399CC54-5FAD-F449-CE03-7A217DBB7580}"/>
          </ac:cxnSpMkLst>
        </pc:cxnChg>
        <pc:cxnChg chg="del">
          <ac:chgData name="Aldacher, Muhammad" userId="12bec936-7d77-4747-ae5c-755e57d88fa4" providerId="ADAL" clId="{CCB1CC2B-6244-4220-B111-2E29154A2B36}" dt="2024-10-14T23:59:53.954" v="1735" actId="21"/>
          <ac:cxnSpMkLst>
            <pc:docMk/>
            <pc:sldMk cId="2702111092" sldId="936"/>
            <ac:cxnSpMk id="71" creationId="{EBD24A05-FDB1-8B2C-395A-3F444BD529AA}"/>
          </ac:cxnSpMkLst>
        </pc:cxnChg>
      </pc:sldChg>
      <pc:sldChg chg="modSp add mod">
        <pc:chgData name="Aldacher, Muhammad" userId="12bec936-7d77-4747-ae5c-755e57d88fa4" providerId="ADAL" clId="{CCB1CC2B-6244-4220-B111-2E29154A2B36}" dt="2024-10-15T00:12:20.444" v="1787" actId="20577"/>
        <pc:sldMkLst>
          <pc:docMk/>
          <pc:sldMk cId="1529802129" sldId="937"/>
        </pc:sldMkLst>
        <pc:spChg chg="mod">
          <ac:chgData name="Aldacher, Muhammad" userId="12bec936-7d77-4747-ae5c-755e57d88fa4" providerId="ADAL" clId="{CCB1CC2B-6244-4220-B111-2E29154A2B36}" dt="2024-10-15T00:12:20.444" v="1787" actId="20577"/>
          <ac:spMkLst>
            <pc:docMk/>
            <pc:sldMk cId="1529802129" sldId="937"/>
            <ac:spMk id="2" creationId="{BE286779-1EB4-D655-7ACD-13AE2EF30EBA}"/>
          </ac:spMkLst>
        </pc:spChg>
      </pc:sldChg>
      <pc:sldChg chg="addSp delSp modSp add mod">
        <pc:chgData name="Aldacher, Muhammad" userId="12bec936-7d77-4747-ae5c-755e57d88fa4" providerId="ADAL" clId="{CCB1CC2B-6244-4220-B111-2E29154A2B36}" dt="2024-10-15T00:33:00.124" v="2006" actId="1076"/>
        <pc:sldMkLst>
          <pc:docMk/>
          <pc:sldMk cId="2137622862" sldId="938"/>
        </pc:sldMkLst>
        <pc:spChg chg="mod">
          <ac:chgData name="Aldacher, Muhammad" userId="12bec936-7d77-4747-ae5c-755e57d88fa4" providerId="ADAL" clId="{CCB1CC2B-6244-4220-B111-2E29154A2B36}" dt="2024-10-15T00:33:00.124" v="2006" actId="1076"/>
          <ac:spMkLst>
            <pc:docMk/>
            <pc:sldMk cId="2137622862" sldId="938"/>
            <ac:spMk id="2" creationId="{9289FC4A-B522-9620-3D23-B5FEE573F97E}"/>
          </ac:spMkLst>
        </pc:spChg>
        <pc:spChg chg="add mod">
          <ac:chgData name="Aldacher, Muhammad" userId="12bec936-7d77-4747-ae5c-755e57d88fa4" providerId="ADAL" clId="{CCB1CC2B-6244-4220-B111-2E29154A2B36}" dt="2024-10-15T00:33:00.124" v="2006" actId="1076"/>
          <ac:spMkLst>
            <pc:docMk/>
            <pc:sldMk cId="2137622862" sldId="938"/>
            <ac:spMk id="5" creationId="{7819AE39-6D1F-1236-69C6-5B966B751775}"/>
          </ac:spMkLst>
        </pc:spChg>
        <pc:spChg chg="add mod">
          <ac:chgData name="Aldacher, Muhammad" userId="12bec936-7d77-4747-ae5c-755e57d88fa4" providerId="ADAL" clId="{CCB1CC2B-6244-4220-B111-2E29154A2B36}" dt="2024-10-15T00:31:43.217" v="2005" actId="20577"/>
          <ac:spMkLst>
            <pc:docMk/>
            <pc:sldMk cId="2137622862" sldId="938"/>
            <ac:spMk id="8" creationId="{FCD9EC88-8B95-1A18-627B-3C392A459417}"/>
          </ac:spMkLst>
        </pc:spChg>
        <pc:spChg chg="del">
          <ac:chgData name="Aldacher, Muhammad" userId="12bec936-7d77-4747-ae5c-755e57d88fa4" providerId="ADAL" clId="{CCB1CC2B-6244-4220-B111-2E29154A2B36}" dt="2024-10-15T00:13:05.925" v="1791" actId="478"/>
          <ac:spMkLst>
            <pc:docMk/>
            <pc:sldMk cId="2137622862" sldId="938"/>
            <ac:spMk id="22" creationId="{86827270-59DA-86A6-12A9-355D1B0EF0CD}"/>
          </ac:spMkLst>
        </pc:spChg>
        <pc:spChg chg="del">
          <ac:chgData name="Aldacher, Muhammad" userId="12bec936-7d77-4747-ae5c-755e57d88fa4" providerId="ADAL" clId="{CCB1CC2B-6244-4220-B111-2E29154A2B36}" dt="2024-10-15T00:13:05.925" v="1791" actId="478"/>
          <ac:spMkLst>
            <pc:docMk/>
            <pc:sldMk cId="2137622862" sldId="938"/>
            <ac:spMk id="24" creationId="{36876953-B3D9-9EB3-8AAE-11B334B1F443}"/>
          </ac:spMkLst>
        </pc:spChg>
        <pc:spChg chg="del">
          <ac:chgData name="Aldacher, Muhammad" userId="12bec936-7d77-4747-ae5c-755e57d88fa4" providerId="ADAL" clId="{CCB1CC2B-6244-4220-B111-2E29154A2B36}" dt="2024-10-15T00:13:05.925" v="1791" actId="478"/>
          <ac:spMkLst>
            <pc:docMk/>
            <pc:sldMk cId="2137622862" sldId="938"/>
            <ac:spMk id="25" creationId="{B76A101D-8C71-0CBB-6151-4E36A9920F2B}"/>
          </ac:spMkLst>
        </pc:spChg>
        <pc:spChg chg="del">
          <ac:chgData name="Aldacher, Muhammad" userId="12bec936-7d77-4747-ae5c-755e57d88fa4" providerId="ADAL" clId="{CCB1CC2B-6244-4220-B111-2E29154A2B36}" dt="2024-10-15T00:13:05.925" v="1791" actId="478"/>
          <ac:spMkLst>
            <pc:docMk/>
            <pc:sldMk cId="2137622862" sldId="938"/>
            <ac:spMk id="26" creationId="{5A675F45-61A8-091D-9F37-24E0EC9D3B6B}"/>
          </ac:spMkLst>
        </pc:spChg>
        <pc:spChg chg="del">
          <ac:chgData name="Aldacher, Muhammad" userId="12bec936-7d77-4747-ae5c-755e57d88fa4" providerId="ADAL" clId="{CCB1CC2B-6244-4220-B111-2E29154A2B36}" dt="2024-10-15T00:13:05.925" v="1791" actId="478"/>
          <ac:spMkLst>
            <pc:docMk/>
            <pc:sldMk cId="2137622862" sldId="938"/>
            <ac:spMk id="27" creationId="{9C57999D-E685-C459-6985-B30F3F06C243}"/>
          </ac:spMkLst>
        </pc:spChg>
        <pc:spChg chg="del">
          <ac:chgData name="Aldacher, Muhammad" userId="12bec936-7d77-4747-ae5c-755e57d88fa4" providerId="ADAL" clId="{CCB1CC2B-6244-4220-B111-2E29154A2B36}" dt="2024-10-15T00:13:05.925" v="1791" actId="478"/>
          <ac:spMkLst>
            <pc:docMk/>
            <pc:sldMk cId="2137622862" sldId="938"/>
            <ac:spMk id="33" creationId="{1BD9B0E6-AECF-87B0-F89D-2A0DA13B0F2A}"/>
          </ac:spMkLst>
        </pc:spChg>
        <pc:spChg chg="del">
          <ac:chgData name="Aldacher, Muhammad" userId="12bec936-7d77-4747-ae5c-755e57d88fa4" providerId="ADAL" clId="{CCB1CC2B-6244-4220-B111-2E29154A2B36}" dt="2024-10-15T00:13:05.925" v="1791" actId="478"/>
          <ac:spMkLst>
            <pc:docMk/>
            <pc:sldMk cId="2137622862" sldId="938"/>
            <ac:spMk id="34" creationId="{355A54F1-38CC-DE13-74FA-F0D447101D2E}"/>
          </ac:spMkLst>
        </pc:spChg>
        <pc:grpChg chg="del">
          <ac:chgData name="Aldacher, Muhammad" userId="12bec936-7d77-4747-ae5c-755e57d88fa4" providerId="ADAL" clId="{CCB1CC2B-6244-4220-B111-2E29154A2B36}" dt="2024-10-15T00:13:05.925" v="1791" actId="478"/>
          <ac:grpSpMkLst>
            <pc:docMk/>
            <pc:sldMk cId="2137622862" sldId="938"/>
            <ac:grpSpMk id="30" creationId="{E98BE8C4-A496-F36F-0F11-073124C78851}"/>
          </ac:grpSpMkLst>
        </pc:grpChg>
        <pc:picChg chg="add mod">
          <ac:chgData name="Aldacher, Muhammad" userId="12bec936-7d77-4747-ae5c-755e57d88fa4" providerId="ADAL" clId="{CCB1CC2B-6244-4220-B111-2E29154A2B36}" dt="2024-10-15T00:33:00.124" v="2006" actId="1076"/>
          <ac:picMkLst>
            <pc:docMk/>
            <pc:sldMk cId="2137622862" sldId="938"/>
            <ac:picMk id="4" creationId="{A7684FB7-679B-9BBE-8A96-0813D3AADA44}"/>
          </ac:picMkLst>
        </pc:picChg>
        <pc:picChg chg="add mod">
          <ac:chgData name="Aldacher, Muhammad" userId="12bec936-7d77-4747-ae5c-755e57d88fa4" providerId="ADAL" clId="{CCB1CC2B-6244-4220-B111-2E29154A2B36}" dt="2024-10-15T00:33:00.124" v="2006" actId="1076"/>
          <ac:picMkLst>
            <pc:docMk/>
            <pc:sldMk cId="2137622862" sldId="938"/>
            <ac:picMk id="7" creationId="{933D8A74-BCA2-B6EC-305B-9AC283380CF1}"/>
          </ac:picMkLst>
        </pc:picChg>
        <pc:picChg chg="del">
          <ac:chgData name="Aldacher, Muhammad" userId="12bec936-7d77-4747-ae5c-755e57d88fa4" providerId="ADAL" clId="{CCB1CC2B-6244-4220-B111-2E29154A2B36}" dt="2024-10-15T00:13:05.925" v="1791" actId="478"/>
          <ac:picMkLst>
            <pc:docMk/>
            <pc:sldMk cId="2137622862" sldId="938"/>
            <ac:picMk id="17" creationId="{714BDD37-F7CE-30CB-BF5C-20D54F382591}"/>
          </ac:picMkLst>
        </pc:picChg>
        <pc:picChg chg="del">
          <ac:chgData name="Aldacher, Muhammad" userId="12bec936-7d77-4747-ae5c-755e57d88fa4" providerId="ADAL" clId="{CCB1CC2B-6244-4220-B111-2E29154A2B36}" dt="2024-10-15T00:13:05.925" v="1791" actId="478"/>
          <ac:picMkLst>
            <pc:docMk/>
            <pc:sldMk cId="2137622862" sldId="938"/>
            <ac:picMk id="35" creationId="{FEB1B7DA-567E-4A2B-06F4-65374CE9C695}"/>
          </ac:picMkLst>
        </pc:picChg>
        <pc:cxnChg chg="del">
          <ac:chgData name="Aldacher, Muhammad" userId="12bec936-7d77-4747-ae5c-755e57d88fa4" providerId="ADAL" clId="{CCB1CC2B-6244-4220-B111-2E29154A2B36}" dt="2024-10-15T00:13:05.925" v="1791" actId="478"/>
          <ac:cxnSpMkLst>
            <pc:docMk/>
            <pc:sldMk cId="2137622862" sldId="938"/>
            <ac:cxnSpMk id="36" creationId="{81B5F882-DAEC-B2AD-A079-FB47D951377F}"/>
          </ac:cxnSpMkLst>
        </pc:cxnChg>
      </pc:sldChg>
      <pc:sldChg chg="addSp delSp modSp add mod">
        <pc:chgData name="Aldacher, Muhammad" userId="12bec936-7d77-4747-ae5c-755e57d88fa4" providerId="ADAL" clId="{CCB1CC2B-6244-4220-B111-2E29154A2B36}" dt="2024-10-15T00:22:52.423" v="1900" actId="1076"/>
        <pc:sldMkLst>
          <pc:docMk/>
          <pc:sldMk cId="3556772584" sldId="939"/>
        </pc:sldMkLst>
        <pc:spChg chg="add del mod">
          <ac:chgData name="Aldacher, Muhammad" userId="12bec936-7d77-4747-ae5c-755e57d88fa4" providerId="ADAL" clId="{CCB1CC2B-6244-4220-B111-2E29154A2B36}" dt="2024-10-15T00:22:14.171" v="1874"/>
          <ac:spMkLst>
            <pc:docMk/>
            <pc:sldMk cId="3556772584" sldId="939"/>
            <ac:spMk id="6" creationId="{C18B87EC-2DFE-D6A7-7F01-E5A6FF773540}"/>
          </ac:spMkLst>
        </pc:spChg>
        <pc:spChg chg="add mod">
          <ac:chgData name="Aldacher, Muhammad" userId="12bec936-7d77-4747-ae5c-755e57d88fa4" providerId="ADAL" clId="{CCB1CC2B-6244-4220-B111-2E29154A2B36}" dt="2024-10-15T00:22:32.516" v="1894" actId="1076"/>
          <ac:spMkLst>
            <pc:docMk/>
            <pc:sldMk cId="3556772584" sldId="939"/>
            <ac:spMk id="8" creationId="{5E43D47C-C712-570B-0AE5-531163EAF40F}"/>
          </ac:spMkLst>
        </pc:spChg>
        <pc:spChg chg="add del mod">
          <ac:chgData name="Aldacher, Muhammad" userId="12bec936-7d77-4747-ae5c-755e57d88fa4" providerId="ADAL" clId="{CCB1CC2B-6244-4220-B111-2E29154A2B36}" dt="2024-10-15T00:22:35.222" v="1895" actId="478"/>
          <ac:spMkLst>
            <pc:docMk/>
            <pc:sldMk cId="3556772584" sldId="939"/>
            <ac:spMk id="9" creationId="{CBD9E0D4-E1E3-2F00-A306-7A3E53B9E885}"/>
          </ac:spMkLst>
        </pc:spChg>
        <pc:spChg chg="add del mod">
          <ac:chgData name="Aldacher, Muhammad" userId="12bec936-7d77-4747-ae5c-755e57d88fa4" providerId="ADAL" clId="{CCB1CC2B-6244-4220-B111-2E29154A2B36}" dt="2024-10-15T00:22:35.222" v="1895" actId="478"/>
          <ac:spMkLst>
            <pc:docMk/>
            <pc:sldMk cId="3556772584" sldId="939"/>
            <ac:spMk id="10" creationId="{96E522C1-07E0-EEE0-513B-C8DD7FA97E5A}"/>
          </ac:spMkLst>
        </pc:spChg>
        <pc:spChg chg="add mod">
          <ac:chgData name="Aldacher, Muhammad" userId="12bec936-7d77-4747-ae5c-755e57d88fa4" providerId="ADAL" clId="{CCB1CC2B-6244-4220-B111-2E29154A2B36}" dt="2024-10-15T00:22:52.423" v="1900" actId="1076"/>
          <ac:spMkLst>
            <pc:docMk/>
            <pc:sldMk cId="3556772584" sldId="939"/>
            <ac:spMk id="11" creationId="{63E6C05F-6710-39A6-BDC9-B364DB574C92}"/>
          </ac:spMkLst>
        </pc:spChg>
        <pc:spChg chg="add mod">
          <ac:chgData name="Aldacher, Muhammad" userId="12bec936-7d77-4747-ae5c-755e57d88fa4" providerId="ADAL" clId="{CCB1CC2B-6244-4220-B111-2E29154A2B36}" dt="2024-10-15T00:22:47.704" v="1899" actId="1076"/>
          <ac:spMkLst>
            <pc:docMk/>
            <pc:sldMk cId="3556772584" sldId="939"/>
            <ac:spMk id="12" creationId="{A9AB0E35-16F7-6515-661A-CE9355B3AFB3}"/>
          </ac:spMkLst>
        </pc:spChg>
        <pc:spChg chg="add mod">
          <ac:chgData name="Aldacher, Muhammad" userId="12bec936-7d77-4747-ae5c-755e57d88fa4" providerId="ADAL" clId="{CCB1CC2B-6244-4220-B111-2E29154A2B36}" dt="2024-10-15T00:22:39.037" v="1896" actId="1076"/>
          <ac:spMkLst>
            <pc:docMk/>
            <pc:sldMk cId="3556772584" sldId="939"/>
            <ac:spMk id="13" creationId="{96FA21AF-A968-B82E-4280-965EA8212D89}"/>
          </ac:spMkLst>
        </pc:spChg>
        <pc:spChg chg="add del mod">
          <ac:chgData name="Aldacher, Muhammad" userId="12bec936-7d77-4747-ae5c-755e57d88fa4" providerId="ADAL" clId="{CCB1CC2B-6244-4220-B111-2E29154A2B36}" dt="2024-10-15T00:22:42.243" v="1897" actId="478"/>
          <ac:spMkLst>
            <pc:docMk/>
            <pc:sldMk cId="3556772584" sldId="939"/>
            <ac:spMk id="14" creationId="{6E987BF8-8520-91D6-4035-DF268D6C4768}"/>
          </ac:spMkLst>
        </pc:spChg>
        <pc:spChg chg="add del mod">
          <ac:chgData name="Aldacher, Muhammad" userId="12bec936-7d77-4747-ae5c-755e57d88fa4" providerId="ADAL" clId="{CCB1CC2B-6244-4220-B111-2E29154A2B36}" dt="2024-10-15T00:22:43.949" v="1898" actId="478"/>
          <ac:spMkLst>
            <pc:docMk/>
            <pc:sldMk cId="3556772584" sldId="939"/>
            <ac:spMk id="15" creationId="{50FA521A-3CD0-71B9-571A-C9D195A1C86F}"/>
          </ac:spMkLst>
        </pc:spChg>
        <pc:spChg chg="add del mod">
          <ac:chgData name="Aldacher, Muhammad" userId="12bec936-7d77-4747-ae5c-755e57d88fa4" providerId="ADAL" clId="{CCB1CC2B-6244-4220-B111-2E29154A2B36}" dt="2024-10-15T00:22:35.222" v="1895" actId="478"/>
          <ac:spMkLst>
            <pc:docMk/>
            <pc:sldMk cId="3556772584" sldId="939"/>
            <ac:spMk id="16" creationId="{C04614C4-9458-1636-C4AA-85FE7CD21620}"/>
          </ac:spMkLst>
        </pc:spChg>
        <pc:spChg chg="add del mod">
          <ac:chgData name="Aldacher, Muhammad" userId="12bec936-7d77-4747-ae5c-755e57d88fa4" providerId="ADAL" clId="{CCB1CC2B-6244-4220-B111-2E29154A2B36}" dt="2024-10-15T00:22:42.243" v="1897" actId="478"/>
          <ac:spMkLst>
            <pc:docMk/>
            <pc:sldMk cId="3556772584" sldId="939"/>
            <ac:spMk id="17" creationId="{B3B7BC48-994E-400E-FAFF-E8494169784B}"/>
          </ac:spMkLst>
        </pc:spChg>
        <pc:spChg chg="add del mod">
          <ac:chgData name="Aldacher, Muhammad" userId="12bec936-7d77-4747-ae5c-755e57d88fa4" providerId="ADAL" clId="{CCB1CC2B-6244-4220-B111-2E29154A2B36}" dt="2024-10-15T00:22:42.243" v="1897" actId="478"/>
          <ac:spMkLst>
            <pc:docMk/>
            <pc:sldMk cId="3556772584" sldId="939"/>
            <ac:spMk id="18" creationId="{4BD21156-E26A-0DD2-1E02-DB1118FB3768}"/>
          </ac:spMkLst>
        </pc:spChg>
        <pc:spChg chg="del">
          <ac:chgData name="Aldacher, Muhammad" userId="12bec936-7d77-4747-ae5c-755e57d88fa4" providerId="ADAL" clId="{CCB1CC2B-6244-4220-B111-2E29154A2B36}" dt="2024-10-15T00:22:18.123" v="1875" actId="21"/>
          <ac:spMkLst>
            <pc:docMk/>
            <pc:sldMk cId="3556772584" sldId="939"/>
            <ac:spMk id="20" creationId="{5E43D47C-C712-570B-0AE5-531163EAF40F}"/>
          </ac:spMkLst>
        </pc:spChg>
        <pc:spChg chg="del">
          <ac:chgData name="Aldacher, Muhammad" userId="12bec936-7d77-4747-ae5c-755e57d88fa4" providerId="ADAL" clId="{CCB1CC2B-6244-4220-B111-2E29154A2B36}" dt="2024-10-15T00:22:18.123" v="1875" actId="21"/>
          <ac:spMkLst>
            <pc:docMk/>
            <pc:sldMk cId="3556772584" sldId="939"/>
            <ac:spMk id="21" creationId="{CBD9E0D4-E1E3-2F00-A306-7A3E53B9E885}"/>
          </ac:spMkLst>
        </pc:spChg>
        <pc:spChg chg="del">
          <ac:chgData name="Aldacher, Muhammad" userId="12bec936-7d77-4747-ae5c-755e57d88fa4" providerId="ADAL" clId="{CCB1CC2B-6244-4220-B111-2E29154A2B36}" dt="2024-10-15T00:22:18.123" v="1875" actId="21"/>
          <ac:spMkLst>
            <pc:docMk/>
            <pc:sldMk cId="3556772584" sldId="939"/>
            <ac:spMk id="22" creationId="{96E522C1-07E0-EEE0-513B-C8DD7FA97E5A}"/>
          </ac:spMkLst>
        </pc:spChg>
        <pc:spChg chg="del">
          <ac:chgData name="Aldacher, Muhammad" userId="12bec936-7d77-4747-ae5c-755e57d88fa4" providerId="ADAL" clId="{CCB1CC2B-6244-4220-B111-2E29154A2B36}" dt="2024-10-15T00:22:18.123" v="1875" actId="21"/>
          <ac:spMkLst>
            <pc:docMk/>
            <pc:sldMk cId="3556772584" sldId="939"/>
            <ac:spMk id="23" creationId="{63E6C05F-6710-39A6-BDC9-B364DB574C92}"/>
          </ac:spMkLst>
        </pc:spChg>
        <pc:spChg chg="del">
          <ac:chgData name="Aldacher, Muhammad" userId="12bec936-7d77-4747-ae5c-755e57d88fa4" providerId="ADAL" clId="{CCB1CC2B-6244-4220-B111-2E29154A2B36}" dt="2024-10-15T00:22:18.123" v="1875" actId="21"/>
          <ac:spMkLst>
            <pc:docMk/>
            <pc:sldMk cId="3556772584" sldId="939"/>
            <ac:spMk id="24" creationId="{A9AB0E35-16F7-6515-661A-CE9355B3AFB3}"/>
          </ac:spMkLst>
        </pc:spChg>
        <pc:spChg chg="del">
          <ac:chgData name="Aldacher, Muhammad" userId="12bec936-7d77-4747-ae5c-755e57d88fa4" providerId="ADAL" clId="{CCB1CC2B-6244-4220-B111-2E29154A2B36}" dt="2024-10-15T00:22:18.123" v="1875" actId="21"/>
          <ac:spMkLst>
            <pc:docMk/>
            <pc:sldMk cId="3556772584" sldId="939"/>
            <ac:spMk id="25" creationId="{96FA21AF-A968-B82E-4280-965EA8212D89}"/>
          </ac:spMkLst>
        </pc:spChg>
        <pc:spChg chg="del">
          <ac:chgData name="Aldacher, Muhammad" userId="12bec936-7d77-4747-ae5c-755e57d88fa4" providerId="ADAL" clId="{CCB1CC2B-6244-4220-B111-2E29154A2B36}" dt="2024-10-15T00:22:18.123" v="1875" actId="21"/>
          <ac:spMkLst>
            <pc:docMk/>
            <pc:sldMk cId="3556772584" sldId="939"/>
            <ac:spMk id="26" creationId="{6E987BF8-8520-91D6-4035-DF268D6C4768}"/>
          </ac:spMkLst>
        </pc:spChg>
        <pc:spChg chg="del">
          <ac:chgData name="Aldacher, Muhammad" userId="12bec936-7d77-4747-ae5c-755e57d88fa4" providerId="ADAL" clId="{CCB1CC2B-6244-4220-B111-2E29154A2B36}" dt="2024-10-15T00:22:18.123" v="1875" actId="21"/>
          <ac:spMkLst>
            <pc:docMk/>
            <pc:sldMk cId="3556772584" sldId="939"/>
            <ac:spMk id="27" creationId="{50FA521A-3CD0-71B9-571A-C9D195A1C86F}"/>
          </ac:spMkLst>
        </pc:spChg>
        <pc:spChg chg="del">
          <ac:chgData name="Aldacher, Muhammad" userId="12bec936-7d77-4747-ae5c-755e57d88fa4" providerId="ADAL" clId="{CCB1CC2B-6244-4220-B111-2E29154A2B36}" dt="2024-10-15T00:22:18.123" v="1875" actId="21"/>
          <ac:spMkLst>
            <pc:docMk/>
            <pc:sldMk cId="3556772584" sldId="939"/>
            <ac:spMk id="28" creationId="{C04614C4-9458-1636-C4AA-85FE7CD21620}"/>
          </ac:spMkLst>
        </pc:spChg>
        <pc:spChg chg="del">
          <ac:chgData name="Aldacher, Muhammad" userId="12bec936-7d77-4747-ae5c-755e57d88fa4" providerId="ADAL" clId="{CCB1CC2B-6244-4220-B111-2E29154A2B36}" dt="2024-10-15T00:22:18.123" v="1875" actId="21"/>
          <ac:spMkLst>
            <pc:docMk/>
            <pc:sldMk cId="3556772584" sldId="939"/>
            <ac:spMk id="29" creationId="{B3B7BC48-994E-400E-FAFF-E8494169784B}"/>
          </ac:spMkLst>
        </pc:spChg>
        <pc:spChg chg="del">
          <ac:chgData name="Aldacher, Muhammad" userId="12bec936-7d77-4747-ae5c-755e57d88fa4" providerId="ADAL" clId="{CCB1CC2B-6244-4220-B111-2E29154A2B36}" dt="2024-10-15T00:22:18.123" v="1875" actId="21"/>
          <ac:spMkLst>
            <pc:docMk/>
            <pc:sldMk cId="3556772584" sldId="939"/>
            <ac:spMk id="30" creationId="{4BD21156-E26A-0DD2-1E02-DB1118FB3768}"/>
          </ac:spMkLst>
        </pc:spChg>
        <pc:picChg chg="add del mod">
          <ac:chgData name="Aldacher, Muhammad" userId="12bec936-7d77-4747-ae5c-755e57d88fa4" providerId="ADAL" clId="{CCB1CC2B-6244-4220-B111-2E29154A2B36}" dt="2024-10-15T00:22:10.648" v="1872" actId="21"/>
          <ac:picMkLst>
            <pc:docMk/>
            <pc:sldMk cId="3556772584" sldId="939"/>
            <ac:picMk id="4" creationId="{7C4CB4D7-86DE-A2C0-FE89-6BC92CA59374}"/>
          </ac:picMkLst>
        </pc:picChg>
        <pc:picChg chg="add mod">
          <ac:chgData name="Aldacher, Muhammad" userId="12bec936-7d77-4747-ae5c-755e57d88fa4" providerId="ADAL" clId="{CCB1CC2B-6244-4220-B111-2E29154A2B36}" dt="2024-10-15T00:22:14.171" v="1874"/>
          <ac:picMkLst>
            <pc:docMk/>
            <pc:sldMk cId="3556772584" sldId="939"/>
            <ac:picMk id="7" creationId="{7C4CB4D7-86DE-A2C0-FE89-6BC92CA59374}"/>
          </ac:picMkLst>
        </pc:picChg>
        <pc:picChg chg="del">
          <ac:chgData name="Aldacher, Muhammad" userId="12bec936-7d77-4747-ae5c-755e57d88fa4" providerId="ADAL" clId="{CCB1CC2B-6244-4220-B111-2E29154A2B36}" dt="2024-10-15T00:22:12.206" v="1873" actId="478"/>
          <ac:picMkLst>
            <pc:docMk/>
            <pc:sldMk cId="3556772584" sldId="939"/>
            <ac:picMk id="19" creationId="{52E4FEA1-27AD-7CDC-C8C3-E5FBBF29A5EF}"/>
          </ac:picMkLst>
        </pc:picChg>
      </pc:sldChg>
      <pc:sldChg chg="addSp delSp modSp add mod">
        <pc:chgData name="Aldacher, Muhammad" userId="12bec936-7d77-4747-ae5c-755e57d88fa4" providerId="ADAL" clId="{CCB1CC2B-6244-4220-B111-2E29154A2B36}" dt="2024-10-15T00:41:44.183" v="2095" actId="478"/>
        <pc:sldMkLst>
          <pc:docMk/>
          <pc:sldMk cId="3880611809" sldId="940"/>
        </pc:sldMkLst>
        <pc:spChg chg="add del mod">
          <ac:chgData name="Aldacher, Muhammad" userId="12bec936-7d77-4747-ae5c-755e57d88fa4" providerId="ADAL" clId="{CCB1CC2B-6244-4220-B111-2E29154A2B36}" dt="2024-10-15T00:25:00.378" v="1903" actId="22"/>
          <ac:spMkLst>
            <pc:docMk/>
            <pc:sldMk cId="3880611809" sldId="940"/>
            <ac:spMk id="4" creationId="{DAA41605-D8C7-3154-488D-93718F281CD0}"/>
          </ac:spMkLst>
        </pc:spChg>
        <pc:spChg chg="del">
          <ac:chgData name="Aldacher, Muhammad" userId="12bec936-7d77-4747-ae5c-755e57d88fa4" providerId="ADAL" clId="{CCB1CC2B-6244-4220-B111-2E29154A2B36}" dt="2024-10-15T00:25:03.474" v="1904" actId="21"/>
          <ac:spMkLst>
            <pc:docMk/>
            <pc:sldMk cId="3880611809" sldId="940"/>
            <ac:spMk id="8" creationId="{8C319BE1-1A68-6866-7CA4-AFCB3C4E26C1}"/>
          </ac:spMkLst>
        </pc:spChg>
        <pc:spChg chg="del">
          <ac:chgData name="Aldacher, Muhammad" userId="12bec936-7d77-4747-ae5c-755e57d88fa4" providerId="ADAL" clId="{CCB1CC2B-6244-4220-B111-2E29154A2B36}" dt="2024-10-15T00:25:03.474" v="1904" actId="21"/>
          <ac:spMkLst>
            <pc:docMk/>
            <pc:sldMk cId="3880611809" sldId="940"/>
            <ac:spMk id="9" creationId="{F73911CC-B256-C4E0-D393-06A3B22B6071}"/>
          </ac:spMkLst>
        </pc:spChg>
        <pc:spChg chg="add mod">
          <ac:chgData name="Aldacher, Muhammad" userId="12bec936-7d77-4747-ae5c-755e57d88fa4" providerId="ADAL" clId="{CCB1CC2B-6244-4220-B111-2E29154A2B36}" dt="2024-10-15T00:25:09.565" v="1905"/>
          <ac:spMkLst>
            <pc:docMk/>
            <pc:sldMk cId="3880611809" sldId="940"/>
            <ac:spMk id="10" creationId="{A9F3654E-1AF3-876F-628E-683E19C3E967}"/>
          </ac:spMkLst>
        </pc:spChg>
        <pc:spChg chg="add mod">
          <ac:chgData name="Aldacher, Muhammad" userId="12bec936-7d77-4747-ae5c-755e57d88fa4" providerId="ADAL" clId="{CCB1CC2B-6244-4220-B111-2E29154A2B36}" dt="2024-10-15T00:28:39.829" v="1981" actId="208"/>
          <ac:spMkLst>
            <pc:docMk/>
            <pc:sldMk cId="3880611809" sldId="940"/>
            <ac:spMk id="11" creationId="{0100974B-9D27-0DA8-8AB8-5BE4D1F13A7D}"/>
          </ac:spMkLst>
        </pc:spChg>
        <pc:spChg chg="del">
          <ac:chgData name="Aldacher, Muhammad" userId="12bec936-7d77-4747-ae5c-755e57d88fa4" providerId="ADAL" clId="{CCB1CC2B-6244-4220-B111-2E29154A2B36}" dt="2024-10-15T00:41:44.183" v="2095" actId="478"/>
          <ac:spMkLst>
            <pc:docMk/>
            <pc:sldMk cId="3880611809" sldId="940"/>
            <ac:spMk id="13" creationId="{7197DC5B-0285-2E1B-D693-D73D9E1A6F35}"/>
          </ac:spMkLst>
        </pc:spChg>
        <pc:picChg chg="add mod ord">
          <ac:chgData name="Aldacher, Muhammad" userId="12bec936-7d77-4747-ae5c-755e57d88fa4" providerId="ADAL" clId="{CCB1CC2B-6244-4220-B111-2E29154A2B36}" dt="2024-10-15T00:25:00.378" v="1903" actId="22"/>
          <ac:picMkLst>
            <pc:docMk/>
            <pc:sldMk cId="3880611809" sldId="940"/>
            <ac:picMk id="6" creationId="{8B64073F-2608-0DBA-2263-594730A1B6BF}"/>
          </ac:picMkLst>
        </pc:picChg>
        <pc:picChg chg="del">
          <ac:chgData name="Aldacher, Muhammad" userId="12bec936-7d77-4747-ae5c-755e57d88fa4" providerId="ADAL" clId="{CCB1CC2B-6244-4220-B111-2E29154A2B36}" dt="2024-10-15T00:24:59.077" v="1902" actId="478"/>
          <ac:picMkLst>
            <pc:docMk/>
            <pc:sldMk cId="3880611809" sldId="940"/>
            <ac:picMk id="7" creationId="{2E1F6B5D-1914-B795-553B-9781BB1EE463}"/>
          </ac:picMkLst>
        </pc:picChg>
        <pc:cxnChg chg="del">
          <ac:chgData name="Aldacher, Muhammad" userId="12bec936-7d77-4747-ae5c-755e57d88fa4" providerId="ADAL" clId="{CCB1CC2B-6244-4220-B111-2E29154A2B36}" dt="2024-10-15T00:41:44.183" v="2095" actId="478"/>
          <ac:cxnSpMkLst>
            <pc:docMk/>
            <pc:sldMk cId="3880611809" sldId="940"/>
            <ac:cxnSpMk id="12" creationId="{1E86D5AB-ACEB-D066-3E72-5C8701838E8C}"/>
          </ac:cxnSpMkLst>
        </pc:cxnChg>
        <pc:cxnChg chg="del">
          <ac:chgData name="Aldacher, Muhammad" userId="12bec936-7d77-4747-ae5c-755e57d88fa4" providerId="ADAL" clId="{CCB1CC2B-6244-4220-B111-2E29154A2B36}" dt="2024-10-15T00:41:44.183" v="2095" actId="478"/>
          <ac:cxnSpMkLst>
            <pc:docMk/>
            <pc:sldMk cId="3880611809" sldId="940"/>
            <ac:cxnSpMk id="16" creationId="{EBD24A05-FDB1-8B2C-395A-3F444BD529AA}"/>
          </ac:cxnSpMkLst>
        </pc:cxnChg>
      </pc:sldChg>
      <pc:sldChg chg="addSp delSp modSp add mod">
        <pc:chgData name="Aldacher, Muhammad" userId="12bec936-7d77-4747-ae5c-755e57d88fa4" providerId="ADAL" clId="{CCB1CC2B-6244-4220-B111-2E29154A2B36}" dt="2024-10-15T00:34:51.198" v="2031"/>
        <pc:sldMkLst>
          <pc:docMk/>
          <pc:sldMk cId="3347569796" sldId="941"/>
        </pc:sldMkLst>
        <pc:spChg chg="mod">
          <ac:chgData name="Aldacher, Muhammad" userId="12bec936-7d77-4747-ae5c-755e57d88fa4" providerId="ADAL" clId="{CCB1CC2B-6244-4220-B111-2E29154A2B36}" dt="2024-10-15T00:33:21.205" v="2016" actId="20577"/>
          <ac:spMkLst>
            <pc:docMk/>
            <pc:sldMk cId="3347569796" sldId="941"/>
            <ac:spMk id="8" creationId="{FCD9EC88-8B95-1A18-627B-3C392A459417}"/>
          </ac:spMkLst>
        </pc:spChg>
        <pc:picChg chg="del">
          <ac:chgData name="Aldacher, Muhammad" userId="12bec936-7d77-4747-ae5c-755e57d88fa4" providerId="ADAL" clId="{CCB1CC2B-6244-4220-B111-2E29154A2B36}" dt="2024-10-15T00:34:50.320" v="2030" actId="478"/>
          <ac:picMkLst>
            <pc:docMk/>
            <pc:sldMk cId="3347569796" sldId="941"/>
            <ac:picMk id="4" creationId="{A7684FB7-679B-9BBE-8A96-0813D3AADA44}"/>
          </ac:picMkLst>
        </pc:picChg>
        <pc:picChg chg="add del mod">
          <ac:chgData name="Aldacher, Muhammad" userId="12bec936-7d77-4747-ae5c-755e57d88fa4" providerId="ADAL" clId="{CCB1CC2B-6244-4220-B111-2E29154A2B36}" dt="2024-10-15T00:34:01.508" v="2022" actId="21"/>
          <ac:picMkLst>
            <pc:docMk/>
            <pc:sldMk cId="3347569796" sldId="941"/>
            <ac:picMk id="6" creationId="{E6B5EA40-5D5D-26B8-9B55-5ED5CD5006E6}"/>
          </ac:picMkLst>
        </pc:picChg>
        <pc:picChg chg="del">
          <ac:chgData name="Aldacher, Muhammad" userId="12bec936-7d77-4747-ae5c-755e57d88fa4" providerId="ADAL" clId="{CCB1CC2B-6244-4220-B111-2E29154A2B36}" dt="2024-10-15T00:34:03.180" v="2023" actId="478"/>
          <ac:picMkLst>
            <pc:docMk/>
            <pc:sldMk cId="3347569796" sldId="941"/>
            <ac:picMk id="7" creationId="{933D8A74-BCA2-B6EC-305B-9AC283380CF1}"/>
          </ac:picMkLst>
        </pc:picChg>
        <pc:picChg chg="add mod">
          <ac:chgData name="Aldacher, Muhammad" userId="12bec936-7d77-4747-ae5c-755e57d88fa4" providerId="ADAL" clId="{CCB1CC2B-6244-4220-B111-2E29154A2B36}" dt="2024-10-15T00:34:03.534" v="2024"/>
          <ac:picMkLst>
            <pc:docMk/>
            <pc:sldMk cId="3347569796" sldId="941"/>
            <ac:picMk id="9" creationId="{E6B5EA40-5D5D-26B8-9B55-5ED5CD5006E6}"/>
          </ac:picMkLst>
        </pc:picChg>
        <pc:picChg chg="add del mod">
          <ac:chgData name="Aldacher, Muhammad" userId="12bec936-7d77-4747-ae5c-755e57d88fa4" providerId="ADAL" clId="{CCB1CC2B-6244-4220-B111-2E29154A2B36}" dt="2024-10-15T00:34:48.648" v="2029" actId="21"/>
          <ac:picMkLst>
            <pc:docMk/>
            <pc:sldMk cId="3347569796" sldId="941"/>
            <ac:picMk id="11" creationId="{704C1843-83E8-BEA0-4DBC-0B4525896DFF}"/>
          </ac:picMkLst>
        </pc:picChg>
        <pc:picChg chg="add mod">
          <ac:chgData name="Aldacher, Muhammad" userId="12bec936-7d77-4747-ae5c-755e57d88fa4" providerId="ADAL" clId="{CCB1CC2B-6244-4220-B111-2E29154A2B36}" dt="2024-10-15T00:34:51.198" v="2031"/>
          <ac:picMkLst>
            <pc:docMk/>
            <pc:sldMk cId="3347569796" sldId="941"/>
            <ac:picMk id="12" creationId="{704C1843-83E8-BEA0-4DBC-0B4525896DFF}"/>
          </ac:picMkLst>
        </pc:picChg>
      </pc:sldChg>
      <pc:sldChg chg="addSp delSp modSp add mod">
        <pc:chgData name="Aldacher, Muhammad" userId="12bec936-7d77-4747-ae5c-755e57d88fa4" providerId="ADAL" clId="{CCB1CC2B-6244-4220-B111-2E29154A2B36}" dt="2024-10-15T00:38:45.884" v="2086" actId="478"/>
        <pc:sldMkLst>
          <pc:docMk/>
          <pc:sldMk cId="2078685144" sldId="942"/>
        </pc:sldMkLst>
        <pc:spChg chg="add del mod">
          <ac:chgData name="Aldacher, Muhammad" userId="12bec936-7d77-4747-ae5c-755e57d88fa4" providerId="ADAL" clId="{CCB1CC2B-6244-4220-B111-2E29154A2B36}" dt="2024-10-15T00:37:31.188" v="2033" actId="22"/>
          <ac:spMkLst>
            <pc:docMk/>
            <pc:sldMk cId="2078685144" sldId="942"/>
            <ac:spMk id="4" creationId="{EC601591-8679-0289-685C-3E28BF462ADB}"/>
          </ac:spMkLst>
        </pc:spChg>
        <pc:spChg chg="del">
          <ac:chgData name="Aldacher, Muhammad" userId="12bec936-7d77-4747-ae5c-755e57d88fa4" providerId="ADAL" clId="{CCB1CC2B-6244-4220-B111-2E29154A2B36}" dt="2024-10-15T00:38:17.547" v="2036" actId="21"/>
          <ac:spMkLst>
            <pc:docMk/>
            <pc:sldMk cId="2078685144" sldId="942"/>
            <ac:spMk id="8" creationId="{5E43D47C-C712-570B-0AE5-531163EAF40F}"/>
          </ac:spMkLst>
        </pc:spChg>
        <pc:spChg chg="add del mod">
          <ac:chgData name="Aldacher, Muhammad" userId="12bec936-7d77-4747-ae5c-755e57d88fa4" providerId="ADAL" clId="{CCB1CC2B-6244-4220-B111-2E29154A2B36}" dt="2024-10-15T00:38:13.626" v="2035" actId="22"/>
          <ac:spMkLst>
            <pc:docMk/>
            <pc:sldMk cId="2078685144" sldId="942"/>
            <ac:spMk id="10" creationId="{E5E47FD8-F2E9-87AE-9E6D-4ACBADDB872A}"/>
          </ac:spMkLst>
        </pc:spChg>
        <pc:spChg chg="del">
          <ac:chgData name="Aldacher, Muhammad" userId="12bec936-7d77-4747-ae5c-755e57d88fa4" providerId="ADAL" clId="{CCB1CC2B-6244-4220-B111-2E29154A2B36}" dt="2024-10-15T00:38:17.547" v="2036" actId="21"/>
          <ac:spMkLst>
            <pc:docMk/>
            <pc:sldMk cId="2078685144" sldId="942"/>
            <ac:spMk id="11" creationId="{63E6C05F-6710-39A6-BDC9-B364DB574C92}"/>
          </ac:spMkLst>
        </pc:spChg>
        <pc:spChg chg="del">
          <ac:chgData name="Aldacher, Muhammad" userId="12bec936-7d77-4747-ae5c-755e57d88fa4" providerId="ADAL" clId="{CCB1CC2B-6244-4220-B111-2E29154A2B36}" dt="2024-10-15T00:38:17.547" v="2036" actId="21"/>
          <ac:spMkLst>
            <pc:docMk/>
            <pc:sldMk cId="2078685144" sldId="942"/>
            <ac:spMk id="12" creationId="{A9AB0E35-16F7-6515-661A-CE9355B3AFB3}"/>
          </ac:spMkLst>
        </pc:spChg>
        <pc:spChg chg="del">
          <ac:chgData name="Aldacher, Muhammad" userId="12bec936-7d77-4747-ae5c-755e57d88fa4" providerId="ADAL" clId="{CCB1CC2B-6244-4220-B111-2E29154A2B36}" dt="2024-10-15T00:38:17.547" v="2036" actId="21"/>
          <ac:spMkLst>
            <pc:docMk/>
            <pc:sldMk cId="2078685144" sldId="942"/>
            <ac:spMk id="13" creationId="{96FA21AF-A968-B82E-4280-965EA8212D89}"/>
          </ac:spMkLst>
        </pc:spChg>
        <pc:spChg chg="add mod">
          <ac:chgData name="Aldacher, Muhammad" userId="12bec936-7d77-4747-ae5c-755e57d88fa4" providerId="ADAL" clId="{CCB1CC2B-6244-4220-B111-2E29154A2B36}" dt="2024-10-15T00:38:42.859" v="2085" actId="1037"/>
          <ac:spMkLst>
            <pc:docMk/>
            <pc:sldMk cId="2078685144" sldId="942"/>
            <ac:spMk id="16" creationId="{5E43D47C-C712-570B-0AE5-531163EAF40F}"/>
          </ac:spMkLst>
        </pc:spChg>
        <pc:spChg chg="add mod">
          <ac:chgData name="Aldacher, Muhammad" userId="12bec936-7d77-4747-ae5c-755e57d88fa4" providerId="ADAL" clId="{CCB1CC2B-6244-4220-B111-2E29154A2B36}" dt="2024-10-15T00:38:17.876" v="2037"/>
          <ac:spMkLst>
            <pc:docMk/>
            <pc:sldMk cId="2078685144" sldId="942"/>
            <ac:spMk id="17" creationId="{63E6C05F-6710-39A6-BDC9-B364DB574C92}"/>
          </ac:spMkLst>
        </pc:spChg>
        <pc:spChg chg="add mod">
          <ac:chgData name="Aldacher, Muhammad" userId="12bec936-7d77-4747-ae5c-755e57d88fa4" providerId="ADAL" clId="{CCB1CC2B-6244-4220-B111-2E29154A2B36}" dt="2024-10-15T00:38:25.001" v="2070" actId="1035"/>
          <ac:spMkLst>
            <pc:docMk/>
            <pc:sldMk cId="2078685144" sldId="942"/>
            <ac:spMk id="18" creationId="{A9AB0E35-16F7-6515-661A-CE9355B3AFB3}"/>
          </ac:spMkLst>
        </pc:spChg>
        <pc:spChg chg="add del mod">
          <ac:chgData name="Aldacher, Muhammad" userId="12bec936-7d77-4747-ae5c-755e57d88fa4" providerId="ADAL" clId="{CCB1CC2B-6244-4220-B111-2E29154A2B36}" dt="2024-10-15T00:38:45.884" v="2086" actId="478"/>
          <ac:spMkLst>
            <pc:docMk/>
            <pc:sldMk cId="2078685144" sldId="942"/>
            <ac:spMk id="19" creationId="{96FA21AF-A968-B82E-4280-965EA8212D89}"/>
          </ac:spMkLst>
        </pc:spChg>
        <pc:spChg chg="add mod">
          <ac:chgData name="Aldacher, Muhammad" userId="12bec936-7d77-4747-ae5c-755e57d88fa4" providerId="ADAL" clId="{CCB1CC2B-6244-4220-B111-2E29154A2B36}" dt="2024-10-15T00:38:32.759" v="2072" actId="1076"/>
          <ac:spMkLst>
            <pc:docMk/>
            <pc:sldMk cId="2078685144" sldId="942"/>
            <ac:spMk id="20" creationId="{C9F645D0-CD35-E1B9-A43D-83D727D976E7}"/>
          </ac:spMkLst>
        </pc:spChg>
        <pc:picChg chg="add del mod ord">
          <ac:chgData name="Aldacher, Muhammad" userId="12bec936-7d77-4747-ae5c-755e57d88fa4" providerId="ADAL" clId="{CCB1CC2B-6244-4220-B111-2E29154A2B36}" dt="2024-10-15T00:37:45.177" v="2034" actId="478"/>
          <ac:picMkLst>
            <pc:docMk/>
            <pc:sldMk cId="2078685144" sldId="942"/>
            <ac:picMk id="6" creationId="{2862BE82-86E6-879E-7583-D72ADD4C17CD}"/>
          </ac:picMkLst>
        </pc:picChg>
        <pc:picChg chg="del">
          <ac:chgData name="Aldacher, Muhammad" userId="12bec936-7d77-4747-ae5c-755e57d88fa4" providerId="ADAL" clId="{CCB1CC2B-6244-4220-B111-2E29154A2B36}" dt="2024-10-15T00:37:29.971" v="2032" actId="478"/>
          <ac:picMkLst>
            <pc:docMk/>
            <pc:sldMk cId="2078685144" sldId="942"/>
            <ac:picMk id="7" creationId="{7C4CB4D7-86DE-A2C0-FE89-6BC92CA59374}"/>
          </ac:picMkLst>
        </pc:picChg>
        <pc:picChg chg="add mod ord">
          <ac:chgData name="Aldacher, Muhammad" userId="12bec936-7d77-4747-ae5c-755e57d88fa4" providerId="ADAL" clId="{CCB1CC2B-6244-4220-B111-2E29154A2B36}" dt="2024-10-15T00:38:13.626" v="2035" actId="22"/>
          <ac:picMkLst>
            <pc:docMk/>
            <pc:sldMk cId="2078685144" sldId="942"/>
            <ac:picMk id="15" creationId="{B9AEE079-87C5-0071-2206-7CFD0A3BC5D4}"/>
          </ac:picMkLst>
        </pc:picChg>
      </pc:sldChg>
      <pc:sldChg chg="addSp delSp modSp add mod">
        <pc:chgData name="Aldacher, Muhammad" userId="12bec936-7d77-4747-ae5c-755e57d88fa4" providerId="ADAL" clId="{CCB1CC2B-6244-4220-B111-2E29154A2B36}" dt="2024-10-15T00:41:37.406" v="2094" actId="1076"/>
        <pc:sldMkLst>
          <pc:docMk/>
          <pc:sldMk cId="796789412" sldId="943"/>
        </pc:sldMkLst>
        <pc:spChg chg="add del mod">
          <ac:chgData name="Aldacher, Muhammad" userId="12bec936-7d77-4747-ae5c-755e57d88fa4" providerId="ADAL" clId="{CCB1CC2B-6244-4220-B111-2E29154A2B36}" dt="2024-10-15T00:41:15.788" v="2088" actId="22"/>
          <ac:spMkLst>
            <pc:docMk/>
            <pc:sldMk cId="796789412" sldId="943"/>
            <ac:spMk id="4" creationId="{E4CE9169-FDD4-D3D0-5C63-3596F641259F}"/>
          </ac:spMkLst>
        </pc:spChg>
        <pc:spChg chg="add del mod">
          <ac:chgData name="Aldacher, Muhammad" userId="12bec936-7d77-4747-ae5c-755e57d88fa4" providerId="ADAL" clId="{CCB1CC2B-6244-4220-B111-2E29154A2B36}" dt="2024-10-15T00:41:23.664" v="2091" actId="478"/>
          <ac:spMkLst>
            <pc:docMk/>
            <pc:sldMk cId="796789412" sldId="943"/>
            <ac:spMk id="9" creationId="{7197DC5B-0285-2E1B-D693-D73D9E1A6F35}"/>
          </ac:spMkLst>
        </pc:spChg>
        <pc:spChg chg="del">
          <ac:chgData name="Aldacher, Muhammad" userId="12bec936-7d77-4747-ae5c-755e57d88fa4" providerId="ADAL" clId="{CCB1CC2B-6244-4220-B111-2E29154A2B36}" dt="2024-10-15T00:41:18.725" v="2089" actId="21"/>
          <ac:spMkLst>
            <pc:docMk/>
            <pc:sldMk cId="796789412" sldId="943"/>
            <ac:spMk id="10" creationId="{A9F3654E-1AF3-876F-628E-683E19C3E967}"/>
          </ac:spMkLst>
        </pc:spChg>
        <pc:spChg chg="del">
          <ac:chgData name="Aldacher, Muhammad" userId="12bec936-7d77-4747-ae5c-755e57d88fa4" providerId="ADAL" clId="{CCB1CC2B-6244-4220-B111-2E29154A2B36}" dt="2024-10-15T00:41:18.725" v="2089" actId="21"/>
          <ac:spMkLst>
            <pc:docMk/>
            <pc:sldMk cId="796789412" sldId="943"/>
            <ac:spMk id="11" creationId="{0100974B-9D27-0DA8-8AB8-5BE4D1F13A7D}"/>
          </ac:spMkLst>
        </pc:spChg>
        <pc:spChg chg="del">
          <ac:chgData name="Aldacher, Muhammad" userId="12bec936-7d77-4747-ae5c-755e57d88fa4" providerId="ADAL" clId="{CCB1CC2B-6244-4220-B111-2E29154A2B36}" dt="2024-10-15T00:41:18.725" v="2089" actId="21"/>
          <ac:spMkLst>
            <pc:docMk/>
            <pc:sldMk cId="796789412" sldId="943"/>
            <ac:spMk id="13" creationId="{7197DC5B-0285-2E1B-D693-D73D9E1A6F35}"/>
          </ac:spMkLst>
        </pc:spChg>
        <pc:spChg chg="add del mod">
          <ac:chgData name="Aldacher, Muhammad" userId="12bec936-7d77-4747-ae5c-755e57d88fa4" providerId="ADAL" clId="{CCB1CC2B-6244-4220-B111-2E29154A2B36}" dt="2024-10-15T00:41:26.513" v="2092" actId="478"/>
          <ac:spMkLst>
            <pc:docMk/>
            <pc:sldMk cId="796789412" sldId="943"/>
            <ac:spMk id="15" creationId="{A9F3654E-1AF3-876F-628E-683E19C3E967}"/>
          </ac:spMkLst>
        </pc:spChg>
        <pc:spChg chg="add mod">
          <ac:chgData name="Aldacher, Muhammad" userId="12bec936-7d77-4747-ae5c-755e57d88fa4" providerId="ADAL" clId="{CCB1CC2B-6244-4220-B111-2E29154A2B36}" dt="2024-10-15T00:41:37.406" v="2094" actId="1076"/>
          <ac:spMkLst>
            <pc:docMk/>
            <pc:sldMk cId="796789412" sldId="943"/>
            <ac:spMk id="17" creationId="{0100974B-9D27-0DA8-8AB8-5BE4D1F13A7D}"/>
          </ac:spMkLst>
        </pc:spChg>
        <pc:spChg chg="add mod">
          <ac:chgData name="Aldacher, Muhammad" userId="12bec936-7d77-4747-ae5c-755e57d88fa4" providerId="ADAL" clId="{CCB1CC2B-6244-4220-B111-2E29154A2B36}" dt="2024-10-15T00:41:32.235" v="2093"/>
          <ac:spMkLst>
            <pc:docMk/>
            <pc:sldMk cId="796789412" sldId="943"/>
            <ac:spMk id="18" creationId="{D1954DDD-8255-1BA6-0C82-7734F7D8A7B7}"/>
          </ac:spMkLst>
        </pc:spChg>
        <pc:picChg chg="del">
          <ac:chgData name="Aldacher, Muhammad" userId="12bec936-7d77-4747-ae5c-755e57d88fa4" providerId="ADAL" clId="{CCB1CC2B-6244-4220-B111-2E29154A2B36}" dt="2024-10-15T00:41:12.895" v="2087" actId="478"/>
          <ac:picMkLst>
            <pc:docMk/>
            <pc:sldMk cId="796789412" sldId="943"/>
            <ac:picMk id="6" creationId="{8B64073F-2608-0DBA-2263-594730A1B6BF}"/>
          </ac:picMkLst>
        </pc:picChg>
        <pc:picChg chg="add mod ord">
          <ac:chgData name="Aldacher, Muhammad" userId="12bec936-7d77-4747-ae5c-755e57d88fa4" providerId="ADAL" clId="{CCB1CC2B-6244-4220-B111-2E29154A2B36}" dt="2024-10-15T00:41:15.788" v="2088" actId="22"/>
          <ac:picMkLst>
            <pc:docMk/>
            <pc:sldMk cId="796789412" sldId="943"/>
            <ac:picMk id="7" creationId="{F2D11BC3-5920-C46D-3FF5-DD9DCF2CAD8D}"/>
          </ac:picMkLst>
        </pc:picChg>
        <pc:cxnChg chg="add del mod">
          <ac:chgData name="Aldacher, Muhammad" userId="12bec936-7d77-4747-ae5c-755e57d88fa4" providerId="ADAL" clId="{CCB1CC2B-6244-4220-B111-2E29154A2B36}" dt="2024-10-15T00:41:23.664" v="2091" actId="478"/>
          <ac:cxnSpMkLst>
            <pc:docMk/>
            <pc:sldMk cId="796789412" sldId="943"/>
            <ac:cxnSpMk id="8" creationId="{1E86D5AB-ACEB-D066-3E72-5C8701838E8C}"/>
          </ac:cxnSpMkLst>
        </pc:cxnChg>
        <pc:cxnChg chg="del">
          <ac:chgData name="Aldacher, Muhammad" userId="12bec936-7d77-4747-ae5c-755e57d88fa4" providerId="ADAL" clId="{CCB1CC2B-6244-4220-B111-2E29154A2B36}" dt="2024-10-15T00:41:18.725" v="2089" actId="21"/>
          <ac:cxnSpMkLst>
            <pc:docMk/>
            <pc:sldMk cId="796789412" sldId="943"/>
            <ac:cxnSpMk id="12" creationId="{1E86D5AB-ACEB-D066-3E72-5C8701838E8C}"/>
          </ac:cxnSpMkLst>
        </pc:cxnChg>
        <pc:cxnChg chg="add del mod">
          <ac:chgData name="Aldacher, Muhammad" userId="12bec936-7d77-4747-ae5c-755e57d88fa4" providerId="ADAL" clId="{CCB1CC2B-6244-4220-B111-2E29154A2B36}" dt="2024-10-15T00:41:23.664" v="2091" actId="478"/>
          <ac:cxnSpMkLst>
            <pc:docMk/>
            <pc:sldMk cId="796789412" sldId="943"/>
            <ac:cxnSpMk id="14" creationId="{EBD24A05-FDB1-8B2C-395A-3F444BD529AA}"/>
          </ac:cxnSpMkLst>
        </pc:cxnChg>
        <pc:cxnChg chg="del">
          <ac:chgData name="Aldacher, Muhammad" userId="12bec936-7d77-4747-ae5c-755e57d88fa4" providerId="ADAL" clId="{CCB1CC2B-6244-4220-B111-2E29154A2B36}" dt="2024-10-15T00:41:18.725" v="2089" actId="21"/>
          <ac:cxnSpMkLst>
            <pc:docMk/>
            <pc:sldMk cId="796789412" sldId="943"/>
            <ac:cxnSpMk id="16" creationId="{EBD24A05-FDB1-8B2C-395A-3F444BD529AA}"/>
          </ac:cxnSpMkLst>
        </pc:cxnChg>
      </pc:sldChg>
    </pc:docChg>
  </pc:docChgLst>
  <pc:docChgLst>
    <pc:chgData name="Aldacher, Muhammad" userId="12bec936-7d77-4747-ae5c-755e57d88fa4" providerId="ADAL" clId="{D011BD6B-CF0F-4AD0-B61D-63FBF6CF3071}"/>
    <pc:docChg chg="undo custSel addSld delSld modSld">
      <pc:chgData name="Aldacher, Muhammad" userId="12bec936-7d77-4747-ae5c-755e57d88fa4" providerId="ADAL" clId="{D011BD6B-CF0F-4AD0-B61D-63FBF6CF3071}" dt="2024-09-30T21:49:54.307" v="559" actId="1076"/>
      <pc:docMkLst>
        <pc:docMk/>
      </pc:docMkLst>
      <pc:sldChg chg="delSp modSp new mod">
        <pc:chgData name="Aldacher, Muhammad" userId="12bec936-7d77-4747-ae5c-755e57d88fa4" providerId="ADAL" clId="{D011BD6B-CF0F-4AD0-B61D-63FBF6CF3071}" dt="2024-09-25T00:33:27.713" v="491" actId="20577"/>
        <pc:sldMkLst>
          <pc:docMk/>
          <pc:sldMk cId="2684805140" sldId="256"/>
        </pc:sldMkLst>
        <pc:spChg chg="mod">
          <ac:chgData name="Aldacher, Muhammad" userId="12bec936-7d77-4747-ae5c-755e57d88fa4" providerId="ADAL" clId="{D011BD6B-CF0F-4AD0-B61D-63FBF6CF3071}" dt="2024-09-25T00:33:27.713" v="491" actId="20577"/>
          <ac:spMkLst>
            <pc:docMk/>
            <pc:sldMk cId="2684805140" sldId="256"/>
            <ac:spMk id="2" creationId="{BE286779-1EB4-D655-7ACD-13AE2EF30EBA}"/>
          </ac:spMkLst>
        </pc:spChg>
        <pc:spChg chg="del">
          <ac:chgData name="Aldacher, Muhammad" userId="12bec936-7d77-4747-ae5c-755e57d88fa4" providerId="ADAL" clId="{D011BD6B-CF0F-4AD0-B61D-63FBF6CF3071}" dt="2024-09-24T16:27:30.519" v="247" actId="478"/>
          <ac:spMkLst>
            <pc:docMk/>
            <pc:sldMk cId="2684805140" sldId="256"/>
            <ac:spMk id="3" creationId="{1A2CD192-6335-8EC8-A2FB-59C57FE842E7}"/>
          </ac:spMkLst>
        </pc:spChg>
      </pc:sldChg>
      <pc:sldChg chg="addSp delSp modSp new mod">
        <pc:chgData name="Aldacher, Muhammad" userId="12bec936-7d77-4747-ae5c-755e57d88fa4" providerId="ADAL" clId="{D011BD6B-CF0F-4AD0-B61D-63FBF6CF3071}" dt="2024-09-24T00:35:55.168" v="119" actId="14100"/>
        <pc:sldMkLst>
          <pc:docMk/>
          <pc:sldMk cId="373382831" sldId="257"/>
        </pc:sldMkLst>
        <pc:spChg chg="mod">
          <ac:chgData name="Aldacher, Muhammad" userId="12bec936-7d77-4747-ae5c-755e57d88fa4" providerId="ADAL" clId="{D011BD6B-CF0F-4AD0-B61D-63FBF6CF3071}" dt="2024-09-24T00:35:26.948" v="112" actId="14100"/>
          <ac:spMkLst>
            <pc:docMk/>
            <pc:sldMk cId="373382831" sldId="257"/>
            <ac:spMk id="2" creationId="{49B2E954-1098-8EBB-840F-5B20C98BABDD}"/>
          </ac:spMkLst>
        </pc:spChg>
        <pc:spChg chg="del">
          <ac:chgData name="Aldacher, Muhammad" userId="12bec936-7d77-4747-ae5c-755e57d88fa4" providerId="ADAL" clId="{D011BD6B-CF0F-4AD0-B61D-63FBF6CF3071}" dt="2024-09-23T23:58:29.199" v="67" actId="22"/>
          <ac:spMkLst>
            <pc:docMk/>
            <pc:sldMk cId="373382831" sldId="257"/>
            <ac:spMk id="3" creationId="{5E0A7757-85BF-9F7B-2CB7-8416906C1385}"/>
          </ac:spMkLst>
        </pc:spChg>
        <pc:picChg chg="add mod ord">
          <ac:chgData name="Aldacher, Muhammad" userId="12bec936-7d77-4747-ae5c-755e57d88fa4" providerId="ADAL" clId="{D011BD6B-CF0F-4AD0-B61D-63FBF6CF3071}" dt="2024-09-24T00:35:18.453" v="109" actId="1076"/>
          <ac:picMkLst>
            <pc:docMk/>
            <pc:sldMk cId="373382831" sldId="257"/>
            <ac:picMk id="5" creationId="{EA834EBF-0268-29A2-8CC2-692F820B2609}"/>
          </ac:picMkLst>
        </pc:picChg>
        <pc:picChg chg="add mod">
          <ac:chgData name="Aldacher, Muhammad" userId="12bec936-7d77-4747-ae5c-755e57d88fa4" providerId="ADAL" clId="{D011BD6B-CF0F-4AD0-B61D-63FBF6CF3071}" dt="2024-09-24T00:35:23.831" v="111" actId="1076"/>
          <ac:picMkLst>
            <pc:docMk/>
            <pc:sldMk cId="373382831" sldId="257"/>
            <ac:picMk id="7" creationId="{FEC06833-E8B5-837A-53E1-8433CB41745B}"/>
          </ac:picMkLst>
        </pc:picChg>
        <pc:picChg chg="add mod">
          <ac:chgData name="Aldacher, Muhammad" userId="12bec936-7d77-4747-ae5c-755e57d88fa4" providerId="ADAL" clId="{D011BD6B-CF0F-4AD0-B61D-63FBF6CF3071}" dt="2024-09-24T00:35:20.159" v="110" actId="1076"/>
          <ac:picMkLst>
            <pc:docMk/>
            <pc:sldMk cId="373382831" sldId="257"/>
            <ac:picMk id="9" creationId="{3D793075-FF32-2E66-0F49-7D03829EB6A7}"/>
          </ac:picMkLst>
        </pc:picChg>
        <pc:cxnChg chg="add mod">
          <ac:chgData name="Aldacher, Muhammad" userId="12bec936-7d77-4747-ae5c-755e57d88fa4" providerId="ADAL" clId="{D011BD6B-CF0F-4AD0-B61D-63FBF6CF3071}" dt="2024-09-24T00:35:47.754" v="115" actId="208"/>
          <ac:cxnSpMkLst>
            <pc:docMk/>
            <pc:sldMk cId="373382831" sldId="257"/>
            <ac:cxnSpMk id="11" creationId="{98C7E9CF-0A44-0AC6-DE5A-988548EF8B36}"/>
          </ac:cxnSpMkLst>
        </pc:cxnChg>
        <pc:cxnChg chg="add mod">
          <ac:chgData name="Aldacher, Muhammad" userId="12bec936-7d77-4747-ae5c-755e57d88fa4" providerId="ADAL" clId="{D011BD6B-CF0F-4AD0-B61D-63FBF6CF3071}" dt="2024-09-24T00:35:55.168" v="119" actId="14100"/>
          <ac:cxnSpMkLst>
            <pc:docMk/>
            <pc:sldMk cId="373382831" sldId="257"/>
            <ac:cxnSpMk id="12" creationId="{8536F09F-45F3-FEC1-4F84-3C250B04167A}"/>
          </ac:cxnSpMkLst>
        </pc:cxnChg>
      </pc:sldChg>
      <pc:sldChg chg="addSp delSp modSp add mod">
        <pc:chgData name="Aldacher, Muhammad" userId="12bec936-7d77-4747-ae5c-755e57d88fa4" providerId="ADAL" clId="{D011BD6B-CF0F-4AD0-B61D-63FBF6CF3071}" dt="2024-09-24T00:00:15.539" v="72" actId="14100"/>
        <pc:sldMkLst>
          <pc:docMk/>
          <pc:sldMk cId="1020486640" sldId="258"/>
        </pc:sldMkLst>
        <pc:spChg chg="mod">
          <ac:chgData name="Aldacher, Muhammad" userId="12bec936-7d77-4747-ae5c-755e57d88fa4" providerId="ADAL" clId="{D011BD6B-CF0F-4AD0-B61D-63FBF6CF3071}" dt="2024-09-24T00:00:15.539" v="72" actId="14100"/>
          <ac:spMkLst>
            <pc:docMk/>
            <pc:sldMk cId="1020486640" sldId="258"/>
            <ac:spMk id="2" creationId="{49B2E954-1098-8EBB-840F-5B20C98BABDD}"/>
          </ac:spMkLst>
        </pc:spChg>
        <pc:spChg chg="add del mod">
          <ac:chgData name="Aldacher, Muhammad" userId="12bec936-7d77-4747-ae5c-755e57d88fa4" providerId="ADAL" clId="{D011BD6B-CF0F-4AD0-B61D-63FBF6CF3071}" dt="2024-09-24T00:00:09.926" v="70" actId="478"/>
          <ac:spMkLst>
            <pc:docMk/>
            <pc:sldMk cId="1020486640" sldId="258"/>
            <ac:spMk id="4" creationId="{7E0B6A2F-C33C-A2A2-09D4-FEFE6C85C3D3}"/>
          </ac:spMkLst>
        </pc:spChg>
        <pc:picChg chg="del">
          <ac:chgData name="Aldacher, Muhammad" userId="12bec936-7d77-4747-ae5c-755e57d88fa4" providerId="ADAL" clId="{D011BD6B-CF0F-4AD0-B61D-63FBF6CF3071}" dt="2024-09-24T00:00:07.286" v="69" actId="478"/>
          <ac:picMkLst>
            <pc:docMk/>
            <pc:sldMk cId="1020486640" sldId="258"/>
            <ac:picMk id="5" creationId="{EA834EBF-0268-29A2-8CC2-692F820B2609}"/>
          </ac:picMkLst>
        </pc:picChg>
      </pc:sldChg>
      <pc:sldChg chg="addSp delSp modSp new mod">
        <pc:chgData name="Aldacher, Muhammad" userId="12bec936-7d77-4747-ae5c-755e57d88fa4" providerId="ADAL" clId="{D011BD6B-CF0F-4AD0-B61D-63FBF6CF3071}" dt="2024-09-24T21:44:11.935" v="340" actId="21"/>
        <pc:sldMkLst>
          <pc:docMk/>
          <pc:sldMk cId="749012310" sldId="259"/>
        </pc:sldMkLst>
        <pc:spChg chg="del mod">
          <ac:chgData name="Aldacher, Muhammad" userId="12bec936-7d77-4747-ae5c-755e57d88fa4" providerId="ADAL" clId="{D011BD6B-CF0F-4AD0-B61D-63FBF6CF3071}" dt="2024-09-24T00:37:19.461" v="138" actId="478"/>
          <ac:spMkLst>
            <pc:docMk/>
            <pc:sldMk cId="749012310" sldId="259"/>
            <ac:spMk id="2" creationId="{A24B069F-5214-9A8B-B413-C034461FEBD6}"/>
          </ac:spMkLst>
        </pc:spChg>
        <pc:spChg chg="add del">
          <ac:chgData name="Aldacher, Muhammad" userId="12bec936-7d77-4747-ae5c-755e57d88fa4" providerId="ADAL" clId="{D011BD6B-CF0F-4AD0-B61D-63FBF6CF3071}" dt="2024-09-24T00:37:12.538" v="136" actId="22"/>
          <ac:spMkLst>
            <pc:docMk/>
            <pc:sldMk cId="749012310" sldId="259"/>
            <ac:spMk id="3" creationId="{0C615EE3-57DC-A46A-A77A-EF5BFB5652D8}"/>
          </ac:spMkLst>
        </pc:spChg>
        <pc:spChg chg="add del mod">
          <ac:chgData name="Aldacher, Muhammad" userId="12bec936-7d77-4747-ae5c-755e57d88fa4" providerId="ADAL" clId="{D011BD6B-CF0F-4AD0-B61D-63FBF6CF3071}" dt="2024-09-24T00:37:20.682" v="139" actId="478"/>
          <ac:spMkLst>
            <pc:docMk/>
            <pc:sldMk cId="749012310" sldId="259"/>
            <ac:spMk id="9" creationId="{C2DD26CA-A9DD-21DC-59B2-014D78522922}"/>
          </ac:spMkLst>
        </pc:spChg>
        <pc:spChg chg="add mod">
          <ac:chgData name="Aldacher, Muhammad" userId="12bec936-7d77-4747-ae5c-755e57d88fa4" providerId="ADAL" clId="{D011BD6B-CF0F-4AD0-B61D-63FBF6CF3071}" dt="2024-09-24T00:37:31.530" v="156" actId="20577"/>
          <ac:spMkLst>
            <pc:docMk/>
            <pc:sldMk cId="749012310" sldId="259"/>
            <ac:spMk id="10" creationId="{FA585AB6-9911-F088-34B2-2A11D8EEB127}"/>
          </ac:spMkLst>
        </pc:spChg>
        <pc:picChg chg="add del mod ord">
          <ac:chgData name="Aldacher, Muhammad" userId="12bec936-7d77-4747-ae5c-755e57d88fa4" providerId="ADAL" clId="{D011BD6B-CF0F-4AD0-B61D-63FBF6CF3071}" dt="2024-09-24T00:36:57.987" v="135" actId="22"/>
          <ac:picMkLst>
            <pc:docMk/>
            <pc:sldMk cId="749012310" sldId="259"/>
            <ac:picMk id="5" creationId="{02023770-042A-A8FB-285C-9F19E8BD8DF9}"/>
          </ac:picMkLst>
        </pc:picChg>
        <pc:picChg chg="add mod ord">
          <ac:chgData name="Aldacher, Muhammad" userId="12bec936-7d77-4747-ae5c-755e57d88fa4" providerId="ADAL" clId="{D011BD6B-CF0F-4AD0-B61D-63FBF6CF3071}" dt="2024-09-24T00:38:32.131" v="163" actId="1076"/>
          <ac:picMkLst>
            <pc:docMk/>
            <pc:sldMk cId="749012310" sldId="259"/>
            <ac:picMk id="7" creationId="{A95724F7-5D22-BB63-139D-C32944AD2C31}"/>
          </ac:picMkLst>
        </pc:picChg>
        <pc:picChg chg="add mod">
          <ac:chgData name="Aldacher, Muhammad" userId="12bec936-7d77-4747-ae5c-755e57d88fa4" providerId="ADAL" clId="{D011BD6B-CF0F-4AD0-B61D-63FBF6CF3071}" dt="2024-09-24T00:38:35.566" v="164" actId="1076"/>
          <ac:picMkLst>
            <pc:docMk/>
            <pc:sldMk cId="749012310" sldId="259"/>
            <ac:picMk id="12" creationId="{C09D2854-A915-C8A9-8938-0F1C4023CB9C}"/>
          </ac:picMkLst>
        </pc:picChg>
        <pc:picChg chg="add mod">
          <ac:chgData name="Aldacher, Muhammad" userId="12bec936-7d77-4747-ae5c-755e57d88fa4" providerId="ADAL" clId="{D011BD6B-CF0F-4AD0-B61D-63FBF6CF3071}" dt="2024-09-24T00:38:37.467" v="165" actId="1076"/>
          <ac:picMkLst>
            <pc:docMk/>
            <pc:sldMk cId="749012310" sldId="259"/>
            <ac:picMk id="14" creationId="{B31CAB41-7291-7A3D-5FD7-CE66F1907BFE}"/>
          </ac:picMkLst>
        </pc:picChg>
        <pc:picChg chg="add del mod">
          <ac:chgData name="Aldacher, Muhammad" userId="12bec936-7d77-4747-ae5c-755e57d88fa4" providerId="ADAL" clId="{D011BD6B-CF0F-4AD0-B61D-63FBF6CF3071}" dt="2024-09-24T21:43:41.773" v="337" actId="478"/>
          <ac:picMkLst>
            <pc:docMk/>
            <pc:sldMk cId="749012310" sldId="259"/>
            <ac:picMk id="15" creationId="{7A5B524E-6E29-2699-6D8F-0D9F690FE482}"/>
          </ac:picMkLst>
        </pc:picChg>
        <pc:picChg chg="add del mod">
          <ac:chgData name="Aldacher, Muhammad" userId="12bec936-7d77-4747-ae5c-755e57d88fa4" providerId="ADAL" clId="{D011BD6B-CF0F-4AD0-B61D-63FBF6CF3071}" dt="2024-09-24T21:44:11.935" v="340" actId="21"/>
          <ac:picMkLst>
            <pc:docMk/>
            <pc:sldMk cId="749012310" sldId="259"/>
            <ac:picMk id="17" creationId="{29E4E582-DA18-55B8-AD0F-A0370453F303}"/>
          </ac:picMkLst>
        </pc:picChg>
      </pc:sldChg>
      <pc:sldChg chg="addSp delSp modSp new mod">
        <pc:chgData name="Aldacher, Muhammad" userId="12bec936-7d77-4747-ae5c-755e57d88fa4" providerId="ADAL" clId="{D011BD6B-CF0F-4AD0-B61D-63FBF6CF3071}" dt="2024-09-24T22:22:35.491" v="358" actId="478"/>
        <pc:sldMkLst>
          <pc:docMk/>
          <pc:sldMk cId="1815925694" sldId="260"/>
        </pc:sldMkLst>
        <pc:spChg chg="del">
          <ac:chgData name="Aldacher, Muhammad" userId="12bec936-7d77-4747-ae5c-755e57d88fa4" providerId="ADAL" clId="{D011BD6B-CF0F-4AD0-B61D-63FBF6CF3071}" dt="2024-09-24T00:38:52.018" v="167" actId="478"/>
          <ac:spMkLst>
            <pc:docMk/>
            <pc:sldMk cId="1815925694" sldId="260"/>
            <ac:spMk id="2" creationId="{EA9432AC-5D6D-870B-F628-84E5952FE690}"/>
          </ac:spMkLst>
        </pc:spChg>
        <pc:spChg chg="del">
          <ac:chgData name="Aldacher, Muhammad" userId="12bec936-7d77-4747-ae5c-755e57d88fa4" providerId="ADAL" clId="{D011BD6B-CF0F-4AD0-B61D-63FBF6CF3071}" dt="2024-09-24T00:39:31.678" v="185" actId="22"/>
          <ac:spMkLst>
            <pc:docMk/>
            <pc:sldMk cId="1815925694" sldId="260"/>
            <ac:spMk id="3" creationId="{4CAA4EB7-6E60-96F0-EFEA-A16BF726E240}"/>
          </ac:spMkLst>
        </pc:spChg>
        <pc:spChg chg="add mod">
          <ac:chgData name="Aldacher, Muhammad" userId="12bec936-7d77-4747-ae5c-755e57d88fa4" providerId="ADAL" clId="{D011BD6B-CF0F-4AD0-B61D-63FBF6CF3071}" dt="2024-09-24T00:39:10.969" v="184" actId="20577"/>
          <ac:spMkLst>
            <pc:docMk/>
            <pc:sldMk cId="1815925694" sldId="260"/>
            <ac:spMk id="4" creationId="{D46387C8-DA3B-EEF9-2F42-609F69CE79C6}"/>
          </ac:spMkLst>
        </pc:spChg>
        <pc:spChg chg="add del mod">
          <ac:chgData name="Aldacher, Muhammad" userId="12bec936-7d77-4747-ae5c-755e57d88fa4" providerId="ADAL" clId="{D011BD6B-CF0F-4AD0-B61D-63FBF6CF3071}" dt="2024-09-24T22:22:35.491" v="358" actId="478"/>
          <ac:spMkLst>
            <pc:docMk/>
            <pc:sldMk cId="1815925694" sldId="260"/>
            <ac:spMk id="12" creationId="{6EC93BB1-EBD1-3DB3-B618-EFAFF34D846A}"/>
          </ac:spMkLst>
        </pc:spChg>
        <pc:picChg chg="add del mod ord">
          <ac:chgData name="Aldacher, Muhammad" userId="12bec936-7d77-4747-ae5c-755e57d88fa4" providerId="ADAL" clId="{D011BD6B-CF0F-4AD0-B61D-63FBF6CF3071}" dt="2024-09-24T22:22:32.146" v="356" actId="478"/>
          <ac:picMkLst>
            <pc:docMk/>
            <pc:sldMk cId="1815925694" sldId="260"/>
            <ac:picMk id="6" creationId="{72712BB4-B90E-954F-1F95-BED3D3700709}"/>
          </ac:picMkLst>
        </pc:picChg>
        <pc:picChg chg="add mod">
          <ac:chgData name="Aldacher, Muhammad" userId="12bec936-7d77-4747-ae5c-755e57d88fa4" providerId="ADAL" clId="{D011BD6B-CF0F-4AD0-B61D-63FBF6CF3071}" dt="2024-09-24T00:42:49.368" v="195" actId="1076"/>
          <ac:picMkLst>
            <pc:docMk/>
            <pc:sldMk cId="1815925694" sldId="260"/>
            <ac:picMk id="8" creationId="{7B2A12B3-46C8-911A-B674-14FD3A419077}"/>
          </ac:picMkLst>
        </pc:picChg>
        <pc:picChg chg="add del mod">
          <ac:chgData name="Aldacher, Muhammad" userId="12bec936-7d77-4747-ae5c-755e57d88fa4" providerId="ADAL" clId="{D011BD6B-CF0F-4AD0-B61D-63FBF6CF3071}" dt="2024-09-24T22:22:30.683" v="355" actId="21"/>
          <ac:picMkLst>
            <pc:docMk/>
            <pc:sldMk cId="1815925694" sldId="260"/>
            <ac:picMk id="10" creationId="{8F76833C-C2E7-9EA3-B38B-3E146004F238}"/>
          </ac:picMkLst>
        </pc:picChg>
        <pc:picChg chg="add mod">
          <ac:chgData name="Aldacher, Muhammad" userId="12bec936-7d77-4747-ae5c-755e57d88fa4" providerId="ADAL" clId="{D011BD6B-CF0F-4AD0-B61D-63FBF6CF3071}" dt="2024-09-24T22:22:32.602" v="357"/>
          <ac:picMkLst>
            <pc:docMk/>
            <pc:sldMk cId="1815925694" sldId="260"/>
            <ac:picMk id="13" creationId="{8F76833C-C2E7-9EA3-B38B-3E146004F238}"/>
          </ac:picMkLst>
        </pc:picChg>
      </pc:sldChg>
      <pc:sldChg chg="addSp delSp modSp new mod">
        <pc:chgData name="Aldacher, Muhammad" userId="12bec936-7d77-4747-ae5c-755e57d88fa4" providerId="ADAL" clId="{D011BD6B-CF0F-4AD0-B61D-63FBF6CF3071}" dt="2024-09-24T22:23:43.406" v="365"/>
        <pc:sldMkLst>
          <pc:docMk/>
          <pc:sldMk cId="2925312479" sldId="261"/>
        </pc:sldMkLst>
        <pc:spChg chg="del">
          <ac:chgData name="Aldacher, Muhammad" userId="12bec936-7d77-4747-ae5c-755e57d88fa4" providerId="ADAL" clId="{D011BD6B-CF0F-4AD0-B61D-63FBF6CF3071}" dt="2024-09-24T00:46:59.055" v="197" actId="478"/>
          <ac:spMkLst>
            <pc:docMk/>
            <pc:sldMk cId="2925312479" sldId="261"/>
            <ac:spMk id="2" creationId="{374DEB9B-F171-1D86-D65E-2FEBD6C31224}"/>
          </ac:spMkLst>
        </pc:spChg>
        <pc:spChg chg="mod">
          <ac:chgData name="Aldacher, Muhammad" userId="12bec936-7d77-4747-ae5c-755e57d88fa4" providerId="ADAL" clId="{D011BD6B-CF0F-4AD0-B61D-63FBF6CF3071}" dt="2024-09-24T00:47:48.531" v="233" actId="14100"/>
          <ac:spMkLst>
            <pc:docMk/>
            <pc:sldMk cId="2925312479" sldId="261"/>
            <ac:spMk id="3" creationId="{14574953-5896-174E-2D4E-FD0A343F416B}"/>
          </ac:spMkLst>
        </pc:spChg>
        <pc:spChg chg="add mod">
          <ac:chgData name="Aldacher, Muhammad" userId="12bec936-7d77-4747-ae5c-755e57d88fa4" providerId="ADAL" clId="{D011BD6B-CF0F-4AD0-B61D-63FBF6CF3071}" dt="2024-09-24T00:47:05.933" v="205" actId="20577"/>
          <ac:spMkLst>
            <pc:docMk/>
            <pc:sldMk cId="2925312479" sldId="261"/>
            <ac:spMk id="4" creationId="{A3EF6EA8-4786-D727-CEDE-A17ADAA883CA}"/>
          </ac:spMkLst>
        </pc:spChg>
        <pc:picChg chg="add del mod">
          <ac:chgData name="Aldacher, Muhammad" userId="12bec936-7d77-4747-ae5c-755e57d88fa4" providerId="ADAL" clId="{D011BD6B-CF0F-4AD0-B61D-63FBF6CF3071}" dt="2024-09-24T22:23:42.599" v="364" actId="478"/>
          <ac:picMkLst>
            <pc:docMk/>
            <pc:sldMk cId="2925312479" sldId="261"/>
            <ac:picMk id="6" creationId="{73858223-46E9-AE77-5C56-CCE769C81229}"/>
          </ac:picMkLst>
        </pc:picChg>
        <pc:picChg chg="add del mod">
          <ac:chgData name="Aldacher, Muhammad" userId="12bec936-7d77-4747-ae5c-755e57d88fa4" providerId="ADAL" clId="{D011BD6B-CF0F-4AD0-B61D-63FBF6CF3071}" dt="2024-09-24T22:23:40.924" v="363" actId="21"/>
          <ac:picMkLst>
            <pc:docMk/>
            <pc:sldMk cId="2925312479" sldId="261"/>
            <ac:picMk id="8" creationId="{6514A34A-00A3-4DC4-9AAB-0D4DD5E7EB3D}"/>
          </ac:picMkLst>
        </pc:picChg>
        <pc:picChg chg="add mod">
          <ac:chgData name="Aldacher, Muhammad" userId="12bec936-7d77-4747-ae5c-755e57d88fa4" providerId="ADAL" clId="{D011BD6B-CF0F-4AD0-B61D-63FBF6CF3071}" dt="2024-09-24T22:23:43.406" v="365"/>
          <ac:picMkLst>
            <pc:docMk/>
            <pc:sldMk cId="2925312479" sldId="261"/>
            <ac:picMk id="9" creationId="{6514A34A-00A3-4DC4-9AAB-0D4DD5E7EB3D}"/>
          </ac:picMkLst>
        </pc:picChg>
      </pc:sldChg>
      <pc:sldChg chg="addSp delSp modSp add mod">
        <pc:chgData name="Aldacher, Muhammad" userId="12bec936-7d77-4747-ae5c-755e57d88fa4" providerId="ADAL" clId="{D011BD6B-CF0F-4AD0-B61D-63FBF6CF3071}" dt="2024-09-24T22:24:26.346" v="372"/>
        <pc:sldMkLst>
          <pc:docMk/>
          <pc:sldMk cId="2590318548" sldId="262"/>
        </pc:sldMkLst>
        <pc:spChg chg="mod">
          <ac:chgData name="Aldacher, Muhammad" userId="12bec936-7d77-4747-ae5c-755e57d88fa4" providerId="ADAL" clId="{D011BD6B-CF0F-4AD0-B61D-63FBF6CF3071}" dt="2024-09-24T00:48:04.102" v="239" actId="20577"/>
          <ac:spMkLst>
            <pc:docMk/>
            <pc:sldMk cId="2590318548" sldId="262"/>
            <ac:spMk id="3" creationId="{14574953-5896-174E-2D4E-FD0A343F416B}"/>
          </ac:spMkLst>
        </pc:spChg>
        <pc:picChg chg="add del mod">
          <ac:chgData name="Aldacher, Muhammad" userId="12bec936-7d77-4747-ae5c-755e57d88fa4" providerId="ADAL" clId="{D011BD6B-CF0F-4AD0-B61D-63FBF6CF3071}" dt="2024-09-24T00:48:35.525" v="244" actId="21"/>
          <ac:picMkLst>
            <pc:docMk/>
            <pc:sldMk cId="2590318548" sldId="262"/>
            <ac:picMk id="5" creationId="{A0463730-8C5E-C8A3-1DD1-00B7C79CF7C1}"/>
          </ac:picMkLst>
        </pc:picChg>
        <pc:picChg chg="del">
          <ac:chgData name="Aldacher, Muhammad" userId="12bec936-7d77-4747-ae5c-755e57d88fa4" providerId="ADAL" clId="{D011BD6B-CF0F-4AD0-B61D-63FBF6CF3071}" dt="2024-09-24T00:48:36.773" v="245" actId="478"/>
          <ac:picMkLst>
            <pc:docMk/>
            <pc:sldMk cId="2590318548" sldId="262"/>
            <ac:picMk id="6" creationId="{73858223-46E9-AE77-5C56-CCE769C81229}"/>
          </ac:picMkLst>
        </pc:picChg>
        <pc:picChg chg="add del mod">
          <ac:chgData name="Aldacher, Muhammad" userId="12bec936-7d77-4747-ae5c-755e57d88fa4" providerId="ADAL" clId="{D011BD6B-CF0F-4AD0-B61D-63FBF6CF3071}" dt="2024-09-24T22:24:25.441" v="371" actId="478"/>
          <ac:picMkLst>
            <pc:docMk/>
            <pc:sldMk cId="2590318548" sldId="262"/>
            <ac:picMk id="7" creationId="{A0463730-8C5E-C8A3-1DD1-00B7C79CF7C1}"/>
          </ac:picMkLst>
        </pc:picChg>
        <pc:picChg chg="add del mod">
          <ac:chgData name="Aldacher, Muhammad" userId="12bec936-7d77-4747-ae5c-755e57d88fa4" providerId="ADAL" clId="{D011BD6B-CF0F-4AD0-B61D-63FBF6CF3071}" dt="2024-09-24T22:24:23.887" v="370" actId="21"/>
          <ac:picMkLst>
            <pc:docMk/>
            <pc:sldMk cId="2590318548" sldId="262"/>
            <ac:picMk id="9" creationId="{F572D67B-5B02-1DC8-890D-F0C6F0E05A47}"/>
          </ac:picMkLst>
        </pc:picChg>
        <pc:picChg chg="add mod">
          <ac:chgData name="Aldacher, Muhammad" userId="12bec936-7d77-4747-ae5c-755e57d88fa4" providerId="ADAL" clId="{D011BD6B-CF0F-4AD0-B61D-63FBF6CF3071}" dt="2024-09-24T22:24:26.346" v="372"/>
          <ac:picMkLst>
            <pc:docMk/>
            <pc:sldMk cId="2590318548" sldId="262"/>
            <ac:picMk id="10" creationId="{F572D67B-5B02-1DC8-890D-F0C6F0E05A47}"/>
          </ac:picMkLst>
        </pc:picChg>
      </pc:sldChg>
      <pc:sldChg chg="modSp add mod">
        <pc:chgData name="Aldacher, Muhammad" userId="12bec936-7d77-4747-ae5c-755e57d88fa4" providerId="ADAL" clId="{D011BD6B-CF0F-4AD0-B61D-63FBF6CF3071}" dt="2024-09-24T22:24:56.261" v="390" actId="255"/>
        <pc:sldMkLst>
          <pc:docMk/>
          <pc:sldMk cId="3288790030" sldId="263"/>
        </pc:sldMkLst>
        <pc:spChg chg="mod">
          <ac:chgData name="Aldacher, Muhammad" userId="12bec936-7d77-4747-ae5c-755e57d88fa4" providerId="ADAL" clId="{D011BD6B-CF0F-4AD0-B61D-63FBF6CF3071}" dt="2024-09-24T22:24:56.261" v="390" actId="255"/>
          <ac:spMkLst>
            <pc:docMk/>
            <pc:sldMk cId="3288790030" sldId="263"/>
            <ac:spMk id="2" creationId="{49B2E954-1098-8EBB-840F-5B20C98BABDD}"/>
          </ac:spMkLst>
        </pc:spChg>
      </pc:sldChg>
      <pc:sldChg chg="addSp delSp modSp add mod">
        <pc:chgData name="Aldacher, Muhammad" userId="12bec936-7d77-4747-ae5c-755e57d88fa4" providerId="ADAL" clId="{D011BD6B-CF0F-4AD0-B61D-63FBF6CF3071}" dt="2024-09-24T21:39:05.735" v="325" actId="1076"/>
        <pc:sldMkLst>
          <pc:docMk/>
          <pc:sldMk cId="1374452653" sldId="264"/>
        </pc:sldMkLst>
        <pc:spChg chg="add mod">
          <ac:chgData name="Aldacher, Muhammad" userId="12bec936-7d77-4747-ae5c-755e57d88fa4" providerId="ADAL" clId="{D011BD6B-CF0F-4AD0-B61D-63FBF6CF3071}" dt="2024-09-24T21:38:34.819" v="316" actId="1076"/>
          <ac:spMkLst>
            <pc:docMk/>
            <pc:sldMk cId="1374452653" sldId="264"/>
            <ac:spMk id="17" creationId="{A8267835-14A0-4EA3-BC28-AD7DBBFA0E50}"/>
          </ac:spMkLst>
        </pc:spChg>
        <pc:spChg chg="add mod">
          <ac:chgData name="Aldacher, Muhammad" userId="12bec936-7d77-4747-ae5c-755e57d88fa4" providerId="ADAL" clId="{D011BD6B-CF0F-4AD0-B61D-63FBF6CF3071}" dt="2024-09-24T21:38:44.768" v="319" actId="20577"/>
          <ac:spMkLst>
            <pc:docMk/>
            <pc:sldMk cId="1374452653" sldId="264"/>
            <ac:spMk id="18" creationId="{612A25D7-0650-2720-4A09-ACBCA52B0CF9}"/>
          </ac:spMkLst>
        </pc:spChg>
        <pc:spChg chg="add mod">
          <ac:chgData name="Aldacher, Muhammad" userId="12bec936-7d77-4747-ae5c-755e57d88fa4" providerId="ADAL" clId="{D011BD6B-CF0F-4AD0-B61D-63FBF6CF3071}" dt="2024-09-24T21:38:58.417" v="323" actId="1076"/>
          <ac:spMkLst>
            <pc:docMk/>
            <pc:sldMk cId="1374452653" sldId="264"/>
            <ac:spMk id="19" creationId="{11E5DA20-9D1A-7AA7-E48F-89EBD5DE7C0F}"/>
          </ac:spMkLst>
        </pc:spChg>
        <pc:spChg chg="add mod">
          <ac:chgData name="Aldacher, Muhammad" userId="12bec936-7d77-4747-ae5c-755e57d88fa4" providerId="ADAL" clId="{D011BD6B-CF0F-4AD0-B61D-63FBF6CF3071}" dt="2024-09-24T21:39:05.735" v="325" actId="1076"/>
          <ac:spMkLst>
            <pc:docMk/>
            <pc:sldMk cId="1374452653" sldId="264"/>
            <ac:spMk id="20" creationId="{B062E23A-1900-974C-5CA7-E8F284B912DC}"/>
          </ac:spMkLst>
        </pc:spChg>
        <pc:picChg chg="add mod">
          <ac:chgData name="Aldacher, Muhammad" userId="12bec936-7d77-4747-ae5c-755e57d88fa4" providerId="ADAL" clId="{D011BD6B-CF0F-4AD0-B61D-63FBF6CF3071}" dt="2024-09-24T21:34:25.438" v="287" actId="208"/>
          <ac:picMkLst>
            <pc:docMk/>
            <pc:sldMk cId="1374452653" sldId="264"/>
            <ac:picMk id="4" creationId="{C8A42893-34E6-938A-5573-F0E738490BA0}"/>
          </ac:picMkLst>
        </pc:picChg>
        <pc:picChg chg="mod">
          <ac:chgData name="Aldacher, Muhammad" userId="12bec936-7d77-4747-ae5c-755e57d88fa4" providerId="ADAL" clId="{D011BD6B-CF0F-4AD0-B61D-63FBF6CF3071}" dt="2024-09-24T21:28:13.724" v="275" actId="1076"/>
          <ac:picMkLst>
            <pc:docMk/>
            <pc:sldMk cId="1374452653" sldId="264"/>
            <ac:picMk id="5" creationId="{EA834EBF-0268-29A2-8CC2-692F820B2609}"/>
          </ac:picMkLst>
        </pc:picChg>
        <pc:picChg chg="del">
          <ac:chgData name="Aldacher, Muhammad" userId="12bec936-7d77-4747-ae5c-755e57d88fa4" providerId="ADAL" clId="{D011BD6B-CF0F-4AD0-B61D-63FBF6CF3071}" dt="2024-09-24T21:27:01.422" v="267" actId="478"/>
          <ac:picMkLst>
            <pc:docMk/>
            <pc:sldMk cId="1374452653" sldId="264"/>
            <ac:picMk id="7" creationId="{FEC06833-E8B5-837A-53E1-8433CB41745B}"/>
          </ac:picMkLst>
        </pc:picChg>
        <pc:picChg chg="del">
          <ac:chgData name="Aldacher, Muhammad" userId="12bec936-7d77-4747-ae5c-755e57d88fa4" providerId="ADAL" clId="{D011BD6B-CF0F-4AD0-B61D-63FBF6CF3071}" dt="2024-09-24T21:26:57.734" v="266" actId="478"/>
          <ac:picMkLst>
            <pc:docMk/>
            <pc:sldMk cId="1374452653" sldId="264"/>
            <ac:picMk id="9" creationId="{3D793075-FF32-2E66-0F49-7D03829EB6A7}"/>
          </ac:picMkLst>
        </pc:picChg>
        <pc:picChg chg="add mod">
          <ac:chgData name="Aldacher, Muhammad" userId="12bec936-7d77-4747-ae5c-755e57d88fa4" providerId="ADAL" clId="{D011BD6B-CF0F-4AD0-B61D-63FBF6CF3071}" dt="2024-09-24T21:34:25.438" v="287" actId="208"/>
          <ac:picMkLst>
            <pc:docMk/>
            <pc:sldMk cId="1374452653" sldId="264"/>
            <ac:picMk id="10" creationId="{380A7A9B-6AAD-BAB3-2E33-85855C46AD1B}"/>
          </ac:picMkLst>
        </pc:picChg>
        <pc:cxnChg chg="del">
          <ac:chgData name="Aldacher, Muhammad" userId="12bec936-7d77-4747-ae5c-755e57d88fa4" providerId="ADAL" clId="{D011BD6B-CF0F-4AD0-B61D-63FBF6CF3071}" dt="2024-09-24T21:26:56.218" v="265" actId="478"/>
          <ac:cxnSpMkLst>
            <pc:docMk/>
            <pc:sldMk cId="1374452653" sldId="264"/>
            <ac:cxnSpMk id="11" creationId="{98C7E9CF-0A44-0AC6-DE5A-988548EF8B36}"/>
          </ac:cxnSpMkLst>
        </pc:cxnChg>
        <pc:cxnChg chg="mod">
          <ac:chgData name="Aldacher, Muhammad" userId="12bec936-7d77-4747-ae5c-755e57d88fa4" providerId="ADAL" clId="{D011BD6B-CF0F-4AD0-B61D-63FBF6CF3071}" dt="2024-09-24T21:28:19.024" v="277" actId="14100"/>
          <ac:cxnSpMkLst>
            <pc:docMk/>
            <pc:sldMk cId="1374452653" sldId="264"/>
            <ac:cxnSpMk id="12" creationId="{8536F09F-45F3-FEC1-4F84-3C250B04167A}"/>
          </ac:cxnSpMkLst>
        </pc:cxnChg>
        <pc:cxnChg chg="add mod">
          <ac:chgData name="Aldacher, Muhammad" userId="12bec936-7d77-4747-ae5c-755e57d88fa4" providerId="ADAL" clId="{D011BD6B-CF0F-4AD0-B61D-63FBF6CF3071}" dt="2024-09-24T21:30:43.927" v="286" actId="14100"/>
          <ac:cxnSpMkLst>
            <pc:docMk/>
            <pc:sldMk cId="1374452653" sldId="264"/>
            <ac:cxnSpMk id="13" creationId="{403D9711-7501-F43F-87A0-6F9B34631853}"/>
          </ac:cxnSpMkLst>
        </pc:cxnChg>
      </pc:sldChg>
      <pc:sldChg chg="addSp delSp modSp add mod">
        <pc:chgData name="Aldacher, Muhammad" userId="12bec936-7d77-4747-ae5c-755e57d88fa4" providerId="ADAL" clId="{D011BD6B-CF0F-4AD0-B61D-63FBF6CF3071}" dt="2024-09-24T21:46:09.580" v="351" actId="1076"/>
        <pc:sldMkLst>
          <pc:docMk/>
          <pc:sldMk cId="4063326286" sldId="265"/>
        </pc:sldMkLst>
        <pc:spChg chg="add del mod">
          <ac:chgData name="Aldacher, Muhammad" userId="12bec936-7d77-4747-ae5c-755e57d88fa4" providerId="ADAL" clId="{D011BD6B-CF0F-4AD0-B61D-63FBF6CF3071}" dt="2024-09-24T21:43:23.895" v="331"/>
          <ac:spMkLst>
            <pc:docMk/>
            <pc:sldMk cId="4063326286" sldId="265"/>
            <ac:spMk id="5" creationId="{4CDAC0EB-F3F8-907C-115D-2528C0A03CB0}"/>
          </ac:spMkLst>
        </pc:spChg>
        <pc:spChg chg="add del mod">
          <ac:chgData name="Aldacher, Muhammad" userId="12bec936-7d77-4747-ae5c-755e57d88fa4" providerId="ADAL" clId="{D011BD6B-CF0F-4AD0-B61D-63FBF6CF3071}" dt="2024-09-24T21:43:32.679" v="334" actId="478"/>
          <ac:spMkLst>
            <pc:docMk/>
            <pc:sldMk cId="4063326286" sldId="265"/>
            <ac:spMk id="9" creationId="{F953B4EF-7009-86FB-5C97-21E6CD63EAF0}"/>
          </ac:spMkLst>
        </pc:spChg>
        <pc:picChg chg="add del mod">
          <ac:chgData name="Aldacher, Muhammad" userId="12bec936-7d77-4747-ae5c-755e57d88fa4" providerId="ADAL" clId="{D011BD6B-CF0F-4AD0-B61D-63FBF6CF3071}" dt="2024-09-24T21:43:20.651" v="329" actId="21"/>
          <ac:picMkLst>
            <pc:docMk/>
            <pc:sldMk cId="4063326286" sldId="265"/>
            <ac:picMk id="3" creationId="{7A5B524E-6E29-2699-6D8F-0D9F690FE482}"/>
          </ac:picMkLst>
        </pc:picChg>
        <pc:picChg chg="add del mod">
          <ac:chgData name="Aldacher, Muhammad" userId="12bec936-7d77-4747-ae5c-755e57d88fa4" providerId="ADAL" clId="{D011BD6B-CF0F-4AD0-B61D-63FBF6CF3071}" dt="2024-09-24T21:43:30.725" v="333" actId="21"/>
          <ac:picMkLst>
            <pc:docMk/>
            <pc:sldMk cId="4063326286" sldId="265"/>
            <ac:picMk id="6" creationId="{7A5B524E-6E29-2699-6D8F-0D9F690FE482}"/>
          </ac:picMkLst>
        </pc:picChg>
        <pc:picChg chg="del">
          <ac:chgData name="Aldacher, Muhammad" userId="12bec936-7d77-4747-ae5c-755e57d88fa4" providerId="ADAL" clId="{D011BD6B-CF0F-4AD0-B61D-63FBF6CF3071}" dt="2024-09-24T21:43:22.098" v="330" actId="478"/>
          <ac:picMkLst>
            <pc:docMk/>
            <pc:sldMk cId="4063326286" sldId="265"/>
            <ac:picMk id="7" creationId="{A95724F7-5D22-BB63-139D-C32944AD2C31}"/>
          </ac:picMkLst>
        </pc:picChg>
        <pc:picChg chg="del">
          <ac:chgData name="Aldacher, Muhammad" userId="12bec936-7d77-4747-ae5c-755e57d88fa4" providerId="ADAL" clId="{D011BD6B-CF0F-4AD0-B61D-63FBF6CF3071}" dt="2024-09-24T21:44:58.242" v="345" actId="478"/>
          <ac:picMkLst>
            <pc:docMk/>
            <pc:sldMk cId="4063326286" sldId="265"/>
            <ac:picMk id="12" creationId="{C09D2854-A915-C8A9-8938-0F1C4023CB9C}"/>
          </ac:picMkLst>
        </pc:picChg>
        <pc:picChg chg="add del mod">
          <ac:chgData name="Aldacher, Muhammad" userId="12bec936-7d77-4747-ae5c-755e57d88fa4" providerId="ADAL" clId="{D011BD6B-CF0F-4AD0-B61D-63FBF6CF3071}" dt="2024-09-24T21:44:56.373" v="344" actId="21"/>
          <ac:picMkLst>
            <pc:docMk/>
            <pc:sldMk cId="4063326286" sldId="265"/>
            <ac:picMk id="13" creationId="{25BE8DED-694F-ECA8-DB28-F594B6357248}"/>
          </ac:picMkLst>
        </pc:picChg>
        <pc:picChg chg="del">
          <ac:chgData name="Aldacher, Muhammad" userId="12bec936-7d77-4747-ae5c-755e57d88fa4" providerId="ADAL" clId="{D011BD6B-CF0F-4AD0-B61D-63FBF6CF3071}" dt="2024-09-24T21:46:04.888" v="349" actId="478"/>
          <ac:picMkLst>
            <pc:docMk/>
            <pc:sldMk cId="4063326286" sldId="265"/>
            <ac:picMk id="14" creationId="{B31CAB41-7291-7A3D-5FD7-CE66F1907BFE}"/>
          </ac:picMkLst>
        </pc:picChg>
        <pc:picChg chg="add mod">
          <ac:chgData name="Aldacher, Muhammad" userId="12bec936-7d77-4747-ae5c-755e57d88fa4" providerId="ADAL" clId="{D011BD6B-CF0F-4AD0-B61D-63FBF6CF3071}" dt="2024-09-24T21:46:09.580" v="351" actId="1076"/>
          <ac:picMkLst>
            <pc:docMk/>
            <pc:sldMk cId="4063326286" sldId="265"/>
            <ac:picMk id="15" creationId="{25BE8DED-694F-ECA8-DB28-F594B6357248}"/>
          </ac:picMkLst>
        </pc:picChg>
        <pc:picChg chg="add mod">
          <ac:chgData name="Aldacher, Muhammad" userId="12bec936-7d77-4747-ae5c-755e57d88fa4" providerId="ADAL" clId="{D011BD6B-CF0F-4AD0-B61D-63FBF6CF3071}" dt="2024-09-24T21:44:14.976" v="341"/>
          <ac:picMkLst>
            <pc:docMk/>
            <pc:sldMk cId="4063326286" sldId="265"/>
            <ac:picMk id="17" creationId="{29E4E582-DA18-55B8-AD0F-A0370453F303}"/>
          </ac:picMkLst>
        </pc:picChg>
        <pc:picChg chg="add mod">
          <ac:chgData name="Aldacher, Muhammad" userId="12bec936-7d77-4747-ae5c-755e57d88fa4" providerId="ADAL" clId="{D011BD6B-CF0F-4AD0-B61D-63FBF6CF3071}" dt="2024-09-24T21:46:07.634" v="350" actId="1076"/>
          <ac:picMkLst>
            <pc:docMk/>
            <pc:sldMk cId="4063326286" sldId="265"/>
            <ac:picMk id="18" creationId="{8E94D549-21E9-5C5D-AB49-E562E5935B2F}"/>
          </ac:picMkLst>
        </pc:picChg>
      </pc:sldChg>
      <pc:sldChg chg="addSp delSp modSp add mod">
        <pc:chgData name="Aldacher, Muhammad" userId="12bec936-7d77-4747-ae5c-755e57d88fa4" providerId="ADAL" clId="{D011BD6B-CF0F-4AD0-B61D-63FBF6CF3071}" dt="2024-09-30T21:49:54.307" v="559" actId="1076"/>
        <pc:sldMkLst>
          <pc:docMk/>
          <pc:sldMk cId="1498348890" sldId="266"/>
        </pc:sldMkLst>
        <pc:spChg chg="add mod">
          <ac:chgData name="Aldacher, Muhammad" userId="12bec936-7d77-4747-ae5c-755e57d88fa4" providerId="ADAL" clId="{D011BD6B-CF0F-4AD0-B61D-63FBF6CF3071}" dt="2024-09-30T21:49:54.307" v="559" actId="1076"/>
          <ac:spMkLst>
            <pc:docMk/>
            <pc:sldMk cId="1498348890" sldId="266"/>
            <ac:spMk id="2" creationId="{65B6AC4B-C590-368A-4765-8C2B03FDF534}"/>
          </ac:spMkLst>
        </pc:spChg>
        <pc:spChg chg="add del mod">
          <ac:chgData name="Aldacher, Muhammad" userId="12bec936-7d77-4747-ae5c-755e57d88fa4" providerId="ADAL" clId="{D011BD6B-CF0F-4AD0-B61D-63FBF6CF3071}" dt="2024-09-24T23:26:14.508" v="392" actId="22"/>
          <ac:spMkLst>
            <pc:docMk/>
            <pc:sldMk cId="1498348890" sldId="266"/>
            <ac:spMk id="3" creationId="{C6589DF6-4FAA-77BC-7AC5-9968C4211008}"/>
          </ac:spMkLst>
        </pc:spChg>
        <pc:spChg chg="add del mod">
          <ac:chgData name="Aldacher, Muhammad" userId="12bec936-7d77-4747-ae5c-755e57d88fa4" providerId="ADAL" clId="{D011BD6B-CF0F-4AD0-B61D-63FBF6CF3071}" dt="2024-09-24T23:43:22.995" v="400" actId="478"/>
          <ac:spMkLst>
            <pc:docMk/>
            <pc:sldMk cId="1498348890" sldId="266"/>
            <ac:spMk id="12" creationId="{B67CE9E2-59D5-4DB3-38F2-ADE36D761140}"/>
          </ac:spMkLst>
        </pc:spChg>
        <pc:picChg chg="del">
          <ac:chgData name="Aldacher, Muhammad" userId="12bec936-7d77-4747-ae5c-755e57d88fa4" providerId="ADAL" clId="{D011BD6B-CF0F-4AD0-B61D-63FBF6CF3071}" dt="2024-09-24T23:25:57.723" v="391" actId="478"/>
          <ac:picMkLst>
            <pc:docMk/>
            <pc:sldMk cId="1498348890" sldId="266"/>
            <ac:picMk id="6" creationId="{72712BB4-B90E-954F-1F95-BED3D3700709}"/>
          </ac:picMkLst>
        </pc:picChg>
        <pc:picChg chg="add del mod ord">
          <ac:chgData name="Aldacher, Muhammad" userId="12bec936-7d77-4747-ae5c-755e57d88fa4" providerId="ADAL" clId="{D011BD6B-CF0F-4AD0-B61D-63FBF6CF3071}" dt="2024-09-24T23:43:20.475" v="399" actId="478"/>
          <ac:picMkLst>
            <pc:docMk/>
            <pc:sldMk cId="1498348890" sldId="266"/>
            <ac:picMk id="7" creationId="{94F1D70D-EB9C-D47B-2C3B-6E215889FF93}"/>
          </ac:picMkLst>
        </pc:picChg>
        <pc:picChg chg="del">
          <ac:chgData name="Aldacher, Muhammad" userId="12bec936-7d77-4747-ae5c-755e57d88fa4" providerId="ADAL" clId="{D011BD6B-CF0F-4AD0-B61D-63FBF6CF3071}" dt="2024-09-24T23:25:57.723" v="391" actId="478"/>
          <ac:picMkLst>
            <pc:docMk/>
            <pc:sldMk cId="1498348890" sldId="266"/>
            <ac:picMk id="8" creationId="{7B2A12B3-46C8-911A-B674-14FD3A419077}"/>
          </ac:picMkLst>
        </pc:picChg>
        <pc:picChg chg="add del mod">
          <ac:chgData name="Aldacher, Muhammad" userId="12bec936-7d77-4747-ae5c-755e57d88fa4" providerId="ADAL" clId="{D011BD6B-CF0F-4AD0-B61D-63FBF6CF3071}" dt="2024-09-24T23:43:53.156" v="402" actId="478"/>
          <ac:picMkLst>
            <pc:docMk/>
            <pc:sldMk cId="1498348890" sldId="266"/>
            <ac:picMk id="10" creationId="{72AB46B3-CDD2-A1BC-A1C8-03AE5C34959A}"/>
          </ac:picMkLst>
        </pc:picChg>
        <pc:picChg chg="add mod">
          <ac:chgData name="Aldacher, Muhammad" userId="12bec936-7d77-4747-ae5c-755e57d88fa4" providerId="ADAL" clId="{D011BD6B-CF0F-4AD0-B61D-63FBF6CF3071}" dt="2024-09-24T23:44:03.016" v="406" actId="1076"/>
          <ac:picMkLst>
            <pc:docMk/>
            <pc:sldMk cId="1498348890" sldId="266"/>
            <ac:picMk id="14" creationId="{C19588F0-1F13-1C4E-2AC8-825C04D62950}"/>
          </ac:picMkLst>
        </pc:picChg>
      </pc:sldChg>
      <pc:sldChg chg="addSp delSp modSp add mod">
        <pc:chgData name="Aldacher, Muhammad" userId="12bec936-7d77-4747-ae5c-755e57d88fa4" providerId="ADAL" clId="{D011BD6B-CF0F-4AD0-B61D-63FBF6CF3071}" dt="2024-09-25T00:07:30.865" v="428" actId="20577"/>
        <pc:sldMkLst>
          <pc:docMk/>
          <pc:sldMk cId="1550685156" sldId="267"/>
        </pc:sldMkLst>
        <pc:spChg chg="mod">
          <ac:chgData name="Aldacher, Muhammad" userId="12bec936-7d77-4747-ae5c-755e57d88fa4" providerId="ADAL" clId="{D011BD6B-CF0F-4AD0-B61D-63FBF6CF3071}" dt="2024-09-25T00:07:30.865" v="428" actId="20577"/>
          <ac:spMkLst>
            <pc:docMk/>
            <pc:sldMk cId="1550685156" sldId="267"/>
            <ac:spMk id="3" creationId="{14574953-5896-174E-2D4E-FD0A343F416B}"/>
          </ac:spMkLst>
        </pc:spChg>
        <pc:graphicFrameChg chg="add del mod">
          <ac:chgData name="Aldacher, Muhammad" userId="12bec936-7d77-4747-ae5c-755e57d88fa4" providerId="ADAL" clId="{D011BD6B-CF0F-4AD0-B61D-63FBF6CF3071}" dt="2024-09-25T00:06:38.255" v="410" actId="478"/>
          <ac:graphicFrameMkLst>
            <pc:docMk/>
            <pc:sldMk cId="1550685156" sldId="267"/>
            <ac:graphicFrameMk id="2" creationId="{F32B6983-36D8-238C-5977-FEA287F2C00A}"/>
          </ac:graphicFrameMkLst>
        </pc:graphicFrameChg>
        <pc:picChg chg="del">
          <ac:chgData name="Aldacher, Muhammad" userId="12bec936-7d77-4747-ae5c-755e57d88fa4" providerId="ADAL" clId="{D011BD6B-CF0F-4AD0-B61D-63FBF6CF3071}" dt="2024-09-25T00:07:21.331" v="416" actId="478"/>
          <ac:picMkLst>
            <pc:docMk/>
            <pc:sldMk cId="1550685156" sldId="267"/>
            <ac:picMk id="6" creationId="{73858223-46E9-AE77-5C56-CCE769C81229}"/>
          </ac:picMkLst>
        </pc:picChg>
        <pc:picChg chg="add del mod">
          <ac:chgData name="Aldacher, Muhammad" userId="12bec936-7d77-4747-ae5c-755e57d88fa4" providerId="ADAL" clId="{D011BD6B-CF0F-4AD0-B61D-63FBF6CF3071}" dt="2024-09-25T00:07:19.773" v="415" actId="21"/>
          <ac:picMkLst>
            <pc:docMk/>
            <pc:sldMk cId="1550685156" sldId="267"/>
            <ac:picMk id="7" creationId="{F054DB5D-604A-C18A-AFFB-4BD6C147B23C}"/>
          </ac:picMkLst>
        </pc:picChg>
        <pc:picChg chg="add mod">
          <ac:chgData name="Aldacher, Muhammad" userId="12bec936-7d77-4747-ae5c-755e57d88fa4" providerId="ADAL" clId="{D011BD6B-CF0F-4AD0-B61D-63FBF6CF3071}" dt="2024-09-25T00:07:22.216" v="417"/>
          <ac:picMkLst>
            <pc:docMk/>
            <pc:sldMk cId="1550685156" sldId="267"/>
            <ac:picMk id="8" creationId="{F054DB5D-604A-C18A-AFFB-4BD6C147B23C}"/>
          </ac:picMkLst>
        </pc:picChg>
      </pc:sldChg>
      <pc:sldChg chg="delSp add del mod">
        <pc:chgData name="Aldacher, Muhammad" userId="12bec936-7d77-4747-ae5c-755e57d88fa4" providerId="ADAL" clId="{D011BD6B-CF0F-4AD0-B61D-63FBF6CF3071}" dt="2024-09-25T00:15:16.095" v="457" actId="47"/>
        <pc:sldMkLst>
          <pc:docMk/>
          <pc:sldMk cId="3919007510" sldId="268"/>
        </pc:sldMkLst>
        <pc:graphicFrameChg chg="del">
          <ac:chgData name="Aldacher, Muhammad" userId="12bec936-7d77-4747-ae5c-755e57d88fa4" providerId="ADAL" clId="{D011BD6B-CF0F-4AD0-B61D-63FBF6CF3071}" dt="2024-09-25T00:14:53.642" v="439" actId="21"/>
          <ac:graphicFrameMkLst>
            <pc:docMk/>
            <pc:sldMk cId="3919007510" sldId="268"/>
            <ac:graphicFrameMk id="2" creationId="{F32B6983-36D8-238C-5977-FEA287F2C00A}"/>
          </ac:graphicFrameMkLst>
        </pc:graphicFrameChg>
      </pc:sldChg>
      <pc:sldChg chg="addSp delSp modSp add mod">
        <pc:chgData name="Aldacher, Muhammad" userId="12bec936-7d77-4747-ae5c-755e57d88fa4" providerId="ADAL" clId="{D011BD6B-CF0F-4AD0-B61D-63FBF6CF3071}" dt="2024-09-25T00:14:34.786" v="436"/>
        <pc:sldMkLst>
          <pc:docMk/>
          <pc:sldMk cId="4001439041" sldId="269"/>
        </pc:sldMkLst>
        <pc:picChg chg="add del mod">
          <ac:chgData name="Aldacher, Muhammad" userId="12bec936-7d77-4747-ae5c-755e57d88fa4" providerId="ADAL" clId="{D011BD6B-CF0F-4AD0-B61D-63FBF6CF3071}" dt="2024-09-25T00:14:32.336" v="434" actId="21"/>
          <ac:picMkLst>
            <pc:docMk/>
            <pc:sldMk cId="4001439041" sldId="269"/>
            <ac:picMk id="5" creationId="{DCF402B1-CDA5-07C6-6EA1-D8A03D270713}"/>
          </ac:picMkLst>
        </pc:picChg>
        <pc:picChg chg="add mod">
          <ac:chgData name="Aldacher, Muhammad" userId="12bec936-7d77-4747-ae5c-755e57d88fa4" providerId="ADAL" clId="{D011BD6B-CF0F-4AD0-B61D-63FBF6CF3071}" dt="2024-09-25T00:14:34.786" v="436"/>
          <ac:picMkLst>
            <pc:docMk/>
            <pc:sldMk cId="4001439041" sldId="269"/>
            <ac:picMk id="6" creationId="{DCF402B1-CDA5-07C6-6EA1-D8A03D270713}"/>
          </ac:picMkLst>
        </pc:picChg>
        <pc:picChg chg="del">
          <ac:chgData name="Aldacher, Muhammad" userId="12bec936-7d77-4747-ae5c-755e57d88fa4" providerId="ADAL" clId="{D011BD6B-CF0F-4AD0-B61D-63FBF6CF3071}" dt="2024-09-25T00:14:34.070" v="435" actId="478"/>
          <ac:picMkLst>
            <pc:docMk/>
            <pc:sldMk cId="4001439041" sldId="269"/>
            <ac:picMk id="8" creationId="{F054DB5D-604A-C18A-AFFB-4BD6C147B23C}"/>
          </ac:picMkLst>
        </pc:picChg>
      </pc:sldChg>
      <pc:sldChg chg="addSp delSp modSp add mod">
        <pc:chgData name="Aldacher, Muhammad" userId="12bec936-7d77-4747-ae5c-755e57d88fa4" providerId="ADAL" clId="{D011BD6B-CF0F-4AD0-B61D-63FBF6CF3071}" dt="2024-09-25T00:17:14.092" v="481" actId="1076"/>
        <pc:sldMkLst>
          <pc:docMk/>
          <pc:sldMk cId="2417542298" sldId="270"/>
        </pc:sldMkLst>
        <pc:spChg chg="mod">
          <ac:chgData name="Aldacher, Muhammad" userId="12bec936-7d77-4747-ae5c-755e57d88fa4" providerId="ADAL" clId="{D011BD6B-CF0F-4AD0-B61D-63FBF6CF3071}" dt="2024-09-25T00:15:11.556" v="456" actId="20577"/>
          <ac:spMkLst>
            <pc:docMk/>
            <pc:sldMk cId="2417542298" sldId="270"/>
            <ac:spMk id="3" creationId="{14574953-5896-174E-2D4E-FD0A343F416B}"/>
          </ac:spMkLst>
        </pc:spChg>
        <pc:spChg chg="add mod">
          <ac:chgData name="Aldacher, Muhammad" userId="12bec936-7d77-4747-ae5c-755e57d88fa4" providerId="ADAL" clId="{D011BD6B-CF0F-4AD0-B61D-63FBF6CF3071}" dt="2024-09-25T00:17:14.092" v="481" actId="1076"/>
          <ac:spMkLst>
            <pc:docMk/>
            <pc:sldMk cId="2417542298" sldId="270"/>
            <ac:spMk id="5" creationId="{26756993-E4CF-A5D4-E1D5-D17A7A1F8049}"/>
          </ac:spMkLst>
        </pc:spChg>
        <pc:graphicFrameChg chg="add mod modGraphic">
          <ac:chgData name="Aldacher, Muhammad" userId="12bec936-7d77-4747-ae5c-755e57d88fa4" providerId="ADAL" clId="{D011BD6B-CF0F-4AD0-B61D-63FBF6CF3071}" dt="2024-09-25T00:17:14.092" v="481" actId="1076"/>
          <ac:graphicFrameMkLst>
            <pc:docMk/>
            <pc:sldMk cId="2417542298" sldId="270"/>
            <ac:graphicFrameMk id="2" creationId="{F32B6983-36D8-238C-5977-FEA287F2C00A}"/>
          </ac:graphicFrameMkLst>
        </pc:graphicFrameChg>
        <pc:picChg chg="del">
          <ac:chgData name="Aldacher, Muhammad" userId="12bec936-7d77-4747-ae5c-755e57d88fa4" providerId="ADAL" clId="{D011BD6B-CF0F-4AD0-B61D-63FBF6CF3071}" dt="2024-09-25T00:14:47.624" v="438" actId="478"/>
          <ac:picMkLst>
            <pc:docMk/>
            <pc:sldMk cId="2417542298" sldId="270"/>
            <ac:picMk id="6" creationId="{DCF402B1-CDA5-07C6-6EA1-D8A03D270713}"/>
          </ac:picMkLst>
        </pc:picChg>
      </pc:sldChg>
    </pc:docChg>
  </pc:docChgLst>
  <pc:docChgLst>
    <pc:chgData name="Aldacher, Muhammad" userId="12bec936-7d77-4747-ae5c-755e57d88fa4" providerId="ADAL" clId="{C8511B50-106C-4BCA-992B-3BCAF385A4B2}"/>
    <pc:docChg chg="undo redo custSel addSld delSld modSld sldOrd addSection delSection modSection">
      <pc:chgData name="Aldacher, Muhammad" userId="12bec936-7d77-4747-ae5c-755e57d88fa4" providerId="ADAL" clId="{C8511B50-106C-4BCA-992B-3BCAF385A4B2}" dt="2024-10-10T00:22:47.258" v="2920" actId="207"/>
      <pc:docMkLst>
        <pc:docMk/>
      </pc:docMkLst>
      <pc:sldChg chg="modSp mod">
        <pc:chgData name="Aldacher, Muhammad" userId="12bec936-7d77-4747-ae5c-755e57d88fa4" providerId="ADAL" clId="{C8511B50-106C-4BCA-992B-3BCAF385A4B2}" dt="2024-10-01T00:24:44.511" v="18" actId="20577"/>
        <pc:sldMkLst>
          <pc:docMk/>
          <pc:sldMk cId="2684805140" sldId="256"/>
        </pc:sldMkLst>
        <pc:spChg chg="mod">
          <ac:chgData name="Aldacher, Muhammad" userId="12bec936-7d77-4747-ae5c-755e57d88fa4" providerId="ADAL" clId="{C8511B50-106C-4BCA-992B-3BCAF385A4B2}" dt="2024-10-01T00:24:44.511" v="18" actId="20577"/>
          <ac:spMkLst>
            <pc:docMk/>
            <pc:sldMk cId="2684805140" sldId="256"/>
            <ac:spMk id="2" creationId="{BE286779-1EB4-D655-7ACD-13AE2EF30EBA}"/>
          </ac:spMkLst>
        </pc:spChg>
      </pc:sldChg>
      <pc:sldChg chg="addSp delSp modSp mod">
        <pc:chgData name="Aldacher, Muhammad" userId="12bec936-7d77-4747-ae5c-755e57d88fa4" providerId="ADAL" clId="{C8511B50-106C-4BCA-992B-3BCAF385A4B2}" dt="2024-10-04T23:43:54.374" v="175" actId="207"/>
        <pc:sldMkLst>
          <pc:docMk/>
          <pc:sldMk cId="373382831" sldId="257"/>
        </pc:sldMkLst>
        <pc:spChg chg="add del mod">
          <ac:chgData name="Aldacher, Muhammad" userId="12bec936-7d77-4747-ae5c-755e57d88fa4" providerId="ADAL" clId="{C8511B50-106C-4BCA-992B-3BCAF385A4B2}" dt="2024-10-03T23:46:04.973" v="51" actId="478"/>
          <ac:spMkLst>
            <pc:docMk/>
            <pc:sldMk cId="373382831" sldId="257"/>
            <ac:spMk id="13" creationId="{BECADA4D-B73E-420E-0579-D38533981C67}"/>
          </ac:spMkLst>
        </pc:spChg>
        <pc:spChg chg="add del">
          <ac:chgData name="Aldacher, Muhammad" userId="12bec936-7d77-4747-ae5c-755e57d88fa4" providerId="ADAL" clId="{C8511B50-106C-4BCA-992B-3BCAF385A4B2}" dt="2024-10-04T18:39:27.036" v="118" actId="22"/>
          <ac:spMkLst>
            <pc:docMk/>
            <pc:sldMk cId="373382831" sldId="257"/>
            <ac:spMk id="43" creationId="{34BE4C8E-E979-9B0C-191C-3BB01F1AE463}"/>
          </ac:spMkLst>
        </pc:spChg>
        <pc:spChg chg="add mod">
          <ac:chgData name="Aldacher, Muhammad" userId="12bec936-7d77-4747-ae5c-755e57d88fa4" providerId="ADAL" clId="{C8511B50-106C-4BCA-992B-3BCAF385A4B2}" dt="2024-10-04T23:43:54.374" v="175" actId="207"/>
          <ac:spMkLst>
            <pc:docMk/>
            <pc:sldMk cId="373382831" sldId="257"/>
            <ac:spMk id="44" creationId="{86B5DFF4-B25C-D4F7-9A36-DFE74C7EE175}"/>
          </ac:spMkLst>
        </pc:spChg>
        <pc:picChg chg="add del mod">
          <ac:chgData name="Aldacher, Muhammad" userId="12bec936-7d77-4747-ae5c-755e57d88fa4" providerId="ADAL" clId="{C8511B50-106C-4BCA-992B-3BCAF385A4B2}" dt="2024-10-03T23:45:59.646" v="48" actId="21"/>
          <ac:picMkLst>
            <pc:docMk/>
            <pc:sldMk cId="373382831" sldId="257"/>
            <ac:picMk id="4" creationId="{BBCC47F6-C1C0-7DA3-657B-CBD9F7AE3387}"/>
          </ac:picMkLst>
        </pc:picChg>
        <pc:picChg chg="del">
          <ac:chgData name="Aldacher, Muhammad" userId="12bec936-7d77-4747-ae5c-755e57d88fa4" providerId="ADAL" clId="{C8511B50-106C-4BCA-992B-3BCAF385A4B2}" dt="2024-10-03T23:46:02.817" v="49" actId="478"/>
          <ac:picMkLst>
            <pc:docMk/>
            <pc:sldMk cId="373382831" sldId="257"/>
            <ac:picMk id="5" creationId="{EA834EBF-0268-29A2-8CC2-692F820B2609}"/>
          </ac:picMkLst>
        </pc:picChg>
        <pc:picChg chg="del">
          <ac:chgData name="Aldacher, Muhammad" userId="12bec936-7d77-4747-ae5c-755e57d88fa4" providerId="ADAL" clId="{C8511B50-106C-4BCA-992B-3BCAF385A4B2}" dt="2024-10-03T23:44:38.846" v="42" actId="478"/>
          <ac:picMkLst>
            <pc:docMk/>
            <pc:sldMk cId="373382831" sldId="257"/>
            <ac:picMk id="7" creationId="{FEC06833-E8B5-837A-53E1-8433CB41745B}"/>
          </ac:picMkLst>
        </pc:picChg>
        <pc:picChg chg="add del mod">
          <ac:chgData name="Aldacher, Muhammad" userId="12bec936-7d77-4747-ae5c-755e57d88fa4" providerId="ADAL" clId="{C8511B50-106C-4BCA-992B-3BCAF385A4B2}" dt="2024-10-03T23:45:59.646" v="48" actId="21"/>
          <ac:picMkLst>
            <pc:docMk/>
            <pc:sldMk cId="373382831" sldId="257"/>
            <ac:picMk id="8" creationId="{DD328F95-0A89-4B8E-BE9A-1D631E9D8CA1}"/>
          </ac:picMkLst>
        </pc:picChg>
        <pc:picChg chg="del">
          <ac:chgData name="Aldacher, Muhammad" userId="12bec936-7d77-4747-ae5c-755e57d88fa4" providerId="ADAL" clId="{C8511B50-106C-4BCA-992B-3BCAF385A4B2}" dt="2024-10-03T23:46:03.814" v="50" actId="478"/>
          <ac:picMkLst>
            <pc:docMk/>
            <pc:sldMk cId="373382831" sldId="257"/>
            <ac:picMk id="9" creationId="{3D793075-FF32-2E66-0F49-7D03829EB6A7}"/>
          </ac:picMkLst>
        </pc:picChg>
        <pc:picChg chg="add mod">
          <ac:chgData name="Aldacher, Muhammad" userId="12bec936-7d77-4747-ae5c-755e57d88fa4" providerId="ADAL" clId="{C8511B50-106C-4BCA-992B-3BCAF385A4B2}" dt="2024-10-03T23:51:04.256" v="83" actId="1076"/>
          <ac:picMkLst>
            <pc:docMk/>
            <pc:sldMk cId="373382831" sldId="257"/>
            <ac:picMk id="14" creationId="{BBCC47F6-C1C0-7DA3-657B-CBD9F7AE3387}"/>
          </ac:picMkLst>
        </pc:picChg>
        <pc:picChg chg="add mod">
          <ac:chgData name="Aldacher, Muhammad" userId="12bec936-7d77-4747-ae5c-755e57d88fa4" providerId="ADAL" clId="{C8511B50-106C-4BCA-992B-3BCAF385A4B2}" dt="2024-10-03T23:51:06.896" v="84" actId="1076"/>
          <ac:picMkLst>
            <pc:docMk/>
            <pc:sldMk cId="373382831" sldId="257"/>
            <ac:picMk id="15" creationId="{DD328F95-0A89-4B8E-BE9A-1D631E9D8CA1}"/>
          </ac:picMkLst>
        </pc:picChg>
        <pc:picChg chg="add mod">
          <ac:chgData name="Aldacher, Muhammad" userId="12bec936-7d77-4747-ae5c-755e57d88fa4" providerId="ADAL" clId="{C8511B50-106C-4BCA-992B-3BCAF385A4B2}" dt="2024-10-03T23:51:10.168" v="85" actId="1076"/>
          <ac:picMkLst>
            <pc:docMk/>
            <pc:sldMk cId="373382831" sldId="257"/>
            <ac:picMk id="21" creationId="{378D3DBA-125B-19E2-D6D4-0F8C0C982A66}"/>
          </ac:picMkLst>
        </pc:picChg>
        <pc:picChg chg="add mod">
          <ac:chgData name="Aldacher, Muhammad" userId="12bec936-7d77-4747-ae5c-755e57d88fa4" providerId="ADAL" clId="{C8511B50-106C-4BCA-992B-3BCAF385A4B2}" dt="2024-10-03T23:51:20.904" v="88" actId="208"/>
          <ac:picMkLst>
            <pc:docMk/>
            <pc:sldMk cId="373382831" sldId="257"/>
            <ac:picMk id="25" creationId="{4D09FD5B-B8D9-E3F2-EF6E-239CBE4A1071}"/>
          </ac:picMkLst>
        </pc:picChg>
        <pc:picChg chg="add mod">
          <ac:chgData name="Aldacher, Muhammad" userId="12bec936-7d77-4747-ae5c-755e57d88fa4" providerId="ADAL" clId="{C8511B50-106C-4BCA-992B-3BCAF385A4B2}" dt="2024-10-03T23:52:56.619" v="98" actId="208"/>
          <ac:picMkLst>
            <pc:docMk/>
            <pc:sldMk cId="373382831" sldId="257"/>
            <ac:picMk id="31" creationId="{E57B50E9-8425-0758-60EF-D934BF66DE6A}"/>
          </ac:picMkLst>
        </pc:picChg>
        <pc:picChg chg="add del mod">
          <ac:chgData name="Aldacher, Muhammad" userId="12bec936-7d77-4747-ae5c-755e57d88fa4" providerId="ADAL" clId="{C8511B50-106C-4BCA-992B-3BCAF385A4B2}" dt="2024-10-03T23:54:58.287" v="115" actId="478"/>
          <ac:picMkLst>
            <pc:docMk/>
            <pc:sldMk cId="373382831" sldId="257"/>
            <ac:picMk id="36" creationId="{703CC7FA-D829-CF66-97F3-2168E37EF398}"/>
          </ac:picMkLst>
        </pc:picChg>
        <pc:picChg chg="add del mod">
          <ac:chgData name="Aldacher, Muhammad" userId="12bec936-7d77-4747-ae5c-755e57d88fa4" providerId="ADAL" clId="{C8511B50-106C-4BCA-992B-3BCAF385A4B2}" dt="2024-10-03T23:54:56.835" v="114" actId="21"/>
          <ac:picMkLst>
            <pc:docMk/>
            <pc:sldMk cId="373382831" sldId="257"/>
            <ac:picMk id="40" creationId="{5CCCDBA1-8EE7-641E-9E77-A582536FBF00}"/>
          </ac:picMkLst>
        </pc:picChg>
        <pc:picChg chg="add mod">
          <ac:chgData name="Aldacher, Muhammad" userId="12bec936-7d77-4747-ae5c-755e57d88fa4" providerId="ADAL" clId="{C8511B50-106C-4BCA-992B-3BCAF385A4B2}" dt="2024-10-03T23:54:59.475" v="116"/>
          <ac:picMkLst>
            <pc:docMk/>
            <pc:sldMk cId="373382831" sldId="257"/>
            <ac:picMk id="41" creationId="{5CCCDBA1-8EE7-641E-9E77-A582536FBF00}"/>
          </ac:picMkLst>
        </pc:picChg>
        <pc:cxnChg chg="del">
          <ac:chgData name="Aldacher, Muhammad" userId="12bec936-7d77-4747-ae5c-755e57d88fa4" providerId="ADAL" clId="{C8511B50-106C-4BCA-992B-3BCAF385A4B2}" dt="2024-10-03T23:46:06.018" v="52" actId="478"/>
          <ac:cxnSpMkLst>
            <pc:docMk/>
            <pc:sldMk cId="373382831" sldId="257"/>
            <ac:cxnSpMk id="11" creationId="{98C7E9CF-0A44-0AC6-DE5A-988548EF8B36}"/>
          </ac:cxnSpMkLst>
        </pc:cxnChg>
        <pc:cxnChg chg="del mod">
          <ac:chgData name="Aldacher, Muhammad" userId="12bec936-7d77-4747-ae5c-755e57d88fa4" providerId="ADAL" clId="{C8511B50-106C-4BCA-992B-3BCAF385A4B2}" dt="2024-10-03T23:46:40.136" v="61" actId="21"/>
          <ac:cxnSpMkLst>
            <pc:docMk/>
            <pc:sldMk cId="373382831" sldId="257"/>
            <ac:cxnSpMk id="12" creationId="{8536F09F-45F3-FEC1-4F84-3C250B04167A}"/>
          </ac:cxnSpMkLst>
        </pc:cxnChg>
        <pc:cxnChg chg="add mod">
          <ac:chgData name="Aldacher, Muhammad" userId="12bec936-7d77-4747-ae5c-755e57d88fa4" providerId="ADAL" clId="{C8511B50-106C-4BCA-992B-3BCAF385A4B2}" dt="2024-10-03T23:51:04.256" v="83" actId="1076"/>
          <ac:cxnSpMkLst>
            <pc:docMk/>
            <pc:sldMk cId="373382831" sldId="257"/>
            <ac:cxnSpMk id="16" creationId="{8536F09F-45F3-FEC1-4F84-3C250B04167A}"/>
          </ac:cxnSpMkLst>
        </pc:cxnChg>
        <pc:cxnChg chg="add mod">
          <ac:chgData name="Aldacher, Muhammad" userId="12bec936-7d77-4747-ae5c-755e57d88fa4" providerId="ADAL" clId="{C8511B50-106C-4BCA-992B-3BCAF385A4B2}" dt="2024-10-03T23:51:18.012" v="87" actId="14100"/>
          <ac:cxnSpMkLst>
            <pc:docMk/>
            <pc:sldMk cId="373382831" sldId="257"/>
            <ac:cxnSpMk id="22" creationId="{E9688861-EDCC-A563-0E8C-04FD2FB9856A}"/>
          </ac:cxnSpMkLst>
        </pc:cxnChg>
        <pc:cxnChg chg="add mod">
          <ac:chgData name="Aldacher, Muhammad" userId="12bec936-7d77-4747-ae5c-755e57d88fa4" providerId="ADAL" clId="{C8511B50-106C-4BCA-992B-3BCAF385A4B2}" dt="2024-10-03T23:51:28.013" v="91" actId="14100"/>
          <ac:cxnSpMkLst>
            <pc:docMk/>
            <pc:sldMk cId="373382831" sldId="257"/>
            <ac:cxnSpMk id="27" creationId="{84F98BFA-4CB9-4608-B2CC-C484FAECD597}"/>
          </ac:cxnSpMkLst>
        </pc:cxnChg>
        <pc:cxnChg chg="add mod">
          <ac:chgData name="Aldacher, Muhammad" userId="12bec936-7d77-4747-ae5c-755e57d88fa4" providerId="ADAL" clId="{C8511B50-106C-4BCA-992B-3BCAF385A4B2}" dt="2024-10-03T23:53:03.615" v="101" actId="14100"/>
          <ac:cxnSpMkLst>
            <pc:docMk/>
            <pc:sldMk cId="373382831" sldId="257"/>
            <ac:cxnSpMk id="32" creationId="{8C4D5934-E02B-DABE-02AB-84BEAB054896}"/>
          </ac:cxnSpMkLst>
        </pc:cxnChg>
        <pc:cxnChg chg="add mod">
          <ac:chgData name="Aldacher, Muhammad" userId="12bec936-7d77-4747-ae5c-755e57d88fa4" providerId="ADAL" clId="{C8511B50-106C-4BCA-992B-3BCAF385A4B2}" dt="2024-10-03T23:54:10.893" v="109" actId="14100"/>
          <ac:cxnSpMkLst>
            <pc:docMk/>
            <pc:sldMk cId="373382831" sldId="257"/>
            <ac:cxnSpMk id="37" creationId="{5F01D472-CB1E-8A9A-95E7-FB4AD4E054CE}"/>
          </ac:cxnSpMkLst>
        </pc:cxnChg>
      </pc:sldChg>
      <pc:sldChg chg="modSp mod">
        <pc:chgData name="Aldacher, Muhammad" userId="12bec936-7d77-4747-ae5c-755e57d88fa4" providerId="ADAL" clId="{C8511B50-106C-4BCA-992B-3BCAF385A4B2}" dt="2024-10-03T23:43:33.180" v="35" actId="20577"/>
        <pc:sldMkLst>
          <pc:docMk/>
          <pc:sldMk cId="1020486640" sldId="258"/>
        </pc:sldMkLst>
        <pc:spChg chg="mod">
          <ac:chgData name="Aldacher, Muhammad" userId="12bec936-7d77-4747-ae5c-755e57d88fa4" providerId="ADAL" clId="{C8511B50-106C-4BCA-992B-3BCAF385A4B2}" dt="2024-10-03T23:43:33.180" v="35" actId="20577"/>
          <ac:spMkLst>
            <pc:docMk/>
            <pc:sldMk cId="1020486640" sldId="258"/>
            <ac:spMk id="2" creationId="{49B2E954-1098-8EBB-840F-5B20C98BABDD}"/>
          </ac:spMkLst>
        </pc:spChg>
      </pc:sldChg>
      <pc:sldChg chg="addSp delSp modSp mod">
        <pc:chgData name="Aldacher, Muhammad" userId="12bec936-7d77-4747-ae5c-755e57d88fa4" providerId="ADAL" clId="{C8511B50-106C-4BCA-992B-3BCAF385A4B2}" dt="2024-10-05T00:43:39.064" v="390" actId="693"/>
        <pc:sldMkLst>
          <pc:docMk/>
          <pc:sldMk cId="749012310" sldId="259"/>
        </pc:sldMkLst>
        <pc:spChg chg="add del mod">
          <ac:chgData name="Aldacher, Muhammad" userId="12bec936-7d77-4747-ae5c-755e57d88fa4" providerId="ADAL" clId="{C8511B50-106C-4BCA-992B-3BCAF385A4B2}" dt="2024-10-04T23:52:03.920" v="258" actId="478"/>
          <ac:spMkLst>
            <pc:docMk/>
            <pc:sldMk cId="749012310" sldId="259"/>
            <ac:spMk id="5" creationId="{3807BC60-9745-AE44-0BFF-E3CCDEE8F4D9}"/>
          </ac:spMkLst>
        </pc:spChg>
        <pc:spChg chg="add mod">
          <ac:chgData name="Aldacher, Muhammad" userId="12bec936-7d77-4747-ae5c-755e57d88fa4" providerId="ADAL" clId="{C8511B50-106C-4BCA-992B-3BCAF385A4B2}" dt="2024-10-05T00:35:25.806" v="350" actId="1076"/>
          <ac:spMkLst>
            <pc:docMk/>
            <pc:sldMk cId="749012310" sldId="259"/>
            <ac:spMk id="17" creationId="{9B15D4BC-0330-35F6-03BD-DE43DF9DF0B1}"/>
          </ac:spMkLst>
        </pc:spChg>
        <pc:spChg chg="add del mod">
          <ac:chgData name="Aldacher, Muhammad" userId="12bec936-7d77-4747-ae5c-755e57d88fa4" providerId="ADAL" clId="{C8511B50-106C-4BCA-992B-3BCAF385A4B2}" dt="2024-10-05T00:43:22.387" v="387" actId="478"/>
          <ac:spMkLst>
            <pc:docMk/>
            <pc:sldMk cId="749012310" sldId="259"/>
            <ac:spMk id="18" creationId="{67BD6240-77ED-7CB1-9598-FA8A516464B3}"/>
          </ac:spMkLst>
        </pc:spChg>
        <pc:picChg chg="add mod">
          <ac:chgData name="Aldacher, Muhammad" userId="12bec936-7d77-4747-ae5c-755e57d88fa4" providerId="ADAL" clId="{C8511B50-106C-4BCA-992B-3BCAF385A4B2}" dt="2024-10-04T23:53:01.930" v="264" actId="1076"/>
          <ac:picMkLst>
            <pc:docMk/>
            <pc:sldMk cId="749012310" sldId="259"/>
            <ac:picMk id="3" creationId="{5A51A84B-4FCF-2617-1E55-44305BCE00FE}"/>
          </ac:picMkLst>
        </pc:picChg>
        <pc:picChg chg="del">
          <ac:chgData name="Aldacher, Muhammad" userId="12bec936-7d77-4747-ae5c-755e57d88fa4" providerId="ADAL" clId="{C8511B50-106C-4BCA-992B-3BCAF385A4B2}" dt="2024-10-04T23:52:01.311" v="257" actId="478"/>
          <ac:picMkLst>
            <pc:docMk/>
            <pc:sldMk cId="749012310" sldId="259"/>
            <ac:picMk id="7" creationId="{A95724F7-5D22-BB63-139D-C32944AD2C31}"/>
          </ac:picMkLst>
        </pc:picChg>
        <pc:picChg chg="add del mod">
          <ac:chgData name="Aldacher, Muhammad" userId="12bec936-7d77-4747-ae5c-755e57d88fa4" providerId="ADAL" clId="{C8511B50-106C-4BCA-992B-3BCAF385A4B2}" dt="2024-10-04T23:53:32.044" v="271" actId="478"/>
          <ac:picMkLst>
            <pc:docMk/>
            <pc:sldMk cId="749012310" sldId="259"/>
            <ac:picMk id="8" creationId="{1C1DA215-6B39-ECDC-5F48-8F558C5A184A}"/>
          </ac:picMkLst>
        </pc:picChg>
        <pc:picChg chg="add del mod">
          <ac:chgData name="Aldacher, Muhammad" userId="12bec936-7d77-4747-ae5c-755e57d88fa4" providerId="ADAL" clId="{C8511B50-106C-4BCA-992B-3BCAF385A4B2}" dt="2024-10-04T23:53:30.619" v="270" actId="21"/>
          <ac:picMkLst>
            <pc:docMk/>
            <pc:sldMk cId="749012310" sldId="259"/>
            <ac:picMk id="11" creationId="{5421B47F-7AC9-078B-69FF-2BE79C5F64B6}"/>
          </ac:picMkLst>
        </pc:picChg>
        <pc:picChg chg="del">
          <ac:chgData name="Aldacher, Muhammad" userId="12bec936-7d77-4747-ae5c-755e57d88fa4" providerId="ADAL" clId="{C8511B50-106C-4BCA-992B-3BCAF385A4B2}" dt="2024-10-04T23:52:11.023" v="260" actId="478"/>
          <ac:picMkLst>
            <pc:docMk/>
            <pc:sldMk cId="749012310" sldId="259"/>
            <ac:picMk id="12" creationId="{C09D2854-A915-C8A9-8938-0F1C4023CB9C}"/>
          </ac:picMkLst>
        </pc:picChg>
        <pc:picChg chg="add mod">
          <ac:chgData name="Aldacher, Muhammad" userId="12bec936-7d77-4747-ae5c-755e57d88fa4" providerId="ADAL" clId="{C8511B50-106C-4BCA-992B-3BCAF385A4B2}" dt="2024-10-04T23:53:36.800" v="273" actId="208"/>
          <ac:picMkLst>
            <pc:docMk/>
            <pc:sldMk cId="749012310" sldId="259"/>
            <ac:picMk id="13" creationId="{5421B47F-7AC9-078B-69FF-2BE79C5F64B6}"/>
          </ac:picMkLst>
        </pc:picChg>
        <pc:picChg chg="del">
          <ac:chgData name="Aldacher, Muhammad" userId="12bec936-7d77-4747-ae5c-755e57d88fa4" providerId="ADAL" clId="{C8511B50-106C-4BCA-992B-3BCAF385A4B2}" dt="2024-10-04T23:52:11.532" v="261" actId="478"/>
          <ac:picMkLst>
            <pc:docMk/>
            <pc:sldMk cId="749012310" sldId="259"/>
            <ac:picMk id="14" creationId="{B31CAB41-7291-7A3D-5FD7-CE66F1907BFE}"/>
          </ac:picMkLst>
        </pc:picChg>
        <pc:picChg chg="add mod">
          <ac:chgData name="Aldacher, Muhammad" userId="12bec936-7d77-4747-ae5c-755e57d88fa4" providerId="ADAL" clId="{C8511B50-106C-4BCA-992B-3BCAF385A4B2}" dt="2024-10-05T00:35:02.002" v="311" actId="1076"/>
          <ac:picMkLst>
            <pc:docMk/>
            <pc:sldMk cId="749012310" sldId="259"/>
            <ac:picMk id="16" creationId="{C6E2B0C3-ED20-EC6A-859E-C3E82120FE9E}"/>
          </ac:picMkLst>
        </pc:picChg>
        <pc:cxnChg chg="add mod">
          <ac:chgData name="Aldacher, Muhammad" userId="12bec936-7d77-4747-ae5c-755e57d88fa4" providerId="ADAL" clId="{C8511B50-106C-4BCA-992B-3BCAF385A4B2}" dt="2024-10-05T00:43:39.064" v="390" actId="693"/>
          <ac:cxnSpMkLst>
            <pc:docMk/>
            <pc:sldMk cId="749012310" sldId="259"/>
            <ac:cxnSpMk id="20" creationId="{71ACA650-DAB0-C820-EC11-97F2522154B6}"/>
          </ac:cxnSpMkLst>
        </pc:cxnChg>
      </pc:sldChg>
      <pc:sldChg chg="del">
        <pc:chgData name="Aldacher, Muhammad" userId="12bec936-7d77-4747-ae5c-755e57d88fa4" providerId="ADAL" clId="{C8511B50-106C-4BCA-992B-3BCAF385A4B2}" dt="2024-10-04T23:53:47.616" v="274" actId="47"/>
        <pc:sldMkLst>
          <pc:docMk/>
          <pc:sldMk cId="1815925694" sldId="260"/>
        </pc:sldMkLst>
      </pc:sldChg>
      <pc:sldChg chg="addSp delSp modSp mod">
        <pc:chgData name="Aldacher, Muhammad" userId="12bec936-7d77-4747-ae5c-755e57d88fa4" providerId="ADAL" clId="{C8511B50-106C-4BCA-992B-3BCAF385A4B2}" dt="2024-10-04T23:55:25.123" v="279" actId="1076"/>
        <pc:sldMkLst>
          <pc:docMk/>
          <pc:sldMk cId="2925312479" sldId="261"/>
        </pc:sldMkLst>
        <pc:spChg chg="del mod">
          <ac:chgData name="Aldacher, Muhammad" userId="12bec936-7d77-4747-ae5c-755e57d88fa4" providerId="ADAL" clId="{C8511B50-106C-4BCA-992B-3BCAF385A4B2}" dt="2024-10-04T23:55:18.161" v="277" actId="22"/>
          <ac:spMkLst>
            <pc:docMk/>
            <pc:sldMk cId="2925312479" sldId="261"/>
            <ac:spMk id="3" creationId="{14574953-5896-174E-2D4E-FD0A343F416B}"/>
          </ac:spMkLst>
        </pc:spChg>
        <pc:picChg chg="add mod ord">
          <ac:chgData name="Aldacher, Muhammad" userId="12bec936-7d77-4747-ae5c-755e57d88fa4" providerId="ADAL" clId="{C8511B50-106C-4BCA-992B-3BCAF385A4B2}" dt="2024-10-04T23:55:25.123" v="279" actId="1076"/>
          <ac:picMkLst>
            <pc:docMk/>
            <pc:sldMk cId="2925312479" sldId="261"/>
            <ac:picMk id="5" creationId="{2C676110-7DDC-99CE-08A8-F2A0806111B7}"/>
          </ac:picMkLst>
        </pc:picChg>
        <pc:picChg chg="del">
          <ac:chgData name="Aldacher, Muhammad" userId="12bec936-7d77-4747-ae5c-755e57d88fa4" providerId="ADAL" clId="{C8511B50-106C-4BCA-992B-3BCAF385A4B2}" dt="2024-10-04T23:54:32.502" v="275" actId="478"/>
          <ac:picMkLst>
            <pc:docMk/>
            <pc:sldMk cId="2925312479" sldId="261"/>
            <ac:picMk id="9" creationId="{6514A34A-00A3-4DC4-9AAB-0D4DD5E7EB3D}"/>
          </ac:picMkLst>
        </pc:picChg>
      </pc:sldChg>
      <pc:sldChg chg="addSp delSp modSp mod">
        <pc:chgData name="Aldacher, Muhammad" userId="12bec936-7d77-4747-ae5c-755e57d88fa4" providerId="ADAL" clId="{C8511B50-106C-4BCA-992B-3BCAF385A4B2}" dt="2024-10-05T01:09:21.120" v="758" actId="20577"/>
        <pc:sldMkLst>
          <pc:docMk/>
          <pc:sldMk cId="2590318548" sldId="262"/>
        </pc:sldMkLst>
        <pc:spChg chg="mod">
          <ac:chgData name="Aldacher, Muhammad" userId="12bec936-7d77-4747-ae5c-755e57d88fa4" providerId="ADAL" clId="{C8511B50-106C-4BCA-992B-3BCAF385A4B2}" dt="2024-10-04T23:57:07.559" v="306" actId="20577"/>
          <ac:spMkLst>
            <pc:docMk/>
            <pc:sldMk cId="2590318548" sldId="262"/>
            <ac:spMk id="3" creationId="{14574953-5896-174E-2D4E-FD0A343F416B}"/>
          </ac:spMkLst>
        </pc:spChg>
        <pc:spChg chg="add mod">
          <ac:chgData name="Aldacher, Muhammad" userId="12bec936-7d77-4747-ae5c-755e57d88fa4" providerId="ADAL" clId="{C8511B50-106C-4BCA-992B-3BCAF385A4B2}" dt="2024-10-05T00:55:42.317" v="484" actId="1038"/>
          <ac:spMkLst>
            <pc:docMk/>
            <pc:sldMk cId="2590318548" sldId="262"/>
            <ac:spMk id="11" creationId="{B3006B4B-9131-29EC-4093-1CEAEF885571}"/>
          </ac:spMkLst>
        </pc:spChg>
        <pc:spChg chg="add mod">
          <ac:chgData name="Aldacher, Muhammad" userId="12bec936-7d77-4747-ae5c-755e57d88fa4" providerId="ADAL" clId="{C8511B50-106C-4BCA-992B-3BCAF385A4B2}" dt="2024-10-05T00:55:42.317" v="484" actId="1038"/>
          <ac:spMkLst>
            <pc:docMk/>
            <pc:sldMk cId="2590318548" sldId="262"/>
            <ac:spMk id="12" creationId="{A404BD54-2431-41B6-E318-3767AD1ADAAE}"/>
          </ac:spMkLst>
        </pc:spChg>
        <pc:spChg chg="add mod">
          <ac:chgData name="Aldacher, Muhammad" userId="12bec936-7d77-4747-ae5c-755e57d88fa4" providerId="ADAL" clId="{C8511B50-106C-4BCA-992B-3BCAF385A4B2}" dt="2024-10-05T01:09:21.120" v="758" actId="20577"/>
          <ac:spMkLst>
            <pc:docMk/>
            <pc:sldMk cId="2590318548" sldId="262"/>
            <ac:spMk id="24" creationId="{B805D0F5-2E0F-1824-5063-4E307F2B702F}"/>
          </ac:spMkLst>
        </pc:spChg>
        <pc:picChg chg="add del mod">
          <ac:chgData name="Aldacher, Muhammad" userId="12bec936-7d77-4747-ae5c-755e57d88fa4" providerId="ADAL" clId="{C8511B50-106C-4BCA-992B-3BCAF385A4B2}" dt="2024-10-05T00:47:01.144" v="396" actId="478"/>
          <ac:picMkLst>
            <pc:docMk/>
            <pc:sldMk cId="2590318548" sldId="262"/>
            <ac:picMk id="5" creationId="{FF5FCBCE-E165-3838-D11D-06E83E040A86}"/>
          </ac:picMkLst>
        </pc:picChg>
        <pc:picChg chg="add del mod">
          <ac:chgData name="Aldacher, Muhammad" userId="12bec936-7d77-4747-ae5c-755e57d88fa4" providerId="ADAL" clId="{C8511B50-106C-4BCA-992B-3BCAF385A4B2}" dt="2024-10-05T00:46:59.745" v="395" actId="21"/>
          <ac:picMkLst>
            <pc:docMk/>
            <pc:sldMk cId="2590318548" sldId="262"/>
            <ac:picMk id="7" creationId="{F31CA269-CE37-6EC8-E28C-D2F9B4657CF3}"/>
          </ac:picMkLst>
        </pc:picChg>
        <pc:picChg chg="add mod">
          <ac:chgData name="Aldacher, Muhammad" userId="12bec936-7d77-4747-ae5c-755e57d88fa4" providerId="ADAL" clId="{C8511B50-106C-4BCA-992B-3BCAF385A4B2}" dt="2024-10-05T00:47:02.383" v="397"/>
          <ac:picMkLst>
            <pc:docMk/>
            <pc:sldMk cId="2590318548" sldId="262"/>
            <ac:picMk id="8" creationId="{F31CA269-CE37-6EC8-E28C-D2F9B4657CF3}"/>
          </ac:picMkLst>
        </pc:picChg>
        <pc:picChg chg="del">
          <ac:chgData name="Aldacher, Muhammad" userId="12bec936-7d77-4747-ae5c-755e57d88fa4" providerId="ADAL" clId="{C8511B50-106C-4BCA-992B-3BCAF385A4B2}" dt="2024-10-04T23:55:28.797" v="280" actId="478"/>
          <ac:picMkLst>
            <pc:docMk/>
            <pc:sldMk cId="2590318548" sldId="262"/>
            <ac:picMk id="10" creationId="{F572D67B-5B02-1DC8-890D-F0C6F0E05A47}"/>
          </ac:picMkLst>
        </pc:picChg>
        <pc:cxnChg chg="add mod">
          <ac:chgData name="Aldacher, Muhammad" userId="12bec936-7d77-4747-ae5c-755e57d88fa4" providerId="ADAL" clId="{C8511B50-106C-4BCA-992B-3BCAF385A4B2}" dt="2024-10-05T00:52:38.812" v="427" actId="1036"/>
          <ac:cxnSpMkLst>
            <pc:docMk/>
            <pc:sldMk cId="2590318548" sldId="262"/>
            <ac:cxnSpMk id="9" creationId="{AC9C9EDF-7F15-6D99-66D3-E3EDB060D028}"/>
          </ac:cxnSpMkLst>
        </pc:cxnChg>
        <pc:cxnChg chg="add mod">
          <ac:chgData name="Aldacher, Muhammad" userId="12bec936-7d77-4747-ae5c-755e57d88fa4" providerId="ADAL" clId="{C8511B50-106C-4BCA-992B-3BCAF385A4B2}" dt="2024-10-05T00:56:36.902" v="488" actId="693"/>
          <ac:cxnSpMkLst>
            <pc:docMk/>
            <pc:sldMk cId="2590318548" sldId="262"/>
            <ac:cxnSpMk id="14" creationId="{C92F930C-B55D-2A5D-4E31-687A0746CA18}"/>
          </ac:cxnSpMkLst>
        </pc:cxnChg>
        <pc:cxnChg chg="add mod">
          <ac:chgData name="Aldacher, Muhammad" userId="12bec936-7d77-4747-ae5c-755e57d88fa4" providerId="ADAL" clId="{C8511B50-106C-4BCA-992B-3BCAF385A4B2}" dt="2024-10-05T00:56:45.184" v="491" actId="14100"/>
          <ac:cxnSpMkLst>
            <pc:docMk/>
            <pc:sldMk cId="2590318548" sldId="262"/>
            <ac:cxnSpMk id="15" creationId="{5BACC36E-A63C-452F-E67B-455DA4E75E94}"/>
          </ac:cxnSpMkLst>
        </pc:cxnChg>
        <pc:cxnChg chg="add mod">
          <ac:chgData name="Aldacher, Muhammad" userId="12bec936-7d77-4747-ae5c-755e57d88fa4" providerId="ADAL" clId="{C8511B50-106C-4BCA-992B-3BCAF385A4B2}" dt="2024-10-05T00:56:52.562" v="494" actId="14100"/>
          <ac:cxnSpMkLst>
            <pc:docMk/>
            <pc:sldMk cId="2590318548" sldId="262"/>
            <ac:cxnSpMk id="18" creationId="{C07EDE1F-CE93-5096-88CC-388FF677BBA9}"/>
          </ac:cxnSpMkLst>
        </pc:cxnChg>
        <pc:cxnChg chg="add mod">
          <ac:chgData name="Aldacher, Muhammad" userId="12bec936-7d77-4747-ae5c-755e57d88fa4" providerId="ADAL" clId="{C8511B50-106C-4BCA-992B-3BCAF385A4B2}" dt="2024-10-05T00:57:00.109" v="497" actId="14100"/>
          <ac:cxnSpMkLst>
            <pc:docMk/>
            <pc:sldMk cId="2590318548" sldId="262"/>
            <ac:cxnSpMk id="21" creationId="{4103241B-C0C5-0744-E24E-AA510670077E}"/>
          </ac:cxnSpMkLst>
        </pc:cxnChg>
      </pc:sldChg>
      <pc:sldChg chg="modSp mod">
        <pc:chgData name="Aldacher, Muhammad" userId="12bec936-7d77-4747-ae5c-755e57d88fa4" providerId="ADAL" clId="{C8511B50-106C-4BCA-992B-3BCAF385A4B2}" dt="2024-10-06T01:59:05.226" v="926" actId="20577"/>
        <pc:sldMkLst>
          <pc:docMk/>
          <pc:sldMk cId="3288790030" sldId="263"/>
        </pc:sldMkLst>
        <pc:spChg chg="mod">
          <ac:chgData name="Aldacher, Muhammad" userId="12bec936-7d77-4747-ae5c-755e57d88fa4" providerId="ADAL" clId="{C8511B50-106C-4BCA-992B-3BCAF385A4B2}" dt="2024-10-06T01:59:05.226" v="926" actId="20577"/>
          <ac:spMkLst>
            <pc:docMk/>
            <pc:sldMk cId="3288790030" sldId="263"/>
            <ac:spMk id="2" creationId="{49B2E954-1098-8EBB-840F-5B20C98BABDD}"/>
          </ac:spMkLst>
        </pc:spChg>
      </pc:sldChg>
      <pc:sldChg chg="del">
        <pc:chgData name="Aldacher, Muhammad" userId="12bec936-7d77-4747-ae5c-755e57d88fa4" providerId="ADAL" clId="{C8511B50-106C-4BCA-992B-3BCAF385A4B2}" dt="2024-10-07T19:45:43.275" v="927" actId="47"/>
        <pc:sldMkLst>
          <pc:docMk/>
          <pc:sldMk cId="1374452653" sldId="264"/>
        </pc:sldMkLst>
      </pc:sldChg>
      <pc:sldChg chg="addSp delSp modSp mod">
        <pc:chgData name="Aldacher, Muhammad" userId="12bec936-7d77-4747-ae5c-755e57d88fa4" providerId="ADAL" clId="{C8511B50-106C-4BCA-992B-3BCAF385A4B2}" dt="2024-10-07T19:53:21.751" v="1017"/>
        <pc:sldMkLst>
          <pc:docMk/>
          <pc:sldMk cId="4063326286" sldId="265"/>
        </pc:sldMkLst>
        <pc:picChg chg="add mod">
          <ac:chgData name="Aldacher, Muhammad" userId="12bec936-7d77-4747-ae5c-755e57d88fa4" providerId="ADAL" clId="{C8511B50-106C-4BCA-992B-3BCAF385A4B2}" dt="2024-10-07T19:52:47.899" v="1010" actId="1076"/>
          <ac:picMkLst>
            <pc:docMk/>
            <pc:sldMk cId="4063326286" sldId="265"/>
            <ac:picMk id="3" creationId="{5B5343B1-E524-BC03-448A-4C60CC1F1232}"/>
          </ac:picMkLst>
        </pc:picChg>
        <pc:picChg chg="add del mod">
          <ac:chgData name="Aldacher, Muhammad" userId="12bec936-7d77-4747-ae5c-755e57d88fa4" providerId="ADAL" clId="{C8511B50-106C-4BCA-992B-3BCAF385A4B2}" dt="2024-10-07T19:53:19.025" v="1015" actId="21"/>
          <ac:picMkLst>
            <pc:docMk/>
            <pc:sldMk cId="4063326286" sldId="265"/>
            <ac:picMk id="5" creationId="{098A63D8-4479-D719-E94A-2BA94E29ACFD}"/>
          </ac:picMkLst>
        </pc:picChg>
        <pc:picChg chg="add mod">
          <ac:chgData name="Aldacher, Muhammad" userId="12bec936-7d77-4747-ae5c-755e57d88fa4" providerId="ADAL" clId="{C8511B50-106C-4BCA-992B-3BCAF385A4B2}" dt="2024-10-07T19:53:21.751" v="1017"/>
          <ac:picMkLst>
            <pc:docMk/>
            <pc:sldMk cId="4063326286" sldId="265"/>
            <ac:picMk id="6" creationId="{098A63D8-4479-D719-E94A-2BA94E29ACFD}"/>
          </ac:picMkLst>
        </pc:picChg>
        <pc:picChg chg="del">
          <ac:chgData name="Aldacher, Muhammad" userId="12bec936-7d77-4747-ae5c-755e57d88fa4" providerId="ADAL" clId="{C8511B50-106C-4BCA-992B-3BCAF385A4B2}" dt="2024-10-07T19:53:20.414" v="1016" actId="478"/>
          <ac:picMkLst>
            <pc:docMk/>
            <pc:sldMk cId="4063326286" sldId="265"/>
            <ac:picMk id="15" creationId="{25BE8DED-694F-ECA8-DB28-F594B6357248}"/>
          </ac:picMkLst>
        </pc:picChg>
        <pc:picChg chg="del">
          <ac:chgData name="Aldacher, Muhammad" userId="12bec936-7d77-4747-ae5c-755e57d88fa4" providerId="ADAL" clId="{C8511B50-106C-4BCA-992B-3BCAF385A4B2}" dt="2024-10-07T19:52:50.149" v="1011" actId="478"/>
          <ac:picMkLst>
            <pc:docMk/>
            <pc:sldMk cId="4063326286" sldId="265"/>
            <ac:picMk id="17" creationId="{29E4E582-DA18-55B8-AD0F-A0370453F303}"/>
          </ac:picMkLst>
        </pc:picChg>
      </pc:sldChg>
      <pc:sldChg chg="addSp delSp modSp mod">
        <pc:chgData name="Aldacher, Muhammad" userId="12bec936-7d77-4747-ae5c-755e57d88fa4" providerId="ADAL" clId="{C8511B50-106C-4BCA-992B-3BCAF385A4B2}" dt="2024-10-07T22:37:41.313" v="1170" actId="255"/>
        <pc:sldMkLst>
          <pc:docMk/>
          <pc:sldMk cId="1498348890" sldId="266"/>
        </pc:sldMkLst>
        <pc:spChg chg="del">
          <ac:chgData name="Aldacher, Muhammad" userId="12bec936-7d77-4747-ae5c-755e57d88fa4" providerId="ADAL" clId="{C8511B50-106C-4BCA-992B-3BCAF385A4B2}" dt="2024-10-07T22:26:44.678" v="1019" actId="478"/>
          <ac:spMkLst>
            <pc:docMk/>
            <pc:sldMk cId="1498348890" sldId="266"/>
            <ac:spMk id="2" creationId="{65B6AC4B-C590-368A-4765-8C2B03FDF534}"/>
          </ac:spMkLst>
        </pc:spChg>
        <pc:spChg chg="mod">
          <ac:chgData name="Aldacher, Muhammad" userId="12bec936-7d77-4747-ae5c-755e57d88fa4" providerId="ADAL" clId="{C8511B50-106C-4BCA-992B-3BCAF385A4B2}" dt="2024-10-07T22:37:41.313" v="1170" actId="255"/>
          <ac:spMkLst>
            <pc:docMk/>
            <pc:sldMk cId="1498348890" sldId="266"/>
            <ac:spMk id="4" creationId="{D46387C8-DA3B-EEF9-2F42-609F69CE79C6}"/>
          </ac:spMkLst>
        </pc:spChg>
        <pc:spChg chg="add mod">
          <ac:chgData name="Aldacher, Muhammad" userId="12bec936-7d77-4747-ae5c-755e57d88fa4" providerId="ADAL" clId="{C8511B50-106C-4BCA-992B-3BCAF385A4B2}" dt="2024-10-07T22:31:32.071" v="1070" actId="14100"/>
          <ac:spMkLst>
            <pc:docMk/>
            <pc:sldMk cId="1498348890" sldId="266"/>
            <ac:spMk id="9" creationId="{29814266-8419-8B81-8226-CCD31BEF7CD2}"/>
          </ac:spMkLst>
        </pc:spChg>
        <pc:spChg chg="add del mod">
          <ac:chgData name="Aldacher, Muhammad" userId="12bec936-7d77-4747-ae5c-755e57d88fa4" providerId="ADAL" clId="{C8511B50-106C-4BCA-992B-3BCAF385A4B2}" dt="2024-10-07T22:29:28.610" v="1037" actId="21"/>
          <ac:spMkLst>
            <pc:docMk/>
            <pc:sldMk cId="1498348890" sldId="266"/>
            <ac:spMk id="10" creationId="{363E79EF-4719-3441-8E32-9B8115E4F14B}"/>
          </ac:spMkLst>
        </pc:spChg>
        <pc:spChg chg="add del mod">
          <ac:chgData name="Aldacher, Muhammad" userId="12bec936-7d77-4747-ae5c-755e57d88fa4" providerId="ADAL" clId="{C8511B50-106C-4BCA-992B-3BCAF385A4B2}" dt="2024-10-07T22:29:35.335" v="1040" actId="21"/>
          <ac:spMkLst>
            <pc:docMk/>
            <pc:sldMk cId="1498348890" sldId="266"/>
            <ac:spMk id="13" creationId="{363E79EF-4719-3441-8E32-9B8115E4F14B}"/>
          </ac:spMkLst>
        </pc:spChg>
        <pc:spChg chg="add mod">
          <ac:chgData name="Aldacher, Muhammad" userId="12bec936-7d77-4747-ae5c-755e57d88fa4" providerId="ADAL" clId="{C8511B50-106C-4BCA-992B-3BCAF385A4B2}" dt="2024-10-07T22:29:37.165" v="1042"/>
          <ac:spMkLst>
            <pc:docMk/>
            <pc:sldMk cId="1498348890" sldId="266"/>
            <ac:spMk id="16" creationId="{363E79EF-4719-3441-8E32-9B8115E4F14B}"/>
          </ac:spMkLst>
        </pc:spChg>
        <pc:spChg chg="add mod">
          <ac:chgData name="Aldacher, Muhammad" userId="12bec936-7d77-4747-ae5c-755e57d88fa4" providerId="ADAL" clId="{C8511B50-106C-4BCA-992B-3BCAF385A4B2}" dt="2024-10-07T22:31:28.209" v="1069" actId="1037"/>
          <ac:spMkLst>
            <pc:docMk/>
            <pc:sldMk cId="1498348890" sldId="266"/>
            <ac:spMk id="21" creationId="{002C6921-4871-ABCA-E5FA-1971A414AF6E}"/>
          </ac:spMkLst>
        </pc:spChg>
        <pc:picChg chg="add del mod">
          <ac:chgData name="Aldacher, Muhammad" userId="12bec936-7d77-4747-ae5c-755e57d88fa4" providerId="ADAL" clId="{C8511B50-106C-4BCA-992B-3BCAF385A4B2}" dt="2024-10-07T22:29:36.671" v="1041" actId="478"/>
          <ac:picMkLst>
            <pc:docMk/>
            <pc:sldMk cId="1498348890" sldId="266"/>
            <ac:picMk id="5" creationId="{8F02BC8F-80DE-F092-A54B-F88AD36D4BE3}"/>
          </ac:picMkLst>
        </pc:picChg>
        <pc:picChg chg="add del mod">
          <ac:chgData name="Aldacher, Muhammad" userId="12bec936-7d77-4747-ae5c-755e57d88fa4" providerId="ADAL" clId="{C8511B50-106C-4BCA-992B-3BCAF385A4B2}" dt="2024-10-07T22:29:57.689" v="1043" actId="478"/>
          <ac:picMkLst>
            <pc:docMk/>
            <pc:sldMk cId="1498348890" sldId="266"/>
            <ac:picMk id="7" creationId="{57114990-F848-55B4-675D-CCDDD615D32E}"/>
          </ac:picMkLst>
        </pc:picChg>
        <pc:picChg chg="add del mod">
          <ac:chgData name="Aldacher, Muhammad" userId="12bec936-7d77-4747-ae5c-755e57d88fa4" providerId="ADAL" clId="{C8511B50-106C-4BCA-992B-3BCAF385A4B2}" dt="2024-10-07T22:29:35.335" v="1040" actId="21"/>
          <ac:picMkLst>
            <pc:docMk/>
            <pc:sldMk cId="1498348890" sldId="266"/>
            <ac:picMk id="12" creationId="{0EFD0787-D247-F549-E597-F08BC0C240CE}"/>
          </ac:picMkLst>
        </pc:picChg>
        <pc:picChg chg="del">
          <ac:chgData name="Aldacher, Muhammad" userId="12bec936-7d77-4747-ae5c-755e57d88fa4" providerId="ADAL" clId="{C8511B50-106C-4BCA-992B-3BCAF385A4B2}" dt="2024-10-07T22:26:42.920" v="1018" actId="478"/>
          <ac:picMkLst>
            <pc:docMk/>
            <pc:sldMk cId="1498348890" sldId="266"/>
            <ac:picMk id="14" creationId="{C19588F0-1F13-1C4E-2AC8-825C04D62950}"/>
          </ac:picMkLst>
        </pc:picChg>
        <pc:picChg chg="add mod">
          <ac:chgData name="Aldacher, Muhammad" userId="12bec936-7d77-4747-ae5c-755e57d88fa4" providerId="ADAL" clId="{C8511B50-106C-4BCA-992B-3BCAF385A4B2}" dt="2024-10-07T22:29:37.165" v="1042"/>
          <ac:picMkLst>
            <pc:docMk/>
            <pc:sldMk cId="1498348890" sldId="266"/>
            <ac:picMk id="15" creationId="{0EFD0787-D247-F549-E597-F08BC0C240CE}"/>
          </ac:picMkLst>
        </pc:picChg>
        <pc:picChg chg="add mod">
          <ac:chgData name="Aldacher, Muhammad" userId="12bec936-7d77-4747-ae5c-755e57d88fa4" providerId="ADAL" clId="{C8511B50-106C-4BCA-992B-3BCAF385A4B2}" dt="2024-10-07T22:30:09.484" v="1045" actId="1076"/>
          <ac:picMkLst>
            <pc:docMk/>
            <pc:sldMk cId="1498348890" sldId="266"/>
            <ac:picMk id="18" creationId="{D8821441-5CC0-4EC3-83E7-681A64B1C4B2}"/>
          </ac:picMkLst>
        </pc:picChg>
        <pc:cxnChg chg="add mod">
          <ac:chgData name="Aldacher, Muhammad" userId="12bec936-7d77-4747-ae5c-755e57d88fa4" providerId="ADAL" clId="{C8511B50-106C-4BCA-992B-3BCAF385A4B2}" dt="2024-10-07T22:31:05.659" v="1047" actId="208"/>
          <ac:cxnSpMkLst>
            <pc:docMk/>
            <pc:sldMk cId="1498348890" sldId="266"/>
            <ac:cxnSpMk id="20" creationId="{158847EF-3721-A6AA-A805-656B3D7D5FFE}"/>
          </ac:cxnSpMkLst>
        </pc:cxnChg>
      </pc:sldChg>
      <pc:sldChg chg="addSp delSp modSp mod">
        <pc:chgData name="Aldacher, Muhammad" userId="12bec936-7d77-4747-ae5c-755e57d88fa4" providerId="ADAL" clId="{C8511B50-106C-4BCA-992B-3BCAF385A4B2}" dt="2024-10-08T00:44:17.041" v="1328" actId="21"/>
        <pc:sldMkLst>
          <pc:docMk/>
          <pc:sldMk cId="1550685156" sldId="267"/>
        </pc:sldMkLst>
        <pc:spChg chg="mod">
          <ac:chgData name="Aldacher, Muhammad" userId="12bec936-7d77-4747-ae5c-755e57d88fa4" providerId="ADAL" clId="{C8511B50-106C-4BCA-992B-3BCAF385A4B2}" dt="2024-10-07T22:38:14.009" v="1177" actId="255"/>
          <ac:spMkLst>
            <pc:docMk/>
            <pc:sldMk cId="1550685156" sldId="267"/>
            <ac:spMk id="3" creationId="{14574953-5896-174E-2D4E-FD0A343F416B}"/>
          </ac:spMkLst>
        </pc:spChg>
        <pc:spChg chg="del">
          <ac:chgData name="Aldacher, Muhammad" userId="12bec936-7d77-4747-ae5c-755e57d88fa4" providerId="ADAL" clId="{C8511B50-106C-4BCA-992B-3BCAF385A4B2}" dt="2024-10-07T22:37:53.979" v="1171" actId="478"/>
          <ac:spMkLst>
            <pc:docMk/>
            <pc:sldMk cId="1550685156" sldId="267"/>
            <ac:spMk id="4" creationId="{A3EF6EA8-4786-D727-CEDE-A17ADAA883CA}"/>
          </ac:spMkLst>
        </pc:spChg>
        <pc:spChg chg="add del mod">
          <ac:chgData name="Aldacher, Muhammad" userId="12bec936-7d77-4747-ae5c-755e57d88fa4" providerId="ADAL" clId="{C8511B50-106C-4BCA-992B-3BCAF385A4B2}" dt="2024-10-08T00:43:12.399" v="1322" actId="21"/>
          <ac:spMkLst>
            <pc:docMk/>
            <pc:sldMk cId="1550685156" sldId="267"/>
            <ac:spMk id="10" creationId="{31525239-288F-9230-6A06-6B240DA02176}"/>
          </ac:spMkLst>
        </pc:spChg>
        <pc:spChg chg="add del mod">
          <ac:chgData name="Aldacher, Muhammad" userId="12bec936-7d77-4747-ae5c-755e57d88fa4" providerId="ADAL" clId="{C8511B50-106C-4BCA-992B-3BCAF385A4B2}" dt="2024-10-08T00:43:12.399" v="1322" actId="21"/>
          <ac:spMkLst>
            <pc:docMk/>
            <pc:sldMk cId="1550685156" sldId="267"/>
            <ac:spMk id="13" creationId="{58E9C73D-4087-3D10-9450-79658AA15F59}"/>
          </ac:spMkLst>
        </pc:spChg>
        <pc:spChg chg="add del mod">
          <ac:chgData name="Aldacher, Muhammad" userId="12bec936-7d77-4747-ae5c-755e57d88fa4" providerId="ADAL" clId="{C8511B50-106C-4BCA-992B-3BCAF385A4B2}" dt="2024-10-07T22:37:56.205" v="1172" actId="478"/>
          <ac:spMkLst>
            <pc:docMk/>
            <pc:sldMk cId="1550685156" sldId="267"/>
            <ac:spMk id="15" creationId="{C60DCD31-7198-19C1-B777-1D47B1D7559D}"/>
          </ac:spMkLst>
        </pc:spChg>
        <pc:spChg chg="add mod">
          <ac:chgData name="Aldacher, Muhammad" userId="12bec936-7d77-4747-ae5c-755e57d88fa4" providerId="ADAL" clId="{C8511B50-106C-4BCA-992B-3BCAF385A4B2}" dt="2024-10-07T22:38:42.279" v="1211" actId="20577"/>
          <ac:spMkLst>
            <pc:docMk/>
            <pc:sldMk cId="1550685156" sldId="267"/>
            <ac:spMk id="16" creationId="{3940D1EF-E851-2576-04FB-476C1E2FF18A}"/>
          </ac:spMkLst>
        </pc:spChg>
        <pc:spChg chg="add mod">
          <ac:chgData name="Aldacher, Muhammad" userId="12bec936-7d77-4747-ae5c-755e57d88fa4" providerId="ADAL" clId="{C8511B50-106C-4BCA-992B-3BCAF385A4B2}" dt="2024-10-08T00:43:12.843" v="1323"/>
          <ac:spMkLst>
            <pc:docMk/>
            <pc:sldMk cId="1550685156" sldId="267"/>
            <ac:spMk id="21" creationId="{31525239-288F-9230-6A06-6B240DA02176}"/>
          </ac:spMkLst>
        </pc:spChg>
        <pc:spChg chg="add mod">
          <ac:chgData name="Aldacher, Muhammad" userId="12bec936-7d77-4747-ae5c-755e57d88fa4" providerId="ADAL" clId="{C8511B50-106C-4BCA-992B-3BCAF385A4B2}" dt="2024-10-08T00:43:12.843" v="1323"/>
          <ac:spMkLst>
            <pc:docMk/>
            <pc:sldMk cId="1550685156" sldId="267"/>
            <ac:spMk id="23" creationId="{58E9C73D-4087-3D10-9450-79658AA15F59}"/>
          </ac:spMkLst>
        </pc:spChg>
        <pc:picChg chg="add del mod">
          <ac:chgData name="Aldacher, Muhammad" userId="12bec936-7d77-4747-ae5c-755e57d88fa4" providerId="ADAL" clId="{C8511B50-106C-4BCA-992B-3BCAF385A4B2}" dt="2024-10-07T22:33:21.550" v="1095" actId="21"/>
          <ac:picMkLst>
            <pc:docMk/>
            <pc:sldMk cId="1550685156" sldId="267"/>
            <ac:picMk id="5" creationId="{565C1027-B49A-4E83-220C-E60F8DDA534D}"/>
          </ac:picMkLst>
        </pc:picChg>
        <pc:picChg chg="add del mod">
          <ac:chgData name="Aldacher, Muhammad" userId="12bec936-7d77-4747-ae5c-755e57d88fa4" providerId="ADAL" clId="{C8511B50-106C-4BCA-992B-3BCAF385A4B2}" dt="2024-10-08T00:42:55.363" v="1320" actId="478"/>
          <ac:picMkLst>
            <pc:docMk/>
            <pc:sldMk cId="1550685156" sldId="267"/>
            <ac:picMk id="6" creationId="{565C1027-B49A-4E83-220C-E60F8DDA534D}"/>
          </ac:picMkLst>
        </pc:picChg>
        <pc:picChg chg="del">
          <ac:chgData name="Aldacher, Muhammad" userId="12bec936-7d77-4747-ae5c-755e57d88fa4" providerId="ADAL" clId="{C8511B50-106C-4BCA-992B-3BCAF385A4B2}" dt="2024-10-07T22:33:22.840" v="1096" actId="478"/>
          <ac:picMkLst>
            <pc:docMk/>
            <pc:sldMk cId="1550685156" sldId="267"/>
            <ac:picMk id="8" creationId="{F054DB5D-604A-C18A-AFFB-4BD6C147B23C}"/>
          </ac:picMkLst>
        </pc:picChg>
        <pc:picChg chg="add del mod">
          <ac:chgData name="Aldacher, Muhammad" userId="12bec936-7d77-4747-ae5c-755e57d88fa4" providerId="ADAL" clId="{C8511B50-106C-4BCA-992B-3BCAF385A4B2}" dt="2024-10-08T00:43:12.399" v="1322" actId="21"/>
          <ac:picMkLst>
            <pc:docMk/>
            <pc:sldMk cId="1550685156" sldId="267"/>
            <ac:picMk id="9" creationId="{CD67598A-DB00-FFC4-F3B6-4A507121F598}"/>
          </ac:picMkLst>
        </pc:picChg>
        <pc:picChg chg="add del mod">
          <ac:chgData name="Aldacher, Muhammad" userId="12bec936-7d77-4747-ae5c-755e57d88fa4" providerId="ADAL" clId="{C8511B50-106C-4BCA-992B-3BCAF385A4B2}" dt="2024-10-08T00:42:53.046" v="1319" actId="21"/>
          <ac:picMkLst>
            <pc:docMk/>
            <pc:sldMk cId="1550685156" sldId="267"/>
            <ac:picMk id="18" creationId="{7C2E3F82-1E10-7F9E-F193-42ABEFC22101}"/>
          </ac:picMkLst>
        </pc:picChg>
        <pc:picChg chg="add mod">
          <ac:chgData name="Aldacher, Muhammad" userId="12bec936-7d77-4747-ae5c-755e57d88fa4" providerId="ADAL" clId="{C8511B50-106C-4BCA-992B-3BCAF385A4B2}" dt="2024-10-08T00:42:56.410" v="1321"/>
          <ac:picMkLst>
            <pc:docMk/>
            <pc:sldMk cId="1550685156" sldId="267"/>
            <ac:picMk id="19" creationId="{7C2E3F82-1E10-7F9E-F193-42ABEFC22101}"/>
          </ac:picMkLst>
        </pc:picChg>
        <pc:picChg chg="add mod">
          <ac:chgData name="Aldacher, Muhammad" userId="12bec936-7d77-4747-ae5c-755e57d88fa4" providerId="ADAL" clId="{C8511B50-106C-4BCA-992B-3BCAF385A4B2}" dt="2024-10-08T00:43:12.843" v="1323"/>
          <ac:picMkLst>
            <pc:docMk/>
            <pc:sldMk cId="1550685156" sldId="267"/>
            <ac:picMk id="20" creationId="{CD67598A-DB00-FFC4-F3B6-4A507121F598}"/>
          </ac:picMkLst>
        </pc:picChg>
        <pc:picChg chg="add del mod">
          <ac:chgData name="Aldacher, Muhammad" userId="12bec936-7d77-4747-ae5c-755e57d88fa4" providerId="ADAL" clId="{C8511B50-106C-4BCA-992B-3BCAF385A4B2}" dt="2024-10-08T00:44:17.041" v="1328" actId="21"/>
          <ac:picMkLst>
            <pc:docMk/>
            <pc:sldMk cId="1550685156" sldId="267"/>
            <ac:picMk id="25" creationId="{D9E0F924-2BD3-5BAA-39D3-4C08E2BA2D48}"/>
          </ac:picMkLst>
        </pc:picChg>
        <pc:cxnChg chg="add del mod">
          <ac:chgData name="Aldacher, Muhammad" userId="12bec936-7d77-4747-ae5c-755e57d88fa4" providerId="ADAL" clId="{C8511B50-106C-4BCA-992B-3BCAF385A4B2}" dt="2024-10-08T00:43:12.399" v="1322" actId="21"/>
          <ac:cxnSpMkLst>
            <pc:docMk/>
            <pc:sldMk cId="1550685156" sldId="267"/>
            <ac:cxnSpMk id="12" creationId="{E10DC094-84EA-0EDC-A5BF-A46427ACEAFA}"/>
          </ac:cxnSpMkLst>
        </pc:cxnChg>
        <pc:cxnChg chg="add mod">
          <ac:chgData name="Aldacher, Muhammad" userId="12bec936-7d77-4747-ae5c-755e57d88fa4" providerId="ADAL" clId="{C8511B50-106C-4BCA-992B-3BCAF385A4B2}" dt="2024-10-08T00:43:12.843" v="1323"/>
          <ac:cxnSpMkLst>
            <pc:docMk/>
            <pc:sldMk cId="1550685156" sldId="267"/>
            <ac:cxnSpMk id="22" creationId="{E10DC094-84EA-0EDC-A5BF-A46427ACEAFA}"/>
          </ac:cxnSpMkLst>
        </pc:cxnChg>
      </pc:sldChg>
      <pc:sldChg chg="del">
        <pc:chgData name="Aldacher, Muhammad" userId="12bec936-7d77-4747-ae5c-755e57d88fa4" providerId="ADAL" clId="{C8511B50-106C-4BCA-992B-3BCAF385A4B2}" dt="2024-10-07T22:38:54.795" v="1212" actId="47"/>
        <pc:sldMkLst>
          <pc:docMk/>
          <pc:sldMk cId="4001439041" sldId="269"/>
        </pc:sldMkLst>
      </pc:sldChg>
      <pc:sldChg chg="del">
        <pc:chgData name="Aldacher, Muhammad" userId="12bec936-7d77-4747-ae5c-755e57d88fa4" providerId="ADAL" clId="{C8511B50-106C-4BCA-992B-3BCAF385A4B2}" dt="2024-10-08T05:51:26.747" v="1813" actId="47"/>
        <pc:sldMkLst>
          <pc:docMk/>
          <pc:sldMk cId="2417542298" sldId="270"/>
        </pc:sldMkLst>
      </pc:sldChg>
      <pc:sldChg chg="addSp delSp modSp add mod">
        <pc:chgData name="Aldacher, Muhammad" userId="12bec936-7d77-4747-ae5c-755e57d88fa4" providerId="ADAL" clId="{C8511B50-106C-4BCA-992B-3BCAF385A4B2}" dt="2024-10-05T01:08:56.565" v="748" actId="20577"/>
        <pc:sldMkLst>
          <pc:docMk/>
          <pc:sldMk cId="3397768168" sldId="271"/>
        </pc:sldMkLst>
        <pc:spChg chg="add mod">
          <ac:chgData name="Aldacher, Muhammad" userId="12bec936-7d77-4747-ae5c-755e57d88fa4" providerId="ADAL" clId="{C8511B50-106C-4BCA-992B-3BCAF385A4B2}" dt="2024-10-05T01:08:56.565" v="748" actId="20577"/>
          <ac:spMkLst>
            <pc:docMk/>
            <pc:sldMk cId="3397768168" sldId="271"/>
            <ac:spMk id="3" creationId="{C4F28904-8BBF-5331-3C54-3A9A29FC5294}"/>
          </ac:spMkLst>
        </pc:spChg>
        <pc:spChg chg="add mod">
          <ac:chgData name="Aldacher, Muhammad" userId="12bec936-7d77-4747-ae5c-755e57d88fa4" providerId="ADAL" clId="{C8511B50-106C-4BCA-992B-3BCAF385A4B2}" dt="2024-10-05T01:08:54.102" v="747" actId="20577"/>
          <ac:spMkLst>
            <pc:docMk/>
            <pc:sldMk cId="3397768168" sldId="271"/>
            <ac:spMk id="6" creationId="{3172570D-17DC-BAE6-25F1-C786C0F41CA1}"/>
          </ac:spMkLst>
        </pc:spChg>
        <pc:picChg chg="del">
          <ac:chgData name="Aldacher, Muhammad" userId="12bec936-7d77-4747-ae5c-755e57d88fa4" providerId="ADAL" clId="{C8511B50-106C-4BCA-992B-3BCAF385A4B2}" dt="2024-10-03T23:51:38.351" v="93" actId="478"/>
          <ac:picMkLst>
            <pc:docMk/>
            <pc:sldMk cId="3397768168" sldId="271"/>
            <ac:picMk id="15" creationId="{DD328F95-0A89-4B8E-BE9A-1D631E9D8CA1}"/>
          </ac:picMkLst>
        </pc:picChg>
        <pc:picChg chg="del">
          <ac:chgData name="Aldacher, Muhammad" userId="12bec936-7d77-4747-ae5c-755e57d88fa4" providerId="ADAL" clId="{C8511B50-106C-4BCA-992B-3BCAF385A4B2}" dt="2024-10-03T23:51:38.351" v="93" actId="478"/>
          <ac:picMkLst>
            <pc:docMk/>
            <pc:sldMk cId="3397768168" sldId="271"/>
            <ac:picMk id="21" creationId="{378D3DBA-125B-19E2-D6D4-0F8C0C982A66}"/>
          </ac:picMkLst>
        </pc:picChg>
        <pc:picChg chg="del">
          <ac:chgData name="Aldacher, Muhammad" userId="12bec936-7d77-4747-ae5c-755e57d88fa4" providerId="ADAL" clId="{C8511B50-106C-4BCA-992B-3BCAF385A4B2}" dt="2024-10-03T23:51:38.351" v="93" actId="478"/>
          <ac:picMkLst>
            <pc:docMk/>
            <pc:sldMk cId="3397768168" sldId="271"/>
            <ac:picMk id="25" creationId="{4D09FD5B-B8D9-E3F2-EF6E-239CBE4A1071}"/>
          </ac:picMkLst>
        </pc:picChg>
        <pc:cxnChg chg="add mod">
          <ac:chgData name="Aldacher, Muhammad" userId="12bec936-7d77-4747-ae5c-755e57d88fa4" providerId="ADAL" clId="{C8511B50-106C-4BCA-992B-3BCAF385A4B2}" dt="2024-10-05T01:06:56.815" v="673" actId="1076"/>
          <ac:cxnSpMkLst>
            <pc:docMk/>
            <pc:sldMk cId="3397768168" sldId="271"/>
            <ac:cxnSpMk id="4" creationId="{6B090F42-47B1-FD19-8173-29DA1E99D8E0}"/>
          </ac:cxnSpMkLst>
        </pc:cxnChg>
        <pc:cxnChg chg="add mod">
          <ac:chgData name="Aldacher, Muhammad" userId="12bec936-7d77-4747-ae5c-755e57d88fa4" providerId="ADAL" clId="{C8511B50-106C-4BCA-992B-3BCAF385A4B2}" dt="2024-10-05T01:08:35.375" v="745" actId="1076"/>
          <ac:cxnSpMkLst>
            <pc:docMk/>
            <pc:sldMk cId="3397768168" sldId="271"/>
            <ac:cxnSpMk id="7" creationId="{E6E78B08-884A-5798-6378-8E894CF4DD2D}"/>
          </ac:cxnSpMkLst>
        </pc:cxnChg>
        <pc:cxnChg chg="del">
          <ac:chgData name="Aldacher, Muhammad" userId="12bec936-7d77-4747-ae5c-755e57d88fa4" providerId="ADAL" clId="{C8511B50-106C-4BCA-992B-3BCAF385A4B2}" dt="2024-10-03T23:51:38.351" v="93" actId="478"/>
          <ac:cxnSpMkLst>
            <pc:docMk/>
            <pc:sldMk cId="3397768168" sldId="271"/>
            <ac:cxnSpMk id="16" creationId="{8536F09F-45F3-FEC1-4F84-3C250B04167A}"/>
          </ac:cxnSpMkLst>
        </pc:cxnChg>
        <pc:cxnChg chg="del mod">
          <ac:chgData name="Aldacher, Muhammad" userId="12bec936-7d77-4747-ae5c-755e57d88fa4" providerId="ADAL" clId="{C8511B50-106C-4BCA-992B-3BCAF385A4B2}" dt="2024-10-03T23:51:38.351" v="93" actId="478"/>
          <ac:cxnSpMkLst>
            <pc:docMk/>
            <pc:sldMk cId="3397768168" sldId="271"/>
            <ac:cxnSpMk id="22" creationId="{E9688861-EDCC-A563-0E8C-04FD2FB9856A}"/>
          </ac:cxnSpMkLst>
        </pc:cxnChg>
        <pc:cxnChg chg="del">
          <ac:chgData name="Aldacher, Muhammad" userId="12bec936-7d77-4747-ae5c-755e57d88fa4" providerId="ADAL" clId="{C8511B50-106C-4BCA-992B-3BCAF385A4B2}" dt="2024-10-03T23:51:38.351" v="93" actId="478"/>
          <ac:cxnSpMkLst>
            <pc:docMk/>
            <pc:sldMk cId="3397768168" sldId="271"/>
            <ac:cxnSpMk id="27" creationId="{84F98BFA-4CB9-4608-B2CC-C484FAECD597}"/>
          </ac:cxnSpMkLst>
        </pc:cxnChg>
      </pc:sldChg>
      <pc:sldChg chg="addSp delSp modSp add mod">
        <pc:chgData name="Aldacher, Muhammad" userId="12bec936-7d77-4747-ae5c-755e57d88fa4" providerId="ADAL" clId="{C8511B50-106C-4BCA-992B-3BCAF385A4B2}" dt="2024-10-04T23:51:02.106" v="253" actId="14100"/>
        <pc:sldMkLst>
          <pc:docMk/>
          <pc:sldMk cId="2429798051" sldId="272"/>
        </pc:sldMkLst>
        <pc:spChg chg="add mod">
          <ac:chgData name="Aldacher, Muhammad" userId="12bec936-7d77-4747-ae5c-755e57d88fa4" providerId="ADAL" clId="{C8511B50-106C-4BCA-992B-3BCAF385A4B2}" dt="2024-10-04T23:45:38.712" v="241" actId="1076"/>
          <ac:spMkLst>
            <pc:docMk/>
            <pc:sldMk cId="2429798051" sldId="272"/>
            <ac:spMk id="5" creationId="{BC97E31B-DA22-B8CA-C45E-D4A48ED11B96}"/>
          </ac:spMkLst>
        </pc:spChg>
        <pc:spChg chg="add mod">
          <ac:chgData name="Aldacher, Muhammad" userId="12bec936-7d77-4747-ae5c-755e57d88fa4" providerId="ADAL" clId="{C8511B50-106C-4BCA-992B-3BCAF385A4B2}" dt="2024-10-04T23:45:38.712" v="241" actId="1076"/>
          <ac:spMkLst>
            <pc:docMk/>
            <pc:sldMk cId="2429798051" sldId="272"/>
            <ac:spMk id="6" creationId="{6993AD7E-8561-0B25-C04B-080ACD763CF2}"/>
          </ac:spMkLst>
        </pc:spChg>
        <pc:picChg chg="add mod">
          <ac:chgData name="Aldacher, Muhammad" userId="12bec936-7d77-4747-ae5c-755e57d88fa4" providerId="ADAL" clId="{C8511B50-106C-4BCA-992B-3BCAF385A4B2}" dt="2024-10-04T23:45:38.712" v="241" actId="1076"/>
          <ac:picMkLst>
            <pc:docMk/>
            <pc:sldMk cId="2429798051" sldId="272"/>
            <ac:picMk id="4" creationId="{3620F519-89C2-E628-3CD6-04E349422AB3}"/>
          </ac:picMkLst>
        </pc:picChg>
        <pc:picChg chg="add mod">
          <ac:chgData name="Aldacher, Muhammad" userId="12bec936-7d77-4747-ae5c-755e57d88fa4" providerId="ADAL" clId="{C8511B50-106C-4BCA-992B-3BCAF385A4B2}" dt="2024-10-04T23:50:45.931" v="247" actId="208"/>
          <ac:picMkLst>
            <pc:docMk/>
            <pc:sldMk cId="2429798051" sldId="272"/>
            <ac:picMk id="8" creationId="{4D67C36E-6D09-6AF3-10AA-DF24A9710F87}"/>
          </ac:picMkLst>
        </pc:picChg>
        <pc:picChg chg="del">
          <ac:chgData name="Aldacher, Muhammad" userId="12bec936-7d77-4747-ae5c-755e57d88fa4" providerId="ADAL" clId="{C8511B50-106C-4BCA-992B-3BCAF385A4B2}" dt="2024-10-04T18:39:42.073" v="120" actId="478"/>
          <ac:picMkLst>
            <pc:docMk/>
            <pc:sldMk cId="2429798051" sldId="272"/>
            <ac:picMk id="14" creationId="{BBCC47F6-C1C0-7DA3-657B-CBD9F7AE3387}"/>
          </ac:picMkLst>
        </pc:picChg>
        <pc:cxnChg chg="add mod">
          <ac:chgData name="Aldacher, Muhammad" userId="12bec936-7d77-4747-ae5c-755e57d88fa4" providerId="ADAL" clId="{C8511B50-106C-4BCA-992B-3BCAF385A4B2}" dt="2024-10-04T23:50:56.365" v="250" actId="14100"/>
          <ac:cxnSpMkLst>
            <pc:docMk/>
            <pc:sldMk cId="2429798051" sldId="272"/>
            <ac:cxnSpMk id="9" creationId="{8C909B5C-E7C5-A0C1-F84E-C9C4498BE3A1}"/>
          </ac:cxnSpMkLst>
        </pc:cxnChg>
        <pc:cxnChg chg="add mod">
          <ac:chgData name="Aldacher, Muhammad" userId="12bec936-7d77-4747-ae5c-755e57d88fa4" providerId="ADAL" clId="{C8511B50-106C-4BCA-992B-3BCAF385A4B2}" dt="2024-10-04T23:51:02.106" v="253" actId="14100"/>
          <ac:cxnSpMkLst>
            <pc:docMk/>
            <pc:sldMk cId="2429798051" sldId="272"/>
            <ac:cxnSpMk id="11" creationId="{294F6E7F-45E4-8708-CD11-78F8E2453094}"/>
          </ac:cxnSpMkLst>
        </pc:cxnChg>
      </pc:sldChg>
      <pc:sldChg chg="addSp delSp modSp add del mod ord">
        <pc:chgData name="Aldacher, Muhammad" userId="12bec936-7d77-4747-ae5c-755e57d88fa4" providerId="ADAL" clId="{C8511B50-106C-4BCA-992B-3BCAF385A4B2}" dt="2024-10-06T01:50:20.372" v="806" actId="47"/>
        <pc:sldMkLst>
          <pc:docMk/>
          <pc:sldMk cId="732827682" sldId="273"/>
        </pc:sldMkLst>
        <pc:spChg chg="mod">
          <ac:chgData name="Aldacher, Muhammad" userId="12bec936-7d77-4747-ae5c-755e57d88fa4" providerId="ADAL" clId="{C8511B50-106C-4BCA-992B-3BCAF385A4B2}" dt="2024-10-05T00:51:36.466" v="409" actId="20577"/>
          <ac:spMkLst>
            <pc:docMk/>
            <pc:sldMk cId="732827682" sldId="273"/>
            <ac:spMk id="3" creationId="{14574953-5896-174E-2D4E-FD0A343F416B}"/>
          </ac:spMkLst>
        </pc:spChg>
        <pc:picChg chg="add del mod">
          <ac:chgData name="Aldacher, Muhammad" userId="12bec936-7d77-4747-ae5c-755e57d88fa4" providerId="ADAL" clId="{C8511B50-106C-4BCA-992B-3BCAF385A4B2}" dt="2024-10-05T00:52:01.143" v="414" actId="21"/>
          <ac:picMkLst>
            <pc:docMk/>
            <pc:sldMk cId="732827682" sldId="273"/>
            <ac:picMk id="5" creationId="{41CD849F-E46D-C6F3-18D6-6E5F5E5B74A6}"/>
          </ac:picMkLst>
        </pc:picChg>
        <pc:picChg chg="add del mod">
          <ac:chgData name="Aldacher, Muhammad" userId="12bec936-7d77-4747-ae5c-755e57d88fa4" providerId="ADAL" clId="{C8511B50-106C-4BCA-992B-3BCAF385A4B2}" dt="2024-10-06T01:47:35.231" v="793" actId="478"/>
          <ac:picMkLst>
            <pc:docMk/>
            <pc:sldMk cId="732827682" sldId="273"/>
            <ac:picMk id="5" creationId="{9BDD030F-8AF2-30C0-E132-9D78F69AFFE2}"/>
          </ac:picMkLst>
        </pc:picChg>
        <pc:picChg chg="add mod">
          <ac:chgData name="Aldacher, Muhammad" userId="12bec936-7d77-4747-ae5c-755e57d88fa4" providerId="ADAL" clId="{C8511B50-106C-4BCA-992B-3BCAF385A4B2}" dt="2024-10-05T00:52:03.138" v="416"/>
          <ac:picMkLst>
            <pc:docMk/>
            <pc:sldMk cId="732827682" sldId="273"/>
            <ac:picMk id="6" creationId="{41CD849F-E46D-C6F3-18D6-6E5F5E5B74A6}"/>
          </ac:picMkLst>
        </pc:picChg>
        <pc:picChg chg="del">
          <ac:chgData name="Aldacher, Muhammad" userId="12bec936-7d77-4747-ae5c-755e57d88fa4" providerId="ADAL" clId="{C8511B50-106C-4BCA-992B-3BCAF385A4B2}" dt="2024-10-05T00:52:02.638" v="415" actId="478"/>
          <ac:picMkLst>
            <pc:docMk/>
            <pc:sldMk cId="732827682" sldId="273"/>
            <ac:picMk id="8" creationId="{F31CA269-CE37-6EC8-E28C-D2F9B4657CF3}"/>
          </ac:picMkLst>
        </pc:picChg>
        <pc:cxnChg chg="add mod">
          <ac:chgData name="Aldacher, Muhammad" userId="12bec936-7d77-4747-ae5c-755e57d88fa4" providerId="ADAL" clId="{C8511B50-106C-4BCA-992B-3BCAF385A4B2}" dt="2024-10-05T00:52:19.299" v="420" actId="208"/>
          <ac:cxnSpMkLst>
            <pc:docMk/>
            <pc:sldMk cId="732827682" sldId="273"/>
            <ac:cxnSpMk id="9" creationId="{D97FD754-48E6-C76F-76AF-1AF66C27C8A0}"/>
          </ac:cxnSpMkLst>
        </pc:cxnChg>
      </pc:sldChg>
      <pc:sldChg chg="addSp delSp modSp add mod ord">
        <pc:chgData name="Aldacher, Muhammad" userId="12bec936-7d77-4747-ae5c-755e57d88fa4" providerId="ADAL" clId="{C8511B50-106C-4BCA-992B-3BCAF385A4B2}" dt="2024-10-06T01:48:55.028" v="797" actId="208"/>
        <pc:sldMkLst>
          <pc:docMk/>
          <pc:sldMk cId="1236661411" sldId="274"/>
        </pc:sldMkLst>
        <pc:spChg chg="add mod">
          <ac:chgData name="Aldacher, Muhammad" userId="12bec936-7d77-4747-ae5c-755e57d88fa4" providerId="ADAL" clId="{C8511B50-106C-4BCA-992B-3BCAF385A4B2}" dt="2024-10-06T01:46:30.705" v="784" actId="1076"/>
          <ac:spMkLst>
            <pc:docMk/>
            <pc:sldMk cId="1236661411" sldId="274"/>
            <ac:spMk id="8" creationId="{F8CD0503-9484-074B-CEAF-214D38382F71}"/>
          </ac:spMkLst>
        </pc:spChg>
        <pc:picChg chg="del">
          <ac:chgData name="Aldacher, Muhammad" userId="12bec936-7d77-4747-ae5c-755e57d88fa4" providerId="ADAL" clId="{C8511B50-106C-4BCA-992B-3BCAF385A4B2}" dt="2024-10-06T01:47:13.856" v="790" actId="478"/>
          <ac:picMkLst>
            <pc:docMk/>
            <pc:sldMk cId="1236661411" sldId="274"/>
            <ac:picMk id="6" creationId="{41CD849F-E46D-C6F3-18D6-6E5F5E5B74A6}"/>
          </ac:picMkLst>
        </pc:picChg>
        <pc:picChg chg="add del mod">
          <ac:chgData name="Aldacher, Muhammad" userId="12bec936-7d77-4747-ae5c-755e57d88fa4" providerId="ADAL" clId="{C8511B50-106C-4BCA-992B-3BCAF385A4B2}" dt="2024-10-06T01:47:12.185" v="789" actId="21"/>
          <ac:picMkLst>
            <pc:docMk/>
            <pc:sldMk cId="1236661411" sldId="274"/>
            <ac:picMk id="11" creationId="{DEC4D820-34CB-CEB6-CC42-43D9914B7610}"/>
          </ac:picMkLst>
        </pc:picChg>
        <pc:picChg chg="add mod">
          <ac:chgData name="Aldacher, Muhammad" userId="12bec936-7d77-4747-ae5c-755e57d88fa4" providerId="ADAL" clId="{C8511B50-106C-4BCA-992B-3BCAF385A4B2}" dt="2024-10-06T01:47:14.740" v="791"/>
          <ac:picMkLst>
            <pc:docMk/>
            <pc:sldMk cId="1236661411" sldId="274"/>
            <ac:picMk id="12" creationId="{DEC4D820-34CB-CEB6-CC42-43D9914B7610}"/>
          </ac:picMkLst>
        </pc:picChg>
        <pc:cxnChg chg="add mod">
          <ac:chgData name="Aldacher, Muhammad" userId="12bec936-7d77-4747-ae5c-755e57d88fa4" providerId="ADAL" clId="{C8511B50-106C-4BCA-992B-3BCAF385A4B2}" dt="2024-10-06T01:46:02.686" v="763" actId="208"/>
          <ac:cxnSpMkLst>
            <pc:docMk/>
            <pc:sldMk cId="1236661411" sldId="274"/>
            <ac:cxnSpMk id="7" creationId="{9A74C844-60A7-93E7-8FD8-F6CBA4064E50}"/>
          </ac:cxnSpMkLst>
        </pc:cxnChg>
        <pc:cxnChg chg="del">
          <ac:chgData name="Aldacher, Muhammad" userId="12bec936-7d77-4747-ae5c-755e57d88fa4" providerId="ADAL" clId="{C8511B50-106C-4BCA-992B-3BCAF385A4B2}" dt="2024-10-06T01:47:17.373" v="792" actId="478"/>
          <ac:cxnSpMkLst>
            <pc:docMk/>
            <pc:sldMk cId="1236661411" sldId="274"/>
            <ac:cxnSpMk id="9" creationId="{D97FD754-48E6-C76F-76AF-1AF66C27C8A0}"/>
          </ac:cxnSpMkLst>
        </pc:cxnChg>
        <pc:cxnChg chg="add mod">
          <ac:chgData name="Aldacher, Muhammad" userId="12bec936-7d77-4747-ae5c-755e57d88fa4" providerId="ADAL" clId="{C8511B50-106C-4BCA-992B-3BCAF385A4B2}" dt="2024-10-06T01:48:55.028" v="797" actId="208"/>
          <ac:cxnSpMkLst>
            <pc:docMk/>
            <pc:sldMk cId="1236661411" sldId="274"/>
            <ac:cxnSpMk id="14" creationId="{BB9A9878-5C70-E6D1-314C-0821E0572A6E}"/>
          </ac:cxnSpMkLst>
        </pc:cxnChg>
      </pc:sldChg>
      <pc:sldChg chg="addSp delSp modSp add mod">
        <pc:chgData name="Aldacher, Muhammad" userId="12bec936-7d77-4747-ae5c-755e57d88fa4" providerId="ADAL" clId="{C8511B50-106C-4BCA-992B-3BCAF385A4B2}" dt="2024-10-06T01:58:05.705" v="875" actId="1076"/>
        <pc:sldMkLst>
          <pc:docMk/>
          <pc:sldMk cId="781410038" sldId="275"/>
        </pc:sldMkLst>
        <pc:spChg chg="del">
          <ac:chgData name="Aldacher, Muhammad" userId="12bec936-7d77-4747-ae5c-755e57d88fa4" providerId="ADAL" clId="{C8511B50-106C-4BCA-992B-3BCAF385A4B2}" dt="2024-10-06T01:49:15.822" v="799" actId="478"/>
          <ac:spMkLst>
            <pc:docMk/>
            <pc:sldMk cId="781410038" sldId="275"/>
            <ac:spMk id="8" creationId="{F8CD0503-9484-074B-CEAF-214D38382F71}"/>
          </ac:spMkLst>
        </pc:spChg>
        <pc:spChg chg="add mod">
          <ac:chgData name="Aldacher, Muhammad" userId="12bec936-7d77-4747-ae5c-755e57d88fa4" providerId="ADAL" clId="{C8511B50-106C-4BCA-992B-3BCAF385A4B2}" dt="2024-10-06T01:57:11.485" v="820" actId="208"/>
          <ac:spMkLst>
            <pc:docMk/>
            <pc:sldMk cId="781410038" sldId="275"/>
            <ac:spMk id="10" creationId="{B0E81EC1-35FA-E470-8499-145F4E7EA092}"/>
          </ac:spMkLst>
        </pc:spChg>
        <pc:spChg chg="add mod">
          <ac:chgData name="Aldacher, Muhammad" userId="12bec936-7d77-4747-ae5c-755e57d88fa4" providerId="ADAL" clId="{C8511B50-106C-4BCA-992B-3BCAF385A4B2}" dt="2024-10-06T01:58:05.705" v="875" actId="1076"/>
          <ac:spMkLst>
            <pc:docMk/>
            <pc:sldMk cId="781410038" sldId="275"/>
            <ac:spMk id="11" creationId="{42D618B0-383A-A5CC-07FB-B012B2C02A64}"/>
          </ac:spMkLst>
        </pc:spChg>
        <pc:picChg chg="del">
          <ac:chgData name="Aldacher, Muhammad" userId="12bec936-7d77-4747-ae5c-755e57d88fa4" providerId="ADAL" clId="{C8511B50-106C-4BCA-992B-3BCAF385A4B2}" dt="2024-10-06T01:49:15.822" v="799" actId="478"/>
          <ac:picMkLst>
            <pc:docMk/>
            <pc:sldMk cId="781410038" sldId="275"/>
            <ac:picMk id="5" creationId="{9BDD030F-8AF2-30C0-E132-9D78F69AFFE2}"/>
          </ac:picMkLst>
        </pc:picChg>
        <pc:picChg chg="add del mod">
          <ac:chgData name="Aldacher, Muhammad" userId="12bec936-7d77-4747-ae5c-755e57d88fa4" providerId="ADAL" clId="{C8511B50-106C-4BCA-992B-3BCAF385A4B2}" dt="2024-10-06T01:49:54.137" v="803" actId="21"/>
          <ac:picMkLst>
            <pc:docMk/>
            <pc:sldMk cId="781410038" sldId="275"/>
            <ac:picMk id="6" creationId="{6C613D82-E08F-0DDE-3F34-0BD583B3E36E}"/>
          </ac:picMkLst>
        </pc:picChg>
        <pc:picChg chg="add mod">
          <ac:chgData name="Aldacher, Muhammad" userId="12bec936-7d77-4747-ae5c-755e57d88fa4" providerId="ADAL" clId="{C8511B50-106C-4BCA-992B-3BCAF385A4B2}" dt="2024-10-06T01:49:56.348" v="805"/>
          <ac:picMkLst>
            <pc:docMk/>
            <pc:sldMk cId="781410038" sldId="275"/>
            <ac:picMk id="9" creationId="{6C613D82-E08F-0DDE-3F34-0BD583B3E36E}"/>
          </ac:picMkLst>
        </pc:picChg>
        <pc:picChg chg="del">
          <ac:chgData name="Aldacher, Muhammad" userId="12bec936-7d77-4747-ae5c-755e57d88fa4" providerId="ADAL" clId="{C8511B50-106C-4BCA-992B-3BCAF385A4B2}" dt="2024-10-06T01:49:55.538" v="804" actId="478"/>
          <ac:picMkLst>
            <pc:docMk/>
            <pc:sldMk cId="781410038" sldId="275"/>
            <ac:picMk id="12" creationId="{DEC4D820-34CB-CEB6-CC42-43D9914B7610}"/>
          </ac:picMkLst>
        </pc:picChg>
        <pc:cxnChg chg="del">
          <ac:chgData name="Aldacher, Muhammad" userId="12bec936-7d77-4747-ae5c-755e57d88fa4" providerId="ADAL" clId="{C8511B50-106C-4BCA-992B-3BCAF385A4B2}" dt="2024-10-06T01:49:15.822" v="799" actId="478"/>
          <ac:cxnSpMkLst>
            <pc:docMk/>
            <pc:sldMk cId="781410038" sldId="275"/>
            <ac:cxnSpMk id="7" creationId="{9A74C844-60A7-93E7-8FD8-F6CBA4064E50}"/>
          </ac:cxnSpMkLst>
        </pc:cxnChg>
        <pc:cxnChg chg="del mod">
          <ac:chgData name="Aldacher, Muhammad" userId="12bec936-7d77-4747-ae5c-755e57d88fa4" providerId="ADAL" clId="{C8511B50-106C-4BCA-992B-3BCAF385A4B2}" dt="2024-10-06T01:49:15.822" v="799" actId="478"/>
          <ac:cxnSpMkLst>
            <pc:docMk/>
            <pc:sldMk cId="781410038" sldId="275"/>
            <ac:cxnSpMk id="14" creationId="{BB9A9878-5C70-E6D1-314C-0821E0572A6E}"/>
          </ac:cxnSpMkLst>
        </pc:cxnChg>
      </pc:sldChg>
      <pc:sldChg chg="addSp delSp modSp add mod">
        <pc:chgData name="Aldacher, Muhammad" userId="12bec936-7d77-4747-ae5c-755e57d88fa4" providerId="ADAL" clId="{C8511B50-106C-4BCA-992B-3BCAF385A4B2}" dt="2024-10-06T01:54:00.508" v="814"/>
        <pc:sldMkLst>
          <pc:docMk/>
          <pc:sldMk cId="1588630066" sldId="276"/>
        </pc:sldMkLst>
        <pc:picChg chg="add del mod">
          <ac:chgData name="Aldacher, Muhammad" userId="12bec936-7d77-4747-ae5c-755e57d88fa4" providerId="ADAL" clId="{C8511B50-106C-4BCA-992B-3BCAF385A4B2}" dt="2024-10-06T01:53:57.752" v="812" actId="21"/>
          <ac:picMkLst>
            <pc:docMk/>
            <pc:sldMk cId="1588630066" sldId="276"/>
            <ac:picMk id="5" creationId="{BFA78BD0-C96E-601F-BC8E-EEFC2342D764}"/>
          </ac:picMkLst>
        </pc:picChg>
        <pc:picChg chg="add mod">
          <ac:chgData name="Aldacher, Muhammad" userId="12bec936-7d77-4747-ae5c-755e57d88fa4" providerId="ADAL" clId="{C8511B50-106C-4BCA-992B-3BCAF385A4B2}" dt="2024-10-06T01:54:00.508" v="814"/>
          <ac:picMkLst>
            <pc:docMk/>
            <pc:sldMk cId="1588630066" sldId="276"/>
            <ac:picMk id="6" creationId="{BFA78BD0-C96E-601F-BC8E-EEFC2342D764}"/>
          </ac:picMkLst>
        </pc:picChg>
        <pc:picChg chg="del">
          <ac:chgData name="Aldacher, Muhammad" userId="12bec936-7d77-4747-ae5c-755e57d88fa4" providerId="ADAL" clId="{C8511B50-106C-4BCA-992B-3BCAF385A4B2}" dt="2024-10-06T01:53:59.447" v="813" actId="478"/>
          <ac:picMkLst>
            <pc:docMk/>
            <pc:sldMk cId="1588630066" sldId="276"/>
            <ac:picMk id="9" creationId="{6C613D82-E08F-0DDE-3F34-0BD583B3E36E}"/>
          </ac:picMkLst>
        </pc:picChg>
      </pc:sldChg>
      <pc:sldChg chg="addSp delSp modSp add mod">
        <pc:chgData name="Aldacher, Muhammad" userId="12bec936-7d77-4747-ae5c-755e57d88fa4" providerId="ADAL" clId="{C8511B50-106C-4BCA-992B-3BCAF385A4B2}" dt="2024-10-09T01:42:42.973" v="1934" actId="113"/>
        <pc:sldMkLst>
          <pc:docMk/>
          <pc:sldMk cId="1421536095" sldId="277"/>
        </pc:sldMkLst>
        <pc:spChg chg="mod">
          <ac:chgData name="Aldacher, Muhammad" userId="12bec936-7d77-4747-ae5c-755e57d88fa4" providerId="ADAL" clId="{C8511B50-106C-4BCA-992B-3BCAF385A4B2}" dt="2024-10-09T01:42:42.973" v="1934" actId="113"/>
          <ac:spMkLst>
            <pc:docMk/>
            <pc:sldMk cId="1421536095" sldId="277"/>
            <ac:spMk id="2" creationId="{49B2E954-1098-8EBB-840F-5B20C98BABDD}"/>
          </ac:spMkLst>
        </pc:spChg>
        <pc:spChg chg="del">
          <ac:chgData name="Aldacher, Muhammad" userId="12bec936-7d77-4747-ae5c-755e57d88fa4" providerId="ADAL" clId="{C8511B50-106C-4BCA-992B-3BCAF385A4B2}" dt="2024-10-07T19:46:29.216" v="937" actId="478"/>
          <ac:spMkLst>
            <pc:docMk/>
            <pc:sldMk cId="1421536095" sldId="277"/>
            <ac:spMk id="3" creationId="{C4F28904-8BBF-5331-3C54-3A9A29FC5294}"/>
          </ac:spMkLst>
        </pc:spChg>
        <pc:spChg chg="del">
          <ac:chgData name="Aldacher, Muhammad" userId="12bec936-7d77-4747-ae5c-755e57d88fa4" providerId="ADAL" clId="{C8511B50-106C-4BCA-992B-3BCAF385A4B2}" dt="2024-10-07T19:46:26.348" v="936" actId="478"/>
          <ac:spMkLst>
            <pc:docMk/>
            <pc:sldMk cId="1421536095" sldId="277"/>
            <ac:spMk id="6" creationId="{3172570D-17DC-BAE6-25F1-C786C0F41CA1}"/>
          </ac:spMkLst>
        </pc:spChg>
        <pc:spChg chg="add mod">
          <ac:chgData name="Aldacher, Muhammad" userId="12bec936-7d77-4747-ae5c-755e57d88fa4" providerId="ADAL" clId="{C8511B50-106C-4BCA-992B-3BCAF385A4B2}" dt="2024-10-07T19:50:44.573" v="995" actId="1076"/>
          <ac:spMkLst>
            <pc:docMk/>
            <pc:sldMk cId="1421536095" sldId="277"/>
            <ac:spMk id="9" creationId="{533BA4CB-988C-39CC-46CC-A2D1E8A8ED65}"/>
          </ac:spMkLst>
        </pc:spChg>
        <pc:spChg chg="add mod">
          <ac:chgData name="Aldacher, Muhammad" userId="12bec936-7d77-4747-ae5c-755e57d88fa4" providerId="ADAL" clId="{C8511B50-106C-4BCA-992B-3BCAF385A4B2}" dt="2024-10-07T19:50:44.573" v="995" actId="1076"/>
          <ac:spMkLst>
            <pc:docMk/>
            <pc:sldMk cId="1421536095" sldId="277"/>
            <ac:spMk id="10" creationId="{1EF072DF-0871-296E-6A67-AA6600B8951F}"/>
          </ac:spMkLst>
        </pc:spChg>
        <pc:spChg chg="add mod">
          <ac:chgData name="Aldacher, Muhammad" userId="12bec936-7d77-4747-ae5c-755e57d88fa4" providerId="ADAL" clId="{C8511B50-106C-4BCA-992B-3BCAF385A4B2}" dt="2024-10-07T19:50:44.573" v="995" actId="1076"/>
          <ac:spMkLst>
            <pc:docMk/>
            <pc:sldMk cId="1421536095" sldId="277"/>
            <ac:spMk id="11" creationId="{1FA8443C-9633-A9C8-4A45-042E1AADE2B3}"/>
          </ac:spMkLst>
        </pc:spChg>
        <pc:picChg chg="add mod">
          <ac:chgData name="Aldacher, Muhammad" userId="12bec936-7d77-4747-ae5c-755e57d88fa4" providerId="ADAL" clId="{C8511B50-106C-4BCA-992B-3BCAF385A4B2}" dt="2024-10-07T19:50:44.573" v="995" actId="1076"/>
          <ac:picMkLst>
            <pc:docMk/>
            <pc:sldMk cId="1421536095" sldId="277"/>
            <ac:picMk id="8" creationId="{AB843A14-F704-403D-47A3-74EEB95690D8}"/>
          </ac:picMkLst>
        </pc:picChg>
        <pc:picChg chg="add mod">
          <ac:chgData name="Aldacher, Muhammad" userId="12bec936-7d77-4747-ae5c-755e57d88fa4" providerId="ADAL" clId="{C8511B50-106C-4BCA-992B-3BCAF385A4B2}" dt="2024-10-07T19:50:44.573" v="995" actId="1076"/>
          <ac:picMkLst>
            <pc:docMk/>
            <pc:sldMk cId="1421536095" sldId="277"/>
            <ac:picMk id="13" creationId="{3AEBF156-A42E-8D3E-86FF-E2F4CC3BDFF7}"/>
          </ac:picMkLst>
        </pc:picChg>
        <pc:picChg chg="del">
          <ac:chgData name="Aldacher, Muhammad" userId="12bec936-7d77-4747-ae5c-755e57d88fa4" providerId="ADAL" clId="{C8511B50-106C-4BCA-992B-3BCAF385A4B2}" dt="2024-10-07T19:46:17.189" v="932" actId="478"/>
          <ac:picMkLst>
            <pc:docMk/>
            <pc:sldMk cId="1421536095" sldId="277"/>
            <ac:picMk id="14" creationId="{BBCC47F6-C1C0-7DA3-657B-CBD9F7AE3387}"/>
          </ac:picMkLst>
        </pc:picChg>
        <pc:picChg chg="add del mod">
          <ac:chgData name="Aldacher, Muhammad" userId="12bec936-7d77-4747-ae5c-755e57d88fa4" providerId="ADAL" clId="{C8511B50-106C-4BCA-992B-3BCAF385A4B2}" dt="2024-10-07T23:41:45.128" v="1299" actId="478"/>
          <ac:picMkLst>
            <pc:docMk/>
            <pc:sldMk cId="1421536095" sldId="277"/>
            <ac:picMk id="16" creationId="{3DADAD7A-CA77-1478-7E21-A8AF304BD05C}"/>
          </ac:picMkLst>
        </pc:picChg>
        <pc:picChg chg="add del mod">
          <ac:chgData name="Aldacher, Muhammad" userId="12bec936-7d77-4747-ae5c-755e57d88fa4" providerId="ADAL" clId="{C8511B50-106C-4BCA-992B-3BCAF385A4B2}" dt="2024-10-07T19:50:25.609" v="992" actId="478"/>
          <ac:picMkLst>
            <pc:docMk/>
            <pc:sldMk cId="1421536095" sldId="277"/>
            <ac:picMk id="19" creationId="{BD245AD2-BA3E-7B2D-D450-48824D063C37}"/>
          </ac:picMkLst>
        </pc:picChg>
        <pc:picChg chg="add del mod">
          <ac:chgData name="Aldacher, Muhammad" userId="12bec936-7d77-4747-ae5c-755e57d88fa4" providerId="ADAL" clId="{C8511B50-106C-4BCA-992B-3BCAF385A4B2}" dt="2024-10-07T19:50:24.086" v="991" actId="21"/>
          <ac:picMkLst>
            <pc:docMk/>
            <pc:sldMk cId="1421536095" sldId="277"/>
            <ac:picMk id="24" creationId="{359FEA03-7040-A469-4A12-3B77024B9A85}"/>
          </ac:picMkLst>
        </pc:picChg>
        <pc:picChg chg="add del mod">
          <ac:chgData name="Aldacher, Muhammad" userId="12bec936-7d77-4747-ae5c-755e57d88fa4" providerId="ADAL" clId="{C8511B50-106C-4BCA-992B-3BCAF385A4B2}" dt="2024-10-07T23:43:01.925" v="1309" actId="478"/>
          <ac:picMkLst>
            <pc:docMk/>
            <pc:sldMk cId="1421536095" sldId="277"/>
            <ac:picMk id="25" creationId="{359FEA03-7040-A469-4A12-3B77024B9A85}"/>
          </ac:picMkLst>
        </pc:picChg>
        <pc:picChg chg="add mod">
          <ac:chgData name="Aldacher, Muhammad" userId="12bec936-7d77-4747-ae5c-755e57d88fa4" providerId="ADAL" clId="{C8511B50-106C-4BCA-992B-3BCAF385A4B2}" dt="2024-10-07T19:51:30.114" v="1007" actId="208"/>
          <ac:picMkLst>
            <pc:docMk/>
            <pc:sldMk cId="1421536095" sldId="277"/>
            <ac:picMk id="27" creationId="{095D1722-4FE9-EAA1-5548-695D214BF6F7}"/>
          </ac:picMkLst>
        </pc:picChg>
        <pc:picChg chg="add del mod">
          <ac:chgData name="Aldacher, Muhammad" userId="12bec936-7d77-4747-ae5c-755e57d88fa4" providerId="ADAL" clId="{C8511B50-106C-4BCA-992B-3BCAF385A4B2}" dt="2024-10-07T23:41:43.650" v="1298" actId="21"/>
          <ac:picMkLst>
            <pc:docMk/>
            <pc:sldMk cId="1421536095" sldId="277"/>
            <ac:picMk id="33" creationId="{FAEEB49E-908F-80B2-AB02-33C6393562EF}"/>
          </ac:picMkLst>
        </pc:picChg>
        <pc:picChg chg="add mod">
          <ac:chgData name="Aldacher, Muhammad" userId="12bec936-7d77-4747-ae5c-755e57d88fa4" providerId="ADAL" clId="{C8511B50-106C-4BCA-992B-3BCAF385A4B2}" dt="2024-10-07T23:41:48.966" v="1301" actId="208"/>
          <ac:picMkLst>
            <pc:docMk/>
            <pc:sldMk cId="1421536095" sldId="277"/>
            <ac:picMk id="34" creationId="{FAEEB49E-908F-80B2-AB02-33C6393562EF}"/>
          </ac:picMkLst>
        </pc:picChg>
        <pc:picChg chg="add del">
          <ac:chgData name="Aldacher, Muhammad" userId="12bec936-7d77-4747-ae5c-755e57d88fa4" providerId="ADAL" clId="{C8511B50-106C-4BCA-992B-3BCAF385A4B2}" dt="2024-10-07T23:42:19.728" v="1304" actId="22"/>
          <ac:picMkLst>
            <pc:docMk/>
            <pc:sldMk cId="1421536095" sldId="277"/>
            <ac:picMk id="37" creationId="{E1DDADEE-C2EB-A14E-FEF8-282AB9A3ED34}"/>
          </ac:picMkLst>
        </pc:picChg>
        <pc:picChg chg="add mod">
          <ac:chgData name="Aldacher, Muhammad" userId="12bec936-7d77-4747-ae5c-755e57d88fa4" providerId="ADAL" clId="{C8511B50-106C-4BCA-992B-3BCAF385A4B2}" dt="2024-10-07T23:43:07.496" v="1311" actId="208"/>
          <ac:picMkLst>
            <pc:docMk/>
            <pc:sldMk cId="1421536095" sldId="277"/>
            <ac:picMk id="39" creationId="{C303E816-6992-2C71-F99C-113C2DB13845}"/>
          </ac:picMkLst>
        </pc:picChg>
        <pc:cxnChg chg="del mod">
          <ac:chgData name="Aldacher, Muhammad" userId="12bec936-7d77-4747-ae5c-755e57d88fa4" providerId="ADAL" clId="{C8511B50-106C-4BCA-992B-3BCAF385A4B2}" dt="2024-10-07T19:48:54.804" v="973" actId="21"/>
          <ac:cxnSpMkLst>
            <pc:docMk/>
            <pc:sldMk cId="1421536095" sldId="277"/>
            <ac:cxnSpMk id="4" creationId="{6B090F42-47B1-FD19-8173-29DA1E99D8E0}"/>
          </ac:cxnSpMkLst>
        </pc:cxnChg>
        <pc:cxnChg chg="del">
          <ac:chgData name="Aldacher, Muhammad" userId="12bec936-7d77-4747-ae5c-755e57d88fa4" providerId="ADAL" clId="{C8511B50-106C-4BCA-992B-3BCAF385A4B2}" dt="2024-10-07T19:46:26.348" v="936" actId="478"/>
          <ac:cxnSpMkLst>
            <pc:docMk/>
            <pc:sldMk cId="1421536095" sldId="277"/>
            <ac:cxnSpMk id="7" creationId="{E6E78B08-884A-5798-6378-8E894CF4DD2D}"/>
          </ac:cxnSpMkLst>
        </pc:cxnChg>
        <pc:cxnChg chg="add mod">
          <ac:chgData name="Aldacher, Muhammad" userId="12bec936-7d77-4747-ae5c-755e57d88fa4" providerId="ADAL" clId="{C8511B50-106C-4BCA-992B-3BCAF385A4B2}" dt="2024-10-07T23:41:52.138" v="1302" actId="14100"/>
          <ac:cxnSpMkLst>
            <pc:docMk/>
            <pc:sldMk cId="1421536095" sldId="277"/>
            <ac:cxnSpMk id="17" creationId="{6B090F42-47B1-FD19-8173-29DA1E99D8E0}"/>
          </ac:cxnSpMkLst>
        </pc:cxnChg>
        <pc:cxnChg chg="add del mod">
          <ac:chgData name="Aldacher, Muhammad" userId="12bec936-7d77-4747-ae5c-755e57d88fa4" providerId="ADAL" clId="{C8511B50-106C-4BCA-992B-3BCAF385A4B2}" dt="2024-10-07T23:43:09.679" v="1312" actId="21"/>
          <ac:cxnSpMkLst>
            <pc:docMk/>
            <pc:sldMk cId="1421536095" sldId="277"/>
            <ac:cxnSpMk id="21" creationId="{AD8771D2-B330-122B-3DF7-431D66E38BB1}"/>
          </ac:cxnSpMkLst>
        </pc:cxnChg>
        <pc:cxnChg chg="add mod">
          <ac:chgData name="Aldacher, Muhammad" userId="12bec936-7d77-4747-ae5c-755e57d88fa4" providerId="ADAL" clId="{C8511B50-106C-4BCA-992B-3BCAF385A4B2}" dt="2024-10-07T19:51:33.532" v="1008" actId="208"/>
          <ac:cxnSpMkLst>
            <pc:docMk/>
            <pc:sldMk cId="1421536095" sldId="277"/>
            <ac:cxnSpMk id="28" creationId="{6957364A-B88B-9BE8-D1E7-0393D36D5D3D}"/>
          </ac:cxnSpMkLst>
        </pc:cxnChg>
        <pc:cxnChg chg="add mod">
          <ac:chgData name="Aldacher, Muhammad" userId="12bec936-7d77-4747-ae5c-755e57d88fa4" providerId="ADAL" clId="{C8511B50-106C-4BCA-992B-3BCAF385A4B2}" dt="2024-10-07T19:51:33.532" v="1008" actId="208"/>
          <ac:cxnSpMkLst>
            <pc:docMk/>
            <pc:sldMk cId="1421536095" sldId="277"/>
            <ac:cxnSpMk id="30" creationId="{0BFF7547-7051-6C3A-3690-7B220C3D0178}"/>
          </ac:cxnSpMkLst>
        </pc:cxnChg>
        <pc:cxnChg chg="add mod">
          <ac:chgData name="Aldacher, Muhammad" userId="12bec936-7d77-4747-ae5c-755e57d88fa4" providerId="ADAL" clId="{C8511B50-106C-4BCA-992B-3BCAF385A4B2}" dt="2024-10-07T23:43:12.063" v="1314" actId="14100"/>
          <ac:cxnSpMkLst>
            <pc:docMk/>
            <pc:sldMk cId="1421536095" sldId="277"/>
            <ac:cxnSpMk id="40" creationId="{AD8771D2-B330-122B-3DF7-431D66E38BB1}"/>
          </ac:cxnSpMkLst>
        </pc:cxnChg>
      </pc:sldChg>
      <pc:sldChg chg="new del">
        <pc:chgData name="Aldacher, Muhammad" userId="12bec936-7d77-4747-ae5c-755e57d88fa4" providerId="ADAL" clId="{C8511B50-106C-4BCA-992B-3BCAF385A4B2}" dt="2024-10-07T22:36:26.799" v="1119" actId="47"/>
        <pc:sldMkLst>
          <pc:docMk/>
          <pc:sldMk cId="993619817" sldId="278"/>
        </pc:sldMkLst>
      </pc:sldChg>
      <pc:sldChg chg="addSp delSp modSp add mod">
        <pc:chgData name="Aldacher, Muhammad" userId="12bec936-7d77-4747-ae5c-755e57d88fa4" providerId="ADAL" clId="{C8511B50-106C-4BCA-992B-3BCAF385A4B2}" dt="2024-10-08T00:45:37.289" v="1408" actId="208"/>
        <pc:sldMkLst>
          <pc:docMk/>
          <pc:sldMk cId="3801918260" sldId="278"/>
        </pc:sldMkLst>
        <pc:spChg chg="del">
          <ac:chgData name="Aldacher, Muhammad" userId="12bec936-7d77-4747-ae5c-755e57d88fa4" providerId="ADAL" clId="{C8511B50-106C-4BCA-992B-3BCAF385A4B2}" dt="2024-10-07T22:40:12.146" v="1216" actId="478"/>
          <ac:spMkLst>
            <pc:docMk/>
            <pc:sldMk cId="3801918260" sldId="278"/>
            <ac:spMk id="10" creationId="{31525239-288F-9230-6A06-6B240DA02176}"/>
          </ac:spMkLst>
        </pc:spChg>
        <pc:spChg chg="add del mod">
          <ac:chgData name="Aldacher, Muhammad" userId="12bec936-7d77-4747-ae5c-755e57d88fa4" providerId="ADAL" clId="{C8511B50-106C-4BCA-992B-3BCAF385A4B2}" dt="2024-10-08T00:44:27.543" v="1333" actId="21"/>
          <ac:spMkLst>
            <pc:docMk/>
            <pc:sldMk cId="3801918260" sldId="278"/>
            <ac:spMk id="11" creationId="{379DDB6F-F9EA-A80D-9792-E46531EBA033}"/>
          </ac:spMkLst>
        </pc:spChg>
        <pc:spChg chg="del">
          <ac:chgData name="Aldacher, Muhammad" userId="12bec936-7d77-4747-ae5c-755e57d88fa4" providerId="ADAL" clId="{C8511B50-106C-4BCA-992B-3BCAF385A4B2}" dt="2024-10-07T22:40:12.146" v="1216" actId="478"/>
          <ac:spMkLst>
            <pc:docMk/>
            <pc:sldMk cId="3801918260" sldId="278"/>
            <ac:spMk id="13" creationId="{58E9C73D-4087-3D10-9450-79658AA15F59}"/>
          </ac:spMkLst>
        </pc:spChg>
        <pc:spChg chg="add del mod">
          <ac:chgData name="Aldacher, Muhammad" userId="12bec936-7d77-4747-ae5c-755e57d88fa4" providerId="ADAL" clId="{C8511B50-106C-4BCA-992B-3BCAF385A4B2}" dt="2024-10-08T00:44:27.543" v="1333" actId="21"/>
          <ac:spMkLst>
            <pc:docMk/>
            <pc:sldMk cId="3801918260" sldId="278"/>
            <ac:spMk id="17" creationId="{36E338B0-1AB7-2582-FFEB-0BE01304AC62}"/>
          </ac:spMkLst>
        </pc:spChg>
        <pc:spChg chg="add del mod">
          <ac:chgData name="Aldacher, Muhammad" userId="12bec936-7d77-4747-ae5c-755e57d88fa4" providerId="ADAL" clId="{C8511B50-106C-4BCA-992B-3BCAF385A4B2}" dt="2024-10-08T00:44:27.543" v="1333" actId="21"/>
          <ac:spMkLst>
            <pc:docMk/>
            <pc:sldMk cId="3801918260" sldId="278"/>
            <ac:spMk id="19" creationId="{969D8FAE-39C6-F4D8-EA12-B723BA8D10DD}"/>
          </ac:spMkLst>
        </pc:spChg>
        <pc:spChg chg="add del mod">
          <ac:chgData name="Aldacher, Muhammad" userId="12bec936-7d77-4747-ae5c-755e57d88fa4" providerId="ADAL" clId="{C8511B50-106C-4BCA-992B-3BCAF385A4B2}" dt="2024-10-08T00:44:27.543" v="1333" actId="21"/>
          <ac:spMkLst>
            <pc:docMk/>
            <pc:sldMk cId="3801918260" sldId="278"/>
            <ac:spMk id="20" creationId="{D63FBBD4-911E-A5CD-0F17-B1385AB90164}"/>
          </ac:spMkLst>
        </pc:spChg>
        <pc:spChg chg="add del mod">
          <ac:chgData name="Aldacher, Muhammad" userId="12bec936-7d77-4747-ae5c-755e57d88fa4" providerId="ADAL" clId="{C8511B50-106C-4BCA-992B-3BCAF385A4B2}" dt="2024-10-08T00:44:27.543" v="1333" actId="21"/>
          <ac:spMkLst>
            <pc:docMk/>
            <pc:sldMk cId="3801918260" sldId="278"/>
            <ac:spMk id="21" creationId="{707D35EB-C0D5-9F3D-25AA-27C37B8ADC7E}"/>
          </ac:spMkLst>
        </pc:spChg>
        <pc:spChg chg="add mod">
          <ac:chgData name="Aldacher, Muhammad" userId="12bec936-7d77-4747-ae5c-755e57d88fa4" providerId="ADAL" clId="{C8511B50-106C-4BCA-992B-3BCAF385A4B2}" dt="2024-10-08T00:45:18.785" v="1388" actId="14100"/>
          <ac:spMkLst>
            <pc:docMk/>
            <pc:sldMk cId="3801918260" sldId="278"/>
            <ac:spMk id="23" creationId="{379DDB6F-F9EA-A80D-9792-E46531EBA033}"/>
          </ac:spMkLst>
        </pc:spChg>
        <pc:spChg chg="add mod">
          <ac:chgData name="Aldacher, Muhammad" userId="12bec936-7d77-4747-ae5c-755e57d88fa4" providerId="ADAL" clId="{C8511B50-106C-4BCA-992B-3BCAF385A4B2}" dt="2024-10-08T00:44:43.225" v="1338" actId="1076"/>
          <ac:spMkLst>
            <pc:docMk/>
            <pc:sldMk cId="3801918260" sldId="278"/>
            <ac:spMk id="26" creationId="{36E338B0-1AB7-2582-FFEB-0BE01304AC62}"/>
          </ac:spMkLst>
        </pc:spChg>
        <pc:spChg chg="add mod">
          <ac:chgData name="Aldacher, Muhammad" userId="12bec936-7d77-4747-ae5c-755e57d88fa4" providerId="ADAL" clId="{C8511B50-106C-4BCA-992B-3BCAF385A4B2}" dt="2024-10-08T00:45:01.332" v="1358" actId="1036"/>
          <ac:spMkLst>
            <pc:docMk/>
            <pc:sldMk cId="3801918260" sldId="278"/>
            <ac:spMk id="28" creationId="{969D8FAE-39C6-F4D8-EA12-B723BA8D10DD}"/>
          </ac:spMkLst>
        </pc:spChg>
        <pc:spChg chg="add mod">
          <ac:chgData name="Aldacher, Muhammad" userId="12bec936-7d77-4747-ae5c-755e57d88fa4" providerId="ADAL" clId="{C8511B50-106C-4BCA-992B-3BCAF385A4B2}" dt="2024-10-08T00:45:10.162" v="1385" actId="1035"/>
          <ac:spMkLst>
            <pc:docMk/>
            <pc:sldMk cId="3801918260" sldId="278"/>
            <ac:spMk id="29" creationId="{D63FBBD4-911E-A5CD-0F17-B1385AB90164}"/>
          </ac:spMkLst>
        </pc:spChg>
        <pc:spChg chg="add mod">
          <ac:chgData name="Aldacher, Muhammad" userId="12bec936-7d77-4747-ae5c-755e57d88fa4" providerId="ADAL" clId="{C8511B50-106C-4BCA-992B-3BCAF385A4B2}" dt="2024-10-08T00:44:27.896" v="1334"/>
          <ac:spMkLst>
            <pc:docMk/>
            <pc:sldMk cId="3801918260" sldId="278"/>
            <ac:spMk id="30" creationId="{707D35EB-C0D5-9F3D-25AA-27C37B8ADC7E}"/>
          </ac:spMkLst>
        </pc:spChg>
        <pc:spChg chg="add mod">
          <ac:chgData name="Aldacher, Muhammad" userId="12bec936-7d77-4747-ae5c-755e57d88fa4" providerId="ADAL" clId="{C8511B50-106C-4BCA-992B-3BCAF385A4B2}" dt="2024-10-08T00:45:37.289" v="1408" actId="208"/>
          <ac:spMkLst>
            <pc:docMk/>
            <pc:sldMk cId="3801918260" sldId="278"/>
            <ac:spMk id="33" creationId="{6C9ABF70-F01B-2E3C-FF6C-1C19A7FEE6AE}"/>
          </ac:spMkLst>
        </pc:spChg>
        <pc:picChg chg="add del mod">
          <ac:chgData name="Aldacher, Muhammad" userId="12bec936-7d77-4747-ae5c-755e57d88fa4" providerId="ADAL" clId="{C8511B50-106C-4BCA-992B-3BCAF385A4B2}" dt="2024-10-07T22:41:16.848" v="1221" actId="478"/>
          <ac:picMkLst>
            <pc:docMk/>
            <pc:sldMk cId="3801918260" sldId="278"/>
            <ac:picMk id="4" creationId="{09DEDBE0-C129-8EDD-7D80-89745D21B2A1}"/>
          </ac:picMkLst>
        </pc:picChg>
        <pc:picChg chg="del">
          <ac:chgData name="Aldacher, Muhammad" userId="12bec936-7d77-4747-ae5c-755e57d88fa4" providerId="ADAL" clId="{C8511B50-106C-4BCA-992B-3BCAF385A4B2}" dt="2024-10-07T22:41:47.334" v="1227" actId="478"/>
          <ac:picMkLst>
            <pc:docMk/>
            <pc:sldMk cId="3801918260" sldId="278"/>
            <ac:picMk id="6" creationId="{565C1027-B49A-4E83-220C-E60F8DDA534D}"/>
          </ac:picMkLst>
        </pc:picChg>
        <pc:picChg chg="add del mod">
          <ac:chgData name="Aldacher, Muhammad" userId="12bec936-7d77-4747-ae5c-755e57d88fa4" providerId="ADAL" clId="{C8511B50-106C-4BCA-992B-3BCAF385A4B2}" dt="2024-10-07T22:41:45.759" v="1226" actId="21"/>
          <ac:picMkLst>
            <pc:docMk/>
            <pc:sldMk cId="3801918260" sldId="278"/>
            <ac:picMk id="7" creationId="{F625DB82-A0B5-E8C4-404C-FC73166BE191}"/>
          </ac:picMkLst>
        </pc:picChg>
        <pc:picChg chg="add del mod">
          <ac:chgData name="Aldacher, Muhammad" userId="12bec936-7d77-4747-ae5c-755e57d88fa4" providerId="ADAL" clId="{C8511B50-106C-4BCA-992B-3BCAF385A4B2}" dt="2024-10-08T00:44:22.817" v="1331" actId="478"/>
          <ac:picMkLst>
            <pc:docMk/>
            <pc:sldMk cId="3801918260" sldId="278"/>
            <ac:picMk id="8" creationId="{F625DB82-A0B5-E8C4-404C-FC73166BE191}"/>
          </ac:picMkLst>
        </pc:picChg>
        <pc:picChg chg="del">
          <ac:chgData name="Aldacher, Muhammad" userId="12bec936-7d77-4747-ae5c-755e57d88fa4" providerId="ADAL" clId="{C8511B50-106C-4BCA-992B-3BCAF385A4B2}" dt="2024-10-07T22:40:12.146" v="1216" actId="478"/>
          <ac:picMkLst>
            <pc:docMk/>
            <pc:sldMk cId="3801918260" sldId="278"/>
            <ac:picMk id="9" creationId="{CD67598A-DB00-FFC4-F3B6-4A507121F598}"/>
          </ac:picMkLst>
        </pc:picChg>
        <pc:picChg chg="add mod">
          <ac:chgData name="Aldacher, Muhammad" userId="12bec936-7d77-4747-ae5c-755e57d88fa4" providerId="ADAL" clId="{C8511B50-106C-4BCA-992B-3BCAF385A4B2}" dt="2024-10-08T00:44:35.854" v="1337" actId="1076"/>
          <ac:picMkLst>
            <pc:docMk/>
            <pc:sldMk cId="3801918260" sldId="278"/>
            <ac:picMk id="22" creationId="{D9E0F924-2BD3-5BAA-39D3-4C08E2BA2D48}"/>
          </ac:picMkLst>
        </pc:picChg>
        <pc:picChg chg="add del mod">
          <ac:chgData name="Aldacher, Muhammad" userId="12bec936-7d77-4747-ae5c-755e57d88fa4" providerId="ADAL" clId="{C8511B50-106C-4BCA-992B-3BCAF385A4B2}" dt="2024-10-08T00:44:21.449" v="1330" actId="21"/>
          <ac:picMkLst>
            <pc:docMk/>
            <pc:sldMk cId="3801918260" sldId="278"/>
            <ac:picMk id="25" creationId="{D9E0F924-2BD3-5BAA-39D3-4C08E2BA2D48}"/>
          </ac:picMkLst>
        </pc:picChg>
        <pc:cxnChg chg="del">
          <ac:chgData name="Aldacher, Muhammad" userId="12bec936-7d77-4747-ae5c-755e57d88fa4" providerId="ADAL" clId="{C8511B50-106C-4BCA-992B-3BCAF385A4B2}" dt="2024-10-07T22:40:12.146" v="1216" actId="478"/>
          <ac:cxnSpMkLst>
            <pc:docMk/>
            <pc:sldMk cId="3801918260" sldId="278"/>
            <ac:cxnSpMk id="12" creationId="{E10DC094-84EA-0EDC-A5BF-A46427ACEAFA}"/>
          </ac:cxnSpMkLst>
        </pc:cxnChg>
        <pc:cxnChg chg="add del mod">
          <ac:chgData name="Aldacher, Muhammad" userId="12bec936-7d77-4747-ae5c-755e57d88fa4" providerId="ADAL" clId="{C8511B50-106C-4BCA-992B-3BCAF385A4B2}" dt="2024-10-08T00:44:27.543" v="1333" actId="21"/>
          <ac:cxnSpMkLst>
            <pc:docMk/>
            <pc:sldMk cId="3801918260" sldId="278"/>
            <ac:cxnSpMk id="15" creationId="{AE68A6A4-A7FA-2020-0CC7-BE00FB47603F}"/>
          </ac:cxnSpMkLst>
        </pc:cxnChg>
        <pc:cxnChg chg="add del mod">
          <ac:chgData name="Aldacher, Muhammad" userId="12bec936-7d77-4747-ae5c-755e57d88fa4" providerId="ADAL" clId="{C8511B50-106C-4BCA-992B-3BCAF385A4B2}" dt="2024-10-08T00:44:27.543" v="1333" actId="21"/>
          <ac:cxnSpMkLst>
            <pc:docMk/>
            <pc:sldMk cId="3801918260" sldId="278"/>
            <ac:cxnSpMk id="18" creationId="{D85CE73A-2A8D-2E46-0AEE-A8583BA0205B}"/>
          </ac:cxnSpMkLst>
        </pc:cxnChg>
        <pc:cxnChg chg="add mod">
          <ac:chgData name="Aldacher, Muhammad" userId="12bec936-7d77-4747-ae5c-755e57d88fa4" providerId="ADAL" clId="{C8511B50-106C-4BCA-992B-3BCAF385A4B2}" dt="2024-10-08T00:44:54.100" v="1340" actId="14100"/>
          <ac:cxnSpMkLst>
            <pc:docMk/>
            <pc:sldMk cId="3801918260" sldId="278"/>
            <ac:cxnSpMk id="24" creationId="{AE68A6A4-A7FA-2020-0CC7-BE00FB47603F}"/>
          </ac:cxnSpMkLst>
        </pc:cxnChg>
        <pc:cxnChg chg="add mod">
          <ac:chgData name="Aldacher, Muhammad" userId="12bec936-7d77-4747-ae5c-755e57d88fa4" providerId="ADAL" clId="{C8511B50-106C-4BCA-992B-3BCAF385A4B2}" dt="2024-10-08T00:45:01.332" v="1358" actId="1036"/>
          <ac:cxnSpMkLst>
            <pc:docMk/>
            <pc:sldMk cId="3801918260" sldId="278"/>
            <ac:cxnSpMk id="27" creationId="{D85CE73A-2A8D-2E46-0AEE-A8583BA0205B}"/>
          </ac:cxnSpMkLst>
        </pc:cxnChg>
      </pc:sldChg>
      <pc:sldChg chg="addSp delSp modSp add mod">
        <pc:chgData name="Aldacher, Muhammad" userId="12bec936-7d77-4747-ae5c-755e57d88fa4" providerId="ADAL" clId="{C8511B50-106C-4BCA-992B-3BCAF385A4B2}" dt="2024-10-08T05:33:11.542" v="1566" actId="20577"/>
        <pc:sldMkLst>
          <pc:docMk/>
          <pc:sldMk cId="2238822910" sldId="279"/>
        </pc:sldMkLst>
        <pc:spChg chg="mod">
          <ac:chgData name="Aldacher, Muhammad" userId="12bec936-7d77-4747-ae5c-755e57d88fa4" providerId="ADAL" clId="{C8511B50-106C-4BCA-992B-3BCAF385A4B2}" dt="2024-10-08T00:45:55.394" v="1420" actId="20577"/>
          <ac:spMkLst>
            <pc:docMk/>
            <pc:sldMk cId="2238822910" sldId="279"/>
            <ac:spMk id="3" creationId="{14574953-5896-174E-2D4E-FD0A343F416B}"/>
          </ac:spMkLst>
        </pc:spChg>
        <pc:spChg chg="add mod">
          <ac:chgData name="Aldacher, Muhammad" userId="12bec936-7d77-4747-ae5c-755e57d88fa4" providerId="ADAL" clId="{C8511B50-106C-4BCA-992B-3BCAF385A4B2}" dt="2024-10-08T05:27:27.408" v="1428"/>
          <ac:spMkLst>
            <pc:docMk/>
            <pc:sldMk cId="2238822910" sldId="279"/>
            <ac:spMk id="6" creationId="{379DDB6F-F9EA-A80D-9792-E46531EBA033}"/>
          </ac:spMkLst>
        </pc:spChg>
        <pc:spChg chg="add mod">
          <ac:chgData name="Aldacher, Muhammad" userId="12bec936-7d77-4747-ae5c-755e57d88fa4" providerId="ADAL" clId="{C8511B50-106C-4BCA-992B-3BCAF385A4B2}" dt="2024-10-08T05:27:27.408" v="1428"/>
          <ac:spMkLst>
            <pc:docMk/>
            <pc:sldMk cId="2238822910" sldId="279"/>
            <ac:spMk id="8" creationId="{36E338B0-1AB7-2582-FFEB-0BE01304AC62}"/>
          </ac:spMkLst>
        </pc:spChg>
        <pc:spChg chg="add del mod">
          <ac:chgData name="Aldacher, Muhammad" userId="12bec936-7d77-4747-ae5c-755e57d88fa4" providerId="ADAL" clId="{C8511B50-106C-4BCA-992B-3BCAF385A4B2}" dt="2024-10-08T05:27:51.518" v="1432" actId="21"/>
          <ac:spMkLst>
            <pc:docMk/>
            <pc:sldMk cId="2238822910" sldId="279"/>
            <ac:spMk id="10" creationId="{969D8FAE-39C6-F4D8-EA12-B723BA8D10DD}"/>
          </ac:spMkLst>
        </pc:spChg>
        <pc:spChg chg="add mod">
          <ac:chgData name="Aldacher, Muhammad" userId="12bec936-7d77-4747-ae5c-755e57d88fa4" providerId="ADAL" clId="{C8511B50-106C-4BCA-992B-3BCAF385A4B2}" dt="2024-10-08T05:29:11.443" v="1544" actId="1036"/>
          <ac:spMkLst>
            <pc:docMk/>
            <pc:sldMk cId="2238822910" sldId="279"/>
            <ac:spMk id="11" creationId="{D63FBBD4-911E-A5CD-0F17-B1385AB90164}"/>
          </ac:spMkLst>
        </pc:spChg>
        <pc:spChg chg="add mod">
          <ac:chgData name="Aldacher, Muhammad" userId="12bec936-7d77-4747-ae5c-755e57d88fa4" providerId="ADAL" clId="{C8511B50-106C-4BCA-992B-3BCAF385A4B2}" dt="2024-10-08T05:33:11.542" v="1566" actId="20577"/>
          <ac:spMkLst>
            <pc:docMk/>
            <pc:sldMk cId="2238822910" sldId="279"/>
            <ac:spMk id="12" creationId="{707D35EB-C0D5-9F3D-25AA-27C37B8ADC7E}"/>
          </ac:spMkLst>
        </pc:spChg>
        <pc:spChg chg="add mod">
          <ac:chgData name="Aldacher, Muhammad" userId="12bec936-7d77-4747-ae5c-755e57d88fa4" providerId="ADAL" clId="{C8511B50-106C-4BCA-992B-3BCAF385A4B2}" dt="2024-10-08T05:29:06.735" v="1501" actId="1037"/>
          <ac:spMkLst>
            <pc:docMk/>
            <pc:sldMk cId="2238822910" sldId="279"/>
            <ac:spMk id="13" creationId="{6C9ABF70-F01B-2E3C-FF6C-1C19A7FEE6AE}"/>
          </ac:spMkLst>
        </pc:spChg>
        <pc:spChg chg="add mod">
          <ac:chgData name="Aldacher, Muhammad" userId="12bec936-7d77-4747-ae5c-755e57d88fa4" providerId="ADAL" clId="{C8511B50-106C-4BCA-992B-3BCAF385A4B2}" dt="2024-10-08T05:28:11.793" v="1456" actId="14100"/>
          <ac:spMkLst>
            <pc:docMk/>
            <pc:sldMk cId="2238822910" sldId="279"/>
            <ac:spMk id="19" creationId="{969D8FAE-39C6-F4D8-EA12-B723BA8D10DD}"/>
          </ac:spMkLst>
        </pc:spChg>
        <pc:spChg chg="del">
          <ac:chgData name="Aldacher, Muhammad" userId="12bec936-7d77-4747-ae5c-755e57d88fa4" providerId="ADAL" clId="{C8511B50-106C-4BCA-992B-3BCAF385A4B2}" dt="2024-10-08T05:27:27.037" v="1427" actId="21"/>
          <ac:spMkLst>
            <pc:docMk/>
            <pc:sldMk cId="2238822910" sldId="279"/>
            <ac:spMk id="23" creationId="{379DDB6F-F9EA-A80D-9792-E46531EBA033}"/>
          </ac:spMkLst>
        </pc:spChg>
        <pc:spChg chg="del">
          <ac:chgData name="Aldacher, Muhammad" userId="12bec936-7d77-4747-ae5c-755e57d88fa4" providerId="ADAL" clId="{C8511B50-106C-4BCA-992B-3BCAF385A4B2}" dt="2024-10-08T05:27:27.037" v="1427" actId="21"/>
          <ac:spMkLst>
            <pc:docMk/>
            <pc:sldMk cId="2238822910" sldId="279"/>
            <ac:spMk id="26" creationId="{36E338B0-1AB7-2582-FFEB-0BE01304AC62}"/>
          </ac:spMkLst>
        </pc:spChg>
        <pc:spChg chg="del">
          <ac:chgData name="Aldacher, Muhammad" userId="12bec936-7d77-4747-ae5c-755e57d88fa4" providerId="ADAL" clId="{C8511B50-106C-4BCA-992B-3BCAF385A4B2}" dt="2024-10-08T05:27:27.037" v="1427" actId="21"/>
          <ac:spMkLst>
            <pc:docMk/>
            <pc:sldMk cId="2238822910" sldId="279"/>
            <ac:spMk id="28" creationId="{969D8FAE-39C6-F4D8-EA12-B723BA8D10DD}"/>
          </ac:spMkLst>
        </pc:spChg>
        <pc:spChg chg="del">
          <ac:chgData name="Aldacher, Muhammad" userId="12bec936-7d77-4747-ae5c-755e57d88fa4" providerId="ADAL" clId="{C8511B50-106C-4BCA-992B-3BCAF385A4B2}" dt="2024-10-08T05:27:27.037" v="1427" actId="21"/>
          <ac:spMkLst>
            <pc:docMk/>
            <pc:sldMk cId="2238822910" sldId="279"/>
            <ac:spMk id="29" creationId="{D63FBBD4-911E-A5CD-0F17-B1385AB90164}"/>
          </ac:spMkLst>
        </pc:spChg>
        <pc:spChg chg="del">
          <ac:chgData name="Aldacher, Muhammad" userId="12bec936-7d77-4747-ae5c-755e57d88fa4" providerId="ADAL" clId="{C8511B50-106C-4BCA-992B-3BCAF385A4B2}" dt="2024-10-08T05:27:27.037" v="1427" actId="21"/>
          <ac:spMkLst>
            <pc:docMk/>
            <pc:sldMk cId="2238822910" sldId="279"/>
            <ac:spMk id="30" creationId="{707D35EB-C0D5-9F3D-25AA-27C37B8ADC7E}"/>
          </ac:spMkLst>
        </pc:spChg>
        <pc:spChg chg="del">
          <ac:chgData name="Aldacher, Muhammad" userId="12bec936-7d77-4747-ae5c-755e57d88fa4" providerId="ADAL" clId="{C8511B50-106C-4BCA-992B-3BCAF385A4B2}" dt="2024-10-08T05:27:27.037" v="1427" actId="21"/>
          <ac:spMkLst>
            <pc:docMk/>
            <pc:sldMk cId="2238822910" sldId="279"/>
            <ac:spMk id="33" creationId="{6C9ABF70-F01B-2E3C-FF6C-1C19A7FEE6AE}"/>
          </ac:spMkLst>
        </pc:spChg>
        <pc:picChg chg="add del mod">
          <ac:chgData name="Aldacher, Muhammad" userId="12bec936-7d77-4747-ae5c-755e57d88fa4" providerId="ADAL" clId="{C8511B50-106C-4BCA-992B-3BCAF385A4B2}" dt="2024-10-08T05:27:17.947" v="1424" actId="21"/>
          <ac:picMkLst>
            <pc:docMk/>
            <pc:sldMk cId="2238822910" sldId="279"/>
            <ac:picMk id="4" creationId="{37FF2552-FC69-D2C2-4A89-7FC27EFC7E3C}"/>
          </ac:picMkLst>
        </pc:picChg>
        <pc:picChg chg="add mod">
          <ac:chgData name="Aldacher, Muhammad" userId="12bec936-7d77-4747-ae5c-755e57d88fa4" providerId="ADAL" clId="{C8511B50-106C-4BCA-992B-3BCAF385A4B2}" dt="2024-10-08T05:27:21.363" v="1426"/>
          <ac:picMkLst>
            <pc:docMk/>
            <pc:sldMk cId="2238822910" sldId="279"/>
            <ac:picMk id="5" creationId="{37FF2552-FC69-D2C2-4A89-7FC27EFC7E3C}"/>
          </ac:picMkLst>
        </pc:picChg>
        <pc:picChg chg="del">
          <ac:chgData name="Aldacher, Muhammad" userId="12bec936-7d77-4747-ae5c-755e57d88fa4" providerId="ADAL" clId="{C8511B50-106C-4BCA-992B-3BCAF385A4B2}" dt="2024-10-08T05:27:20.105" v="1425" actId="478"/>
          <ac:picMkLst>
            <pc:docMk/>
            <pc:sldMk cId="2238822910" sldId="279"/>
            <ac:picMk id="22" creationId="{D9E0F924-2BD3-5BAA-39D3-4C08E2BA2D48}"/>
          </ac:picMkLst>
        </pc:picChg>
        <pc:cxnChg chg="add mod">
          <ac:chgData name="Aldacher, Muhammad" userId="12bec936-7d77-4747-ae5c-755e57d88fa4" providerId="ADAL" clId="{C8511B50-106C-4BCA-992B-3BCAF385A4B2}" dt="2024-10-08T05:27:44.253" v="1431" actId="14100"/>
          <ac:cxnSpMkLst>
            <pc:docMk/>
            <pc:sldMk cId="2238822910" sldId="279"/>
            <ac:cxnSpMk id="7" creationId="{AE68A6A4-A7FA-2020-0CC7-BE00FB47603F}"/>
          </ac:cxnSpMkLst>
        </pc:cxnChg>
        <pc:cxnChg chg="add del mod">
          <ac:chgData name="Aldacher, Muhammad" userId="12bec936-7d77-4747-ae5c-755e57d88fa4" providerId="ADAL" clId="{C8511B50-106C-4BCA-992B-3BCAF385A4B2}" dt="2024-10-08T05:27:51.518" v="1432" actId="21"/>
          <ac:cxnSpMkLst>
            <pc:docMk/>
            <pc:sldMk cId="2238822910" sldId="279"/>
            <ac:cxnSpMk id="9" creationId="{D85CE73A-2A8D-2E46-0AEE-A8583BA0205B}"/>
          </ac:cxnSpMkLst>
        </pc:cxnChg>
        <pc:cxnChg chg="add mod">
          <ac:chgData name="Aldacher, Muhammad" userId="12bec936-7d77-4747-ae5c-755e57d88fa4" providerId="ADAL" clId="{C8511B50-106C-4BCA-992B-3BCAF385A4B2}" dt="2024-10-08T05:27:58.523" v="1437" actId="1036"/>
          <ac:cxnSpMkLst>
            <pc:docMk/>
            <pc:sldMk cId="2238822910" sldId="279"/>
            <ac:cxnSpMk id="18" creationId="{D85CE73A-2A8D-2E46-0AEE-A8583BA0205B}"/>
          </ac:cxnSpMkLst>
        </pc:cxnChg>
        <pc:cxnChg chg="add mod">
          <ac:chgData name="Aldacher, Muhammad" userId="12bec936-7d77-4747-ae5c-755e57d88fa4" providerId="ADAL" clId="{C8511B50-106C-4BCA-992B-3BCAF385A4B2}" dt="2024-10-08T05:28:42.325" v="1469" actId="693"/>
          <ac:cxnSpMkLst>
            <pc:docMk/>
            <pc:sldMk cId="2238822910" sldId="279"/>
            <ac:cxnSpMk id="20" creationId="{480B71E5-32EE-9D02-323D-CC3557AC76B5}"/>
          </ac:cxnSpMkLst>
        </pc:cxnChg>
        <pc:cxnChg chg="del">
          <ac:chgData name="Aldacher, Muhammad" userId="12bec936-7d77-4747-ae5c-755e57d88fa4" providerId="ADAL" clId="{C8511B50-106C-4BCA-992B-3BCAF385A4B2}" dt="2024-10-08T05:27:27.037" v="1427" actId="21"/>
          <ac:cxnSpMkLst>
            <pc:docMk/>
            <pc:sldMk cId="2238822910" sldId="279"/>
            <ac:cxnSpMk id="24" creationId="{AE68A6A4-A7FA-2020-0CC7-BE00FB47603F}"/>
          </ac:cxnSpMkLst>
        </pc:cxnChg>
        <pc:cxnChg chg="del">
          <ac:chgData name="Aldacher, Muhammad" userId="12bec936-7d77-4747-ae5c-755e57d88fa4" providerId="ADAL" clId="{C8511B50-106C-4BCA-992B-3BCAF385A4B2}" dt="2024-10-08T05:27:27.037" v="1427" actId="21"/>
          <ac:cxnSpMkLst>
            <pc:docMk/>
            <pc:sldMk cId="2238822910" sldId="279"/>
            <ac:cxnSpMk id="27" creationId="{D85CE73A-2A8D-2E46-0AEE-A8583BA0205B}"/>
          </ac:cxnSpMkLst>
        </pc:cxnChg>
      </pc:sldChg>
      <pc:sldChg chg="addSp delSp modSp add mod">
        <pc:chgData name="Aldacher, Muhammad" userId="12bec936-7d77-4747-ae5c-755e57d88fa4" providerId="ADAL" clId="{C8511B50-106C-4BCA-992B-3BCAF385A4B2}" dt="2024-10-08T05:48:20.644" v="1812" actId="1076"/>
        <pc:sldMkLst>
          <pc:docMk/>
          <pc:sldMk cId="3746797509" sldId="280"/>
        </pc:sldMkLst>
        <pc:spChg chg="mod">
          <ac:chgData name="Aldacher, Muhammad" userId="12bec936-7d77-4747-ae5c-755e57d88fa4" providerId="ADAL" clId="{C8511B50-106C-4BCA-992B-3BCAF385A4B2}" dt="2024-10-08T05:39:28.636" v="1616" actId="20577"/>
          <ac:spMkLst>
            <pc:docMk/>
            <pc:sldMk cId="3746797509" sldId="280"/>
            <ac:spMk id="3" creationId="{14574953-5896-174E-2D4E-FD0A343F416B}"/>
          </ac:spMkLst>
        </pc:spChg>
        <pc:spChg chg="del">
          <ac:chgData name="Aldacher, Muhammad" userId="12bec936-7d77-4747-ae5c-755e57d88fa4" providerId="ADAL" clId="{C8511B50-106C-4BCA-992B-3BCAF385A4B2}" dt="2024-10-08T05:34:23.726" v="1572" actId="478"/>
          <ac:spMkLst>
            <pc:docMk/>
            <pc:sldMk cId="3746797509" sldId="280"/>
            <ac:spMk id="6" creationId="{379DDB6F-F9EA-A80D-9792-E46531EBA033}"/>
          </ac:spMkLst>
        </pc:spChg>
        <pc:spChg chg="del">
          <ac:chgData name="Aldacher, Muhammad" userId="12bec936-7d77-4747-ae5c-755e57d88fa4" providerId="ADAL" clId="{C8511B50-106C-4BCA-992B-3BCAF385A4B2}" dt="2024-10-08T05:34:23.726" v="1572" actId="478"/>
          <ac:spMkLst>
            <pc:docMk/>
            <pc:sldMk cId="3746797509" sldId="280"/>
            <ac:spMk id="8" creationId="{36E338B0-1AB7-2582-FFEB-0BE01304AC62}"/>
          </ac:spMkLst>
        </pc:spChg>
        <pc:spChg chg="del">
          <ac:chgData name="Aldacher, Muhammad" userId="12bec936-7d77-4747-ae5c-755e57d88fa4" providerId="ADAL" clId="{C8511B50-106C-4BCA-992B-3BCAF385A4B2}" dt="2024-10-08T05:34:23.726" v="1572" actId="478"/>
          <ac:spMkLst>
            <pc:docMk/>
            <pc:sldMk cId="3746797509" sldId="280"/>
            <ac:spMk id="11" creationId="{D63FBBD4-911E-A5CD-0F17-B1385AB90164}"/>
          </ac:spMkLst>
        </pc:spChg>
        <pc:spChg chg="del">
          <ac:chgData name="Aldacher, Muhammad" userId="12bec936-7d77-4747-ae5c-755e57d88fa4" providerId="ADAL" clId="{C8511B50-106C-4BCA-992B-3BCAF385A4B2}" dt="2024-10-08T05:34:23.726" v="1572" actId="478"/>
          <ac:spMkLst>
            <pc:docMk/>
            <pc:sldMk cId="3746797509" sldId="280"/>
            <ac:spMk id="12" creationId="{707D35EB-C0D5-9F3D-25AA-27C37B8ADC7E}"/>
          </ac:spMkLst>
        </pc:spChg>
        <pc:spChg chg="del">
          <ac:chgData name="Aldacher, Muhammad" userId="12bec936-7d77-4747-ae5c-755e57d88fa4" providerId="ADAL" clId="{C8511B50-106C-4BCA-992B-3BCAF385A4B2}" dt="2024-10-08T05:34:23.726" v="1572" actId="478"/>
          <ac:spMkLst>
            <pc:docMk/>
            <pc:sldMk cId="3746797509" sldId="280"/>
            <ac:spMk id="13" creationId="{6C9ABF70-F01B-2E3C-FF6C-1C19A7FEE6AE}"/>
          </ac:spMkLst>
        </pc:spChg>
        <pc:spChg chg="del">
          <ac:chgData name="Aldacher, Muhammad" userId="12bec936-7d77-4747-ae5c-755e57d88fa4" providerId="ADAL" clId="{C8511B50-106C-4BCA-992B-3BCAF385A4B2}" dt="2024-10-08T05:34:23.726" v="1572" actId="478"/>
          <ac:spMkLst>
            <pc:docMk/>
            <pc:sldMk cId="3746797509" sldId="280"/>
            <ac:spMk id="19" creationId="{969D8FAE-39C6-F4D8-EA12-B723BA8D10DD}"/>
          </ac:spMkLst>
        </pc:spChg>
        <pc:spChg chg="add mod">
          <ac:chgData name="Aldacher, Muhammad" userId="12bec936-7d77-4747-ae5c-755e57d88fa4" providerId="ADAL" clId="{C8511B50-106C-4BCA-992B-3BCAF385A4B2}" dt="2024-10-08T05:42:40.385" v="1670" actId="1076"/>
          <ac:spMkLst>
            <pc:docMk/>
            <pc:sldMk cId="3746797509" sldId="280"/>
            <ac:spMk id="26" creationId="{D04D4087-C40D-ECE7-3041-B0BB6F06B63A}"/>
          </ac:spMkLst>
        </pc:spChg>
        <pc:spChg chg="add mod">
          <ac:chgData name="Aldacher, Muhammad" userId="12bec936-7d77-4747-ae5c-755e57d88fa4" providerId="ADAL" clId="{C8511B50-106C-4BCA-992B-3BCAF385A4B2}" dt="2024-10-08T05:44:57.180" v="1686" actId="20577"/>
          <ac:spMkLst>
            <pc:docMk/>
            <pc:sldMk cId="3746797509" sldId="280"/>
            <ac:spMk id="27" creationId="{CEBE805E-ECB6-83DA-B70D-E1F1E75B1250}"/>
          </ac:spMkLst>
        </pc:spChg>
        <pc:spChg chg="add del">
          <ac:chgData name="Aldacher, Muhammad" userId="12bec936-7d77-4747-ae5c-755e57d88fa4" providerId="ADAL" clId="{C8511B50-106C-4BCA-992B-3BCAF385A4B2}" dt="2024-10-08T05:44:55.339" v="1684" actId="22"/>
          <ac:spMkLst>
            <pc:docMk/>
            <pc:sldMk cId="3746797509" sldId="280"/>
            <ac:spMk id="29" creationId="{A9B12DFC-5193-0EC5-77CE-3A70B13CA450}"/>
          </ac:spMkLst>
        </pc:spChg>
        <pc:spChg chg="add mod">
          <ac:chgData name="Aldacher, Muhammad" userId="12bec936-7d77-4747-ae5c-755e57d88fa4" providerId="ADAL" clId="{C8511B50-106C-4BCA-992B-3BCAF385A4B2}" dt="2024-10-08T05:45:47.205" v="1721" actId="207"/>
          <ac:spMkLst>
            <pc:docMk/>
            <pc:sldMk cId="3746797509" sldId="280"/>
            <ac:spMk id="32" creationId="{10A60017-18D8-7313-66E1-5D811B742C88}"/>
          </ac:spMkLst>
        </pc:spChg>
        <pc:graphicFrameChg chg="add mod modGraphic">
          <ac:chgData name="Aldacher, Muhammad" userId="12bec936-7d77-4747-ae5c-755e57d88fa4" providerId="ADAL" clId="{C8511B50-106C-4BCA-992B-3BCAF385A4B2}" dt="2024-10-08T05:48:20.644" v="1812" actId="1076"/>
          <ac:graphicFrameMkLst>
            <pc:docMk/>
            <pc:sldMk cId="3746797509" sldId="280"/>
            <ac:graphicFrameMk id="33" creationId="{67AC638A-5100-B5F0-907F-0D02BEBDA7FC}"/>
          </ac:graphicFrameMkLst>
        </pc:graphicFrameChg>
        <pc:picChg chg="add del mod">
          <ac:chgData name="Aldacher, Muhammad" userId="12bec936-7d77-4747-ae5c-755e57d88fa4" providerId="ADAL" clId="{C8511B50-106C-4BCA-992B-3BCAF385A4B2}" dt="2024-10-08T05:34:18.611" v="1571" actId="21"/>
          <ac:picMkLst>
            <pc:docMk/>
            <pc:sldMk cId="3746797509" sldId="280"/>
            <ac:picMk id="4" creationId="{C3CCD792-E115-E61E-C58D-AAB194FE82E6}"/>
          </ac:picMkLst>
        </pc:picChg>
        <pc:picChg chg="del">
          <ac:chgData name="Aldacher, Muhammad" userId="12bec936-7d77-4747-ae5c-755e57d88fa4" providerId="ADAL" clId="{C8511B50-106C-4BCA-992B-3BCAF385A4B2}" dt="2024-10-08T05:34:28.891" v="1575" actId="478"/>
          <ac:picMkLst>
            <pc:docMk/>
            <pc:sldMk cId="3746797509" sldId="280"/>
            <ac:picMk id="5" creationId="{37FF2552-FC69-D2C2-4A89-7FC27EFC7E3C}"/>
          </ac:picMkLst>
        </pc:picChg>
        <pc:picChg chg="add del mod">
          <ac:chgData name="Aldacher, Muhammad" userId="12bec936-7d77-4747-ae5c-755e57d88fa4" providerId="ADAL" clId="{C8511B50-106C-4BCA-992B-3BCAF385A4B2}" dt="2024-10-08T05:34:26.717" v="1574" actId="21"/>
          <ac:picMkLst>
            <pc:docMk/>
            <pc:sldMk cId="3746797509" sldId="280"/>
            <ac:picMk id="9" creationId="{C3CCD792-E115-E61E-C58D-AAB194FE82E6}"/>
          </ac:picMkLst>
        </pc:picChg>
        <pc:picChg chg="add del mod">
          <ac:chgData name="Aldacher, Muhammad" userId="12bec936-7d77-4747-ae5c-755e57d88fa4" providerId="ADAL" clId="{C8511B50-106C-4BCA-992B-3BCAF385A4B2}" dt="2024-10-08T05:39:22.718" v="1612" actId="478"/>
          <ac:picMkLst>
            <pc:docMk/>
            <pc:sldMk cId="3746797509" sldId="280"/>
            <ac:picMk id="10" creationId="{C3CCD792-E115-E61E-C58D-AAB194FE82E6}"/>
          </ac:picMkLst>
        </pc:picChg>
        <pc:picChg chg="add del mod">
          <ac:chgData name="Aldacher, Muhammad" userId="12bec936-7d77-4747-ae5c-755e57d88fa4" providerId="ADAL" clId="{C8511B50-106C-4BCA-992B-3BCAF385A4B2}" dt="2024-10-08T05:39:21.083" v="1611" actId="21"/>
          <ac:picMkLst>
            <pc:docMk/>
            <pc:sldMk cId="3746797509" sldId="280"/>
            <ac:picMk id="15" creationId="{DFB6B68D-70AB-5692-F019-DF6C2088296C}"/>
          </ac:picMkLst>
        </pc:picChg>
        <pc:picChg chg="add mod">
          <ac:chgData name="Aldacher, Muhammad" userId="12bec936-7d77-4747-ae5c-755e57d88fa4" providerId="ADAL" clId="{C8511B50-106C-4BCA-992B-3BCAF385A4B2}" dt="2024-10-08T05:39:23.423" v="1613"/>
          <ac:picMkLst>
            <pc:docMk/>
            <pc:sldMk cId="3746797509" sldId="280"/>
            <ac:picMk id="17" creationId="{DFB6B68D-70AB-5692-F019-DF6C2088296C}"/>
          </ac:picMkLst>
        </pc:picChg>
        <pc:cxnChg chg="del">
          <ac:chgData name="Aldacher, Muhammad" userId="12bec936-7d77-4747-ae5c-755e57d88fa4" providerId="ADAL" clId="{C8511B50-106C-4BCA-992B-3BCAF385A4B2}" dt="2024-10-08T05:34:23.726" v="1572" actId="478"/>
          <ac:cxnSpMkLst>
            <pc:docMk/>
            <pc:sldMk cId="3746797509" sldId="280"/>
            <ac:cxnSpMk id="7" creationId="{AE68A6A4-A7FA-2020-0CC7-BE00FB47603F}"/>
          </ac:cxnSpMkLst>
        </pc:cxnChg>
        <pc:cxnChg chg="del">
          <ac:chgData name="Aldacher, Muhammad" userId="12bec936-7d77-4747-ae5c-755e57d88fa4" providerId="ADAL" clId="{C8511B50-106C-4BCA-992B-3BCAF385A4B2}" dt="2024-10-08T05:34:23.726" v="1572" actId="478"/>
          <ac:cxnSpMkLst>
            <pc:docMk/>
            <pc:sldMk cId="3746797509" sldId="280"/>
            <ac:cxnSpMk id="18" creationId="{D85CE73A-2A8D-2E46-0AEE-A8583BA0205B}"/>
          </ac:cxnSpMkLst>
        </pc:cxnChg>
        <pc:cxnChg chg="del">
          <ac:chgData name="Aldacher, Muhammad" userId="12bec936-7d77-4747-ae5c-755e57d88fa4" providerId="ADAL" clId="{C8511B50-106C-4BCA-992B-3BCAF385A4B2}" dt="2024-10-08T05:34:33.339" v="1576" actId="478"/>
          <ac:cxnSpMkLst>
            <pc:docMk/>
            <pc:sldMk cId="3746797509" sldId="280"/>
            <ac:cxnSpMk id="20" creationId="{480B71E5-32EE-9D02-323D-CC3557AC76B5}"/>
          </ac:cxnSpMkLst>
        </pc:cxnChg>
        <pc:cxnChg chg="add mod">
          <ac:chgData name="Aldacher, Muhammad" userId="12bec936-7d77-4747-ae5c-755e57d88fa4" providerId="ADAL" clId="{C8511B50-106C-4BCA-992B-3BCAF385A4B2}" dt="2024-10-08T05:42:00.476" v="1653" actId="208"/>
          <ac:cxnSpMkLst>
            <pc:docMk/>
            <pc:sldMk cId="3746797509" sldId="280"/>
            <ac:cxnSpMk id="22" creationId="{D71D7005-58CE-0734-BED9-14B04E94A57D}"/>
          </ac:cxnSpMkLst>
        </pc:cxnChg>
        <pc:cxnChg chg="add mod">
          <ac:chgData name="Aldacher, Muhammad" userId="12bec936-7d77-4747-ae5c-755e57d88fa4" providerId="ADAL" clId="{C8511B50-106C-4BCA-992B-3BCAF385A4B2}" dt="2024-10-08T05:42:13.129" v="1659" actId="1036"/>
          <ac:cxnSpMkLst>
            <pc:docMk/>
            <pc:sldMk cId="3746797509" sldId="280"/>
            <ac:cxnSpMk id="23" creationId="{836B6374-DB3C-7329-9C05-BC0A0BAEE4D0}"/>
          </ac:cxnSpMkLst>
        </pc:cxnChg>
        <pc:cxnChg chg="add mod">
          <ac:chgData name="Aldacher, Muhammad" userId="12bec936-7d77-4747-ae5c-755e57d88fa4" providerId="ADAL" clId="{C8511B50-106C-4BCA-992B-3BCAF385A4B2}" dt="2024-10-08T05:45:41.097" v="1720" actId="208"/>
          <ac:cxnSpMkLst>
            <pc:docMk/>
            <pc:sldMk cId="3746797509" sldId="280"/>
            <ac:cxnSpMk id="30" creationId="{A2AFCFF1-8B66-E4D4-032B-C2EB3102F24F}"/>
          </ac:cxnSpMkLst>
        </pc:cxnChg>
      </pc:sldChg>
      <pc:sldChg chg="addSp modSp add mod">
        <pc:chgData name="Aldacher, Muhammad" userId="12bec936-7d77-4747-ae5c-755e57d88fa4" providerId="ADAL" clId="{C8511B50-106C-4BCA-992B-3BCAF385A4B2}" dt="2024-10-08T05:41:31.980" v="1650" actId="14100"/>
        <pc:sldMkLst>
          <pc:docMk/>
          <pc:sldMk cId="1686562763" sldId="281"/>
        </pc:sldMkLst>
        <pc:spChg chg="add mod">
          <ac:chgData name="Aldacher, Muhammad" userId="12bec936-7d77-4747-ae5c-755e57d88fa4" providerId="ADAL" clId="{C8511B50-106C-4BCA-992B-3BCAF385A4B2}" dt="2024-10-08T05:40:40.541" v="1636" actId="208"/>
          <ac:spMkLst>
            <pc:docMk/>
            <pc:sldMk cId="1686562763" sldId="281"/>
            <ac:spMk id="2" creationId="{C66B17C9-DB27-E9A3-AA84-9F61A7AC73FC}"/>
          </ac:spMkLst>
        </pc:spChg>
        <pc:spChg chg="add mod">
          <ac:chgData name="Aldacher, Muhammad" userId="12bec936-7d77-4747-ae5c-755e57d88fa4" providerId="ADAL" clId="{C8511B50-106C-4BCA-992B-3BCAF385A4B2}" dt="2024-10-08T05:40:40.541" v="1636" actId="208"/>
          <ac:spMkLst>
            <pc:docMk/>
            <pc:sldMk cId="1686562763" sldId="281"/>
            <ac:spMk id="4" creationId="{9D3B43BF-6506-CFF9-6C2A-D31FD7A8EAFE}"/>
          </ac:spMkLst>
        </pc:spChg>
        <pc:spChg chg="add mod">
          <ac:chgData name="Aldacher, Muhammad" userId="12bec936-7d77-4747-ae5c-755e57d88fa4" providerId="ADAL" clId="{C8511B50-106C-4BCA-992B-3BCAF385A4B2}" dt="2024-10-08T05:40:40.541" v="1636" actId="208"/>
          <ac:spMkLst>
            <pc:docMk/>
            <pc:sldMk cId="1686562763" sldId="281"/>
            <ac:spMk id="5" creationId="{F096383C-B649-3D51-5DCC-87008702737A}"/>
          </ac:spMkLst>
        </pc:spChg>
        <pc:spChg chg="add mod">
          <ac:chgData name="Aldacher, Muhammad" userId="12bec936-7d77-4747-ae5c-755e57d88fa4" providerId="ADAL" clId="{C8511B50-106C-4BCA-992B-3BCAF385A4B2}" dt="2024-10-08T05:40:40.541" v="1636" actId="208"/>
          <ac:spMkLst>
            <pc:docMk/>
            <pc:sldMk cId="1686562763" sldId="281"/>
            <ac:spMk id="6" creationId="{2BBDFF6C-EBC6-811F-D0A0-6337F69B29DF}"/>
          </ac:spMkLst>
        </pc:spChg>
        <pc:cxnChg chg="add mod">
          <ac:chgData name="Aldacher, Muhammad" userId="12bec936-7d77-4747-ae5c-755e57d88fa4" providerId="ADAL" clId="{C8511B50-106C-4BCA-992B-3BCAF385A4B2}" dt="2024-10-08T05:41:01.870" v="1640" actId="693"/>
          <ac:cxnSpMkLst>
            <pc:docMk/>
            <pc:sldMk cId="1686562763" sldId="281"/>
            <ac:cxnSpMk id="8" creationId="{0CE841B6-9197-2E11-1F75-0A69BE3AD4AA}"/>
          </ac:cxnSpMkLst>
        </pc:cxnChg>
        <pc:cxnChg chg="add mod">
          <ac:chgData name="Aldacher, Muhammad" userId="12bec936-7d77-4747-ae5c-755e57d88fa4" providerId="ADAL" clId="{C8511B50-106C-4BCA-992B-3BCAF385A4B2}" dt="2024-10-08T05:41:10.634" v="1643" actId="14100"/>
          <ac:cxnSpMkLst>
            <pc:docMk/>
            <pc:sldMk cId="1686562763" sldId="281"/>
            <ac:cxnSpMk id="9" creationId="{7683580A-D147-A048-7A80-65E3EBF7E970}"/>
          </ac:cxnSpMkLst>
        </pc:cxnChg>
        <pc:cxnChg chg="add mod">
          <ac:chgData name="Aldacher, Muhammad" userId="12bec936-7d77-4747-ae5c-755e57d88fa4" providerId="ADAL" clId="{C8511B50-106C-4BCA-992B-3BCAF385A4B2}" dt="2024-10-08T05:41:22.290" v="1647" actId="14100"/>
          <ac:cxnSpMkLst>
            <pc:docMk/>
            <pc:sldMk cId="1686562763" sldId="281"/>
            <ac:cxnSpMk id="12" creationId="{921491EA-44D2-C254-4618-DB1745DE9190}"/>
          </ac:cxnSpMkLst>
        </pc:cxnChg>
        <pc:cxnChg chg="add mod">
          <ac:chgData name="Aldacher, Muhammad" userId="12bec936-7d77-4747-ae5c-755e57d88fa4" providerId="ADAL" clId="{C8511B50-106C-4BCA-992B-3BCAF385A4B2}" dt="2024-10-08T05:41:31.980" v="1650" actId="14100"/>
          <ac:cxnSpMkLst>
            <pc:docMk/>
            <pc:sldMk cId="1686562763" sldId="281"/>
            <ac:cxnSpMk id="15" creationId="{55E53716-A686-5DB6-0C1F-9F95FAA04D46}"/>
          </ac:cxnSpMkLst>
        </pc:cxnChg>
      </pc:sldChg>
      <pc:sldChg chg="addSp delSp modSp add mod">
        <pc:chgData name="Aldacher, Muhammad" userId="12bec936-7d77-4747-ae5c-755e57d88fa4" providerId="ADAL" clId="{C8511B50-106C-4BCA-992B-3BCAF385A4B2}" dt="2024-10-09T21:11:09.843" v="2080" actId="208"/>
        <pc:sldMkLst>
          <pc:docMk/>
          <pc:sldMk cId="4093515747" sldId="282"/>
        </pc:sldMkLst>
        <pc:spChg chg="mod">
          <ac:chgData name="Aldacher, Muhammad" userId="12bec936-7d77-4747-ae5c-755e57d88fa4" providerId="ADAL" clId="{C8511B50-106C-4BCA-992B-3BCAF385A4B2}" dt="2024-10-09T01:49:09.950" v="1954" actId="20577"/>
          <ac:spMkLst>
            <pc:docMk/>
            <pc:sldMk cId="4093515747" sldId="282"/>
            <ac:spMk id="2" creationId="{49B2E954-1098-8EBB-840F-5B20C98BABDD}"/>
          </ac:spMkLst>
        </pc:spChg>
        <pc:spChg chg="del">
          <ac:chgData name="Aldacher, Muhammad" userId="12bec936-7d77-4747-ae5c-755e57d88fa4" providerId="ADAL" clId="{C8511B50-106C-4BCA-992B-3BCAF385A4B2}" dt="2024-10-09T01:52:44.937" v="1986" actId="21"/>
          <ac:spMkLst>
            <pc:docMk/>
            <pc:sldMk cId="4093515747" sldId="282"/>
            <ac:spMk id="9" creationId="{533BA4CB-988C-39CC-46CC-A2D1E8A8ED65}"/>
          </ac:spMkLst>
        </pc:spChg>
        <pc:spChg chg="del">
          <ac:chgData name="Aldacher, Muhammad" userId="12bec936-7d77-4747-ae5c-755e57d88fa4" providerId="ADAL" clId="{C8511B50-106C-4BCA-992B-3BCAF385A4B2}" dt="2024-10-09T01:52:44.937" v="1986" actId="21"/>
          <ac:spMkLst>
            <pc:docMk/>
            <pc:sldMk cId="4093515747" sldId="282"/>
            <ac:spMk id="10" creationId="{1EF072DF-0871-296E-6A67-AA6600B8951F}"/>
          </ac:spMkLst>
        </pc:spChg>
        <pc:spChg chg="del">
          <ac:chgData name="Aldacher, Muhammad" userId="12bec936-7d77-4747-ae5c-755e57d88fa4" providerId="ADAL" clId="{C8511B50-106C-4BCA-992B-3BCAF385A4B2}" dt="2024-10-09T01:52:44.937" v="1986" actId="21"/>
          <ac:spMkLst>
            <pc:docMk/>
            <pc:sldMk cId="4093515747" sldId="282"/>
            <ac:spMk id="11" creationId="{1FA8443C-9633-A9C8-4A45-042E1AADE2B3}"/>
          </ac:spMkLst>
        </pc:spChg>
        <pc:spChg chg="add del mod">
          <ac:chgData name="Aldacher, Muhammad" userId="12bec936-7d77-4747-ae5c-755e57d88fa4" providerId="ADAL" clId="{C8511B50-106C-4BCA-992B-3BCAF385A4B2}" dt="2024-10-09T21:08:35.428" v="2059" actId="21"/>
          <ac:spMkLst>
            <pc:docMk/>
            <pc:sldMk cId="4093515747" sldId="282"/>
            <ac:spMk id="21" creationId="{533BA4CB-988C-39CC-46CC-A2D1E8A8ED65}"/>
          </ac:spMkLst>
        </pc:spChg>
        <pc:spChg chg="add del mod">
          <ac:chgData name="Aldacher, Muhammad" userId="12bec936-7d77-4747-ae5c-755e57d88fa4" providerId="ADAL" clId="{C8511B50-106C-4BCA-992B-3BCAF385A4B2}" dt="2024-10-09T01:52:52.026" v="1988" actId="21"/>
          <ac:spMkLst>
            <pc:docMk/>
            <pc:sldMk cId="4093515747" sldId="282"/>
            <ac:spMk id="22" creationId="{1EF072DF-0871-296E-6A67-AA6600B8951F}"/>
          </ac:spMkLst>
        </pc:spChg>
        <pc:spChg chg="add del mod">
          <ac:chgData name="Aldacher, Muhammad" userId="12bec936-7d77-4747-ae5c-755e57d88fa4" providerId="ADAL" clId="{C8511B50-106C-4BCA-992B-3BCAF385A4B2}" dt="2024-10-09T01:52:52.026" v="1988" actId="21"/>
          <ac:spMkLst>
            <pc:docMk/>
            <pc:sldMk cId="4093515747" sldId="282"/>
            <ac:spMk id="23" creationId="{1FA8443C-9633-A9C8-4A45-042E1AADE2B3}"/>
          </ac:spMkLst>
        </pc:spChg>
        <pc:spChg chg="add del mod">
          <ac:chgData name="Aldacher, Muhammad" userId="12bec936-7d77-4747-ae5c-755e57d88fa4" providerId="ADAL" clId="{C8511B50-106C-4BCA-992B-3BCAF385A4B2}" dt="2024-10-09T21:08:39.271" v="2061" actId="21"/>
          <ac:spMkLst>
            <pc:docMk/>
            <pc:sldMk cId="4093515747" sldId="282"/>
            <ac:spMk id="35" creationId="{1EF072DF-0871-296E-6A67-AA6600B8951F}"/>
          </ac:spMkLst>
        </pc:spChg>
        <pc:spChg chg="add del mod">
          <ac:chgData name="Aldacher, Muhammad" userId="12bec936-7d77-4747-ae5c-755e57d88fa4" providerId="ADAL" clId="{C8511B50-106C-4BCA-992B-3BCAF385A4B2}" dt="2024-10-09T21:08:39.271" v="2061" actId="21"/>
          <ac:spMkLst>
            <pc:docMk/>
            <pc:sldMk cId="4093515747" sldId="282"/>
            <ac:spMk id="36" creationId="{1FA8443C-9633-A9C8-4A45-042E1AADE2B3}"/>
          </ac:spMkLst>
        </pc:spChg>
        <pc:spChg chg="add mod">
          <ac:chgData name="Aldacher, Muhammad" userId="12bec936-7d77-4747-ae5c-755e57d88fa4" providerId="ADAL" clId="{C8511B50-106C-4BCA-992B-3BCAF385A4B2}" dt="2024-10-09T21:08:35.769" v="2060"/>
          <ac:spMkLst>
            <pc:docMk/>
            <pc:sldMk cId="4093515747" sldId="282"/>
            <ac:spMk id="52" creationId="{533BA4CB-988C-39CC-46CC-A2D1E8A8ED65}"/>
          </ac:spMkLst>
        </pc:spChg>
        <pc:spChg chg="add mod">
          <ac:chgData name="Aldacher, Muhammad" userId="12bec936-7d77-4747-ae5c-755e57d88fa4" providerId="ADAL" clId="{C8511B50-106C-4BCA-992B-3BCAF385A4B2}" dt="2024-10-09T21:08:39.577" v="2062"/>
          <ac:spMkLst>
            <pc:docMk/>
            <pc:sldMk cId="4093515747" sldId="282"/>
            <ac:spMk id="58" creationId="{1EF072DF-0871-296E-6A67-AA6600B8951F}"/>
          </ac:spMkLst>
        </pc:spChg>
        <pc:spChg chg="add mod">
          <ac:chgData name="Aldacher, Muhammad" userId="12bec936-7d77-4747-ae5c-755e57d88fa4" providerId="ADAL" clId="{C8511B50-106C-4BCA-992B-3BCAF385A4B2}" dt="2024-10-09T21:08:39.577" v="2062"/>
          <ac:spMkLst>
            <pc:docMk/>
            <pc:sldMk cId="4093515747" sldId="282"/>
            <ac:spMk id="59" creationId="{1FA8443C-9633-A9C8-4A45-042E1AADE2B3}"/>
          </ac:spMkLst>
        </pc:spChg>
        <pc:picChg chg="add del mod">
          <ac:chgData name="Aldacher, Muhammad" userId="12bec936-7d77-4747-ae5c-755e57d88fa4" providerId="ADAL" clId="{C8511B50-106C-4BCA-992B-3BCAF385A4B2}" dt="2024-10-09T01:49:46.931" v="1959" actId="21"/>
          <ac:picMkLst>
            <pc:docMk/>
            <pc:sldMk cId="4093515747" sldId="282"/>
            <ac:picMk id="4" creationId="{5D617309-6B14-3C10-CDEE-B78669A1F5CE}"/>
          </ac:picMkLst>
        </pc:picChg>
        <pc:picChg chg="add del mod">
          <ac:chgData name="Aldacher, Muhammad" userId="12bec936-7d77-4747-ae5c-755e57d88fa4" providerId="ADAL" clId="{C8511B50-106C-4BCA-992B-3BCAF385A4B2}" dt="2024-10-09T01:52:52.026" v="1988" actId="21"/>
          <ac:picMkLst>
            <pc:docMk/>
            <pc:sldMk cId="4093515747" sldId="282"/>
            <ac:picMk id="5" creationId="{5D617309-6B14-3C10-CDEE-B78669A1F5CE}"/>
          </ac:picMkLst>
        </pc:picChg>
        <pc:picChg chg="add del mod">
          <ac:chgData name="Aldacher, Muhammad" userId="12bec936-7d77-4747-ae5c-755e57d88fa4" providerId="ADAL" clId="{C8511B50-106C-4BCA-992B-3BCAF385A4B2}" dt="2024-10-09T01:50:37.974" v="1965" actId="478"/>
          <ac:picMkLst>
            <pc:docMk/>
            <pc:sldMk cId="4093515747" sldId="282"/>
            <ac:picMk id="7" creationId="{3230CDC3-9941-569D-679F-0D4DEE7181A4}"/>
          </ac:picMkLst>
        </pc:picChg>
        <pc:picChg chg="del">
          <ac:chgData name="Aldacher, Muhammad" userId="12bec936-7d77-4747-ae5c-755e57d88fa4" providerId="ADAL" clId="{C8511B50-106C-4BCA-992B-3BCAF385A4B2}" dt="2024-10-09T01:52:40.561" v="1984" actId="478"/>
          <ac:picMkLst>
            <pc:docMk/>
            <pc:sldMk cId="4093515747" sldId="282"/>
            <ac:picMk id="8" creationId="{AB843A14-F704-403D-47A3-74EEB95690D8}"/>
          </ac:picMkLst>
        </pc:picChg>
        <pc:picChg chg="del">
          <ac:chgData name="Aldacher, Muhammad" userId="12bec936-7d77-4747-ae5c-755e57d88fa4" providerId="ADAL" clId="{C8511B50-106C-4BCA-992B-3BCAF385A4B2}" dt="2024-10-09T01:49:48.472" v="1960" actId="478"/>
          <ac:picMkLst>
            <pc:docMk/>
            <pc:sldMk cId="4093515747" sldId="282"/>
            <ac:picMk id="13" creationId="{3AEBF156-A42E-8D3E-86FF-E2F4CC3BDFF7}"/>
          </ac:picMkLst>
        </pc:picChg>
        <pc:picChg chg="add del mod">
          <ac:chgData name="Aldacher, Muhammad" userId="12bec936-7d77-4747-ae5c-755e57d88fa4" providerId="ADAL" clId="{C8511B50-106C-4BCA-992B-3BCAF385A4B2}" dt="2024-10-09T01:52:52.026" v="1988" actId="21"/>
          <ac:picMkLst>
            <pc:docMk/>
            <pc:sldMk cId="4093515747" sldId="282"/>
            <ac:picMk id="14" creationId="{21A98E6C-3BDA-C896-1954-1E4B82352142}"/>
          </ac:picMkLst>
        </pc:picChg>
        <pc:picChg chg="add del mod">
          <ac:chgData name="Aldacher, Muhammad" userId="12bec936-7d77-4747-ae5c-755e57d88fa4" providerId="ADAL" clId="{C8511B50-106C-4BCA-992B-3BCAF385A4B2}" dt="2024-10-09T01:52:52.026" v="1988" actId="21"/>
          <ac:picMkLst>
            <pc:docMk/>
            <pc:sldMk cId="4093515747" sldId="282"/>
            <ac:picMk id="16" creationId="{FC4DE13D-EB89-5935-45EA-947D2490E70B}"/>
          </ac:picMkLst>
        </pc:picChg>
        <pc:picChg chg="add del mod">
          <ac:chgData name="Aldacher, Muhammad" userId="12bec936-7d77-4747-ae5c-755e57d88fa4" providerId="ADAL" clId="{C8511B50-106C-4BCA-992B-3BCAF385A4B2}" dt="2024-10-09T01:52:38.540" v="1983" actId="21"/>
          <ac:picMkLst>
            <pc:docMk/>
            <pc:sldMk cId="4093515747" sldId="282"/>
            <ac:picMk id="19" creationId="{068BCFB2-CC68-89D9-1111-6E2CF51129C6}"/>
          </ac:picMkLst>
        </pc:picChg>
        <pc:picChg chg="add del mod">
          <ac:chgData name="Aldacher, Muhammad" userId="12bec936-7d77-4747-ae5c-755e57d88fa4" providerId="ADAL" clId="{C8511B50-106C-4BCA-992B-3BCAF385A4B2}" dt="2024-10-09T21:08:31.028" v="2057" actId="478"/>
          <ac:picMkLst>
            <pc:docMk/>
            <pc:sldMk cId="4093515747" sldId="282"/>
            <ac:picMk id="20" creationId="{068BCFB2-CC68-89D9-1111-6E2CF51129C6}"/>
          </ac:picMkLst>
        </pc:picChg>
        <pc:picChg chg="del">
          <ac:chgData name="Aldacher, Muhammad" userId="12bec936-7d77-4747-ae5c-755e57d88fa4" providerId="ADAL" clId="{C8511B50-106C-4BCA-992B-3BCAF385A4B2}" dt="2024-10-09T21:08:35.428" v="2059" actId="21"/>
          <ac:picMkLst>
            <pc:docMk/>
            <pc:sldMk cId="4093515747" sldId="282"/>
            <ac:picMk id="27" creationId="{095D1722-4FE9-EAA1-5548-695D214BF6F7}"/>
          </ac:picMkLst>
        </pc:picChg>
        <pc:picChg chg="add del mod">
          <ac:chgData name="Aldacher, Muhammad" userId="12bec936-7d77-4747-ae5c-755e57d88fa4" providerId="ADAL" clId="{C8511B50-106C-4BCA-992B-3BCAF385A4B2}" dt="2024-10-09T21:08:39.271" v="2061" actId="21"/>
          <ac:picMkLst>
            <pc:docMk/>
            <pc:sldMk cId="4093515747" sldId="282"/>
            <ac:picMk id="31" creationId="{5D617309-6B14-3C10-CDEE-B78669A1F5CE}"/>
          </ac:picMkLst>
        </pc:picChg>
        <pc:picChg chg="add del mod">
          <ac:chgData name="Aldacher, Muhammad" userId="12bec936-7d77-4747-ae5c-755e57d88fa4" providerId="ADAL" clId="{C8511B50-106C-4BCA-992B-3BCAF385A4B2}" dt="2024-10-09T16:33:40.544" v="1997" actId="478"/>
          <ac:picMkLst>
            <pc:docMk/>
            <pc:sldMk cId="4093515747" sldId="282"/>
            <ac:picMk id="32" creationId="{21A98E6C-3BDA-C896-1954-1E4B82352142}"/>
          </ac:picMkLst>
        </pc:picChg>
        <pc:picChg chg="add del mod">
          <ac:chgData name="Aldacher, Muhammad" userId="12bec936-7d77-4747-ae5c-755e57d88fa4" providerId="ADAL" clId="{C8511B50-106C-4BCA-992B-3BCAF385A4B2}" dt="2024-10-09T16:38:02.402" v="2004" actId="478"/>
          <ac:picMkLst>
            <pc:docMk/>
            <pc:sldMk cId="4093515747" sldId="282"/>
            <ac:picMk id="33" creationId="{FC4DE13D-EB89-5935-45EA-947D2490E70B}"/>
          </ac:picMkLst>
        </pc:picChg>
        <pc:picChg chg="del">
          <ac:chgData name="Aldacher, Muhammad" userId="12bec936-7d77-4747-ae5c-755e57d88fa4" providerId="ADAL" clId="{C8511B50-106C-4BCA-992B-3BCAF385A4B2}" dt="2024-10-09T01:51:09.827" v="1970" actId="478"/>
          <ac:picMkLst>
            <pc:docMk/>
            <pc:sldMk cId="4093515747" sldId="282"/>
            <ac:picMk id="34" creationId="{FAEEB49E-908F-80B2-AB02-33C6393562EF}"/>
          </ac:picMkLst>
        </pc:picChg>
        <pc:picChg chg="del">
          <ac:chgData name="Aldacher, Muhammad" userId="12bec936-7d77-4747-ae5c-755e57d88fa4" providerId="ADAL" clId="{C8511B50-106C-4BCA-992B-3BCAF385A4B2}" dt="2024-10-09T01:52:00.004" v="1977" actId="478"/>
          <ac:picMkLst>
            <pc:docMk/>
            <pc:sldMk cId="4093515747" sldId="282"/>
            <ac:picMk id="39" creationId="{C303E816-6992-2C71-F99C-113C2DB13845}"/>
          </ac:picMkLst>
        </pc:picChg>
        <pc:picChg chg="add del mod">
          <ac:chgData name="Aldacher, Muhammad" userId="12bec936-7d77-4747-ae5c-755e57d88fa4" providerId="ADAL" clId="{C8511B50-106C-4BCA-992B-3BCAF385A4B2}" dt="2024-10-09T16:33:39.218" v="1996" actId="21"/>
          <ac:picMkLst>
            <pc:docMk/>
            <pc:sldMk cId="4093515747" sldId="282"/>
            <ac:picMk id="42" creationId="{5139735B-AED9-A4E7-C23E-301BE7C290DD}"/>
          </ac:picMkLst>
        </pc:picChg>
        <pc:picChg chg="add del mod">
          <ac:chgData name="Aldacher, Muhammad" userId="12bec936-7d77-4747-ae5c-755e57d88fa4" providerId="ADAL" clId="{C8511B50-106C-4BCA-992B-3BCAF385A4B2}" dt="2024-10-09T21:08:39.271" v="2061" actId="21"/>
          <ac:picMkLst>
            <pc:docMk/>
            <pc:sldMk cId="4093515747" sldId="282"/>
            <ac:picMk id="43" creationId="{5139735B-AED9-A4E7-C23E-301BE7C290DD}"/>
          </ac:picMkLst>
        </pc:picChg>
        <pc:picChg chg="add del mod">
          <ac:chgData name="Aldacher, Muhammad" userId="12bec936-7d77-4747-ae5c-755e57d88fa4" providerId="ADAL" clId="{C8511B50-106C-4BCA-992B-3BCAF385A4B2}" dt="2024-10-09T16:38:00.913" v="2003" actId="21"/>
          <ac:picMkLst>
            <pc:docMk/>
            <pc:sldMk cId="4093515747" sldId="282"/>
            <ac:picMk id="45" creationId="{3D996641-7C5E-9ECD-F1D5-A4BA6BF54172}"/>
          </ac:picMkLst>
        </pc:picChg>
        <pc:picChg chg="add del mod">
          <ac:chgData name="Aldacher, Muhammad" userId="12bec936-7d77-4747-ae5c-755e57d88fa4" providerId="ADAL" clId="{C8511B50-106C-4BCA-992B-3BCAF385A4B2}" dt="2024-10-09T21:08:39.271" v="2061" actId="21"/>
          <ac:picMkLst>
            <pc:docMk/>
            <pc:sldMk cId="4093515747" sldId="282"/>
            <ac:picMk id="46" creationId="{3D996641-7C5E-9ECD-F1D5-A4BA6BF54172}"/>
          </ac:picMkLst>
        </pc:picChg>
        <pc:picChg chg="add del mod">
          <ac:chgData name="Aldacher, Muhammad" userId="12bec936-7d77-4747-ae5c-755e57d88fa4" providerId="ADAL" clId="{C8511B50-106C-4BCA-992B-3BCAF385A4B2}" dt="2024-10-09T21:08:07.076" v="2050" actId="21"/>
          <ac:picMkLst>
            <pc:docMk/>
            <pc:sldMk cId="4093515747" sldId="282"/>
            <ac:picMk id="48" creationId="{345BD301-1D95-3E2F-0A89-01705BC833AE}"/>
          </ac:picMkLst>
        </pc:picChg>
        <pc:picChg chg="add del mod">
          <ac:chgData name="Aldacher, Muhammad" userId="12bec936-7d77-4747-ae5c-755e57d88fa4" providerId="ADAL" clId="{C8511B50-106C-4BCA-992B-3BCAF385A4B2}" dt="2024-10-09T21:08:29.455" v="2056" actId="21"/>
          <ac:picMkLst>
            <pc:docMk/>
            <pc:sldMk cId="4093515747" sldId="282"/>
            <ac:picMk id="49" creationId="{345BD301-1D95-3E2F-0A89-01705BC833AE}"/>
          </ac:picMkLst>
        </pc:picChg>
        <pc:picChg chg="add mod">
          <ac:chgData name="Aldacher, Muhammad" userId="12bec936-7d77-4747-ae5c-755e57d88fa4" providerId="ADAL" clId="{C8511B50-106C-4BCA-992B-3BCAF385A4B2}" dt="2024-10-09T21:08:31.878" v="2058"/>
          <ac:picMkLst>
            <pc:docMk/>
            <pc:sldMk cId="4093515747" sldId="282"/>
            <ac:picMk id="50" creationId="{345BD301-1D95-3E2F-0A89-01705BC833AE}"/>
          </ac:picMkLst>
        </pc:picChg>
        <pc:picChg chg="add mod">
          <ac:chgData name="Aldacher, Muhammad" userId="12bec936-7d77-4747-ae5c-755e57d88fa4" providerId="ADAL" clId="{C8511B50-106C-4BCA-992B-3BCAF385A4B2}" dt="2024-10-09T21:08:35.769" v="2060"/>
          <ac:picMkLst>
            <pc:docMk/>
            <pc:sldMk cId="4093515747" sldId="282"/>
            <ac:picMk id="51" creationId="{095D1722-4FE9-EAA1-5548-695D214BF6F7}"/>
          </ac:picMkLst>
        </pc:picChg>
        <pc:picChg chg="add mod">
          <ac:chgData name="Aldacher, Muhammad" userId="12bec936-7d77-4747-ae5c-755e57d88fa4" providerId="ADAL" clId="{C8511B50-106C-4BCA-992B-3BCAF385A4B2}" dt="2024-10-09T21:08:39.577" v="2062"/>
          <ac:picMkLst>
            <pc:docMk/>
            <pc:sldMk cId="4093515747" sldId="282"/>
            <ac:picMk id="57" creationId="{5D617309-6B14-3C10-CDEE-B78669A1F5CE}"/>
          </ac:picMkLst>
        </pc:picChg>
        <pc:picChg chg="add del mod">
          <ac:chgData name="Aldacher, Muhammad" userId="12bec936-7d77-4747-ae5c-755e57d88fa4" providerId="ADAL" clId="{C8511B50-106C-4BCA-992B-3BCAF385A4B2}" dt="2024-10-09T21:09:54.395" v="2067" actId="478"/>
          <ac:picMkLst>
            <pc:docMk/>
            <pc:sldMk cId="4093515747" sldId="282"/>
            <ac:picMk id="60" creationId="{5139735B-AED9-A4E7-C23E-301BE7C290DD}"/>
          </ac:picMkLst>
        </pc:picChg>
        <pc:picChg chg="add del mod">
          <ac:chgData name="Aldacher, Muhammad" userId="12bec936-7d77-4747-ae5c-755e57d88fa4" providerId="ADAL" clId="{C8511B50-106C-4BCA-992B-3BCAF385A4B2}" dt="2024-10-09T21:11:07.486" v="2078" actId="478"/>
          <ac:picMkLst>
            <pc:docMk/>
            <pc:sldMk cId="4093515747" sldId="282"/>
            <ac:picMk id="61" creationId="{3D996641-7C5E-9ECD-F1D5-A4BA6BF54172}"/>
          </ac:picMkLst>
        </pc:picChg>
        <pc:picChg chg="add del mod">
          <ac:chgData name="Aldacher, Muhammad" userId="12bec936-7d77-4747-ae5c-755e57d88fa4" providerId="ADAL" clId="{C8511B50-106C-4BCA-992B-3BCAF385A4B2}" dt="2024-10-09T21:09:52.948" v="2066" actId="21"/>
          <ac:picMkLst>
            <pc:docMk/>
            <pc:sldMk cId="4093515747" sldId="282"/>
            <ac:picMk id="63" creationId="{337254A8-E8D3-9B92-BABF-7180C4D74B1B}"/>
          </ac:picMkLst>
        </pc:picChg>
        <pc:picChg chg="add mod">
          <ac:chgData name="Aldacher, Muhammad" userId="12bec936-7d77-4747-ae5c-755e57d88fa4" providerId="ADAL" clId="{C8511B50-106C-4BCA-992B-3BCAF385A4B2}" dt="2024-10-09T21:09:56.558" v="2069" actId="208"/>
          <ac:picMkLst>
            <pc:docMk/>
            <pc:sldMk cId="4093515747" sldId="282"/>
            <ac:picMk id="64" creationId="{337254A8-E8D3-9B92-BABF-7180C4D74B1B}"/>
          </ac:picMkLst>
        </pc:picChg>
        <pc:picChg chg="add del mod">
          <ac:chgData name="Aldacher, Muhammad" userId="12bec936-7d77-4747-ae5c-755e57d88fa4" providerId="ADAL" clId="{C8511B50-106C-4BCA-992B-3BCAF385A4B2}" dt="2024-10-09T21:10:38.494" v="2073" actId="478"/>
          <ac:picMkLst>
            <pc:docMk/>
            <pc:sldMk cId="4093515747" sldId="282"/>
            <ac:picMk id="66" creationId="{EB2EB0A4-4B78-E5E9-0180-37D2F6D545FE}"/>
          </ac:picMkLst>
        </pc:picChg>
        <pc:picChg chg="add del mod">
          <ac:chgData name="Aldacher, Muhammad" userId="12bec936-7d77-4747-ae5c-755e57d88fa4" providerId="ADAL" clId="{C8511B50-106C-4BCA-992B-3BCAF385A4B2}" dt="2024-10-09T21:11:06.129" v="2077" actId="21"/>
          <ac:picMkLst>
            <pc:docMk/>
            <pc:sldMk cId="4093515747" sldId="282"/>
            <ac:picMk id="68" creationId="{9D9B9302-5501-DBC3-6FFE-F7F5EA7A48C0}"/>
          </ac:picMkLst>
        </pc:picChg>
        <pc:picChg chg="add mod">
          <ac:chgData name="Aldacher, Muhammad" userId="12bec936-7d77-4747-ae5c-755e57d88fa4" providerId="ADAL" clId="{C8511B50-106C-4BCA-992B-3BCAF385A4B2}" dt="2024-10-09T21:11:09.843" v="2080" actId="208"/>
          <ac:picMkLst>
            <pc:docMk/>
            <pc:sldMk cId="4093515747" sldId="282"/>
            <ac:picMk id="69" creationId="{9D9B9302-5501-DBC3-6FFE-F7F5EA7A48C0}"/>
          </ac:picMkLst>
        </pc:picChg>
        <pc:cxnChg chg="del mod">
          <ac:chgData name="Aldacher, Muhammad" userId="12bec936-7d77-4747-ae5c-755e57d88fa4" providerId="ADAL" clId="{C8511B50-106C-4BCA-992B-3BCAF385A4B2}" dt="2024-10-09T01:52:52.026" v="1988" actId="21"/>
          <ac:cxnSpMkLst>
            <pc:docMk/>
            <pc:sldMk cId="4093515747" sldId="282"/>
            <ac:cxnSpMk id="17" creationId="{6B090F42-47B1-FD19-8173-29DA1E99D8E0}"/>
          </ac:cxnSpMkLst>
        </pc:cxnChg>
        <pc:cxnChg chg="add del mod">
          <ac:chgData name="Aldacher, Muhammad" userId="12bec936-7d77-4747-ae5c-755e57d88fa4" providerId="ADAL" clId="{C8511B50-106C-4BCA-992B-3BCAF385A4B2}" dt="2024-10-09T21:08:35.428" v="2059" actId="21"/>
          <ac:cxnSpMkLst>
            <pc:docMk/>
            <pc:sldMk cId="4093515747" sldId="282"/>
            <ac:cxnSpMk id="24" creationId="{6957364A-B88B-9BE8-D1E7-0393D36D5D3D}"/>
          </ac:cxnSpMkLst>
        </pc:cxnChg>
        <pc:cxnChg chg="add del mod">
          <ac:chgData name="Aldacher, Muhammad" userId="12bec936-7d77-4747-ae5c-755e57d88fa4" providerId="ADAL" clId="{C8511B50-106C-4BCA-992B-3BCAF385A4B2}" dt="2024-10-09T21:08:35.428" v="2059" actId="21"/>
          <ac:cxnSpMkLst>
            <pc:docMk/>
            <pc:sldMk cId="4093515747" sldId="282"/>
            <ac:cxnSpMk id="25" creationId="{0BFF7547-7051-6C3A-3690-7B220C3D0178}"/>
          </ac:cxnSpMkLst>
        </pc:cxnChg>
        <pc:cxnChg chg="add del mod">
          <ac:chgData name="Aldacher, Muhammad" userId="12bec936-7d77-4747-ae5c-755e57d88fa4" providerId="ADAL" clId="{C8511B50-106C-4BCA-992B-3BCAF385A4B2}" dt="2024-10-09T21:08:39.271" v="2061" actId="21"/>
          <ac:cxnSpMkLst>
            <pc:docMk/>
            <pc:sldMk cId="4093515747" sldId="282"/>
            <ac:cxnSpMk id="26" creationId="{6B090F42-47B1-FD19-8173-29DA1E99D8E0}"/>
          </ac:cxnSpMkLst>
        </pc:cxnChg>
        <pc:cxnChg chg="del">
          <ac:chgData name="Aldacher, Muhammad" userId="12bec936-7d77-4747-ae5c-755e57d88fa4" providerId="ADAL" clId="{C8511B50-106C-4BCA-992B-3BCAF385A4B2}" dt="2024-10-09T01:52:44.937" v="1986" actId="21"/>
          <ac:cxnSpMkLst>
            <pc:docMk/>
            <pc:sldMk cId="4093515747" sldId="282"/>
            <ac:cxnSpMk id="28" creationId="{6957364A-B88B-9BE8-D1E7-0393D36D5D3D}"/>
          </ac:cxnSpMkLst>
        </pc:cxnChg>
        <pc:cxnChg chg="add del mod">
          <ac:chgData name="Aldacher, Muhammad" userId="12bec936-7d77-4747-ae5c-755e57d88fa4" providerId="ADAL" clId="{C8511B50-106C-4BCA-992B-3BCAF385A4B2}" dt="2024-10-09T21:08:39.271" v="2061" actId="21"/>
          <ac:cxnSpMkLst>
            <pc:docMk/>
            <pc:sldMk cId="4093515747" sldId="282"/>
            <ac:cxnSpMk id="29" creationId="{AD8771D2-B330-122B-3DF7-431D66E38BB1}"/>
          </ac:cxnSpMkLst>
        </pc:cxnChg>
        <pc:cxnChg chg="del">
          <ac:chgData name="Aldacher, Muhammad" userId="12bec936-7d77-4747-ae5c-755e57d88fa4" providerId="ADAL" clId="{C8511B50-106C-4BCA-992B-3BCAF385A4B2}" dt="2024-10-09T01:52:44.937" v="1986" actId="21"/>
          <ac:cxnSpMkLst>
            <pc:docMk/>
            <pc:sldMk cId="4093515747" sldId="282"/>
            <ac:cxnSpMk id="30" creationId="{0BFF7547-7051-6C3A-3690-7B220C3D0178}"/>
          </ac:cxnSpMkLst>
        </pc:cxnChg>
        <pc:cxnChg chg="del mod">
          <ac:chgData name="Aldacher, Muhammad" userId="12bec936-7d77-4747-ae5c-755e57d88fa4" providerId="ADAL" clId="{C8511B50-106C-4BCA-992B-3BCAF385A4B2}" dt="2024-10-09T01:52:52.026" v="1988" actId="21"/>
          <ac:cxnSpMkLst>
            <pc:docMk/>
            <pc:sldMk cId="4093515747" sldId="282"/>
            <ac:cxnSpMk id="40" creationId="{AD8771D2-B330-122B-3DF7-431D66E38BB1}"/>
          </ac:cxnSpMkLst>
        </pc:cxnChg>
        <pc:cxnChg chg="add mod">
          <ac:chgData name="Aldacher, Muhammad" userId="12bec936-7d77-4747-ae5c-755e57d88fa4" providerId="ADAL" clId="{C8511B50-106C-4BCA-992B-3BCAF385A4B2}" dt="2024-10-09T21:08:35.769" v="2060"/>
          <ac:cxnSpMkLst>
            <pc:docMk/>
            <pc:sldMk cId="4093515747" sldId="282"/>
            <ac:cxnSpMk id="53" creationId="{6957364A-B88B-9BE8-D1E7-0393D36D5D3D}"/>
          </ac:cxnSpMkLst>
        </pc:cxnChg>
        <pc:cxnChg chg="add mod">
          <ac:chgData name="Aldacher, Muhammad" userId="12bec936-7d77-4747-ae5c-755e57d88fa4" providerId="ADAL" clId="{C8511B50-106C-4BCA-992B-3BCAF385A4B2}" dt="2024-10-09T21:08:35.769" v="2060"/>
          <ac:cxnSpMkLst>
            <pc:docMk/>
            <pc:sldMk cId="4093515747" sldId="282"/>
            <ac:cxnSpMk id="54" creationId="{0BFF7547-7051-6C3A-3690-7B220C3D0178}"/>
          </ac:cxnSpMkLst>
        </pc:cxnChg>
        <pc:cxnChg chg="add mod">
          <ac:chgData name="Aldacher, Muhammad" userId="12bec936-7d77-4747-ae5c-755e57d88fa4" providerId="ADAL" clId="{C8511B50-106C-4BCA-992B-3BCAF385A4B2}" dt="2024-10-09T21:08:39.577" v="2062"/>
          <ac:cxnSpMkLst>
            <pc:docMk/>
            <pc:sldMk cId="4093515747" sldId="282"/>
            <ac:cxnSpMk id="55" creationId="{6B090F42-47B1-FD19-8173-29DA1E99D8E0}"/>
          </ac:cxnSpMkLst>
        </pc:cxnChg>
        <pc:cxnChg chg="add mod">
          <ac:chgData name="Aldacher, Muhammad" userId="12bec936-7d77-4747-ae5c-755e57d88fa4" providerId="ADAL" clId="{C8511B50-106C-4BCA-992B-3BCAF385A4B2}" dt="2024-10-09T21:08:39.577" v="2062"/>
          <ac:cxnSpMkLst>
            <pc:docMk/>
            <pc:sldMk cId="4093515747" sldId="282"/>
            <ac:cxnSpMk id="56" creationId="{AD8771D2-B330-122B-3DF7-431D66E38BB1}"/>
          </ac:cxnSpMkLst>
        </pc:cxnChg>
      </pc:sldChg>
      <pc:sldChg chg="addSp delSp modSp add mod">
        <pc:chgData name="Aldacher, Muhammad" userId="12bec936-7d77-4747-ae5c-755e57d88fa4" providerId="ADAL" clId="{C8511B50-106C-4BCA-992B-3BCAF385A4B2}" dt="2024-10-09T21:12:07.999" v="2089"/>
        <pc:sldMkLst>
          <pc:docMk/>
          <pc:sldMk cId="3972536106" sldId="283"/>
        </pc:sldMkLst>
        <pc:picChg chg="del">
          <ac:chgData name="Aldacher, Muhammad" userId="12bec936-7d77-4747-ae5c-755e57d88fa4" providerId="ADAL" clId="{C8511B50-106C-4BCA-992B-3BCAF385A4B2}" dt="2024-10-09T17:09:10.625" v="2011" actId="478"/>
          <ac:picMkLst>
            <pc:docMk/>
            <pc:sldMk cId="3972536106" sldId="283"/>
            <ac:picMk id="3" creationId="{5B5343B1-E524-BC03-448A-4C60CC1F1232}"/>
          </ac:picMkLst>
        </pc:picChg>
        <pc:picChg chg="add del mod">
          <ac:chgData name="Aldacher, Muhammad" userId="12bec936-7d77-4747-ae5c-755e57d88fa4" providerId="ADAL" clId="{C8511B50-106C-4BCA-992B-3BCAF385A4B2}" dt="2024-10-09T17:09:08.803" v="2010" actId="21"/>
          <ac:picMkLst>
            <pc:docMk/>
            <pc:sldMk cId="3972536106" sldId="283"/>
            <ac:picMk id="4" creationId="{0E6DE2A2-6ED4-5200-5084-283F57B94B25}"/>
          </ac:picMkLst>
        </pc:picChg>
        <pc:picChg chg="add del mod">
          <ac:chgData name="Aldacher, Muhammad" userId="12bec936-7d77-4747-ae5c-755e57d88fa4" providerId="ADAL" clId="{C8511B50-106C-4BCA-992B-3BCAF385A4B2}" dt="2024-10-09T21:12:06.944" v="2088" actId="478"/>
          <ac:picMkLst>
            <pc:docMk/>
            <pc:sldMk cId="3972536106" sldId="283"/>
            <ac:picMk id="5" creationId="{0E6DE2A2-6ED4-5200-5084-283F57B94B25}"/>
          </ac:picMkLst>
        </pc:picChg>
        <pc:picChg chg="del">
          <ac:chgData name="Aldacher, Muhammad" userId="12bec936-7d77-4747-ae5c-755e57d88fa4" providerId="ADAL" clId="{C8511B50-106C-4BCA-992B-3BCAF385A4B2}" dt="2024-10-09T17:09:48.850" v="2016" actId="478"/>
          <ac:picMkLst>
            <pc:docMk/>
            <pc:sldMk cId="3972536106" sldId="283"/>
            <ac:picMk id="6" creationId="{098A63D8-4479-D719-E94A-2BA94E29ACFD}"/>
          </ac:picMkLst>
        </pc:picChg>
        <pc:picChg chg="add del mod">
          <ac:chgData name="Aldacher, Muhammad" userId="12bec936-7d77-4747-ae5c-755e57d88fa4" providerId="ADAL" clId="{C8511B50-106C-4BCA-992B-3BCAF385A4B2}" dt="2024-10-09T17:09:47.302" v="2015" actId="21"/>
          <ac:picMkLst>
            <pc:docMk/>
            <pc:sldMk cId="3972536106" sldId="283"/>
            <ac:picMk id="8" creationId="{97010A0E-4651-54E4-5829-81D7AF49C7F7}"/>
          </ac:picMkLst>
        </pc:picChg>
        <pc:picChg chg="add mod">
          <ac:chgData name="Aldacher, Muhammad" userId="12bec936-7d77-4747-ae5c-755e57d88fa4" providerId="ADAL" clId="{C8511B50-106C-4BCA-992B-3BCAF385A4B2}" dt="2024-10-09T17:09:49.167" v="2017"/>
          <ac:picMkLst>
            <pc:docMk/>
            <pc:sldMk cId="3972536106" sldId="283"/>
            <ac:picMk id="9" creationId="{97010A0E-4651-54E4-5829-81D7AF49C7F7}"/>
          </ac:picMkLst>
        </pc:picChg>
        <pc:picChg chg="add del mod">
          <ac:chgData name="Aldacher, Muhammad" userId="12bec936-7d77-4747-ae5c-755e57d88fa4" providerId="ADAL" clId="{C8511B50-106C-4BCA-992B-3BCAF385A4B2}" dt="2024-10-09T21:11:47.286" v="2083" actId="478"/>
          <ac:picMkLst>
            <pc:docMk/>
            <pc:sldMk cId="3972536106" sldId="283"/>
            <ac:picMk id="12" creationId="{8DA745F8-4CA0-02F1-8870-43B279E2F631}"/>
          </ac:picMkLst>
        </pc:picChg>
        <pc:picChg chg="add del mod">
          <ac:chgData name="Aldacher, Muhammad" userId="12bec936-7d77-4747-ae5c-755e57d88fa4" providerId="ADAL" clId="{C8511B50-106C-4BCA-992B-3BCAF385A4B2}" dt="2024-10-09T21:12:05.810" v="2087" actId="21"/>
          <ac:picMkLst>
            <pc:docMk/>
            <pc:sldMk cId="3972536106" sldId="283"/>
            <ac:picMk id="14" creationId="{E365D5B5-2197-CB47-E9C4-D34A44F9C76D}"/>
          </ac:picMkLst>
        </pc:picChg>
        <pc:picChg chg="add mod">
          <ac:chgData name="Aldacher, Muhammad" userId="12bec936-7d77-4747-ae5c-755e57d88fa4" providerId="ADAL" clId="{C8511B50-106C-4BCA-992B-3BCAF385A4B2}" dt="2024-10-09T21:12:07.999" v="2089"/>
          <ac:picMkLst>
            <pc:docMk/>
            <pc:sldMk cId="3972536106" sldId="283"/>
            <ac:picMk id="15" creationId="{E365D5B5-2197-CB47-E9C4-D34A44F9C76D}"/>
          </ac:picMkLst>
        </pc:picChg>
      </pc:sldChg>
      <pc:sldChg chg="addSp delSp modSp new mod">
        <pc:chgData name="Aldacher, Muhammad" userId="12bec936-7d77-4747-ae5c-755e57d88fa4" providerId="ADAL" clId="{C8511B50-106C-4BCA-992B-3BCAF385A4B2}" dt="2024-10-09T22:02:07.036" v="2120" actId="14100"/>
        <pc:sldMkLst>
          <pc:docMk/>
          <pc:sldMk cId="380700186" sldId="284"/>
        </pc:sldMkLst>
        <pc:spChg chg="mod">
          <ac:chgData name="Aldacher, Muhammad" userId="12bec936-7d77-4747-ae5c-755e57d88fa4" providerId="ADAL" clId="{C8511B50-106C-4BCA-992B-3BCAF385A4B2}" dt="2024-10-09T17:10:14.951" v="2029" actId="20577"/>
          <ac:spMkLst>
            <pc:docMk/>
            <pc:sldMk cId="380700186" sldId="284"/>
            <ac:spMk id="2" creationId="{55152BB7-E910-4007-C873-1AF59E97C27C}"/>
          </ac:spMkLst>
        </pc:spChg>
        <pc:spChg chg="del">
          <ac:chgData name="Aldacher, Muhammad" userId="12bec936-7d77-4747-ae5c-755e57d88fa4" providerId="ADAL" clId="{C8511B50-106C-4BCA-992B-3BCAF385A4B2}" dt="2024-10-09T17:12:37.690" v="2044" actId="478"/>
          <ac:spMkLst>
            <pc:docMk/>
            <pc:sldMk cId="380700186" sldId="284"/>
            <ac:spMk id="3" creationId="{161D85B2-7A1F-8F06-5334-DAB385BA6A46}"/>
          </ac:spMkLst>
        </pc:spChg>
        <pc:picChg chg="add del mod">
          <ac:chgData name="Aldacher, Muhammad" userId="12bec936-7d77-4747-ae5c-755e57d88fa4" providerId="ADAL" clId="{C8511B50-106C-4BCA-992B-3BCAF385A4B2}" dt="2024-10-09T22:01:10.191" v="2107" actId="478"/>
          <ac:picMkLst>
            <pc:docMk/>
            <pc:sldMk cId="380700186" sldId="284"/>
            <ac:picMk id="5" creationId="{68D07801-2342-E41C-FE48-4460D189C153}"/>
          </ac:picMkLst>
        </pc:picChg>
        <pc:picChg chg="add mod">
          <ac:chgData name="Aldacher, Muhammad" userId="12bec936-7d77-4747-ae5c-755e57d88fa4" providerId="ADAL" clId="{C8511B50-106C-4BCA-992B-3BCAF385A4B2}" dt="2024-10-09T22:01:59.567" v="2118" actId="1076"/>
          <ac:picMkLst>
            <pc:docMk/>
            <pc:sldMk cId="380700186" sldId="284"/>
            <ac:picMk id="7" creationId="{F7AF09E7-665D-C9A0-D8C8-986E2C0B48EC}"/>
          </ac:picMkLst>
        </pc:picChg>
        <pc:picChg chg="add mod">
          <ac:chgData name="Aldacher, Muhammad" userId="12bec936-7d77-4747-ae5c-755e57d88fa4" providerId="ADAL" clId="{C8511B50-106C-4BCA-992B-3BCAF385A4B2}" dt="2024-10-09T22:02:07.036" v="2120" actId="14100"/>
          <ac:picMkLst>
            <pc:docMk/>
            <pc:sldMk cId="380700186" sldId="284"/>
            <ac:picMk id="9" creationId="{D1C68CFF-5FB5-DEA9-C3D9-75F9E80F5988}"/>
          </ac:picMkLst>
        </pc:picChg>
        <pc:picChg chg="add del mod">
          <ac:chgData name="Aldacher, Muhammad" userId="12bec936-7d77-4747-ae5c-755e57d88fa4" providerId="ADAL" clId="{C8511B50-106C-4BCA-992B-3BCAF385A4B2}" dt="2024-10-09T22:01:08.276" v="2106" actId="21"/>
          <ac:picMkLst>
            <pc:docMk/>
            <pc:sldMk cId="380700186" sldId="284"/>
            <ac:picMk id="11" creationId="{3C34455E-1D07-8002-2667-64803AE4D4CF}"/>
          </ac:picMkLst>
        </pc:picChg>
        <pc:picChg chg="add mod">
          <ac:chgData name="Aldacher, Muhammad" userId="12bec936-7d77-4747-ae5c-755e57d88fa4" providerId="ADAL" clId="{C8511B50-106C-4BCA-992B-3BCAF385A4B2}" dt="2024-10-09T22:01:55.381" v="2117" actId="1076"/>
          <ac:picMkLst>
            <pc:docMk/>
            <pc:sldMk cId="380700186" sldId="284"/>
            <ac:picMk id="12" creationId="{3C34455E-1D07-8002-2667-64803AE4D4CF}"/>
          </ac:picMkLst>
        </pc:picChg>
      </pc:sldChg>
      <pc:sldChg chg="addSp delSp modSp new mod">
        <pc:chgData name="Aldacher, Muhammad" userId="12bec936-7d77-4747-ae5c-755e57d88fa4" providerId="ADAL" clId="{C8511B50-106C-4BCA-992B-3BCAF385A4B2}" dt="2024-10-09T22:45:43.708" v="2128" actId="27636"/>
        <pc:sldMkLst>
          <pc:docMk/>
          <pc:sldMk cId="223939821" sldId="285"/>
        </pc:sldMkLst>
        <pc:spChg chg="mod">
          <ac:chgData name="Aldacher, Muhammad" userId="12bec936-7d77-4747-ae5c-755e57d88fa4" providerId="ADAL" clId="{C8511B50-106C-4BCA-992B-3BCAF385A4B2}" dt="2024-10-09T22:45:43.708" v="2128" actId="27636"/>
          <ac:spMkLst>
            <pc:docMk/>
            <pc:sldMk cId="223939821" sldId="285"/>
            <ac:spMk id="2" creationId="{994FD2AA-895A-CCD9-A6F7-201CC083BCE0}"/>
          </ac:spMkLst>
        </pc:spChg>
        <pc:spChg chg="del">
          <ac:chgData name="Aldacher, Muhammad" userId="12bec936-7d77-4747-ae5c-755e57d88fa4" providerId="ADAL" clId="{C8511B50-106C-4BCA-992B-3BCAF385A4B2}" dt="2024-10-09T21:24:13.319" v="2100" actId="22"/>
          <ac:spMkLst>
            <pc:docMk/>
            <pc:sldMk cId="223939821" sldId="285"/>
            <ac:spMk id="3" creationId="{1920AEDB-5845-DB35-9834-238D90700BFE}"/>
          </ac:spMkLst>
        </pc:spChg>
        <pc:picChg chg="add mod ord">
          <ac:chgData name="Aldacher, Muhammad" userId="12bec936-7d77-4747-ae5c-755e57d88fa4" providerId="ADAL" clId="{C8511B50-106C-4BCA-992B-3BCAF385A4B2}" dt="2024-10-09T21:24:30.628" v="2102" actId="1076"/>
          <ac:picMkLst>
            <pc:docMk/>
            <pc:sldMk cId="223939821" sldId="285"/>
            <ac:picMk id="5" creationId="{041FC181-18DB-F238-3259-94DFBD8DE3DA}"/>
          </ac:picMkLst>
        </pc:picChg>
      </pc:sldChg>
      <pc:sldChg chg="addSp delSp modSp add mod">
        <pc:chgData name="Aldacher, Muhammad" userId="12bec936-7d77-4747-ae5c-755e57d88fa4" providerId="ADAL" clId="{C8511B50-106C-4BCA-992B-3BCAF385A4B2}" dt="2024-10-09T23:46:12.600" v="2567" actId="20577"/>
        <pc:sldMkLst>
          <pc:docMk/>
          <pc:sldMk cId="290856827" sldId="286"/>
        </pc:sldMkLst>
        <pc:spChg chg="del">
          <ac:chgData name="Aldacher, Muhammad" userId="12bec936-7d77-4747-ae5c-755e57d88fa4" providerId="ADAL" clId="{C8511B50-106C-4BCA-992B-3BCAF385A4B2}" dt="2024-10-09T22:45:50.493" v="2129" actId="478"/>
          <ac:spMkLst>
            <pc:docMk/>
            <pc:sldMk cId="290856827" sldId="286"/>
            <ac:spMk id="2" creationId="{994FD2AA-895A-CCD9-A6F7-201CC083BCE0}"/>
          </ac:spMkLst>
        </pc:spChg>
        <pc:spChg chg="add del mod">
          <ac:chgData name="Aldacher, Muhammad" userId="12bec936-7d77-4747-ae5c-755e57d88fa4" providerId="ADAL" clId="{C8511B50-106C-4BCA-992B-3BCAF385A4B2}" dt="2024-10-09T22:45:51.064" v="2130" actId="478"/>
          <ac:spMkLst>
            <pc:docMk/>
            <pc:sldMk cId="290856827" sldId="286"/>
            <ac:spMk id="4" creationId="{E104D1C2-4B67-A1DB-EE68-EF2040A51D61}"/>
          </ac:spMkLst>
        </pc:spChg>
        <pc:spChg chg="add mod">
          <ac:chgData name="Aldacher, Muhammad" userId="12bec936-7d77-4747-ae5c-755e57d88fa4" providerId="ADAL" clId="{C8511B50-106C-4BCA-992B-3BCAF385A4B2}" dt="2024-10-09T22:46:37.593" v="2193" actId="20577"/>
          <ac:spMkLst>
            <pc:docMk/>
            <pc:sldMk cId="290856827" sldId="286"/>
            <ac:spMk id="6" creationId="{D4C1052C-E54F-E79E-437A-BF7D447C34F3}"/>
          </ac:spMkLst>
        </pc:spChg>
        <pc:spChg chg="add del mod">
          <ac:chgData name="Aldacher, Muhammad" userId="12bec936-7d77-4747-ae5c-755e57d88fa4" providerId="ADAL" clId="{C8511B50-106C-4BCA-992B-3BCAF385A4B2}" dt="2024-10-09T22:47:46.799" v="2200" actId="478"/>
          <ac:spMkLst>
            <pc:docMk/>
            <pc:sldMk cId="290856827" sldId="286"/>
            <ac:spMk id="10" creationId="{E049B10E-655B-5B5F-5964-F2D775DDA207}"/>
          </ac:spMkLst>
        </pc:spChg>
        <pc:spChg chg="add del mod">
          <ac:chgData name="Aldacher, Muhammad" userId="12bec936-7d77-4747-ae5c-755e57d88fa4" providerId="ADAL" clId="{C8511B50-106C-4BCA-992B-3BCAF385A4B2}" dt="2024-10-09T23:44:10.243" v="2479" actId="21"/>
          <ac:spMkLst>
            <pc:docMk/>
            <pc:sldMk cId="290856827" sldId="286"/>
            <ac:spMk id="14" creationId="{08757B30-C2DB-F325-F04F-6C4B4E46DC56}"/>
          </ac:spMkLst>
        </pc:spChg>
        <pc:spChg chg="add del mod">
          <ac:chgData name="Aldacher, Muhammad" userId="12bec936-7d77-4747-ae5c-755e57d88fa4" providerId="ADAL" clId="{C8511B50-106C-4BCA-992B-3BCAF385A4B2}" dt="2024-10-09T23:44:10.243" v="2479" actId="21"/>
          <ac:spMkLst>
            <pc:docMk/>
            <pc:sldMk cId="290856827" sldId="286"/>
            <ac:spMk id="16" creationId="{3475A004-0F8C-8520-9BFA-7CFFA402D674}"/>
          </ac:spMkLst>
        </pc:spChg>
        <pc:spChg chg="add del mod">
          <ac:chgData name="Aldacher, Muhammad" userId="12bec936-7d77-4747-ae5c-755e57d88fa4" providerId="ADAL" clId="{C8511B50-106C-4BCA-992B-3BCAF385A4B2}" dt="2024-10-09T23:44:10.243" v="2479" actId="21"/>
          <ac:spMkLst>
            <pc:docMk/>
            <pc:sldMk cId="290856827" sldId="286"/>
            <ac:spMk id="23" creationId="{F5D9D03F-A1DD-7B7B-6BD8-DD5EA07FA270}"/>
          </ac:spMkLst>
        </pc:spChg>
        <pc:spChg chg="add del mod">
          <ac:chgData name="Aldacher, Muhammad" userId="12bec936-7d77-4747-ae5c-755e57d88fa4" providerId="ADAL" clId="{C8511B50-106C-4BCA-992B-3BCAF385A4B2}" dt="2024-10-09T23:44:10.243" v="2479" actId="21"/>
          <ac:spMkLst>
            <pc:docMk/>
            <pc:sldMk cId="290856827" sldId="286"/>
            <ac:spMk id="32" creationId="{E1C524FC-CF59-AE34-F449-5F753D89B695}"/>
          </ac:spMkLst>
        </pc:spChg>
        <pc:spChg chg="add mod">
          <ac:chgData name="Aldacher, Muhammad" userId="12bec936-7d77-4747-ae5c-755e57d88fa4" providerId="ADAL" clId="{C8511B50-106C-4BCA-992B-3BCAF385A4B2}" dt="2024-10-09T23:44:56.183" v="2529" actId="20577"/>
          <ac:spMkLst>
            <pc:docMk/>
            <pc:sldMk cId="290856827" sldId="286"/>
            <ac:spMk id="37" creationId="{08757B30-C2DB-F325-F04F-6C4B4E46DC56}"/>
          </ac:spMkLst>
        </pc:spChg>
        <pc:spChg chg="add mod">
          <ac:chgData name="Aldacher, Muhammad" userId="12bec936-7d77-4747-ae5c-755e57d88fa4" providerId="ADAL" clId="{C8511B50-106C-4BCA-992B-3BCAF385A4B2}" dt="2024-10-09T23:44:19.613" v="2496" actId="1038"/>
          <ac:spMkLst>
            <pc:docMk/>
            <pc:sldMk cId="290856827" sldId="286"/>
            <ac:spMk id="39" creationId="{3475A004-0F8C-8520-9BFA-7CFFA402D674}"/>
          </ac:spMkLst>
        </pc:spChg>
        <pc:spChg chg="add mod">
          <ac:chgData name="Aldacher, Muhammad" userId="12bec936-7d77-4747-ae5c-755e57d88fa4" providerId="ADAL" clId="{C8511B50-106C-4BCA-992B-3BCAF385A4B2}" dt="2024-10-09T23:45:45.846" v="2553" actId="1076"/>
          <ac:spMkLst>
            <pc:docMk/>
            <pc:sldMk cId="290856827" sldId="286"/>
            <ac:spMk id="43" creationId="{F5D9D03F-A1DD-7B7B-6BD8-DD5EA07FA270}"/>
          </ac:spMkLst>
        </pc:spChg>
        <pc:spChg chg="add mod">
          <ac:chgData name="Aldacher, Muhammad" userId="12bec936-7d77-4747-ae5c-755e57d88fa4" providerId="ADAL" clId="{C8511B50-106C-4BCA-992B-3BCAF385A4B2}" dt="2024-10-09T23:46:12.600" v="2567" actId="20577"/>
          <ac:spMkLst>
            <pc:docMk/>
            <pc:sldMk cId="290856827" sldId="286"/>
            <ac:spMk id="47" creationId="{E1C524FC-CF59-AE34-F449-5F753D89B695}"/>
          </ac:spMkLst>
        </pc:spChg>
        <pc:grpChg chg="add del mod">
          <ac:chgData name="Aldacher, Muhammad" userId="12bec936-7d77-4747-ae5c-755e57d88fa4" providerId="ADAL" clId="{C8511B50-106C-4BCA-992B-3BCAF385A4B2}" dt="2024-10-09T23:44:10.243" v="2479" actId="21"/>
          <ac:grpSpMkLst>
            <pc:docMk/>
            <pc:sldMk cId="290856827" sldId="286"/>
            <ac:grpSpMk id="31" creationId="{83AC99BA-D4B7-C1DA-C0B4-7B96A5C6BBB8}"/>
          </ac:grpSpMkLst>
        </pc:grpChg>
        <pc:grpChg chg="add mod">
          <ac:chgData name="Aldacher, Muhammad" userId="12bec936-7d77-4747-ae5c-755e57d88fa4" providerId="ADAL" clId="{C8511B50-106C-4BCA-992B-3BCAF385A4B2}" dt="2024-10-09T23:46:06.357" v="2563" actId="1036"/>
          <ac:grpSpMkLst>
            <pc:docMk/>
            <pc:sldMk cId="290856827" sldId="286"/>
            <ac:grpSpMk id="44" creationId="{83AC99BA-D4B7-C1DA-C0B4-7B96A5C6BBB8}"/>
          </ac:grpSpMkLst>
        </pc:grpChg>
        <pc:picChg chg="del">
          <ac:chgData name="Aldacher, Muhammad" userId="12bec936-7d77-4747-ae5c-755e57d88fa4" providerId="ADAL" clId="{C8511B50-106C-4BCA-992B-3BCAF385A4B2}" dt="2024-10-09T22:47:44.133" v="2199" actId="478"/>
          <ac:picMkLst>
            <pc:docMk/>
            <pc:sldMk cId="290856827" sldId="286"/>
            <ac:picMk id="5" creationId="{041FC181-18DB-F238-3259-94DFBD8DE3DA}"/>
          </ac:picMkLst>
        </pc:picChg>
        <pc:picChg chg="add del mod">
          <ac:chgData name="Aldacher, Muhammad" userId="12bec936-7d77-4747-ae5c-755e57d88fa4" providerId="ADAL" clId="{C8511B50-106C-4BCA-992B-3BCAF385A4B2}" dt="2024-10-09T22:47:42.425" v="2198" actId="21"/>
          <ac:picMkLst>
            <pc:docMk/>
            <pc:sldMk cId="290856827" sldId="286"/>
            <ac:picMk id="8" creationId="{19F61008-59C1-5573-F098-E0FDA4635F89}"/>
          </ac:picMkLst>
        </pc:picChg>
        <pc:picChg chg="add del mod">
          <ac:chgData name="Aldacher, Muhammad" userId="12bec936-7d77-4747-ae5c-755e57d88fa4" providerId="ADAL" clId="{C8511B50-106C-4BCA-992B-3BCAF385A4B2}" dt="2024-10-09T23:44:03.175" v="2477" actId="478"/>
          <ac:picMkLst>
            <pc:docMk/>
            <pc:sldMk cId="290856827" sldId="286"/>
            <ac:picMk id="11" creationId="{19F61008-59C1-5573-F098-E0FDA4635F89}"/>
          </ac:picMkLst>
        </pc:picChg>
        <pc:picChg chg="add del mod">
          <ac:chgData name="Aldacher, Muhammad" userId="12bec936-7d77-4747-ae5c-755e57d88fa4" providerId="ADAL" clId="{C8511B50-106C-4BCA-992B-3BCAF385A4B2}" dt="2024-10-09T23:44:01.379" v="2476" actId="21"/>
          <ac:picMkLst>
            <pc:docMk/>
            <pc:sldMk cId="290856827" sldId="286"/>
            <ac:picMk id="34" creationId="{43A5A556-A4BF-013A-7E1B-4F02C95F52AA}"/>
          </ac:picMkLst>
        </pc:picChg>
        <pc:picChg chg="add mod">
          <ac:chgData name="Aldacher, Muhammad" userId="12bec936-7d77-4747-ae5c-755e57d88fa4" providerId="ADAL" clId="{C8511B50-106C-4BCA-992B-3BCAF385A4B2}" dt="2024-10-09T23:44:04.779" v="2478"/>
          <ac:picMkLst>
            <pc:docMk/>
            <pc:sldMk cId="290856827" sldId="286"/>
            <ac:picMk id="35" creationId="{43A5A556-A4BF-013A-7E1B-4F02C95F52AA}"/>
          </ac:picMkLst>
        </pc:picChg>
        <pc:inkChg chg="add del">
          <ac:chgData name="Aldacher, Muhammad" userId="12bec936-7d77-4747-ae5c-755e57d88fa4" providerId="ADAL" clId="{C8511B50-106C-4BCA-992B-3BCAF385A4B2}" dt="2024-10-09T23:44:10.243" v="2479" actId="21"/>
          <ac:inkMkLst>
            <pc:docMk/>
            <pc:sldMk cId="290856827" sldId="286"/>
            <ac:inkMk id="17" creationId="{A1212202-4300-04A0-2130-8175C7E58DED}"/>
          </ac:inkMkLst>
        </pc:inkChg>
        <pc:inkChg chg="add del">
          <ac:chgData name="Aldacher, Muhammad" userId="12bec936-7d77-4747-ae5c-755e57d88fa4" providerId="ADAL" clId="{C8511B50-106C-4BCA-992B-3BCAF385A4B2}" dt="2024-10-09T23:44:10.243" v="2479" actId="21"/>
          <ac:inkMkLst>
            <pc:docMk/>
            <pc:sldMk cId="290856827" sldId="286"/>
            <ac:inkMk id="18" creationId="{C7E2A582-35A6-02BD-3045-F9BD40E57FAD}"/>
          </ac:inkMkLst>
        </pc:inkChg>
        <pc:inkChg chg="add del mod">
          <ac:chgData name="Aldacher, Muhammad" userId="12bec936-7d77-4747-ae5c-755e57d88fa4" providerId="ADAL" clId="{C8511B50-106C-4BCA-992B-3BCAF385A4B2}" dt="2024-10-09T23:45:21.704" v="2542" actId="478"/>
          <ac:inkMkLst>
            <pc:docMk/>
            <pc:sldMk cId="290856827" sldId="286"/>
            <ac:inkMk id="40" creationId="{A1212202-4300-04A0-2130-8175C7E58DED}"/>
          </ac:inkMkLst>
        </pc:inkChg>
        <pc:inkChg chg="add mod">
          <ac:chgData name="Aldacher, Muhammad" userId="12bec936-7d77-4747-ae5c-755e57d88fa4" providerId="ADAL" clId="{C8511B50-106C-4BCA-992B-3BCAF385A4B2}" dt="2024-10-09T23:45:18.474" v="2541" actId="1037"/>
          <ac:inkMkLst>
            <pc:docMk/>
            <pc:sldMk cId="290856827" sldId="286"/>
            <ac:inkMk id="41" creationId="{C7E2A582-35A6-02BD-3045-F9BD40E57FAD}"/>
          </ac:inkMkLst>
        </pc:inkChg>
        <pc:cxnChg chg="add del mod">
          <ac:chgData name="Aldacher, Muhammad" userId="12bec936-7d77-4747-ae5c-755e57d88fa4" providerId="ADAL" clId="{C8511B50-106C-4BCA-992B-3BCAF385A4B2}" dt="2024-10-09T23:44:10.243" v="2479" actId="21"/>
          <ac:cxnSpMkLst>
            <pc:docMk/>
            <pc:sldMk cId="290856827" sldId="286"/>
            <ac:cxnSpMk id="13" creationId="{1BFA1200-F206-C050-7A8A-75FD1C9B4662}"/>
          </ac:cxnSpMkLst>
        </pc:cxnChg>
        <pc:cxnChg chg="add del mod">
          <ac:chgData name="Aldacher, Muhammad" userId="12bec936-7d77-4747-ae5c-755e57d88fa4" providerId="ADAL" clId="{C8511B50-106C-4BCA-992B-3BCAF385A4B2}" dt="2024-10-09T23:44:10.243" v="2479" actId="21"/>
          <ac:cxnSpMkLst>
            <pc:docMk/>
            <pc:sldMk cId="290856827" sldId="286"/>
            <ac:cxnSpMk id="15" creationId="{3C71F223-30B5-2159-39E5-F8E23E7AC444}"/>
          </ac:cxnSpMkLst>
        </pc:cxnChg>
        <pc:cxnChg chg="add del mod">
          <ac:chgData name="Aldacher, Muhammad" userId="12bec936-7d77-4747-ae5c-755e57d88fa4" providerId="ADAL" clId="{C8511B50-106C-4BCA-992B-3BCAF385A4B2}" dt="2024-10-09T23:44:10.243" v="2479" actId="21"/>
          <ac:cxnSpMkLst>
            <pc:docMk/>
            <pc:sldMk cId="290856827" sldId="286"/>
            <ac:cxnSpMk id="19" creationId="{FB3D4CE5-1F8B-E3F6-0A3B-71A6D8531482}"/>
          </ac:cxnSpMkLst>
        </pc:cxnChg>
        <pc:cxnChg chg="add mod">
          <ac:chgData name="Aldacher, Muhammad" userId="12bec936-7d77-4747-ae5c-755e57d88fa4" providerId="ADAL" clId="{C8511B50-106C-4BCA-992B-3BCAF385A4B2}" dt="2024-10-09T22:55:49.169" v="2320" actId="164"/>
          <ac:cxnSpMkLst>
            <pc:docMk/>
            <pc:sldMk cId="290856827" sldId="286"/>
            <ac:cxnSpMk id="24" creationId="{0DDFDCEE-AC92-D67E-BD0E-CE4F7345C5F6}"/>
          </ac:cxnSpMkLst>
        </pc:cxnChg>
        <pc:cxnChg chg="add mod">
          <ac:chgData name="Aldacher, Muhammad" userId="12bec936-7d77-4747-ae5c-755e57d88fa4" providerId="ADAL" clId="{C8511B50-106C-4BCA-992B-3BCAF385A4B2}" dt="2024-10-09T22:55:49.169" v="2320" actId="164"/>
          <ac:cxnSpMkLst>
            <pc:docMk/>
            <pc:sldMk cId="290856827" sldId="286"/>
            <ac:cxnSpMk id="27" creationId="{48EFA58E-C739-66E8-120B-95A16613D7B0}"/>
          </ac:cxnSpMkLst>
        </pc:cxnChg>
        <pc:cxnChg chg="add mod">
          <ac:chgData name="Aldacher, Muhammad" userId="12bec936-7d77-4747-ae5c-755e57d88fa4" providerId="ADAL" clId="{C8511B50-106C-4BCA-992B-3BCAF385A4B2}" dt="2024-10-09T23:44:10.649" v="2480"/>
          <ac:cxnSpMkLst>
            <pc:docMk/>
            <pc:sldMk cId="290856827" sldId="286"/>
            <ac:cxnSpMk id="36" creationId="{1BFA1200-F206-C050-7A8A-75FD1C9B4662}"/>
          </ac:cxnSpMkLst>
        </pc:cxnChg>
        <pc:cxnChg chg="add mod">
          <ac:chgData name="Aldacher, Muhammad" userId="12bec936-7d77-4747-ae5c-755e57d88fa4" providerId="ADAL" clId="{C8511B50-106C-4BCA-992B-3BCAF385A4B2}" dt="2024-10-09T23:44:19.613" v="2496" actId="1038"/>
          <ac:cxnSpMkLst>
            <pc:docMk/>
            <pc:sldMk cId="290856827" sldId="286"/>
            <ac:cxnSpMk id="38" creationId="{3C71F223-30B5-2159-39E5-F8E23E7AC444}"/>
          </ac:cxnSpMkLst>
        </pc:cxnChg>
        <pc:cxnChg chg="add mod">
          <ac:chgData name="Aldacher, Muhammad" userId="12bec936-7d77-4747-ae5c-755e57d88fa4" providerId="ADAL" clId="{C8511B50-106C-4BCA-992B-3BCAF385A4B2}" dt="2024-10-09T23:45:40.545" v="2552" actId="14100"/>
          <ac:cxnSpMkLst>
            <pc:docMk/>
            <pc:sldMk cId="290856827" sldId="286"/>
            <ac:cxnSpMk id="42" creationId="{FB3D4CE5-1F8B-E3F6-0A3B-71A6D8531482}"/>
          </ac:cxnSpMkLst>
        </pc:cxnChg>
        <pc:cxnChg chg="mod">
          <ac:chgData name="Aldacher, Muhammad" userId="12bec936-7d77-4747-ae5c-755e57d88fa4" providerId="ADAL" clId="{C8511B50-106C-4BCA-992B-3BCAF385A4B2}" dt="2024-10-09T23:44:10.649" v="2480"/>
          <ac:cxnSpMkLst>
            <pc:docMk/>
            <pc:sldMk cId="290856827" sldId="286"/>
            <ac:cxnSpMk id="45" creationId="{0DDFDCEE-AC92-D67E-BD0E-CE4F7345C5F6}"/>
          </ac:cxnSpMkLst>
        </pc:cxnChg>
        <pc:cxnChg chg="mod">
          <ac:chgData name="Aldacher, Muhammad" userId="12bec936-7d77-4747-ae5c-755e57d88fa4" providerId="ADAL" clId="{C8511B50-106C-4BCA-992B-3BCAF385A4B2}" dt="2024-10-09T23:44:10.649" v="2480"/>
          <ac:cxnSpMkLst>
            <pc:docMk/>
            <pc:sldMk cId="290856827" sldId="286"/>
            <ac:cxnSpMk id="46" creationId="{48EFA58E-C739-66E8-120B-95A16613D7B0}"/>
          </ac:cxnSpMkLst>
        </pc:cxnChg>
      </pc:sldChg>
      <pc:sldChg chg="addSp delSp modSp add mod">
        <pc:chgData name="Aldacher, Muhammad" userId="12bec936-7d77-4747-ae5c-755e57d88fa4" providerId="ADAL" clId="{C8511B50-106C-4BCA-992B-3BCAF385A4B2}" dt="2024-10-09T23:59:41.033" v="2669" actId="207"/>
        <pc:sldMkLst>
          <pc:docMk/>
          <pc:sldMk cId="588693892" sldId="287"/>
        </pc:sldMkLst>
        <pc:spChg chg="add del mod">
          <ac:chgData name="Aldacher, Muhammad" userId="12bec936-7d77-4747-ae5c-755e57d88fa4" providerId="ADAL" clId="{C8511B50-106C-4BCA-992B-3BCAF385A4B2}" dt="2024-10-09T23:26:01.549" v="2471" actId="478"/>
          <ac:spMkLst>
            <pc:docMk/>
            <pc:sldMk cId="588693892" sldId="287"/>
            <ac:spMk id="7" creationId="{52CDA592-0DF9-9989-A981-A17C959E92D3}"/>
          </ac:spMkLst>
        </pc:spChg>
        <pc:spChg chg="add mod">
          <ac:chgData name="Aldacher, Muhammad" userId="12bec936-7d77-4747-ae5c-755e57d88fa4" providerId="ADAL" clId="{C8511B50-106C-4BCA-992B-3BCAF385A4B2}" dt="2024-10-09T23:59:41.033" v="2669" actId="207"/>
          <ac:spMkLst>
            <pc:docMk/>
            <pc:sldMk cId="588693892" sldId="287"/>
            <ac:spMk id="16" creationId="{BC3ECC34-70B2-70EA-8E19-2361349B43A2}"/>
          </ac:spMkLst>
        </pc:spChg>
        <pc:picChg chg="add del mod">
          <ac:chgData name="Aldacher, Muhammad" userId="12bec936-7d77-4747-ae5c-755e57d88fa4" providerId="ADAL" clId="{C8511B50-106C-4BCA-992B-3BCAF385A4B2}" dt="2024-10-09T23:25:56.046" v="2467" actId="21"/>
          <ac:picMkLst>
            <pc:docMk/>
            <pc:sldMk cId="588693892" sldId="287"/>
            <ac:picMk id="4" creationId="{24BCD4AD-D9C5-00AE-C394-893E455F83F3}"/>
          </ac:picMkLst>
        </pc:picChg>
        <pc:picChg chg="del">
          <ac:chgData name="Aldacher, Muhammad" userId="12bec936-7d77-4747-ae5c-755e57d88fa4" providerId="ADAL" clId="{C8511B50-106C-4BCA-992B-3BCAF385A4B2}" dt="2024-10-09T23:25:57.908" v="2468" actId="478"/>
          <ac:picMkLst>
            <pc:docMk/>
            <pc:sldMk cId="588693892" sldId="287"/>
            <ac:picMk id="5" creationId="{041FC181-18DB-F238-3259-94DFBD8DE3DA}"/>
          </ac:picMkLst>
        </pc:picChg>
        <pc:picChg chg="add del mod">
          <ac:chgData name="Aldacher, Muhammad" userId="12bec936-7d77-4747-ae5c-755e57d88fa4" providerId="ADAL" clId="{C8511B50-106C-4BCA-992B-3BCAF385A4B2}" dt="2024-10-09T23:25:59.661" v="2470" actId="21"/>
          <ac:picMkLst>
            <pc:docMk/>
            <pc:sldMk cId="588693892" sldId="287"/>
            <ac:picMk id="8" creationId="{24BCD4AD-D9C5-00AE-C394-893E455F83F3}"/>
          </ac:picMkLst>
        </pc:picChg>
        <pc:picChg chg="add del mod">
          <ac:chgData name="Aldacher, Muhammad" userId="12bec936-7d77-4747-ae5c-755e57d88fa4" providerId="ADAL" clId="{C8511B50-106C-4BCA-992B-3BCAF385A4B2}" dt="2024-10-09T23:57:43.708" v="2572" actId="478"/>
          <ac:picMkLst>
            <pc:docMk/>
            <pc:sldMk cId="588693892" sldId="287"/>
            <ac:picMk id="9" creationId="{24BCD4AD-D9C5-00AE-C394-893E455F83F3}"/>
          </ac:picMkLst>
        </pc:picChg>
        <pc:picChg chg="add del mod">
          <ac:chgData name="Aldacher, Muhammad" userId="12bec936-7d77-4747-ae5c-755e57d88fa4" providerId="ADAL" clId="{C8511B50-106C-4BCA-992B-3BCAF385A4B2}" dt="2024-10-09T23:57:42.503" v="2571" actId="21"/>
          <ac:picMkLst>
            <pc:docMk/>
            <pc:sldMk cId="588693892" sldId="287"/>
            <ac:picMk id="11" creationId="{8FFB5D18-7543-6BF2-35C3-158E670C483D}"/>
          </ac:picMkLst>
        </pc:picChg>
        <pc:picChg chg="add del mod">
          <ac:chgData name="Aldacher, Muhammad" userId="12bec936-7d77-4747-ae5c-755e57d88fa4" providerId="ADAL" clId="{C8511B50-106C-4BCA-992B-3BCAF385A4B2}" dt="2024-10-09T23:58:32.606" v="2579" actId="478"/>
          <ac:picMkLst>
            <pc:docMk/>
            <pc:sldMk cId="588693892" sldId="287"/>
            <ac:picMk id="12" creationId="{8FFB5D18-7543-6BF2-35C3-158E670C483D}"/>
          </ac:picMkLst>
        </pc:picChg>
        <pc:picChg chg="add del mod">
          <ac:chgData name="Aldacher, Muhammad" userId="12bec936-7d77-4747-ae5c-755e57d88fa4" providerId="ADAL" clId="{C8511B50-106C-4BCA-992B-3BCAF385A4B2}" dt="2024-10-09T23:58:31.175" v="2578" actId="21"/>
          <ac:picMkLst>
            <pc:docMk/>
            <pc:sldMk cId="588693892" sldId="287"/>
            <ac:picMk id="14" creationId="{E15AB25C-315E-6925-00BD-6ED4F2BD1C3A}"/>
          </ac:picMkLst>
        </pc:picChg>
        <pc:picChg chg="add mod">
          <ac:chgData name="Aldacher, Muhammad" userId="12bec936-7d77-4747-ae5c-755e57d88fa4" providerId="ADAL" clId="{C8511B50-106C-4BCA-992B-3BCAF385A4B2}" dt="2024-10-09T23:58:33.202" v="2580"/>
          <ac:picMkLst>
            <pc:docMk/>
            <pc:sldMk cId="588693892" sldId="287"/>
            <ac:picMk id="15" creationId="{E15AB25C-315E-6925-00BD-6ED4F2BD1C3A}"/>
          </ac:picMkLst>
        </pc:picChg>
      </pc:sldChg>
      <pc:sldChg chg="addSp delSp modSp new mod">
        <pc:chgData name="Aldacher, Muhammad" userId="12bec936-7d77-4747-ae5c-755e57d88fa4" providerId="ADAL" clId="{C8511B50-106C-4BCA-992B-3BCAF385A4B2}" dt="2024-10-10T00:09:57.960" v="2714" actId="1076"/>
        <pc:sldMkLst>
          <pc:docMk/>
          <pc:sldMk cId="1613368768" sldId="288"/>
        </pc:sldMkLst>
        <pc:spChg chg="mod">
          <ac:chgData name="Aldacher, Muhammad" userId="12bec936-7d77-4747-ae5c-755e57d88fa4" providerId="ADAL" clId="{C8511B50-106C-4BCA-992B-3BCAF385A4B2}" dt="2024-10-10T00:08:08.838" v="2677" actId="20577"/>
          <ac:spMkLst>
            <pc:docMk/>
            <pc:sldMk cId="1613368768" sldId="288"/>
            <ac:spMk id="2" creationId="{29AEFE4E-9624-7D9B-75C2-436083BBAAEB}"/>
          </ac:spMkLst>
        </pc:spChg>
        <pc:spChg chg="del">
          <ac:chgData name="Aldacher, Muhammad" userId="12bec936-7d77-4747-ae5c-755e57d88fa4" providerId="ADAL" clId="{C8511B50-106C-4BCA-992B-3BCAF385A4B2}" dt="2024-10-10T00:08:28.790" v="2683"/>
          <ac:spMkLst>
            <pc:docMk/>
            <pc:sldMk cId="1613368768" sldId="288"/>
            <ac:spMk id="3" creationId="{C6366721-28F1-81A3-29DF-3C7552C6E803}"/>
          </ac:spMkLst>
        </pc:spChg>
        <pc:graphicFrameChg chg="add del mod">
          <ac:chgData name="Aldacher, Muhammad" userId="12bec936-7d77-4747-ae5c-755e57d88fa4" providerId="ADAL" clId="{C8511B50-106C-4BCA-992B-3BCAF385A4B2}" dt="2024-10-10T00:08:20.623" v="2682" actId="478"/>
          <ac:graphicFrameMkLst>
            <pc:docMk/>
            <pc:sldMk cId="1613368768" sldId="288"/>
            <ac:graphicFrameMk id="4" creationId="{85618D0C-D50E-62F2-228C-B7D7F6761316}"/>
          </ac:graphicFrameMkLst>
        </pc:graphicFrameChg>
        <pc:graphicFrameChg chg="add mod">
          <ac:chgData name="Aldacher, Muhammad" userId="12bec936-7d77-4747-ae5c-755e57d88fa4" providerId="ADAL" clId="{C8511B50-106C-4BCA-992B-3BCAF385A4B2}" dt="2024-10-10T00:09:57.960" v="2714" actId="1076"/>
          <ac:graphicFrameMkLst>
            <pc:docMk/>
            <pc:sldMk cId="1613368768" sldId="288"/>
            <ac:graphicFrameMk id="5" creationId="{71879E32-679C-7CE4-E8B6-6AD61D45DB42}"/>
          </ac:graphicFrameMkLst>
        </pc:graphicFrameChg>
        <pc:graphicFrameChg chg="add mod modGraphic">
          <ac:chgData name="Aldacher, Muhammad" userId="12bec936-7d77-4747-ae5c-755e57d88fa4" providerId="ADAL" clId="{C8511B50-106C-4BCA-992B-3BCAF385A4B2}" dt="2024-10-10T00:09:57.960" v="2714" actId="1076"/>
          <ac:graphicFrameMkLst>
            <pc:docMk/>
            <pc:sldMk cId="1613368768" sldId="288"/>
            <ac:graphicFrameMk id="6" creationId="{B4528BA3-197D-D2DD-13C8-829F86293A34}"/>
          </ac:graphicFrameMkLst>
        </pc:graphicFrameChg>
      </pc:sldChg>
      <pc:sldChg chg="addSp delSp modSp new mod ord">
        <pc:chgData name="Aldacher, Muhammad" userId="12bec936-7d77-4747-ae5c-755e57d88fa4" providerId="ADAL" clId="{C8511B50-106C-4BCA-992B-3BCAF385A4B2}" dt="2024-10-10T00:12:41.065" v="2752"/>
        <pc:sldMkLst>
          <pc:docMk/>
          <pc:sldMk cId="133703560" sldId="289"/>
        </pc:sldMkLst>
        <pc:spChg chg="mod">
          <ac:chgData name="Aldacher, Muhammad" userId="12bec936-7d77-4747-ae5c-755e57d88fa4" providerId="ADAL" clId="{C8511B50-106C-4BCA-992B-3BCAF385A4B2}" dt="2024-10-10T00:11:13.710" v="2740" actId="20577"/>
          <ac:spMkLst>
            <pc:docMk/>
            <pc:sldMk cId="133703560" sldId="289"/>
            <ac:spMk id="2" creationId="{C879B9B4-CAAC-9D52-B20F-C69814D33B87}"/>
          </ac:spMkLst>
        </pc:spChg>
        <pc:spChg chg="del">
          <ac:chgData name="Aldacher, Muhammad" userId="12bec936-7d77-4747-ae5c-755e57d88fa4" providerId="ADAL" clId="{C8511B50-106C-4BCA-992B-3BCAF385A4B2}" dt="2024-10-10T00:11:30.857" v="2741" actId="22"/>
          <ac:spMkLst>
            <pc:docMk/>
            <pc:sldMk cId="133703560" sldId="289"/>
            <ac:spMk id="3" creationId="{D8976647-5AF4-0CF5-BDC3-C475B5A8F63C}"/>
          </ac:spMkLst>
        </pc:spChg>
        <pc:picChg chg="add mod ord">
          <ac:chgData name="Aldacher, Muhammad" userId="12bec936-7d77-4747-ae5c-755e57d88fa4" providerId="ADAL" clId="{C8511B50-106C-4BCA-992B-3BCAF385A4B2}" dt="2024-10-10T00:11:35.073" v="2743" actId="1076"/>
          <ac:picMkLst>
            <pc:docMk/>
            <pc:sldMk cId="133703560" sldId="289"/>
            <ac:picMk id="5" creationId="{64610104-B969-FB0F-CB05-E926B8F233BF}"/>
          </ac:picMkLst>
        </pc:picChg>
        <pc:picChg chg="add mod">
          <ac:chgData name="Aldacher, Muhammad" userId="12bec936-7d77-4747-ae5c-755e57d88fa4" providerId="ADAL" clId="{C8511B50-106C-4BCA-992B-3BCAF385A4B2}" dt="2024-10-10T00:12:03.774" v="2748" actId="208"/>
          <ac:picMkLst>
            <pc:docMk/>
            <pc:sldMk cId="133703560" sldId="289"/>
            <ac:picMk id="7" creationId="{DCA4CCB2-97FE-C5AE-2577-8085F05A6330}"/>
          </ac:picMkLst>
        </pc:picChg>
      </pc:sldChg>
      <pc:sldChg chg="addSp delSp modSp add mod">
        <pc:chgData name="Aldacher, Muhammad" userId="12bec936-7d77-4747-ae5c-755e57d88fa4" providerId="ADAL" clId="{C8511B50-106C-4BCA-992B-3BCAF385A4B2}" dt="2024-10-10T00:22:47.258" v="2920" actId="207"/>
        <pc:sldMkLst>
          <pc:docMk/>
          <pc:sldMk cId="1194825933" sldId="290"/>
        </pc:sldMkLst>
        <pc:spChg chg="add del mod">
          <ac:chgData name="Aldacher, Muhammad" userId="12bec936-7d77-4747-ae5c-755e57d88fa4" providerId="ADAL" clId="{C8511B50-106C-4BCA-992B-3BCAF385A4B2}" dt="2024-10-10T00:13:03.697" v="2753" actId="3680"/>
          <ac:spMkLst>
            <pc:docMk/>
            <pc:sldMk cId="1194825933" sldId="290"/>
            <ac:spMk id="4" creationId="{E85E8FDD-0DFC-5BC1-05BB-96B049B52042}"/>
          </ac:spMkLst>
        </pc:spChg>
        <pc:spChg chg="add mod">
          <ac:chgData name="Aldacher, Muhammad" userId="12bec936-7d77-4747-ae5c-755e57d88fa4" providerId="ADAL" clId="{C8511B50-106C-4BCA-992B-3BCAF385A4B2}" dt="2024-10-10T00:22:47.258" v="2920" actId="207"/>
          <ac:spMkLst>
            <pc:docMk/>
            <pc:sldMk cId="1194825933" sldId="290"/>
            <ac:spMk id="10" creationId="{C0E7F30F-3EB3-24C5-5147-F07DD8E0C3C7}"/>
          </ac:spMkLst>
        </pc:spChg>
        <pc:graphicFrameChg chg="del">
          <ac:chgData name="Aldacher, Muhammad" userId="12bec936-7d77-4747-ae5c-755e57d88fa4" providerId="ADAL" clId="{C8511B50-106C-4BCA-992B-3BCAF385A4B2}" dt="2024-10-10T00:12:19.357" v="2750" actId="478"/>
          <ac:graphicFrameMkLst>
            <pc:docMk/>
            <pc:sldMk cId="1194825933" sldId="290"/>
            <ac:graphicFrameMk id="5" creationId="{71879E32-679C-7CE4-E8B6-6AD61D45DB42}"/>
          </ac:graphicFrameMkLst>
        </pc:graphicFrameChg>
        <pc:graphicFrameChg chg="del">
          <ac:chgData name="Aldacher, Muhammad" userId="12bec936-7d77-4747-ae5c-755e57d88fa4" providerId="ADAL" clId="{C8511B50-106C-4BCA-992B-3BCAF385A4B2}" dt="2024-10-10T00:12:19.357" v="2750" actId="478"/>
          <ac:graphicFrameMkLst>
            <pc:docMk/>
            <pc:sldMk cId="1194825933" sldId="290"/>
            <ac:graphicFrameMk id="6" creationId="{B4528BA3-197D-D2DD-13C8-829F86293A34}"/>
          </ac:graphicFrameMkLst>
        </pc:graphicFrameChg>
        <pc:graphicFrameChg chg="add mod ord modGraphic">
          <ac:chgData name="Aldacher, Muhammad" userId="12bec936-7d77-4747-ae5c-755e57d88fa4" providerId="ADAL" clId="{C8511B50-106C-4BCA-992B-3BCAF385A4B2}" dt="2024-10-10T00:15:40.014" v="2858" actId="20577"/>
          <ac:graphicFrameMkLst>
            <pc:docMk/>
            <pc:sldMk cId="1194825933" sldId="290"/>
            <ac:graphicFrameMk id="7" creationId="{CFAED003-1269-931C-CFC1-56E505BF3D92}"/>
          </ac:graphicFrameMkLst>
        </pc:graphicFrameChg>
        <pc:cxnChg chg="add mod">
          <ac:chgData name="Aldacher, Muhammad" userId="12bec936-7d77-4747-ae5c-755e57d88fa4" providerId="ADAL" clId="{C8511B50-106C-4BCA-992B-3BCAF385A4B2}" dt="2024-10-10T00:22:03.997" v="2860" actId="208"/>
          <ac:cxnSpMkLst>
            <pc:docMk/>
            <pc:sldMk cId="1194825933" sldId="290"/>
            <ac:cxnSpMk id="9" creationId="{A73EB749-D33E-37C6-ED40-E8A891539B91}"/>
          </ac:cxnSpMkLst>
        </pc:cxnChg>
      </pc:sldChg>
    </pc:docChg>
  </pc:docChgLst>
  <pc:docChgLst>
    <pc:chgData name="Aldacher, Muhammad" userId="12bec936-7d77-4747-ae5c-755e57d88fa4" providerId="ADAL" clId="{928D6F3C-0583-4AF5-877E-1274EE6400FE}"/>
    <pc:docChg chg="undo redo custSel addSld delSld modSld sldOrd addSection delSection modSection">
      <pc:chgData name="Aldacher, Muhammad" userId="12bec936-7d77-4747-ae5c-755e57d88fa4" providerId="ADAL" clId="{928D6F3C-0583-4AF5-877E-1274EE6400FE}" dt="2024-10-11T23:04:18.193" v="2578" actId="115"/>
      <pc:docMkLst>
        <pc:docMk/>
      </pc:docMkLst>
      <pc:sldChg chg="modSp mod">
        <pc:chgData name="Aldacher, Muhammad" userId="12bec936-7d77-4747-ae5c-755e57d88fa4" providerId="ADAL" clId="{928D6F3C-0583-4AF5-877E-1274EE6400FE}" dt="2024-10-11T23:02:08.392" v="2461" actId="27636"/>
        <pc:sldMkLst>
          <pc:docMk/>
          <pc:sldMk cId="2684805140" sldId="256"/>
        </pc:sldMkLst>
        <pc:spChg chg="mod">
          <ac:chgData name="Aldacher, Muhammad" userId="12bec936-7d77-4747-ae5c-755e57d88fa4" providerId="ADAL" clId="{928D6F3C-0583-4AF5-877E-1274EE6400FE}" dt="2024-10-11T23:02:08.392" v="2461" actId="27636"/>
          <ac:spMkLst>
            <pc:docMk/>
            <pc:sldMk cId="2684805140" sldId="256"/>
            <ac:spMk id="2" creationId="{BE286779-1EB4-D655-7ACD-13AE2EF30EBA}"/>
          </ac:spMkLst>
        </pc:spChg>
      </pc:sldChg>
      <pc:sldChg chg="del">
        <pc:chgData name="Aldacher, Muhammad" userId="12bec936-7d77-4747-ae5c-755e57d88fa4" providerId="ADAL" clId="{928D6F3C-0583-4AF5-877E-1274EE6400FE}" dt="2024-10-10T18:51:48.108" v="150" actId="47"/>
        <pc:sldMkLst>
          <pc:docMk/>
          <pc:sldMk cId="373382831" sldId="257"/>
        </pc:sldMkLst>
      </pc:sldChg>
      <pc:sldChg chg="modSp mod">
        <pc:chgData name="Aldacher, Muhammad" userId="12bec936-7d77-4747-ae5c-755e57d88fa4" providerId="ADAL" clId="{928D6F3C-0583-4AF5-877E-1274EE6400FE}" dt="2024-10-10T20:26:46.881" v="194" actId="20577"/>
        <pc:sldMkLst>
          <pc:docMk/>
          <pc:sldMk cId="1020486640" sldId="258"/>
        </pc:sldMkLst>
        <pc:spChg chg="mod">
          <ac:chgData name="Aldacher, Muhammad" userId="12bec936-7d77-4747-ae5c-755e57d88fa4" providerId="ADAL" clId="{928D6F3C-0583-4AF5-877E-1274EE6400FE}" dt="2024-10-10T20:26:46.881" v="194" actId="20577"/>
          <ac:spMkLst>
            <pc:docMk/>
            <pc:sldMk cId="1020486640" sldId="258"/>
            <ac:spMk id="2" creationId="{49B2E954-1098-8EBB-840F-5B20C98BABDD}"/>
          </ac:spMkLst>
        </pc:spChg>
      </pc:sldChg>
      <pc:sldChg chg="addSp delSp modSp add del mod">
        <pc:chgData name="Aldacher, Muhammad" userId="12bec936-7d77-4747-ae5c-755e57d88fa4" providerId="ADAL" clId="{928D6F3C-0583-4AF5-877E-1274EE6400FE}" dt="2024-10-10T21:03:10.274" v="794" actId="47"/>
        <pc:sldMkLst>
          <pc:docMk/>
          <pc:sldMk cId="749012310" sldId="259"/>
        </pc:sldMkLst>
        <pc:spChg chg="del">
          <ac:chgData name="Aldacher, Muhammad" userId="12bec936-7d77-4747-ae5c-755e57d88fa4" providerId="ADAL" clId="{928D6F3C-0583-4AF5-877E-1274EE6400FE}" dt="2024-10-10T19:29:19.849" v="170" actId="478"/>
          <ac:spMkLst>
            <pc:docMk/>
            <pc:sldMk cId="749012310" sldId="259"/>
            <ac:spMk id="17" creationId="{9B15D4BC-0330-35F6-03BD-DE43DF9DF0B1}"/>
          </ac:spMkLst>
        </pc:spChg>
        <pc:picChg chg="del">
          <ac:chgData name="Aldacher, Muhammad" userId="12bec936-7d77-4747-ae5c-755e57d88fa4" providerId="ADAL" clId="{928D6F3C-0583-4AF5-877E-1274EE6400FE}" dt="2024-10-10T19:29:19.849" v="170" actId="478"/>
          <ac:picMkLst>
            <pc:docMk/>
            <pc:sldMk cId="749012310" sldId="259"/>
            <ac:picMk id="3" creationId="{5A51A84B-4FCF-2617-1E55-44305BCE00FE}"/>
          </ac:picMkLst>
        </pc:picChg>
        <pc:picChg chg="add del mod">
          <ac:chgData name="Aldacher, Muhammad" userId="12bec936-7d77-4747-ae5c-755e57d88fa4" providerId="ADAL" clId="{928D6F3C-0583-4AF5-877E-1274EE6400FE}" dt="2024-10-10T21:01:53.628" v="776" actId="21"/>
          <ac:picMkLst>
            <pc:docMk/>
            <pc:sldMk cId="749012310" sldId="259"/>
            <ac:picMk id="5" creationId="{487FD58D-7BE3-9C4B-7E30-C6978BBF7417}"/>
          </ac:picMkLst>
        </pc:picChg>
        <pc:picChg chg="del">
          <ac:chgData name="Aldacher, Muhammad" userId="12bec936-7d77-4747-ae5c-755e57d88fa4" providerId="ADAL" clId="{928D6F3C-0583-4AF5-877E-1274EE6400FE}" dt="2024-10-10T19:29:19.849" v="170" actId="478"/>
          <ac:picMkLst>
            <pc:docMk/>
            <pc:sldMk cId="749012310" sldId="259"/>
            <ac:picMk id="13" creationId="{5421B47F-7AC9-078B-69FF-2BE79C5F64B6}"/>
          </ac:picMkLst>
        </pc:picChg>
        <pc:picChg chg="del">
          <ac:chgData name="Aldacher, Muhammad" userId="12bec936-7d77-4747-ae5c-755e57d88fa4" providerId="ADAL" clId="{928D6F3C-0583-4AF5-877E-1274EE6400FE}" dt="2024-10-10T19:29:19.849" v="170" actId="478"/>
          <ac:picMkLst>
            <pc:docMk/>
            <pc:sldMk cId="749012310" sldId="259"/>
            <ac:picMk id="16" creationId="{C6E2B0C3-ED20-EC6A-859E-C3E82120FE9E}"/>
          </ac:picMkLst>
        </pc:picChg>
        <pc:cxnChg chg="add mod">
          <ac:chgData name="Aldacher, Muhammad" userId="12bec936-7d77-4747-ae5c-755e57d88fa4" providerId="ADAL" clId="{928D6F3C-0583-4AF5-877E-1274EE6400FE}" dt="2024-10-10T19:29:25.291" v="171"/>
          <ac:cxnSpMkLst>
            <pc:docMk/>
            <pc:sldMk cId="749012310" sldId="259"/>
            <ac:cxnSpMk id="2" creationId="{DE96F0A2-5CF1-EF4E-271E-F35C37748235}"/>
          </ac:cxnSpMkLst>
        </pc:cxnChg>
        <pc:cxnChg chg="del mod">
          <ac:chgData name="Aldacher, Muhammad" userId="12bec936-7d77-4747-ae5c-755e57d88fa4" providerId="ADAL" clId="{928D6F3C-0583-4AF5-877E-1274EE6400FE}" dt="2024-10-10T19:29:19.849" v="170" actId="478"/>
          <ac:cxnSpMkLst>
            <pc:docMk/>
            <pc:sldMk cId="749012310" sldId="259"/>
            <ac:cxnSpMk id="20" creationId="{71ACA650-DAB0-C820-EC11-97F2522154B6}"/>
          </ac:cxnSpMkLst>
        </pc:cxnChg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2925312479" sldId="261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2590318548" sldId="262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3288790030" sldId="263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4063326286" sldId="265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1498348890" sldId="266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1550685156" sldId="267"/>
        </pc:sldMkLst>
      </pc:sldChg>
      <pc:sldChg chg="addSp delSp modSp mod">
        <pc:chgData name="Aldacher, Muhammad" userId="12bec936-7d77-4747-ae5c-755e57d88fa4" providerId="ADAL" clId="{928D6F3C-0583-4AF5-877E-1274EE6400FE}" dt="2024-10-10T19:29:03.867" v="169" actId="478"/>
        <pc:sldMkLst>
          <pc:docMk/>
          <pc:sldMk cId="3397768168" sldId="271"/>
        </pc:sldMkLst>
        <pc:spChg chg="del">
          <ac:chgData name="Aldacher, Muhammad" userId="12bec936-7d77-4747-ae5c-755e57d88fa4" providerId="ADAL" clId="{928D6F3C-0583-4AF5-877E-1274EE6400FE}" dt="2024-10-10T18:37:41.672" v="60" actId="478"/>
          <ac:spMkLst>
            <pc:docMk/>
            <pc:sldMk cId="3397768168" sldId="271"/>
            <ac:spMk id="3" creationId="{C4F28904-8BBF-5331-3C54-3A9A29FC5294}"/>
          </ac:spMkLst>
        </pc:spChg>
        <pc:spChg chg="del">
          <ac:chgData name="Aldacher, Muhammad" userId="12bec936-7d77-4747-ae5c-755e57d88fa4" providerId="ADAL" clId="{928D6F3C-0583-4AF5-877E-1274EE6400FE}" dt="2024-10-10T18:37:39.035" v="59" actId="478"/>
          <ac:spMkLst>
            <pc:docMk/>
            <pc:sldMk cId="3397768168" sldId="271"/>
            <ac:spMk id="6" creationId="{3172570D-17DC-BAE6-25F1-C786C0F41CA1}"/>
          </ac:spMkLst>
        </pc:spChg>
        <pc:spChg chg="add mod">
          <ac:chgData name="Aldacher, Muhammad" userId="12bec936-7d77-4747-ae5c-755e57d88fa4" providerId="ADAL" clId="{928D6F3C-0583-4AF5-877E-1274EE6400FE}" dt="2024-10-10T18:46:08.233" v="109" actId="207"/>
          <ac:spMkLst>
            <pc:docMk/>
            <pc:sldMk cId="3397768168" sldId="271"/>
            <ac:spMk id="32" creationId="{8FAB16F6-DC78-5390-18EC-61768A23BAE2}"/>
          </ac:spMkLst>
        </pc:spChg>
        <pc:spChg chg="add mod">
          <ac:chgData name="Aldacher, Muhammad" userId="12bec936-7d77-4747-ae5c-755e57d88fa4" providerId="ADAL" clId="{928D6F3C-0583-4AF5-877E-1274EE6400FE}" dt="2024-10-10T18:46:45.743" v="118" actId="20577"/>
          <ac:spMkLst>
            <pc:docMk/>
            <pc:sldMk cId="3397768168" sldId="271"/>
            <ac:spMk id="33" creationId="{4BB3CE6B-C63D-4CBB-71FC-8A8CC97AB0CB}"/>
          </ac:spMkLst>
        </pc:spChg>
        <pc:spChg chg="add del mod topLvl">
          <ac:chgData name="Aldacher, Muhammad" userId="12bec936-7d77-4747-ae5c-755e57d88fa4" providerId="ADAL" clId="{928D6F3C-0583-4AF5-877E-1274EE6400FE}" dt="2024-10-10T19:29:02.108" v="165" actId="165"/>
          <ac:spMkLst>
            <pc:docMk/>
            <pc:sldMk cId="3397768168" sldId="271"/>
            <ac:spMk id="34" creationId="{8FDC4578-E6DD-F8DA-047E-6601EEF1F82C}"/>
          </ac:spMkLst>
        </pc:spChg>
        <pc:spChg chg="add mod">
          <ac:chgData name="Aldacher, Muhammad" userId="12bec936-7d77-4747-ae5c-755e57d88fa4" providerId="ADAL" clId="{928D6F3C-0583-4AF5-877E-1274EE6400FE}" dt="2024-10-10T18:48:13.415" v="139" actId="207"/>
          <ac:spMkLst>
            <pc:docMk/>
            <pc:sldMk cId="3397768168" sldId="271"/>
            <ac:spMk id="39" creationId="{77294CD8-2B91-947B-086C-1077E4F3B040}"/>
          </ac:spMkLst>
        </pc:spChg>
        <pc:spChg chg="add mod">
          <ac:chgData name="Aldacher, Muhammad" userId="12bec936-7d77-4747-ae5c-755e57d88fa4" providerId="ADAL" clId="{928D6F3C-0583-4AF5-877E-1274EE6400FE}" dt="2024-10-10T19:29:00.998" v="163" actId="164"/>
          <ac:spMkLst>
            <pc:docMk/>
            <pc:sldMk cId="3397768168" sldId="271"/>
            <ac:spMk id="48" creationId="{8FDC4578-E6DD-F8DA-047E-6601EEF1F82C}"/>
          </ac:spMkLst>
        </pc:spChg>
        <pc:grpChg chg="add mod">
          <ac:chgData name="Aldacher, Muhammad" userId="12bec936-7d77-4747-ae5c-755e57d88fa4" providerId="ADAL" clId="{928D6F3C-0583-4AF5-877E-1274EE6400FE}" dt="2024-10-10T18:45:29.577" v="104" actId="1076"/>
          <ac:grpSpMkLst>
            <pc:docMk/>
            <pc:sldMk cId="3397768168" sldId="271"/>
            <ac:grpSpMk id="25" creationId="{9D2973FE-5E5A-230A-57D1-0D3B5983373B}"/>
          </ac:grpSpMkLst>
        </pc:grpChg>
        <pc:grpChg chg="add del mod">
          <ac:chgData name="Aldacher, Muhammad" userId="12bec936-7d77-4747-ae5c-755e57d88fa4" providerId="ADAL" clId="{928D6F3C-0583-4AF5-877E-1274EE6400FE}" dt="2024-10-10T19:29:02.108" v="165" actId="165"/>
          <ac:grpSpMkLst>
            <pc:docMk/>
            <pc:sldMk cId="3397768168" sldId="271"/>
            <ac:grpSpMk id="35" creationId="{EEEC20A1-5230-E0E2-329D-A5BCE46BBA85}"/>
          </ac:grpSpMkLst>
        </pc:grpChg>
        <pc:grpChg chg="add mod">
          <ac:chgData name="Aldacher, Muhammad" userId="12bec936-7d77-4747-ae5c-755e57d88fa4" providerId="ADAL" clId="{928D6F3C-0583-4AF5-877E-1274EE6400FE}" dt="2024-10-10T19:29:00.998" v="163" actId="164"/>
          <ac:grpSpMkLst>
            <pc:docMk/>
            <pc:sldMk cId="3397768168" sldId="271"/>
            <ac:grpSpMk id="49" creationId="{58ECA993-E160-3E0E-1991-2D93449F0B4D}"/>
          </ac:grpSpMkLst>
        </pc:grpChg>
        <pc:picChg chg="add mod">
          <ac:chgData name="Aldacher, Muhammad" userId="12bec936-7d77-4747-ae5c-755e57d88fa4" providerId="ADAL" clId="{928D6F3C-0583-4AF5-877E-1274EE6400FE}" dt="2024-10-10T18:44:13.435" v="98" actId="1076"/>
          <ac:picMkLst>
            <pc:docMk/>
            <pc:sldMk cId="3397768168" sldId="271"/>
            <ac:picMk id="8" creationId="{12F4846E-881D-F5CD-E03B-8F307AA67AA1}"/>
          </ac:picMkLst>
        </pc:picChg>
        <pc:picChg chg="add mod">
          <ac:chgData name="Aldacher, Muhammad" userId="12bec936-7d77-4747-ae5c-755e57d88fa4" providerId="ADAL" clId="{928D6F3C-0583-4AF5-877E-1274EE6400FE}" dt="2024-10-10T18:43:58.005" v="96" actId="164"/>
          <ac:picMkLst>
            <pc:docMk/>
            <pc:sldMk cId="3397768168" sldId="271"/>
            <ac:picMk id="10" creationId="{C4636F64-2266-85AF-364C-6AB6BD078B62}"/>
          </ac:picMkLst>
        </pc:picChg>
        <pc:picChg chg="add mod">
          <ac:chgData name="Aldacher, Muhammad" userId="12bec936-7d77-4747-ae5c-755e57d88fa4" providerId="ADAL" clId="{928D6F3C-0583-4AF5-877E-1274EE6400FE}" dt="2024-10-10T18:43:58.005" v="96" actId="164"/>
          <ac:picMkLst>
            <pc:docMk/>
            <pc:sldMk cId="3397768168" sldId="271"/>
            <ac:picMk id="12" creationId="{BD40DBFF-3EDD-B86D-E0B3-5D0D892C5F77}"/>
          </ac:picMkLst>
        </pc:picChg>
        <pc:picChg chg="del">
          <ac:chgData name="Aldacher, Muhammad" userId="12bec936-7d77-4747-ae5c-755e57d88fa4" providerId="ADAL" clId="{928D6F3C-0583-4AF5-877E-1274EE6400FE}" dt="2024-10-10T18:37:37.429" v="58" actId="478"/>
          <ac:picMkLst>
            <pc:docMk/>
            <pc:sldMk cId="3397768168" sldId="271"/>
            <ac:picMk id="14" creationId="{BBCC47F6-C1C0-7DA3-657B-CBD9F7AE3387}"/>
          </ac:picMkLst>
        </pc:picChg>
        <pc:picChg chg="add del mod">
          <ac:chgData name="Aldacher, Muhammad" userId="12bec936-7d77-4747-ae5c-755e57d88fa4" providerId="ADAL" clId="{928D6F3C-0583-4AF5-877E-1274EE6400FE}" dt="2024-10-10T18:43:28" v="93" actId="478"/>
          <ac:picMkLst>
            <pc:docMk/>
            <pc:sldMk cId="3397768168" sldId="271"/>
            <ac:picMk id="20" creationId="{CE0F8AFC-8093-4E7E-D3E4-2C04C19D0523}"/>
          </ac:picMkLst>
        </pc:picChg>
        <pc:picChg chg="add del mod">
          <ac:chgData name="Aldacher, Muhammad" userId="12bec936-7d77-4747-ae5c-755e57d88fa4" providerId="ADAL" clId="{928D6F3C-0583-4AF5-877E-1274EE6400FE}" dt="2024-10-10T18:43:28" v="93" actId="478"/>
          <ac:picMkLst>
            <pc:docMk/>
            <pc:sldMk cId="3397768168" sldId="271"/>
            <ac:picMk id="22" creationId="{B34D94A2-151F-ABE3-D0F9-B977D6008AD6}"/>
          </ac:picMkLst>
        </pc:picChg>
        <pc:picChg chg="add del mod">
          <ac:chgData name="Aldacher, Muhammad" userId="12bec936-7d77-4747-ae5c-755e57d88fa4" providerId="ADAL" clId="{928D6F3C-0583-4AF5-877E-1274EE6400FE}" dt="2024-10-10T18:43:28" v="93" actId="478"/>
          <ac:picMkLst>
            <pc:docMk/>
            <pc:sldMk cId="3397768168" sldId="271"/>
            <ac:picMk id="24" creationId="{BF51A85C-94F5-4B11-FFBD-008D078F7B22}"/>
          </ac:picMkLst>
        </pc:picChg>
        <pc:picChg chg="add mod topLvl">
          <ac:chgData name="Aldacher, Muhammad" userId="12bec936-7d77-4747-ae5c-755e57d88fa4" providerId="ADAL" clId="{928D6F3C-0583-4AF5-877E-1274EE6400FE}" dt="2024-10-10T19:29:02.108" v="165" actId="165"/>
          <ac:picMkLst>
            <pc:docMk/>
            <pc:sldMk cId="3397768168" sldId="271"/>
            <ac:picMk id="27" creationId="{7CFF979B-E935-29EF-8AFC-40075736879F}"/>
          </ac:picMkLst>
        </pc:picChg>
        <pc:picChg chg="add del mod">
          <ac:chgData name="Aldacher, Muhammad" userId="12bec936-7d77-4747-ae5c-755e57d88fa4" providerId="ADAL" clId="{928D6F3C-0583-4AF5-877E-1274EE6400FE}" dt="2024-10-10T19:29:03.867" v="169" actId="478"/>
          <ac:picMkLst>
            <pc:docMk/>
            <pc:sldMk cId="3397768168" sldId="271"/>
            <ac:picMk id="29" creationId="{406B5860-7956-E993-9B4C-854B3BA5160A}"/>
          </ac:picMkLst>
        </pc:picChg>
        <pc:picChg chg="add mod">
          <ac:chgData name="Aldacher, Muhammad" userId="12bec936-7d77-4747-ae5c-755e57d88fa4" providerId="ADAL" clId="{928D6F3C-0583-4AF5-877E-1274EE6400FE}" dt="2024-10-10T18:49:11.624" v="149" actId="1076"/>
          <ac:picMkLst>
            <pc:docMk/>
            <pc:sldMk cId="3397768168" sldId="271"/>
            <ac:picMk id="41" creationId="{E8D20667-DB6D-3636-7DD6-D124A41637D8}"/>
          </ac:picMkLst>
        </pc:picChg>
        <pc:picChg chg="add del mod">
          <ac:chgData name="Aldacher, Muhammad" userId="12bec936-7d77-4747-ae5c-755e57d88fa4" providerId="ADAL" clId="{928D6F3C-0583-4AF5-877E-1274EE6400FE}" dt="2024-10-10T19:29:03.472" v="168" actId="22"/>
          <ac:picMkLst>
            <pc:docMk/>
            <pc:sldMk cId="3397768168" sldId="271"/>
            <ac:picMk id="47" creationId="{5894D3D1-36E8-7148-DD4A-0F75EA1EF913}"/>
          </ac:picMkLst>
        </pc:picChg>
        <pc:cxnChg chg="del">
          <ac:chgData name="Aldacher, Muhammad" userId="12bec936-7d77-4747-ae5c-755e57d88fa4" providerId="ADAL" clId="{928D6F3C-0583-4AF5-877E-1274EE6400FE}" dt="2024-10-10T18:37:41.672" v="60" actId="478"/>
          <ac:cxnSpMkLst>
            <pc:docMk/>
            <pc:sldMk cId="3397768168" sldId="271"/>
            <ac:cxnSpMk id="4" creationId="{6B090F42-47B1-FD19-8173-29DA1E99D8E0}"/>
          </ac:cxnSpMkLst>
        </pc:cxnChg>
        <pc:cxnChg chg="del">
          <ac:chgData name="Aldacher, Muhammad" userId="12bec936-7d77-4747-ae5c-755e57d88fa4" providerId="ADAL" clId="{928D6F3C-0583-4AF5-877E-1274EE6400FE}" dt="2024-10-10T18:37:39.035" v="59" actId="478"/>
          <ac:cxnSpMkLst>
            <pc:docMk/>
            <pc:sldMk cId="3397768168" sldId="271"/>
            <ac:cxnSpMk id="7" creationId="{E6E78B08-884A-5798-6378-8E894CF4DD2D}"/>
          </ac:cxnSpMkLst>
        </pc:cxnChg>
        <pc:cxnChg chg="add mod">
          <ac:chgData name="Aldacher, Muhammad" userId="12bec936-7d77-4747-ae5c-755e57d88fa4" providerId="ADAL" clId="{928D6F3C-0583-4AF5-877E-1274EE6400FE}" dt="2024-10-10T18:45:34.914" v="105" actId="14100"/>
          <ac:cxnSpMkLst>
            <pc:docMk/>
            <pc:sldMk cId="3397768168" sldId="271"/>
            <ac:cxnSpMk id="15" creationId="{B650254E-814E-8E62-E419-4FD27F8CB49A}"/>
          </ac:cxnSpMkLst>
        </pc:cxnChg>
        <pc:cxnChg chg="add mod">
          <ac:chgData name="Aldacher, Muhammad" userId="12bec936-7d77-4747-ae5c-755e57d88fa4" providerId="ADAL" clId="{928D6F3C-0583-4AF5-877E-1274EE6400FE}" dt="2024-10-10T18:45:43.394" v="106" actId="14100"/>
          <ac:cxnSpMkLst>
            <pc:docMk/>
            <pc:sldMk cId="3397768168" sldId="271"/>
            <ac:cxnSpMk id="16" creationId="{E9ECDD13-96A2-58A5-0F82-6DE5FCABB4DD}"/>
          </ac:cxnSpMkLst>
        </pc:cxnChg>
        <pc:cxnChg chg="add mod">
          <ac:chgData name="Aldacher, Muhammad" userId="12bec936-7d77-4747-ae5c-755e57d88fa4" providerId="ADAL" clId="{928D6F3C-0583-4AF5-877E-1274EE6400FE}" dt="2024-10-10T18:47:33.853" v="128" actId="208"/>
          <ac:cxnSpMkLst>
            <pc:docMk/>
            <pc:sldMk cId="3397768168" sldId="271"/>
            <ac:cxnSpMk id="36" creationId="{BF5871CF-D62D-4AA8-F84C-4A0CCADECB51}"/>
          </ac:cxnSpMkLst>
        </pc:cxnChg>
        <pc:cxnChg chg="add del mod">
          <ac:chgData name="Aldacher, Muhammad" userId="12bec936-7d77-4747-ae5c-755e57d88fa4" providerId="ADAL" clId="{928D6F3C-0583-4AF5-877E-1274EE6400FE}" dt="2024-10-10T19:29:00.773" v="162" actId="21"/>
          <ac:cxnSpMkLst>
            <pc:docMk/>
            <pc:sldMk cId="3397768168" sldId="271"/>
            <ac:cxnSpMk id="42" creationId="{4EA861BB-4794-B213-FE01-9604B53B583A}"/>
          </ac:cxnSpMkLst>
        </pc:cxnChg>
        <pc:cxnChg chg="add mod">
          <ac:chgData name="Aldacher, Muhammad" userId="12bec936-7d77-4747-ae5c-755e57d88fa4" providerId="ADAL" clId="{928D6F3C-0583-4AF5-877E-1274EE6400FE}" dt="2024-10-10T19:28:45.456" v="161"/>
          <ac:cxnSpMkLst>
            <pc:docMk/>
            <pc:sldMk cId="3397768168" sldId="271"/>
            <ac:cxnSpMk id="50" creationId="{4EA861BB-4794-B213-FE01-9604B53B583A}"/>
          </ac:cxnSpMkLst>
        </pc:cxnChg>
      </pc:sldChg>
      <pc:sldChg chg="del">
        <pc:chgData name="Aldacher, Muhammad" userId="12bec936-7d77-4747-ae5c-755e57d88fa4" providerId="ADAL" clId="{928D6F3C-0583-4AF5-877E-1274EE6400FE}" dt="2024-10-10T18:51:49.933" v="151" actId="47"/>
        <pc:sldMkLst>
          <pc:docMk/>
          <pc:sldMk cId="2429798051" sldId="272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1236661411" sldId="274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781410038" sldId="275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1588630066" sldId="276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1421536095" sldId="277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3801918260" sldId="278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2238822910" sldId="279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3746797509" sldId="280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1686562763" sldId="281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4093515747" sldId="282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3972536106" sldId="283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380700186" sldId="284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223939821" sldId="285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290856827" sldId="286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588693892" sldId="287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1613368768" sldId="288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133703560" sldId="289"/>
        </pc:sldMkLst>
      </pc:sldChg>
      <pc:sldChg chg="del">
        <pc:chgData name="Aldacher, Muhammad" userId="12bec936-7d77-4747-ae5c-755e57d88fa4" providerId="ADAL" clId="{928D6F3C-0583-4AF5-877E-1274EE6400FE}" dt="2024-10-10T20:33:23.844" v="220" actId="47"/>
        <pc:sldMkLst>
          <pc:docMk/>
          <pc:sldMk cId="1194825933" sldId="290"/>
        </pc:sldMkLst>
      </pc:sldChg>
      <pc:sldChg chg="addSp delSp modSp add mod ord">
        <pc:chgData name="Aldacher, Muhammad" userId="12bec936-7d77-4747-ae5c-755e57d88fa4" providerId="ADAL" clId="{928D6F3C-0583-4AF5-877E-1274EE6400FE}" dt="2024-10-10T20:32:57.762" v="217" actId="1076"/>
        <pc:sldMkLst>
          <pc:docMk/>
          <pc:sldMk cId="3544211416" sldId="291"/>
        </pc:sldMkLst>
        <pc:grpChg chg="add mod">
          <ac:chgData name="Aldacher, Muhammad" userId="12bec936-7d77-4747-ae5c-755e57d88fa4" providerId="ADAL" clId="{928D6F3C-0583-4AF5-877E-1274EE6400FE}" dt="2024-10-10T20:30:18.956" v="208" actId="1076"/>
          <ac:grpSpMkLst>
            <pc:docMk/>
            <pc:sldMk cId="3544211416" sldId="291"/>
            <ac:grpSpMk id="7" creationId="{48E9E439-16E9-E6CD-F101-1876FA422894}"/>
          </ac:grpSpMkLst>
        </pc:grpChg>
        <pc:picChg chg="add mod">
          <ac:chgData name="Aldacher, Muhammad" userId="12bec936-7d77-4747-ae5c-755e57d88fa4" providerId="ADAL" clId="{928D6F3C-0583-4AF5-877E-1274EE6400FE}" dt="2024-10-10T20:30:00.647" v="205" actId="164"/>
          <ac:picMkLst>
            <pc:docMk/>
            <pc:sldMk cId="3544211416" sldId="291"/>
            <ac:picMk id="3" creationId="{18633020-3A45-F655-AA5B-B60958F3613B}"/>
          </ac:picMkLst>
        </pc:picChg>
        <pc:picChg chg="del">
          <ac:chgData name="Aldacher, Muhammad" userId="12bec936-7d77-4747-ae5c-755e57d88fa4" providerId="ADAL" clId="{928D6F3C-0583-4AF5-877E-1274EE6400FE}" dt="2024-10-10T20:27:53.582" v="195" actId="478"/>
          <ac:picMkLst>
            <pc:docMk/>
            <pc:sldMk cId="3544211416" sldId="291"/>
            <ac:picMk id="5" creationId="{487FD58D-7BE3-9C4B-7E30-C6978BBF7417}"/>
          </ac:picMkLst>
        </pc:picChg>
        <pc:picChg chg="add mod">
          <ac:chgData name="Aldacher, Muhammad" userId="12bec936-7d77-4747-ae5c-755e57d88fa4" providerId="ADAL" clId="{928D6F3C-0583-4AF5-877E-1274EE6400FE}" dt="2024-10-10T20:30:00.647" v="205" actId="164"/>
          <ac:picMkLst>
            <pc:docMk/>
            <pc:sldMk cId="3544211416" sldId="291"/>
            <ac:picMk id="6" creationId="{5A072FB5-BAE7-B549-28DC-3711F1330606}"/>
          </ac:picMkLst>
        </pc:picChg>
        <pc:picChg chg="add mod">
          <ac:chgData name="Aldacher, Muhammad" userId="12bec936-7d77-4747-ae5c-755e57d88fa4" providerId="ADAL" clId="{928D6F3C-0583-4AF5-877E-1274EE6400FE}" dt="2024-10-10T20:31:12.268" v="210" actId="1076"/>
          <ac:picMkLst>
            <pc:docMk/>
            <pc:sldMk cId="3544211416" sldId="291"/>
            <ac:picMk id="9" creationId="{EFA783C3-08BF-B1D8-C3EF-D305D1BBD296}"/>
          </ac:picMkLst>
        </pc:picChg>
        <pc:picChg chg="add del mod">
          <ac:chgData name="Aldacher, Muhammad" userId="12bec936-7d77-4747-ae5c-755e57d88fa4" providerId="ADAL" clId="{928D6F3C-0583-4AF5-877E-1274EE6400FE}" dt="2024-10-10T20:31:46.451" v="215" actId="478"/>
          <ac:picMkLst>
            <pc:docMk/>
            <pc:sldMk cId="3544211416" sldId="291"/>
            <ac:picMk id="14" creationId="{7B714FE2-53AB-5BF3-73C6-D5CFDF3F48EC}"/>
          </ac:picMkLst>
        </pc:picChg>
        <pc:picChg chg="add mod">
          <ac:chgData name="Aldacher, Muhammad" userId="12bec936-7d77-4747-ae5c-755e57d88fa4" providerId="ADAL" clId="{928D6F3C-0583-4AF5-877E-1274EE6400FE}" dt="2024-10-10T20:32:57.762" v="217" actId="1076"/>
          <ac:picMkLst>
            <pc:docMk/>
            <pc:sldMk cId="3544211416" sldId="291"/>
            <ac:picMk id="16" creationId="{3DE54235-133A-48E5-4334-C7B8C16F8F77}"/>
          </ac:picMkLst>
        </pc:picChg>
        <pc:cxnChg chg="add mod">
          <ac:chgData name="Aldacher, Muhammad" userId="12bec936-7d77-4747-ae5c-755e57d88fa4" providerId="ADAL" clId="{928D6F3C-0583-4AF5-877E-1274EE6400FE}" dt="2024-10-10T20:31:19.565" v="212" actId="208"/>
          <ac:cxnSpMkLst>
            <pc:docMk/>
            <pc:sldMk cId="3544211416" sldId="291"/>
            <ac:cxnSpMk id="12" creationId="{694C6B9A-8C11-67F0-465C-63F95CF0C246}"/>
          </ac:cxnSpMkLst>
        </pc:cxnChg>
      </pc:sldChg>
      <pc:sldChg chg="addSp delSp modSp new mod ord">
        <pc:chgData name="Aldacher, Muhammad" userId="12bec936-7d77-4747-ae5c-755e57d88fa4" providerId="ADAL" clId="{928D6F3C-0583-4AF5-877E-1274EE6400FE}" dt="2024-10-11T23:04:18.193" v="2578" actId="115"/>
        <pc:sldMkLst>
          <pc:docMk/>
          <pc:sldMk cId="943635804" sldId="292"/>
        </pc:sldMkLst>
        <pc:spChg chg="mod">
          <ac:chgData name="Aldacher, Muhammad" userId="12bec936-7d77-4747-ae5c-755e57d88fa4" providerId="ADAL" clId="{928D6F3C-0583-4AF5-877E-1274EE6400FE}" dt="2024-10-10T20:39:32.947" v="240" actId="14100"/>
          <ac:spMkLst>
            <pc:docMk/>
            <pc:sldMk cId="943635804" sldId="292"/>
            <ac:spMk id="2" creationId="{DFE56571-1EB0-2733-23E4-B5E2FFD4FA41}"/>
          </ac:spMkLst>
        </pc:spChg>
        <pc:spChg chg="mod">
          <ac:chgData name="Aldacher, Muhammad" userId="12bec936-7d77-4747-ae5c-755e57d88fa4" providerId="ADAL" clId="{928D6F3C-0583-4AF5-877E-1274EE6400FE}" dt="2024-10-10T20:39:35.567" v="241" actId="14100"/>
          <ac:spMkLst>
            <pc:docMk/>
            <pc:sldMk cId="943635804" sldId="292"/>
            <ac:spMk id="3" creationId="{1552427E-A495-994D-F009-4D36EC59C3CE}"/>
          </ac:spMkLst>
        </pc:spChg>
        <pc:spChg chg="add mod">
          <ac:chgData name="Aldacher, Muhammad" userId="12bec936-7d77-4747-ae5c-755e57d88fa4" providerId="ADAL" clId="{928D6F3C-0583-4AF5-877E-1274EE6400FE}" dt="2024-10-11T23:04:18.193" v="2578" actId="115"/>
          <ac:spMkLst>
            <pc:docMk/>
            <pc:sldMk cId="943635804" sldId="292"/>
            <ac:spMk id="4" creationId="{28296E72-3608-D17D-2900-1EC80C6F48F1}"/>
          </ac:spMkLst>
        </pc:spChg>
        <pc:spChg chg="add del mod">
          <ac:chgData name="Aldacher, Muhammad" userId="12bec936-7d77-4747-ae5c-755e57d88fa4" providerId="ADAL" clId="{928D6F3C-0583-4AF5-877E-1274EE6400FE}" dt="2024-10-10T20:49:03.766" v="512" actId="478"/>
          <ac:spMkLst>
            <pc:docMk/>
            <pc:sldMk cId="943635804" sldId="292"/>
            <ac:spMk id="11" creationId="{0D2C7270-9FD9-0E6B-FF9A-9737B5166461}"/>
          </ac:spMkLst>
        </pc:spChg>
        <pc:spChg chg="add mod">
          <ac:chgData name="Aldacher, Muhammad" userId="12bec936-7d77-4747-ae5c-755e57d88fa4" providerId="ADAL" clId="{928D6F3C-0583-4AF5-877E-1274EE6400FE}" dt="2024-10-10T20:49:21.144" v="517" actId="1076"/>
          <ac:spMkLst>
            <pc:docMk/>
            <pc:sldMk cId="943635804" sldId="292"/>
            <ac:spMk id="13" creationId="{DA538875-577B-1D00-531D-82197FAF745E}"/>
          </ac:spMkLst>
        </pc:spChg>
        <pc:spChg chg="add mod">
          <ac:chgData name="Aldacher, Muhammad" userId="12bec936-7d77-4747-ae5c-755e57d88fa4" providerId="ADAL" clId="{928D6F3C-0583-4AF5-877E-1274EE6400FE}" dt="2024-10-10T20:49:15.976" v="516" actId="1076"/>
          <ac:spMkLst>
            <pc:docMk/>
            <pc:sldMk cId="943635804" sldId="292"/>
            <ac:spMk id="15" creationId="{ADC6F76E-D81E-F5D0-0964-426FBC086851}"/>
          </ac:spMkLst>
        </pc:spChg>
        <pc:spChg chg="add mod">
          <ac:chgData name="Aldacher, Muhammad" userId="12bec936-7d77-4747-ae5c-755e57d88fa4" providerId="ADAL" clId="{928D6F3C-0583-4AF5-877E-1274EE6400FE}" dt="2024-10-10T20:57:36.198" v="665" actId="20577"/>
          <ac:spMkLst>
            <pc:docMk/>
            <pc:sldMk cId="943635804" sldId="292"/>
            <ac:spMk id="19" creationId="{10C1B9BF-4619-009E-4BF0-EFEAB6208CB8}"/>
          </ac:spMkLst>
        </pc:spChg>
        <pc:graphicFrameChg chg="add mod modGraphic">
          <ac:chgData name="Aldacher, Muhammad" userId="12bec936-7d77-4747-ae5c-755e57d88fa4" providerId="ADAL" clId="{928D6F3C-0583-4AF5-877E-1274EE6400FE}" dt="2024-10-10T20:41:43.188" v="311" actId="1076"/>
          <ac:graphicFrameMkLst>
            <pc:docMk/>
            <pc:sldMk cId="943635804" sldId="292"/>
            <ac:graphicFrameMk id="6" creationId="{B8FD6BD3-FF43-136D-7745-40105E3401C9}"/>
          </ac:graphicFrameMkLst>
        </pc:graphicFrameChg>
        <pc:picChg chg="add mod">
          <ac:chgData name="Aldacher, Muhammad" userId="12bec936-7d77-4747-ae5c-755e57d88fa4" providerId="ADAL" clId="{928D6F3C-0583-4AF5-877E-1274EE6400FE}" dt="2024-10-10T20:39:47.840" v="244" actId="1076"/>
          <ac:picMkLst>
            <pc:docMk/>
            <pc:sldMk cId="943635804" sldId="292"/>
            <ac:picMk id="5" creationId="{6CF5FC59-2FB7-E576-E6A1-98D8897646CE}"/>
          </ac:picMkLst>
        </pc:picChg>
        <pc:cxnChg chg="add mod">
          <ac:chgData name="Aldacher, Muhammad" userId="12bec936-7d77-4747-ae5c-755e57d88fa4" providerId="ADAL" clId="{928D6F3C-0583-4AF5-877E-1274EE6400FE}" dt="2024-10-10T20:42:04.157" v="316" actId="693"/>
          <ac:cxnSpMkLst>
            <pc:docMk/>
            <pc:sldMk cId="943635804" sldId="292"/>
            <ac:cxnSpMk id="8" creationId="{AF510C1D-1A82-F772-1C6A-9D82522E08E2}"/>
          </ac:cxnSpMkLst>
        </pc:cxnChg>
        <pc:cxnChg chg="add mod">
          <ac:chgData name="Aldacher, Muhammad" userId="12bec936-7d77-4747-ae5c-755e57d88fa4" providerId="ADAL" clId="{928D6F3C-0583-4AF5-877E-1274EE6400FE}" dt="2024-10-10T20:42:14.330" v="319" actId="14100"/>
          <ac:cxnSpMkLst>
            <pc:docMk/>
            <pc:sldMk cId="943635804" sldId="292"/>
            <ac:cxnSpMk id="9" creationId="{84A56A43-E577-3796-9C00-5D7EF4ED22BA}"/>
          </ac:cxnSpMkLst>
        </pc:cxnChg>
        <pc:cxnChg chg="add mod">
          <ac:chgData name="Aldacher, Muhammad" userId="12bec936-7d77-4747-ae5c-755e57d88fa4" providerId="ADAL" clId="{928D6F3C-0583-4AF5-877E-1274EE6400FE}" dt="2024-10-10T20:56:53.015" v="662" actId="208"/>
          <ac:cxnSpMkLst>
            <pc:docMk/>
            <pc:sldMk cId="943635804" sldId="292"/>
            <ac:cxnSpMk id="16" creationId="{521FAFBC-B1E8-3B42-CBDC-147D88DA0961}"/>
          </ac:cxnSpMkLst>
        </pc:cxnChg>
      </pc:sldChg>
      <pc:sldChg chg="addSp delSp modSp add mod ord">
        <pc:chgData name="Aldacher, Muhammad" userId="12bec936-7d77-4747-ae5c-755e57d88fa4" providerId="ADAL" clId="{928D6F3C-0583-4AF5-877E-1274EE6400FE}" dt="2024-10-10T21:10:11.330" v="800"/>
        <pc:sldMkLst>
          <pc:docMk/>
          <pc:sldMk cId="1183675299" sldId="293"/>
        </pc:sldMkLst>
        <pc:spChg chg="mod">
          <ac:chgData name="Aldacher, Muhammad" userId="12bec936-7d77-4747-ae5c-755e57d88fa4" providerId="ADAL" clId="{928D6F3C-0583-4AF5-877E-1274EE6400FE}" dt="2024-10-10T20:51:17.664" v="521" actId="20577"/>
          <ac:spMkLst>
            <pc:docMk/>
            <pc:sldMk cId="1183675299" sldId="293"/>
            <ac:spMk id="3" creationId="{1552427E-A495-994D-F009-4D36EC59C3CE}"/>
          </ac:spMkLst>
        </pc:spChg>
        <pc:spChg chg="del">
          <ac:chgData name="Aldacher, Muhammad" userId="12bec936-7d77-4747-ae5c-755e57d88fa4" providerId="ADAL" clId="{928D6F3C-0583-4AF5-877E-1274EE6400FE}" dt="2024-10-10T20:51:52.556" v="527" actId="478"/>
          <ac:spMkLst>
            <pc:docMk/>
            <pc:sldMk cId="1183675299" sldId="293"/>
            <ac:spMk id="13" creationId="{DA538875-577B-1D00-531D-82197FAF745E}"/>
          </ac:spMkLst>
        </pc:spChg>
        <pc:spChg chg="del">
          <ac:chgData name="Aldacher, Muhammad" userId="12bec936-7d77-4747-ae5c-755e57d88fa4" providerId="ADAL" clId="{928D6F3C-0583-4AF5-877E-1274EE6400FE}" dt="2024-10-10T20:51:52.556" v="527" actId="478"/>
          <ac:spMkLst>
            <pc:docMk/>
            <pc:sldMk cId="1183675299" sldId="293"/>
            <ac:spMk id="15" creationId="{ADC6F76E-D81E-F5D0-0964-426FBC086851}"/>
          </ac:spMkLst>
        </pc:spChg>
        <pc:graphicFrameChg chg="del">
          <ac:chgData name="Aldacher, Muhammad" userId="12bec936-7d77-4747-ae5c-755e57d88fa4" providerId="ADAL" clId="{928D6F3C-0583-4AF5-877E-1274EE6400FE}" dt="2024-10-10T20:51:56.315" v="528" actId="478"/>
          <ac:graphicFrameMkLst>
            <pc:docMk/>
            <pc:sldMk cId="1183675299" sldId="293"/>
            <ac:graphicFrameMk id="6" creationId="{B8FD6BD3-FF43-136D-7745-40105E3401C9}"/>
          </ac:graphicFrameMkLst>
        </pc:graphicFrameChg>
        <pc:picChg chg="del">
          <ac:chgData name="Aldacher, Muhammad" userId="12bec936-7d77-4747-ae5c-755e57d88fa4" providerId="ADAL" clId="{928D6F3C-0583-4AF5-877E-1274EE6400FE}" dt="2024-10-10T20:51:52.556" v="527" actId="478"/>
          <ac:picMkLst>
            <pc:docMk/>
            <pc:sldMk cId="1183675299" sldId="293"/>
            <ac:picMk id="5" creationId="{6CF5FC59-2FB7-E576-E6A1-98D8897646CE}"/>
          </ac:picMkLst>
        </pc:picChg>
        <pc:picChg chg="add del mod">
          <ac:chgData name="Aldacher, Muhammad" userId="12bec936-7d77-4747-ae5c-755e57d88fa4" providerId="ADAL" clId="{928D6F3C-0583-4AF5-877E-1274EE6400FE}" dt="2024-10-10T20:51:49.097" v="526" actId="21"/>
          <ac:picMkLst>
            <pc:docMk/>
            <pc:sldMk cId="1183675299" sldId="293"/>
            <ac:picMk id="7" creationId="{A49DA380-1709-B81F-166D-28A60FEE7203}"/>
          </ac:picMkLst>
        </pc:picChg>
        <pc:picChg chg="add mod">
          <ac:chgData name="Aldacher, Muhammad" userId="12bec936-7d77-4747-ae5c-755e57d88fa4" providerId="ADAL" clId="{928D6F3C-0583-4AF5-877E-1274EE6400FE}" dt="2024-10-10T20:51:56.934" v="529"/>
          <ac:picMkLst>
            <pc:docMk/>
            <pc:sldMk cId="1183675299" sldId="293"/>
            <ac:picMk id="10" creationId="{A49DA380-1709-B81F-166D-28A60FEE7203}"/>
          </ac:picMkLst>
        </pc:picChg>
        <pc:picChg chg="add mod">
          <ac:chgData name="Aldacher, Muhammad" userId="12bec936-7d77-4747-ae5c-755e57d88fa4" providerId="ADAL" clId="{928D6F3C-0583-4AF5-877E-1274EE6400FE}" dt="2024-10-10T20:53:38.745" v="530"/>
          <ac:picMkLst>
            <pc:docMk/>
            <pc:sldMk cId="1183675299" sldId="293"/>
            <ac:picMk id="11" creationId="{5C3DB7A8-B0D3-F812-CB07-51495CB52CD2}"/>
          </ac:picMkLst>
        </pc:picChg>
        <pc:cxnChg chg="del">
          <ac:chgData name="Aldacher, Muhammad" userId="12bec936-7d77-4747-ae5c-755e57d88fa4" providerId="ADAL" clId="{928D6F3C-0583-4AF5-877E-1274EE6400FE}" dt="2024-10-10T20:51:56.315" v="528" actId="478"/>
          <ac:cxnSpMkLst>
            <pc:docMk/>
            <pc:sldMk cId="1183675299" sldId="293"/>
            <ac:cxnSpMk id="8" creationId="{AF510C1D-1A82-F772-1C6A-9D82522E08E2}"/>
          </ac:cxnSpMkLst>
        </pc:cxnChg>
        <pc:cxnChg chg="del">
          <ac:chgData name="Aldacher, Muhammad" userId="12bec936-7d77-4747-ae5c-755e57d88fa4" providerId="ADAL" clId="{928D6F3C-0583-4AF5-877E-1274EE6400FE}" dt="2024-10-10T20:51:56.315" v="528" actId="478"/>
          <ac:cxnSpMkLst>
            <pc:docMk/>
            <pc:sldMk cId="1183675299" sldId="293"/>
            <ac:cxnSpMk id="9" creationId="{84A56A43-E577-3796-9C00-5D7EF4ED22BA}"/>
          </ac:cxnSpMkLst>
        </pc:cxnChg>
      </pc:sldChg>
      <pc:sldChg chg="addSp delSp modSp add mod">
        <pc:chgData name="Aldacher, Muhammad" userId="12bec936-7d77-4747-ae5c-755e57d88fa4" providerId="ADAL" clId="{928D6F3C-0583-4AF5-877E-1274EE6400FE}" dt="2024-10-10T21:00:36.327" v="751" actId="14100"/>
        <pc:sldMkLst>
          <pc:docMk/>
          <pc:sldMk cId="1593768997" sldId="294"/>
        </pc:sldMkLst>
        <pc:spChg chg="mod">
          <ac:chgData name="Aldacher, Muhammad" userId="12bec936-7d77-4747-ae5c-755e57d88fa4" providerId="ADAL" clId="{928D6F3C-0583-4AF5-877E-1274EE6400FE}" dt="2024-10-10T20:53:59.247" v="554" actId="20577"/>
          <ac:spMkLst>
            <pc:docMk/>
            <pc:sldMk cId="1593768997" sldId="294"/>
            <ac:spMk id="3" creationId="{1552427E-A495-994D-F009-4D36EC59C3CE}"/>
          </ac:spMkLst>
        </pc:spChg>
        <pc:spChg chg="add mod">
          <ac:chgData name="Aldacher, Muhammad" userId="12bec936-7d77-4747-ae5c-755e57d88fa4" providerId="ADAL" clId="{928D6F3C-0583-4AF5-877E-1274EE6400FE}" dt="2024-10-10T21:00:33.393" v="750" actId="1076"/>
          <ac:spMkLst>
            <pc:docMk/>
            <pc:sldMk cId="1593768997" sldId="294"/>
            <ac:spMk id="8" creationId="{CB1CCD84-9D78-A76F-DAAE-DB8E21030A42}"/>
          </ac:spMkLst>
        </pc:spChg>
        <pc:picChg chg="add mod">
          <ac:chgData name="Aldacher, Muhammad" userId="12bec936-7d77-4747-ae5c-755e57d88fa4" providerId="ADAL" clId="{928D6F3C-0583-4AF5-877E-1274EE6400FE}" dt="2024-10-10T20:54:50.016" v="557" actId="1076"/>
          <ac:picMkLst>
            <pc:docMk/>
            <pc:sldMk cId="1593768997" sldId="294"/>
            <ac:picMk id="5" creationId="{6D4A0041-5530-F4DD-99EB-C429ABCD11BB}"/>
          </ac:picMkLst>
        </pc:picChg>
        <pc:picChg chg="del">
          <ac:chgData name="Aldacher, Muhammad" userId="12bec936-7d77-4747-ae5c-755e57d88fa4" providerId="ADAL" clId="{928D6F3C-0583-4AF5-877E-1274EE6400FE}" dt="2024-10-10T20:54:51.630" v="558" actId="478"/>
          <ac:picMkLst>
            <pc:docMk/>
            <pc:sldMk cId="1593768997" sldId="294"/>
            <ac:picMk id="10" creationId="{A49DA380-1709-B81F-166D-28A60FEE7203}"/>
          </ac:picMkLst>
        </pc:picChg>
        <pc:cxnChg chg="add mod">
          <ac:chgData name="Aldacher, Muhammad" userId="12bec936-7d77-4747-ae5c-755e57d88fa4" providerId="ADAL" clId="{928D6F3C-0583-4AF5-877E-1274EE6400FE}" dt="2024-10-10T21:00:36.327" v="751" actId="14100"/>
          <ac:cxnSpMkLst>
            <pc:docMk/>
            <pc:sldMk cId="1593768997" sldId="294"/>
            <ac:cxnSpMk id="7" creationId="{60966FB2-0B96-C53C-B4C0-CB79D0C04ADD}"/>
          </ac:cxnSpMkLst>
        </pc:cxnChg>
      </pc:sldChg>
      <pc:sldChg chg="modSp add mod">
        <pc:chgData name="Aldacher, Muhammad" userId="12bec936-7d77-4747-ae5c-755e57d88fa4" providerId="ADAL" clId="{928D6F3C-0583-4AF5-877E-1274EE6400FE}" dt="2024-10-10T21:01:29.946" v="773" actId="20577"/>
        <pc:sldMkLst>
          <pc:docMk/>
          <pc:sldMk cId="329309257" sldId="295"/>
        </pc:sldMkLst>
        <pc:spChg chg="mod">
          <ac:chgData name="Aldacher, Muhammad" userId="12bec936-7d77-4747-ae5c-755e57d88fa4" providerId="ADAL" clId="{928D6F3C-0583-4AF5-877E-1274EE6400FE}" dt="2024-10-10T21:01:29.946" v="773" actId="20577"/>
          <ac:spMkLst>
            <pc:docMk/>
            <pc:sldMk cId="329309257" sldId="295"/>
            <ac:spMk id="2" creationId="{49B2E954-1098-8EBB-840F-5B20C98BABDD}"/>
          </ac:spMkLst>
        </pc:spChg>
      </pc:sldChg>
      <pc:sldChg chg="addSp delSp modSp add mod">
        <pc:chgData name="Aldacher, Muhammad" userId="12bec936-7d77-4747-ae5c-755e57d88fa4" providerId="ADAL" clId="{928D6F3C-0583-4AF5-877E-1274EE6400FE}" dt="2024-10-10T21:02:52.123" v="792" actId="164"/>
        <pc:sldMkLst>
          <pc:docMk/>
          <pc:sldMk cId="2264321941" sldId="296"/>
        </pc:sldMkLst>
        <pc:spChg chg="add mod">
          <ac:chgData name="Aldacher, Muhammad" userId="12bec936-7d77-4747-ae5c-755e57d88fa4" providerId="ADAL" clId="{928D6F3C-0583-4AF5-877E-1274EE6400FE}" dt="2024-10-10T21:02:52.123" v="792" actId="164"/>
          <ac:spMkLst>
            <pc:docMk/>
            <pc:sldMk cId="2264321941" sldId="296"/>
            <ac:spMk id="4" creationId="{8FDC4578-E6DD-F8DA-047E-6601EEF1F82C}"/>
          </ac:spMkLst>
        </pc:spChg>
        <pc:spChg chg="del">
          <ac:chgData name="Aldacher, Muhammad" userId="12bec936-7d77-4747-ae5c-755e57d88fa4" providerId="ADAL" clId="{928D6F3C-0583-4AF5-877E-1274EE6400FE}" dt="2024-10-10T21:01:49.455" v="775" actId="478"/>
          <ac:spMkLst>
            <pc:docMk/>
            <pc:sldMk cId="2264321941" sldId="296"/>
            <ac:spMk id="32" creationId="{8FAB16F6-DC78-5390-18EC-61768A23BAE2}"/>
          </ac:spMkLst>
        </pc:spChg>
        <pc:spChg chg="del">
          <ac:chgData name="Aldacher, Muhammad" userId="12bec936-7d77-4747-ae5c-755e57d88fa4" providerId="ADAL" clId="{928D6F3C-0583-4AF5-877E-1274EE6400FE}" dt="2024-10-10T21:01:49.455" v="775" actId="478"/>
          <ac:spMkLst>
            <pc:docMk/>
            <pc:sldMk cId="2264321941" sldId="296"/>
            <ac:spMk id="33" creationId="{4BB3CE6B-C63D-4CBB-71FC-8A8CC97AB0CB}"/>
          </ac:spMkLst>
        </pc:spChg>
        <pc:spChg chg="del mod topLvl">
          <ac:chgData name="Aldacher, Muhammad" userId="12bec936-7d77-4747-ae5c-755e57d88fa4" providerId="ADAL" clId="{928D6F3C-0583-4AF5-877E-1274EE6400FE}" dt="2024-10-10T21:02:44.385" v="790" actId="21"/>
          <ac:spMkLst>
            <pc:docMk/>
            <pc:sldMk cId="2264321941" sldId="296"/>
            <ac:spMk id="34" creationId="{8FDC4578-E6DD-F8DA-047E-6601EEF1F82C}"/>
          </ac:spMkLst>
        </pc:spChg>
        <pc:grpChg chg="add mod">
          <ac:chgData name="Aldacher, Muhammad" userId="12bec936-7d77-4747-ae5c-755e57d88fa4" providerId="ADAL" clId="{928D6F3C-0583-4AF5-877E-1274EE6400FE}" dt="2024-10-10T21:02:52.123" v="792" actId="164"/>
          <ac:grpSpMkLst>
            <pc:docMk/>
            <pc:sldMk cId="2264321941" sldId="296"/>
            <ac:grpSpMk id="6" creationId="{80226C00-DA3C-A8FC-6DDE-DE71FDC1B3EB}"/>
          </ac:grpSpMkLst>
        </pc:grpChg>
        <pc:grpChg chg="del">
          <ac:chgData name="Aldacher, Muhammad" userId="12bec936-7d77-4747-ae5c-755e57d88fa4" providerId="ADAL" clId="{928D6F3C-0583-4AF5-877E-1274EE6400FE}" dt="2024-10-10T21:01:49.455" v="775" actId="478"/>
          <ac:grpSpMkLst>
            <pc:docMk/>
            <pc:sldMk cId="2264321941" sldId="296"/>
            <ac:grpSpMk id="25" creationId="{9D2973FE-5E5A-230A-57D1-0D3B5983373B}"/>
          </ac:grpSpMkLst>
        </pc:grpChg>
        <pc:grpChg chg="del">
          <ac:chgData name="Aldacher, Muhammad" userId="12bec936-7d77-4747-ae5c-755e57d88fa4" providerId="ADAL" clId="{928D6F3C-0583-4AF5-877E-1274EE6400FE}" dt="2024-10-10T21:02:16.580" v="783" actId="165"/>
          <ac:grpSpMkLst>
            <pc:docMk/>
            <pc:sldMk cId="2264321941" sldId="296"/>
            <ac:grpSpMk id="35" creationId="{EEEC20A1-5230-E0E2-329D-A5BCE46BBA85}"/>
          </ac:grpSpMkLst>
        </pc:grpChg>
        <pc:picChg chg="add mod">
          <ac:chgData name="Aldacher, Muhammad" userId="12bec936-7d77-4747-ae5c-755e57d88fa4" providerId="ADAL" clId="{928D6F3C-0583-4AF5-877E-1274EE6400FE}" dt="2024-10-10T21:02:52.123" v="792" actId="164"/>
          <ac:picMkLst>
            <pc:docMk/>
            <pc:sldMk cId="2264321941" sldId="296"/>
            <ac:picMk id="3" creationId="{487FD58D-7BE3-9C4B-7E30-C6978BBF7417}"/>
          </ac:picMkLst>
        </pc:picChg>
        <pc:picChg chg="add del mod">
          <ac:chgData name="Aldacher, Muhammad" userId="12bec936-7d77-4747-ae5c-755e57d88fa4" providerId="ADAL" clId="{928D6F3C-0583-4AF5-877E-1274EE6400FE}" dt="2024-10-10T21:02:06.520" v="780" actId="21"/>
          <ac:picMkLst>
            <pc:docMk/>
            <pc:sldMk cId="2264321941" sldId="296"/>
            <ac:picMk id="5" creationId="{487FD58D-7BE3-9C4B-7E30-C6978BBF7417}"/>
          </ac:picMkLst>
        </pc:picChg>
        <pc:picChg chg="mod topLvl">
          <ac:chgData name="Aldacher, Muhammad" userId="12bec936-7d77-4747-ae5c-755e57d88fa4" providerId="ADAL" clId="{928D6F3C-0583-4AF5-877E-1274EE6400FE}" dt="2024-10-10T21:02:52.123" v="792" actId="164"/>
          <ac:picMkLst>
            <pc:docMk/>
            <pc:sldMk cId="2264321941" sldId="296"/>
            <ac:picMk id="27" creationId="{7CFF979B-E935-29EF-8AFC-40075736879F}"/>
          </ac:picMkLst>
        </pc:picChg>
        <pc:picChg chg="del">
          <ac:chgData name="Aldacher, Muhammad" userId="12bec936-7d77-4747-ae5c-755e57d88fa4" providerId="ADAL" clId="{928D6F3C-0583-4AF5-877E-1274EE6400FE}" dt="2024-10-10T21:02:08.600" v="781" actId="478"/>
          <ac:picMkLst>
            <pc:docMk/>
            <pc:sldMk cId="2264321941" sldId="296"/>
            <ac:picMk id="29" creationId="{406B5860-7956-E993-9B4C-854B3BA5160A}"/>
          </ac:picMkLst>
        </pc:picChg>
        <pc:picChg chg="del">
          <ac:chgData name="Aldacher, Muhammad" userId="12bec936-7d77-4747-ae5c-755e57d88fa4" providerId="ADAL" clId="{928D6F3C-0583-4AF5-877E-1274EE6400FE}" dt="2024-10-10T21:01:49.455" v="775" actId="478"/>
          <ac:picMkLst>
            <pc:docMk/>
            <pc:sldMk cId="2264321941" sldId="296"/>
            <ac:picMk id="41" creationId="{E8D20667-DB6D-3636-7DD6-D124A41637D8}"/>
          </ac:picMkLst>
        </pc:picChg>
        <pc:cxnChg chg="del mod">
          <ac:chgData name="Aldacher, Muhammad" userId="12bec936-7d77-4747-ae5c-755e57d88fa4" providerId="ADAL" clId="{928D6F3C-0583-4AF5-877E-1274EE6400FE}" dt="2024-10-10T21:01:49.455" v="775" actId="478"/>
          <ac:cxnSpMkLst>
            <pc:docMk/>
            <pc:sldMk cId="2264321941" sldId="296"/>
            <ac:cxnSpMk id="15" creationId="{B650254E-814E-8E62-E419-4FD27F8CB49A}"/>
          </ac:cxnSpMkLst>
        </pc:cxnChg>
        <pc:cxnChg chg="del mod">
          <ac:chgData name="Aldacher, Muhammad" userId="12bec936-7d77-4747-ae5c-755e57d88fa4" providerId="ADAL" clId="{928D6F3C-0583-4AF5-877E-1274EE6400FE}" dt="2024-10-10T21:01:49.455" v="775" actId="478"/>
          <ac:cxnSpMkLst>
            <pc:docMk/>
            <pc:sldMk cId="2264321941" sldId="296"/>
            <ac:cxnSpMk id="16" creationId="{E9ECDD13-96A2-58A5-0F82-6DE5FCABB4DD}"/>
          </ac:cxnSpMkLst>
        </pc:cxnChg>
        <pc:cxnChg chg="del">
          <ac:chgData name="Aldacher, Muhammad" userId="12bec936-7d77-4747-ae5c-755e57d88fa4" providerId="ADAL" clId="{928D6F3C-0583-4AF5-877E-1274EE6400FE}" dt="2024-10-10T21:01:49.455" v="775" actId="478"/>
          <ac:cxnSpMkLst>
            <pc:docMk/>
            <pc:sldMk cId="2264321941" sldId="296"/>
            <ac:cxnSpMk id="42" creationId="{4EA861BB-4794-B213-FE01-9604B53B583A}"/>
          </ac:cxnSpMkLst>
        </pc:cxnChg>
      </pc:sldChg>
      <pc:sldChg chg="addSp modSp add mod">
        <pc:chgData name="Aldacher, Muhammad" userId="12bec936-7d77-4747-ae5c-755e57d88fa4" providerId="ADAL" clId="{928D6F3C-0583-4AF5-877E-1274EE6400FE}" dt="2024-10-10T21:04:43.151" v="798" actId="208"/>
        <pc:sldMkLst>
          <pc:docMk/>
          <pc:sldMk cId="717174332" sldId="297"/>
        </pc:sldMkLst>
        <pc:picChg chg="add mod">
          <ac:chgData name="Aldacher, Muhammad" userId="12bec936-7d77-4747-ae5c-755e57d88fa4" providerId="ADAL" clId="{928D6F3C-0583-4AF5-877E-1274EE6400FE}" dt="2024-10-10T21:04:43.151" v="798" actId="208"/>
          <ac:picMkLst>
            <pc:docMk/>
            <pc:sldMk cId="717174332" sldId="297"/>
            <ac:picMk id="4" creationId="{5A95A57F-CDCC-6258-621B-471D8F9370E7}"/>
          </ac:picMkLst>
        </pc:picChg>
      </pc:sldChg>
      <pc:sldChg chg="modSp new mod">
        <pc:chgData name="Aldacher, Muhammad" userId="12bec936-7d77-4747-ae5c-755e57d88fa4" providerId="ADAL" clId="{928D6F3C-0583-4AF5-877E-1274EE6400FE}" dt="2024-10-10T21:13:09.503" v="962" actId="20577"/>
        <pc:sldMkLst>
          <pc:docMk/>
          <pc:sldMk cId="3109628964" sldId="298"/>
        </pc:sldMkLst>
        <pc:spChg chg="mod">
          <ac:chgData name="Aldacher, Muhammad" userId="12bec936-7d77-4747-ae5c-755e57d88fa4" providerId="ADAL" clId="{928D6F3C-0583-4AF5-877E-1274EE6400FE}" dt="2024-10-10T21:11:03.191" v="829" actId="20577"/>
          <ac:spMkLst>
            <pc:docMk/>
            <pc:sldMk cId="3109628964" sldId="298"/>
            <ac:spMk id="2" creationId="{1B298188-E68D-FF5E-366B-1BF7AC34533A}"/>
          </ac:spMkLst>
        </pc:spChg>
        <pc:spChg chg="mod">
          <ac:chgData name="Aldacher, Muhammad" userId="12bec936-7d77-4747-ae5c-755e57d88fa4" providerId="ADAL" clId="{928D6F3C-0583-4AF5-877E-1274EE6400FE}" dt="2024-10-10T21:13:09.503" v="962" actId="20577"/>
          <ac:spMkLst>
            <pc:docMk/>
            <pc:sldMk cId="3109628964" sldId="298"/>
            <ac:spMk id="3" creationId="{986B1A02-32C1-E8F4-A2E7-7B1BF94DE989}"/>
          </ac:spMkLst>
        </pc:spChg>
      </pc:sldChg>
      <pc:sldChg chg="addSp delSp modSp new del mod">
        <pc:chgData name="Aldacher, Muhammad" userId="12bec936-7d77-4747-ae5c-755e57d88fa4" providerId="ADAL" clId="{928D6F3C-0583-4AF5-877E-1274EE6400FE}" dt="2024-10-10T21:17:22.769" v="972" actId="47"/>
        <pc:sldMkLst>
          <pc:docMk/>
          <pc:sldMk cId="199457074" sldId="299"/>
        </pc:sldMkLst>
        <pc:spChg chg="del">
          <ac:chgData name="Aldacher, Muhammad" userId="12bec936-7d77-4747-ae5c-755e57d88fa4" providerId="ADAL" clId="{928D6F3C-0583-4AF5-877E-1274EE6400FE}" dt="2024-10-10T21:14:27.580" v="964" actId="22"/>
          <ac:spMkLst>
            <pc:docMk/>
            <pc:sldMk cId="199457074" sldId="299"/>
            <ac:spMk id="3" creationId="{C6E25DBE-B51F-A8BE-B256-C4EF2F7A74E4}"/>
          </ac:spMkLst>
        </pc:spChg>
        <pc:picChg chg="add mod ord">
          <ac:chgData name="Aldacher, Muhammad" userId="12bec936-7d77-4747-ae5c-755e57d88fa4" providerId="ADAL" clId="{928D6F3C-0583-4AF5-877E-1274EE6400FE}" dt="2024-10-10T21:14:27.580" v="964" actId="22"/>
          <ac:picMkLst>
            <pc:docMk/>
            <pc:sldMk cId="199457074" sldId="299"/>
            <ac:picMk id="5" creationId="{CF5E9458-04F9-5A0C-8164-49F32E7231F7}"/>
          </ac:picMkLst>
        </pc:picChg>
      </pc:sldChg>
      <pc:sldChg chg="addSp delSp modSp add mod">
        <pc:chgData name="Aldacher, Muhammad" userId="12bec936-7d77-4747-ae5c-755e57d88fa4" providerId="ADAL" clId="{928D6F3C-0583-4AF5-877E-1274EE6400FE}" dt="2024-10-10T21:20:18.820" v="1027" actId="20577"/>
        <pc:sldMkLst>
          <pc:docMk/>
          <pc:sldMk cId="1542402223" sldId="300"/>
        </pc:sldMkLst>
        <pc:spChg chg="add mod">
          <ac:chgData name="Aldacher, Muhammad" userId="12bec936-7d77-4747-ae5c-755e57d88fa4" providerId="ADAL" clId="{928D6F3C-0583-4AF5-877E-1274EE6400FE}" dt="2024-10-10T21:20:18.820" v="1027" actId="20577"/>
          <ac:spMkLst>
            <pc:docMk/>
            <pc:sldMk cId="1542402223" sldId="300"/>
            <ac:spMk id="8" creationId="{F3EE26D7-1105-1EAF-0FC6-33ED6E0379D1}"/>
          </ac:spMkLst>
        </pc:spChg>
        <pc:picChg chg="add del mod">
          <ac:chgData name="Aldacher, Muhammad" userId="12bec936-7d77-4747-ae5c-755e57d88fa4" providerId="ADAL" clId="{928D6F3C-0583-4AF5-877E-1274EE6400FE}" dt="2024-10-10T21:14:56.324" v="969" actId="21"/>
          <ac:picMkLst>
            <pc:docMk/>
            <pc:sldMk cId="1542402223" sldId="300"/>
            <ac:picMk id="4" creationId="{B52A3743-F02A-18C6-4BA1-24136CEC36F1}"/>
          </ac:picMkLst>
        </pc:picChg>
        <pc:picChg chg="add mod">
          <ac:chgData name="Aldacher, Muhammad" userId="12bec936-7d77-4747-ae5c-755e57d88fa4" providerId="ADAL" clId="{928D6F3C-0583-4AF5-877E-1274EE6400FE}" dt="2024-10-10T21:14:58.369" v="971"/>
          <ac:picMkLst>
            <pc:docMk/>
            <pc:sldMk cId="1542402223" sldId="300"/>
            <ac:picMk id="5" creationId="{B52A3743-F02A-18C6-4BA1-24136CEC36F1}"/>
          </ac:picMkLst>
        </pc:picChg>
        <pc:picChg chg="del">
          <ac:chgData name="Aldacher, Muhammad" userId="12bec936-7d77-4747-ae5c-755e57d88fa4" providerId="ADAL" clId="{928D6F3C-0583-4AF5-877E-1274EE6400FE}" dt="2024-10-10T21:14:57.564" v="970" actId="478"/>
          <ac:picMkLst>
            <pc:docMk/>
            <pc:sldMk cId="1542402223" sldId="300"/>
            <ac:picMk id="10" creationId="{A49DA380-1709-B81F-166D-28A60FEE7203}"/>
          </ac:picMkLst>
        </pc:picChg>
        <pc:cxnChg chg="add">
          <ac:chgData name="Aldacher, Muhammad" userId="12bec936-7d77-4747-ae5c-755e57d88fa4" providerId="ADAL" clId="{928D6F3C-0583-4AF5-877E-1274EE6400FE}" dt="2024-10-10T21:19:43.320" v="993" actId="11529"/>
          <ac:cxnSpMkLst>
            <pc:docMk/>
            <pc:sldMk cId="1542402223" sldId="300"/>
            <ac:cxnSpMk id="7" creationId="{36CA5AFB-467B-97C0-32ED-576EEBCF6289}"/>
          </ac:cxnSpMkLst>
        </pc:cxnChg>
      </pc:sldChg>
      <pc:sldChg chg="addSp delSp modSp add mod">
        <pc:chgData name="Aldacher, Muhammad" userId="12bec936-7d77-4747-ae5c-755e57d88fa4" providerId="ADAL" clId="{928D6F3C-0583-4AF5-877E-1274EE6400FE}" dt="2024-10-10T21:25:44.039" v="1057" actId="21"/>
        <pc:sldMkLst>
          <pc:docMk/>
          <pc:sldMk cId="2481185187" sldId="301"/>
        </pc:sldMkLst>
        <pc:spChg chg="del">
          <ac:chgData name="Aldacher, Muhammad" userId="12bec936-7d77-4747-ae5c-755e57d88fa4" providerId="ADAL" clId="{928D6F3C-0583-4AF5-877E-1274EE6400FE}" dt="2024-10-10T21:18:12.077" v="979" actId="478"/>
          <ac:spMkLst>
            <pc:docMk/>
            <pc:sldMk cId="2481185187" sldId="301"/>
            <ac:spMk id="13" creationId="{DA538875-577B-1D00-531D-82197FAF745E}"/>
          </ac:spMkLst>
        </pc:spChg>
        <pc:spChg chg="del">
          <ac:chgData name="Aldacher, Muhammad" userId="12bec936-7d77-4747-ae5c-755e57d88fa4" providerId="ADAL" clId="{928D6F3C-0583-4AF5-877E-1274EE6400FE}" dt="2024-10-10T21:18:12.077" v="979" actId="478"/>
          <ac:spMkLst>
            <pc:docMk/>
            <pc:sldMk cId="2481185187" sldId="301"/>
            <ac:spMk id="15" creationId="{ADC6F76E-D81E-F5D0-0964-426FBC086851}"/>
          </ac:spMkLst>
        </pc:spChg>
        <pc:spChg chg="del">
          <ac:chgData name="Aldacher, Muhammad" userId="12bec936-7d77-4747-ae5c-755e57d88fa4" providerId="ADAL" clId="{928D6F3C-0583-4AF5-877E-1274EE6400FE}" dt="2024-10-10T21:18:14.782" v="980" actId="478"/>
          <ac:spMkLst>
            <pc:docMk/>
            <pc:sldMk cId="2481185187" sldId="301"/>
            <ac:spMk id="19" creationId="{10C1B9BF-4619-009E-4BF0-EFEAB6208CB8}"/>
          </ac:spMkLst>
        </pc:spChg>
        <pc:spChg chg="add mod">
          <ac:chgData name="Aldacher, Muhammad" userId="12bec936-7d77-4747-ae5c-755e57d88fa4" providerId="ADAL" clId="{928D6F3C-0583-4AF5-877E-1274EE6400FE}" dt="2024-10-10T21:20:45.849" v="1042" actId="1076"/>
          <ac:spMkLst>
            <pc:docMk/>
            <pc:sldMk cId="2481185187" sldId="301"/>
            <ac:spMk id="21" creationId="{7E972CF7-D537-7810-A0A0-A58759B0244B}"/>
          </ac:spMkLst>
        </pc:spChg>
        <pc:graphicFrameChg chg="del">
          <ac:chgData name="Aldacher, Muhammad" userId="12bec936-7d77-4747-ae5c-755e57d88fa4" providerId="ADAL" clId="{928D6F3C-0583-4AF5-877E-1274EE6400FE}" dt="2024-10-10T21:18:12.077" v="979" actId="478"/>
          <ac:graphicFrameMkLst>
            <pc:docMk/>
            <pc:sldMk cId="2481185187" sldId="301"/>
            <ac:graphicFrameMk id="6" creationId="{B8FD6BD3-FF43-136D-7745-40105E3401C9}"/>
          </ac:graphicFrameMkLst>
        </pc:graphicFrameChg>
        <pc:picChg chg="del">
          <ac:chgData name="Aldacher, Muhammad" userId="12bec936-7d77-4747-ae5c-755e57d88fa4" providerId="ADAL" clId="{928D6F3C-0583-4AF5-877E-1274EE6400FE}" dt="2024-10-10T21:18:14.782" v="980" actId="478"/>
          <ac:picMkLst>
            <pc:docMk/>
            <pc:sldMk cId="2481185187" sldId="301"/>
            <ac:picMk id="5" creationId="{6CF5FC59-2FB7-E576-E6A1-98D8897646CE}"/>
          </ac:picMkLst>
        </pc:picChg>
        <pc:picChg chg="add del mod">
          <ac:chgData name="Aldacher, Muhammad" userId="12bec936-7d77-4747-ae5c-755e57d88fa4" providerId="ADAL" clId="{928D6F3C-0583-4AF5-877E-1274EE6400FE}" dt="2024-10-10T21:18:07.605" v="978" actId="21"/>
          <ac:picMkLst>
            <pc:docMk/>
            <pc:sldMk cId="2481185187" sldId="301"/>
            <ac:picMk id="7" creationId="{6E35573D-AB10-0391-873A-4BEA38447560}"/>
          </ac:picMkLst>
        </pc:picChg>
        <pc:picChg chg="add mod">
          <ac:chgData name="Aldacher, Muhammad" userId="12bec936-7d77-4747-ae5c-755e57d88fa4" providerId="ADAL" clId="{928D6F3C-0583-4AF5-877E-1274EE6400FE}" dt="2024-10-10T21:18:15.838" v="981"/>
          <ac:picMkLst>
            <pc:docMk/>
            <pc:sldMk cId="2481185187" sldId="301"/>
            <ac:picMk id="10" creationId="{6E35573D-AB10-0391-873A-4BEA38447560}"/>
          </ac:picMkLst>
        </pc:picChg>
        <pc:picChg chg="add del mod">
          <ac:chgData name="Aldacher, Muhammad" userId="12bec936-7d77-4747-ae5c-755e57d88fa4" providerId="ADAL" clId="{928D6F3C-0583-4AF5-877E-1274EE6400FE}" dt="2024-10-10T21:25:44.039" v="1057" actId="21"/>
          <ac:picMkLst>
            <pc:docMk/>
            <pc:sldMk cId="2481185187" sldId="301"/>
            <ac:picMk id="27" creationId="{F4E962D0-2BD1-B7E1-7C62-4816A8596D32}"/>
          </ac:picMkLst>
        </pc:picChg>
        <pc:cxnChg chg="del">
          <ac:chgData name="Aldacher, Muhammad" userId="12bec936-7d77-4747-ae5c-755e57d88fa4" providerId="ADAL" clId="{928D6F3C-0583-4AF5-877E-1274EE6400FE}" dt="2024-10-10T21:18:12.077" v="979" actId="478"/>
          <ac:cxnSpMkLst>
            <pc:docMk/>
            <pc:sldMk cId="2481185187" sldId="301"/>
            <ac:cxnSpMk id="8" creationId="{AF510C1D-1A82-F772-1C6A-9D82522E08E2}"/>
          </ac:cxnSpMkLst>
        </pc:cxnChg>
        <pc:cxnChg chg="del">
          <ac:chgData name="Aldacher, Muhammad" userId="12bec936-7d77-4747-ae5c-755e57d88fa4" providerId="ADAL" clId="{928D6F3C-0583-4AF5-877E-1274EE6400FE}" dt="2024-10-10T21:18:12.077" v="979" actId="478"/>
          <ac:cxnSpMkLst>
            <pc:docMk/>
            <pc:sldMk cId="2481185187" sldId="301"/>
            <ac:cxnSpMk id="9" creationId="{84A56A43-E577-3796-9C00-5D7EF4ED22BA}"/>
          </ac:cxnSpMkLst>
        </pc:cxnChg>
        <pc:cxnChg chg="add mod">
          <ac:chgData name="Aldacher, Muhammad" userId="12bec936-7d77-4747-ae5c-755e57d88fa4" providerId="ADAL" clId="{928D6F3C-0583-4AF5-877E-1274EE6400FE}" dt="2024-10-10T21:19:05.337" v="990" actId="1582"/>
          <ac:cxnSpMkLst>
            <pc:docMk/>
            <pc:sldMk cId="2481185187" sldId="301"/>
            <ac:cxnSpMk id="12" creationId="{2A40099C-5CE9-D7A6-6EBC-32065A6B4C20}"/>
          </ac:cxnSpMkLst>
        </pc:cxnChg>
        <pc:cxnChg chg="add mod">
          <ac:chgData name="Aldacher, Muhammad" userId="12bec936-7d77-4747-ae5c-755e57d88fa4" providerId="ADAL" clId="{928D6F3C-0583-4AF5-877E-1274EE6400FE}" dt="2024-10-10T21:19:09.937" v="991" actId="208"/>
          <ac:cxnSpMkLst>
            <pc:docMk/>
            <pc:sldMk cId="2481185187" sldId="301"/>
            <ac:cxnSpMk id="14" creationId="{5121A7E4-84C3-2681-C4D1-68FEFD030893}"/>
          </ac:cxnSpMkLst>
        </pc:cxnChg>
        <pc:cxnChg chg="del">
          <ac:chgData name="Aldacher, Muhammad" userId="12bec936-7d77-4747-ae5c-755e57d88fa4" providerId="ADAL" clId="{928D6F3C-0583-4AF5-877E-1274EE6400FE}" dt="2024-10-10T21:18:14.782" v="980" actId="478"/>
          <ac:cxnSpMkLst>
            <pc:docMk/>
            <pc:sldMk cId="2481185187" sldId="301"/>
            <ac:cxnSpMk id="16" creationId="{521FAFBC-B1E8-3B42-CBDC-147D88DA0961}"/>
          </ac:cxnSpMkLst>
        </pc:cxnChg>
        <pc:cxnChg chg="add mod">
          <ac:chgData name="Aldacher, Muhammad" userId="12bec936-7d77-4747-ae5c-755e57d88fa4" providerId="ADAL" clId="{928D6F3C-0583-4AF5-877E-1274EE6400FE}" dt="2024-10-10T21:19:16.236" v="992" actId="208"/>
          <ac:cxnSpMkLst>
            <pc:docMk/>
            <pc:sldMk cId="2481185187" sldId="301"/>
            <ac:cxnSpMk id="18" creationId="{FF391AAD-3084-3ECA-FEE0-367C8860075B}"/>
          </ac:cxnSpMkLst>
        </pc:cxnChg>
        <pc:cxnChg chg="add mod">
          <ac:chgData name="Aldacher, Muhammad" userId="12bec936-7d77-4747-ae5c-755e57d88fa4" providerId="ADAL" clId="{928D6F3C-0583-4AF5-877E-1274EE6400FE}" dt="2024-10-10T21:25:06.088" v="1050" actId="14100"/>
          <ac:cxnSpMkLst>
            <pc:docMk/>
            <pc:sldMk cId="2481185187" sldId="301"/>
            <ac:cxnSpMk id="22" creationId="{44A801C7-674F-A451-3BB1-7307CAACFD70}"/>
          </ac:cxnSpMkLst>
        </pc:cxnChg>
      </pc:sldChg>
      <pc:sldChg chg="addSp delSp modSp add mod">
        <pc:chgData name="Aldacher, Muhammad" userId="12bec936-7d77-4747-ae5c-755e57d88fa4" providerId="ADAL" clId="{928D6F3C-0583-4AF5-877E-1274EE6400FE}" dt="2024-10-10T21:31:26.696" v="1147" actId="1076"/>
        <pc:sldMkLst>
          <pc:docMk/>
          <pc:sldMk cId="3076534042" sldId="302"/>
        </pc:sldMkLst>
        <pc:spChg chg="del">
          <ac:chgData name="Aldacher, Muhammad" userId="12bec936-7d77-4747-ae5c-755e57d88fa4" providerId="ADAL" clId="{928D6F3C-0583-4AF5-877E-1274EE6400FE}" dt="2024-10-10T21:21:43.624" v="1044" actId="478"/>
          <ac:spMkLst>
            <pc:docMk/>
            <pc:sldMk cId="3076534042" sldId="302"/>
            <ac:spMk id="8" creationId="{CB1CCD84-9D78-A76F-DAAE-DB8E21030A42}"/>
          </ac:spMkLst>
        </pc:spChg>
        <pc:spChg chg="add mod">
          <ac:chgData name="Aldacher, Muhammad" userId="12bec936-7d77-4747-ae5c-755e57d88fa4" providerId="ADAL" clId="{928D6F3C-0583-4AF5-877E-1274EE6400FE}" dt="2024-10-10T21:31:09.636" v="1144" actId="14100"/>
          <ac:spMkLst>
            <pc:docMk/>
            <pc:sldMk cId="3076534042" sldId="302"/>
            <ac:spMk id="9" creationId="{38FFFF20-8074-25AA-3CCA-41147EE2BF39}"/>
          </ac:spMkLst>
        </pc:spChg>
        <pc:picChg chg="del">
          <ac:chgData name="Aldacher, Muhammad" userId="12bec936-7d77-4747-ae5c-755e57d88fa4" providerId="ADAL" clId="{928D6F3C-0583-4AF5-877E-1274EE6400FE}" dt="2024-10-10T21:21:43.624" v="1044" actId="478"/>
          <ac:picMkLst>
            <pc:docMk/>
            <pc:sldMk cId="3076534042" sldId="302"/>
            <ac:picMk id="5" creationId="{6D4A0041-5530-F4DD-99EB-C429ABCD11BB}"/>
          </ac:picMkLst>
        </pc:picChg>
        <pc:picChg chg="add del">
          <ac:chgData name="Aldacher, Muhammad" userId="12bec936-7d77-4747-ae5c-755e57d88fa4" providerId="ADAL" clId="{928D6F3C-0583-4AF5-877E-1274EE6400FE}" dt="2024-10-10T21:25:30.371" v="1052" actId="21"/>
          <ac:picMkLst>
            <pc:docMk/>
            <pc:sldMk cId="3076534042" sldId="302"/>
            <ac:picMk id="6" creationId="{F4E962D0-2BD1-B7E1-7C62-4816A8596D32}"/>
          </ac:picMkLst>
        </pc:picChg>
        <pc:picChg chg="add mod">
          <ac:chgData name="Aldacher, Muhammad" userId="12bec936-7d77-4747-ae5c-755e57d88fa4" providerId="ADAL" clId="{928D6F3C-0583-4AF5-877E-1274EE6400FE}" dt="2024-10-10T21:25:45.934" v="1058"/>
          <ac:picMkLst>
            <pc:docMk/>
            <pc:sldMk cId="3076534042" sldId="302"/>
            <ac:picMk id="27" creationId="{F4E962D0-2BD1-B7E1-7C62-4816A8596D32}"/>
          </ac:picMkLst>
        </pc:picChg>
        <pc:cxnChg chg="del">
          <ac:chgData name="Aldacher, Muhammad" userId="12bec936-7d77-4747-ae5c-755e57d88fa4" providerId="ADAL" clId="{928D6F3C-0583-4AF5-877E-1274EE6400FE}" dt="2024-10-10T21:21:43.624" v="1044" actId="478"/>
          <ac:cxnSpMkLst>
            <pc:docMk/>
            <pc:sldMk cId="3076534042" sldId="302"/>
            <ac:cxnSpMk id="7" creationId="{60966FB2-0B96-C53C-B4C0-CB79D0C04ADD}"/>
          </ac:cxnSpMkLst>
        </pc:cxnChg>
        <pc:cxnChg chg="add mod">
          <ac:chgData name="Aldacher, Muhammad" userId="12bec936-7d77-4747-ae5c-755e57d88fa4" providerId="ADAL" clId="{928D6F3C-0583-4AF5-877E-1274EE6400FE}" dt="2024-10-10T21:31:26.696" v="1147" actId="1076"/>
          <ac:cxnSpMkLst>
            <pc:docMk/>
            <pc:sldMk cId="3076534042" sldId="302"/>
            <ac:cxnSpMk id="10" creationId="{7E833CDA-EA6E-7628-549D-0684680D1B80}"/>
          </ac:cxnSpMkLst>
        </pc:cxnChg>
      </pc:sldChg>
      <pc:sldChg chg="addSp delSp modSp add mod">
        <pc:chgData name="Aldacher, Muhammad" userId="12bec936-7d77-4747-ae5c-755e57d88fa4" providerId="ADAL" clId="{928D6F3C-0583-4AF5-877E-1274EE6400FE}" dt="2024-10-11T00:58:09.744" v="1591" actId="20577"/>
        <pc:sldMkLst>
          <pc:docMk/>
          <pc:sldMk cId="1880675277" sldId="303"/>
        </pc:sldMkLst>
        <pc:spChg chg="mod">
          <ac:chgData name="Aldacher, Muhammad" userId="12bec936-7d77-4747-ae5c-755e57d88fa4" providerId="ADAL" clId="{928D6F3C-0583-4AF5-877E-1274EE6400FE}" dt="2024-10-10T23:19:48.903" v="1169" actId="20577"/>
          <ac:spMkLst>
            <pc:docMk/>
            <pc:sldMk cId="1880675277" sldId="303"/>
            <ac:spMk id="2" creationId="{1B298188-E68D-FF5E-366B-1BF7AC34533A}"/>
          </ac:spMkLst>
        </pc:spChg>
        <pc:spChg chg="mod">
          <ac:chgData name="Aldacher, Muhammad" userId="12bec936-7d77-4747-ae5c-755e57d88fa4" providerId="ADAL" clId="{928D6F3C-0583-4AF5-877E-1274EE6400FE}" dt="2024-10-11T00:58:09.744" v="1591" actId="20577"/>
          <ac:spMkLst>
            <pc:docMk/>
            <pc:sldMk cId="1880675277" sldId="303"/>
            <ac:spMk id="3" creationId="{986B1A02-32C1-E8F4-A2E7-7B1BF94DE989}"/>
          </ac:spMkLst>
        </pc:spChg>
        <pc:spChg chg="add del mod">
          <ac:chgData name="Aldacher, Muhammad" userId="12bec936-7d77-4747-ae5c-755e57d88fa4" providerId="ADAL" clId="{928D6F3C-0583-4AF5-877E-1274EE6400FE}" dt="2024-10-11T00:52:18.496" v="1519" actId="478"/>
          <ac:spMkLst>
            <pc:docMk/>
            <pc:sldMk cId="1880675277" sldId="303"/>
            <ac:spMk id="10" creationId="{C3116A1C-A1C0-2832-6029-A434D0EBF1B4}"/>
          </ac:spMkLst>
        </pc:spChg>
        <pc:picChg chg="add del mod">
          <ac:chgData name="Aldacher, Muhammad" userId="12bec936-7d77-4747-ae5c-755e57d88fa4" providerId="ADAL" clId="{928D6F3C-0583-4AF5-877E-1274EE6400FE}" dt="2024-10-11T00:55:53.681" v="1531" actId="478"/>
          <ac:picMkLst>
            <pc:docMk/>
            <pc:sldMk cId="1880675277" sldId="303"/>
            <ac:picMk id="5" creationId="{A7156F6B-9269-4811-7AED-042E4C738343}"/>
          </ac:picMkLst>
        </pc:picChg>
        <pc:picChg chg="add del mod">
          <ac:chgData name="Aldacher, Muhammad" userId="12bec936-7d77-4747-ae5c-755e57d88fa4" providerId="ADAL" clId="{928D6F3C-0583-4AF5-877E-1274EE6400FE}" dt="2024-10-11T00:52:01.508" v="1513" actId="22"/>
          <ac:picMkLst>
            <pc:docMk/>
            <pc:sldMk cId="1880675277" sldId="303"/>
            <ac:picMk id="9" creationId="{EC7064A5-21E8-EC3C-FFC2-A08FE316AA52}"/>
          </ac:picMkLst>
        </pc:picChg>
        <pc:picChg chg="add del mod">
          <ac:chgData name="Aldacher, Muhammad" userId="12bec936-7d77-4747-ae5c-755e57d88fa4" providerId="ADAL" clId="{928D6F3C-0583-4AF5-877E-1274EE6400FE}" dt="2024-10-11T00:55:52.334" v="1530" actId="21"/>
          <ac:picMkLst>
            <pc:docMk/>
            <pc:sldMk cId="1880675277" sldId="303"/>
            <ac:picMk id="17" creationId="{C5814286-4DC0-7E9C-6D16-0AD38F8F1F27}"/>
          </ac:picMkLst>
        </pc:picChg>
        <pc:picChg chg="add mod">
          <ac:chgData name="Aldacher, Muhammad" userId="12bec936-7d77-4747-ae5c-755e57d88fa4" providerId="ADAL" clId="{928D6F3C-0583-4AF5-877E-1274EE6400FE}" dt="2024-10-11T00:55:54.479" v="1532"/>
          <ac:picMkLst>
            <pc:docMk/>
            <pc:sldMk cId="1880675277" sldId="303"/>
            <ac:picMk id="18" creationId="{C5814286-4DC0-7E9C-6D16-0AD38F8F1F27}"/>
          </ac:picMkLst>
        </pc:picChg>
        <pc:cxnChg chg="add del mod">
          <ac:chgData name="Aldacher, Muhammad" userId="12bec936-7d77-4747-ae5c-755e57d88fa4" providerId="ADAL" clId="{928D6F3C-0583-4AF5-877E-1274EE6400FE}" dt="2024-10-11T00:55:57.021" v="1533" actId="21"/>
          <ac:cxnSpMkLst>
            <pc:docMk/>
            <pc:sldMk cId="1880675277" sldId="303"/>
            <ac:cxnSpMk id="7" creationId="{39D01BBA-2436-3FBF-59C2-C92AE9941039}"/>
          </ac:cxnSpMkLst>
        </pc:cxnChg>
        <pc:cxnChg chg="add del mod">
          <ac:chgData name="Aldacher, Muhammad" userId="12bec936-7d77-4747-ae5c-755e57d88fa4" providerId="ADAL" clId="{928D6F3C-0583-4AF5-877E-1274EE6400FE}" dt="2024-10-11T00:55:09.890" v="1526" actId="478"/>
          <ac:cxnSpMkLst>
            <pc:docMk/>
            <pc:sldMk cId="1880675277" sldId="303"/>
            <ac:cxnSpMk id="12" creationId="{BD7768C5-045E-211D-67B0-1AD2473C00A9}"/>
          </ac:cxnSpMkLst>
        </pc:cxnChg>
        <pc:cxnChg chg="add del mod">
          <ac:chgData name="Aldacher, Muhammad" userId="12bec936-7d77-4747-ae5c-755e57d88fa4" providerId="ADAL" clId="{928D6F3C-0583-4AF5-877E-1274EE6400FE}" dt="2024-10-11T00:55:09.890" v="1526" actId="478"/>
          <ac:cxnSpMkLst>
            <pc:docMk/>
            <pc:sldMk cId="1880675277" sldId="303"/>
            <ac:cxnSpMk id="14" creationId="{4AF96FFB-6489-5789-900D-3DEAEC9584D0}"/>
          </ac:cxnSpMkLst>
        </pc:cxnChg>
        <pc:cxnChg chg="add mod">
          <ac:chgData name="Aldacher, Muhammad" userId="12bec936-7d77-4747-ae5c-755e57d88fa4" providerId="ADAL" clId="{928D6F3C-0583-4AF5-877E-1274EE6400FE}" dt="2024-10-11T00:56:00.744" v="1535" actId="1076"/>
          <ac:cxnSpMkLst>
            <pc:docMk/>
            <pc:sldMk cId="1880675277" sldId="303"/>
            <ac:cxnSpMk id="19" creationId="{39D01BBA-2436-3FBF-59C2-C92AE9941039}"/>
          </ac:cxnSpMkLst>
        </pc:cxnChg>
      </pc:sldChg>
      <pc:sldChg chg="addSp delSp modSp add mod">
        <pc:chgData name="Aldacher, Muhammad" userId="12bec936-7d77-4747-ae5c-755e57d88fa4" providerId="ADAL" clId="{928D6F3C-0583-4AF5-877E-1274EE6400FE}" dt="2024-10-11T15:47:39.334" v="1631" actId="1076"/>
        <pc:sldMkLst>
          <pc:docMk/>
          <pc:sldMk cId="1366153819" sldId="304"/>
        </pc:sldMkLst>
        <pc:spChg chg="mod">
          <ac:chgData name="Aldacher, Muhammad" userId="12bec936-7d77-4747-ae5c-755e57d88fa4" providerId="ADAL" clId="{928D6F3C-0583-4AF5-877E-1274EE6400FE}" dt="2024-10-11T15:47:39.334" v="1631" actId="1076"/>
          <ac:spMkLst>
            <pc:docMk/>
            <pc:sldMk cId="1366153819" sldId="304"/>
            <ac:spMk id="3" creationId="{1552427E-A495-994D-F009-4D36EC59C3CE}"/>
          </ac:spMkLst>
        </pc:spChg>
        <pc:spChg chg="del">
          <ac:chgData name="Aldacher, Muhammad" userId="12bec936-7d77-4747-ae5c-755e57d88fa4" providerId="ADAL" clId="{928D6F3C-0583-4AF5-877E-1274EE6400FE}" dt="2024-10-10T23:29:42.395" v="1341" actId="21"/>
          <ac:spMkLst>
            <pc:docMk/>
            <pc:sldMk cId="1366153819" sldId="304"/>
            <ac:spMk id="8" creationId="{F3EE26D7-1105-1EAF-0FC6-33ED6E0379D1}"/>
          </ac:spMkLst>
        </pc:spChg>
        <pc:spChg chg="add del mod">
          <ac:chgData name="Aldacher, Muhammad" userId="12bec936-7d77-4747-ae5c-755e57d88fa4" providerId="ADAL" clId="{928D6F3C-0583-4AF5-877E-1274EE6400FE}" dt="2024-10-10T23:30:06.473" v="1348" actId="478"/>
          <ac:spMkLst>
            <pc:docMk/>
            <pc:sldMk cId="1366153819" sldId="304"/>
            <ac:spMk id="11" creationId="{F3EE26D7-1105-1EAF-0FC6-33ED6E0379D1}"/>
          </ac:spMkLst>
        </pc:spChg>
        <pc:spChg chg="add mod">
          <ac:chgData name="Aldacher, Muhammad" userId="12bec936-7d77-4747-ae5c-755e57d88fa4" providerId="ADAL" clId="{928D6F3C-0583-4AF5-877E-1274EE6400FE}" dt="2024-10-10T23:30:27.289" v="1363" actId="1076"/>
          <ac:spMkLst>
            <pc:docMk/>
            <pc:sldMk cId="1366153819" sldId="304"/>
            <ac:spMk id="14" creationId="{343070C9-DC5D-E0ED-1AA2-C63965859678}"/>
          </ac:spMkLst>
        </pc:spChg>
        <pc:spChg chg="add mod">
          <ac:chgData name="Aldacher, Muhammad" userId="12bec936-7d77-4747-ae5c-755e57d88fa4" providerId="ADAL" clId="{928D6F3C-0583-4AF5-877E-1274EE6400FE}" dt="2024-10-11T15:47:26.096" v="1626" actId="1076"/>
          <ac:spMkLst>
            <pc:docMk/>
            <pc:sldMk cId="1366153819" sldId="304"/>
            <ac:spMk id="17" creationId="{B80FFD1D-6154-E09A-7502-CD5B87EBFDAD}"/>
          </ac:spMkLst>
        </pc:spChg>
        <pc:picChg chg="del">
          <ac:chgData name="Aldacher, Muhammad" userId="12bec936-7d77-4747-ae5c-755e57d88fa4" providerId="ADAL" clId="{928D6F3C-0583-4AF5-877E-1274EE6400FE}" dt="2024-10-10T23:29:37.755" v="1339" actId="478"/>
          <ac:picMkLst>
            <pc:docMk/>
            <pc:sldMk cId="1366153819" sldId="304"/>
            <ac:picMk id="5" creationId="{B52A3743-F02A-18C6-4BA1-24136CEC36F1}"/>
          </ac:picMkLst>
        </pc:picChg>
        <pc:picChg chg="add del mod">
          <ac:chgData name="Aldacher, Muhammad" userId="12bec936-7d77-4747-ae5c-755e57d88fa4" providerId="ADAL" clId="{928D6F3C-0583-4AF5-877E-1274EE6400FE}" dt="2024-10-10T23:29:35.453" v="1338" actId="21"/>
          <ac:picMkLst>
            <pc:docMk/>
            <pc:sldMk cId="1366153819" sldId="304"/>
            <ac:picMk id="6" creationId="{806786CC-2F35-C5B4-B932-8D08266B7608}"/>
          </ac:picMkLst>
        </pc:picChg>
        <pc:picChg chg="add mod">
          <ac:chgData name="Aldacher, Muhammad" userId="12bec936-7d77-4747-ae5c-755e57d88fa4" providerId="ADAL" clId="{928D6F3C-0583-4AF5-877E-1274EE6400FE}" dt="2024-10-10T23:30:03.755" v="1347" actId="1076"/>
          <ac:picMkLst>
            <pc:docMk/>
            <pc:sldMk cId="1366153819" sldId="304"/>
            <ac:picMk id="9" creationId="{806786CC-2F35-C5B4-B932-8D08266B7608}"/>
          </ac:picMkLst>
        </pc:picChg>
        <pc:cxnChg chg="del">
          <ac:chgData name="Aldacher, Muhammad" userId="12bec936-7d77-4747-ae5c-755e57d88fa4" providerId="ADAL" clId="{928D6F3C-0583-4AF5-877E-1274EE6400FE}" dt="2024-10-10T23:29:42.395" v="1341" actId="21"/>
          <ac:cxnSpMkLst>
            <pc:docMk/>
            <pc:sldMk cId="1366153819" sldId="304"/>
            <ac:cxnSpMk id="7" creationId="{36CA5AFB-467B-97C0-32ED-576EEBCF6289}"/>
          </ac:cxnSpMkLst>
        </pc:cxnChg>
        <pc:cxnChg chg="add mod">
          <ac:chgData name="Aldacher, Muhammad" userId="12bec936-7d77-4747-ae5c-755e57d88fa4" providerId="ADAL" clId="{928D6F3C-0583-4AF5-877E-1274EE6400FE}" dt="2024-10-11T00:58:45.806" v="1596" actId="1076"/>
          <ac:cxnSpMkLst>
            <pc:docMk/>
            <pc:sldMk cId="1366153819" sldId="304"/>
            <ac:cxnSpMk id="10" creationId="{36CA5AFB-467B-97C0-32ED-576EEBCF6289}"/>
          </ac:cxnSpMkLst>
        </pc:cxnChg>
        <pc:cxnChg chg="add mod">
          <ac:chgData name="Aldacher, Muhammad" userId="12bec936-7d77-4747-ae5c-755e57d88fa4" providerId="ADAL" clId="{928D6F3C-0583-4AF5-877E-1274EE6400FE}" dt="2024-10-11T15:47:34.661" v="1629" actId="14100"/>
          <ac:cxnSpMkLst>
            <pc:docMk/>
            <pc:sldMk cId="1366153819" sldId="304"/>
            <ac:cxnSpMk id="18" creationId="{83BAD43B-72D9-68F0-A40E-39B4AB5D4CD5}"/>
          </ac:cxnSpMkLst>
        </pc:cxnChg>
      </pc:sldChg>
      <pc:sldChg chg="addSp delSp modSp add mod">
        <pc:chgData name="Aldacher, Muhammad" userId="12bec936-7d77-4747-ae5c-755e57d88fa4" providerId="ADAL" clId="{928D6F3C-0583-4AF5-877E-1274EE6400FE}" dt="2024-10-10T23:32:26.762" v="1400" actId="1036"/>
        <pc:sldMkLst>
          <pc:docMk/>
          <pc:sldMk cId="816729664" sldId="305"/>
        </pc:sldMkLst>
        <pc:spChg chg="add mod">
          <ac:chgData name="Aldacher, Muhammad" userId="12bec936-7d77-4747-ae5c-755e57d88fa4" providerId="ADAL" clId="{928D6F3C-0583-4AF5-877E-1274EE6400FE}" dt="2024-10-10T23:32:26.762" v="1400" actId="1036"/>
          <ac:spMkLst>
            <pc:docMk/>
            <pc:sldMk cId="816729664" sldId="305"/>
            <ac:spMk id="7" creationId="{0637A9EA-033F-2EBA-CDF5-27DFFED31F4A}"/>
          </ac:spMkLst>
        </pc:spChg>
        <pc:spChg chg="del">
          <ac:chgData name="Aldacher, Muhammad" userId="12bec936-7d77-4747-ae5c-755e57d88fa4" providerId="ADAL" clId="{928D6F3C-0583-4AF5-877E-1274EE6400FE}" dt="2024-10-10T23:32:13.821" v="1370" actId="478"/>
          <ac:spMkLst>
            <pc:docMk/>
            <pc:sldMk cId="816729664" sldId="305"/>
            <ac:spMk id="21" creationId="{7E972CF7-D537-7810-A0A0-A58759B0244B}"/>
          </ac:spMkLst>
        </pc:spChg>
        <pc:picChg chg="add del mod">
          <ac:chgData name="Aldacher, Muhammad" userId="12bec936-7d77-4747-ae5c-755e57d88fa4" providerId="ADAL" clId="{928D6F3C-0583-4AF5-877E-1274EE6400FE}" dt="2024-10-10T23:32:08.789" v="1367" actId="21"/>
          <ac:picMkLst>
            <pc:docMk/>
            <pc:sldMk cId="816729664" sldId="305"/>
            <ac:picMk id="5" creationId="{E7425149-2EB0-1379-3CE4-115DE93C7B5F}"/>
          </ac:picMkLst>
        </pc:picChg>
        <pc:picChg chg="add mod">
          <ac:chgData name="Aldacher, Muhammad" userId="12bec936-7d77-4747-ae5c-755e57d88fa4" providerId="ADAL" clId="{928D6F3C-0583-4AF5-877E-1274EE6400FE}" dt="2024-10-10T23:32:10.878" v="1369"/>
          <ac:picMkLst>
            <pc:docMk/>
            <pc:sldMk cId="816729664" sldId="305"/>
            <ac:picMk id="6" creationId="{E7425149-2EB0-1379-3CE4-115DE93C7B5F}"/>
          </ac:picMkLst>
        </pc:picChg>
        <pc:picChg chg="del">
          <ac:chgData name="Aldacher, Muhammad" userId="12bec936-7d77-4747-ae5c-755e57d88fa4" providerId="ADAL" clId="{928D6F3C-0583-4AF5-877E-1274EE6400FE}" dt="2024-10-10T23:32:10.323" v="1368" actId="478"/>
          <ac:picMkLst>
            <pc:docMk/>
            <pc:sldMk cId="816729664" sldId="305"/>
            <ac:picMk id="10" creationId="{6E35573D-AB10-0391-873A-4BEA38447560}"/>
          </ac:picMkLst>
        </pc:picChg>
        <pc:cxnChg chg="del">
          <ac:chgData name="Aldacher, Muhammad" userId="12bec936-7d77-4747-ae5c-755e57d88fa4" providerId="ADAL" clId="{928D6F3C-0583-4AF5-877E-1274EE6400FE}" dt="2024-10-10T23:32:13.821" v="1370" actId="478"/>
          <ac:cxnSpMkLst>
            <pc:docMk/>
            <pc:sldMk cId="816729664" sldId="305"/>
            <ac:cxnSpMk id="12" creationId="{2A40099C-5CE9-D7A6-6EBC-32065A6B4C20}"/>
          </ac:cxnSpMkLst>
        </pc:cxnChg>
        <pc:cxnChg chg="del">
          <ac:chgData name="Aldacher, Muhammad" userId="12bec936-7d77-4747-ae5c-755e57d88fa4" providerId="ADAL" clId="{928D6F3C-0583-4AF5-877E-1274EE6400FE}" dt="2024-10-10T23:32:13.821" v="1370" actId="478"/>
          <ac:cxnSpMkLst>
            <pc:docMk/>
            <pc:sldMk cId="816729664" sldId="305"/>
            <ac:cxnSpMk id="14" creationId="{5121A7E4-84C3-2681-C4D1-68FEFD030893}"/>
          </ac:cxnSpMkLst>
        </pc:cxnChg>
        <pc:cxnChg chg="del">
          <ac:chgData name="Aldacher, Muhammad" userId="12bec936-7d77-4747-ae5c-755e57d88fa4" providerId="ADAL" clId="{928D6F3C-0583-4AF5-877E-1274EE6400FE}" dt="2024-10-10T23:32:13.821" v="1370" actId="478"/>
          <ac:cxnSpMkLst>
            <pc:docMk/>
            <pc:sldMk cId="816729664" sldId="305"/>
            <ac:cxnSpMk id="18" creationId="{FF391AAD-3084-3ECA-FEE0-367C8860075B}"/>
          </ac:cxnSpMkLst>
        </pc:cxnChg>
        <pc:cxnChg chg="del">
          <ac:chgData name="Aldacher, Muhammad" userId="12bec936-7d77-4747-ae5c-755e57d88fa4" providerId="ADAL" clId="{928D6F3C-0583-4AF5-877E-1274EE6400FE}" dt="2024-10-10T23:32:13.821" v="1370" actId="478"/>
          <ac:cxnSpMkLst>
            <pc:docMk/>
            <pc:sldMk cId="816729664" sldId="305"/>
            <ac:cxnSpMk id="22" creationId="{44A801C7-674F-A451-3BB1-7307CAACFD70}"/>
          </ac:cxnSpMkLst>
        </pc:cxnChg>
      </pc:sldChg>
      <pc:sldChg chg="addSp delSp modSp add mod">
        <pc:chgData name="Aldacher, Muhammad" userId="12bec936-7d77-4747-ae5c-755e57d88fa4" providerId="ADAL" clId="{928D6F3C-0583-4AF5-877E-1274EE6400FE}" dt="2024-10-11T15:47:50.796" v="1633" actId="1076"/>
        <pc:sldMkLst>
          <pc:docMk/>
          <pc:sldMk cId="2856630531" sldId="306"/>
        </pc:sldMkLst>
        <pc:spChg chg="add del mod">
          <ac:chgData name="Aldacher, Muhammad" userId="12bec936-7d77-4747-ae5c-755e57d88fa4" providerId="ADAL" clId="{928D6F3C-0583-4AF5-877E-1274EE6400FE}" dt="2024-10-10T23:34:53.814" v="1413" actId="478"/>
          <ac:spMkLst>
            <pc:docMk/>
            <pc:sldMk cId="2856630531" sldId="306"/>
            <ac:spMk id="7" creationId="{38FFFF20-8074-25AA-3CCA-41147EE2BF39}"/>
          </ac:spMkLst>
        </pc:spChg>
        <pc:spChg chg="del">
          <ac:chgData name="Aldacher, Muhammad" userId="12bec936-7d77-4747-ae5c-755e57d88fa4" providerId="ADAL" clId="{928D6F3C-0583-4AF5-877E-1274EE6400FE}" dt="2024-10-10T23:34:39.774" v="1408" actId="21"/>
          <ac:spMkLst>
            <pc:docMk/>
            <pc:sldMk cId="2856630531" sldId="306"/>
            <ac:spMk id="9" creationId="{38FFFF20-8074-25AA-3CCA-41147EE2BF39}"/>
          </ac:spMkLst>
        </pc:spChg>
        <pc:spChg chg="add mod">
          <ac:chgData name="Aldacher, Muhammad" userId="12bec936-7d77-4747-ae5c-755e57d88fa4" providerId="ADAL" clId="{928D6F3C-0583-4AF5-877E-1274EE6400FE}" dt="2024-10-10T23:35:09.784" v="1417" actId="1076"/>
          <ac:spMkLst>
            <pc:docMk/>
            <pc:sldMk cId="2856630531" sldId="306"/>
            <ac:spMk id="13" creationId="{4BF4E984-89B1-60DD-FDE9-B01F1C9AF684}"/>
          </ac:spMkLst>
        </pc:spChg>
        <pc:spChg chg="add mod">
          <ac:chgData name="Aldacher, Muhammad" userId="12bec936-7d77-4747-ae5c-755e57d88fa4" providerId="ADAL" clId="{928D6F3C-0583-4AF5-877E-1274EE6400FE}" dt="2024-10-11T00:48:31.281" v="1504" actId="1037"/>
          <ac:spMkLst>
            <pc:docMk/>
            <pc:sldMk cId="2856630531" sldId="306"/>
            <ac:spMk id="20" creationId="{6E83DBAD-88F5-6E0F-625D-4ECCAD9FF888}"/>
          </ac:spMkLst>
        </pc:spChg>
        <pc:spChg chg="add mod">
          <ac:chgData name="Aldacher, Muhammad" userId="12bec936-7d77-4747-ae5c-755e57d88fa4" providerId="ADAL" clId="{928D6F3C-0583-4AF5-877E-1274EE6400FE}" dt="2024-10-11T15:47:50.796" v="1633" actId="1076"/>
          <ac:spMkLst>
            <pc:docMk/>
            <pc:sldMk cId="2856630531" sldId="306"/>
            <ac:spMk id="26" creationId="{69E40381-C387-E7AB-0834-722ED2BF7DA6}"/>
          </ac:spMkLst>
        </pc:spChg>
        <pc:picChg chg="add del mod">
          <ac:chgData name="Aldacher, Muhammad" userId="12bec936-7d77-4747-ae5c-755e57d88fa4" providerId="ADAL" clId="{928D6F3C-0583-4AF5-877E-1274EE6400FE}" dt="2024-10-10T23:34:33.848" v="1405" actId="21"/>
          <ac:picMkLst>
            <pc:docMk/>
            <pc:sldMk cId="2856630531" sldId="306"/>
            <ac:picMk id="5" creationId="{6B7D4EE4-7FFE-4201-C78C-96C837828785}"/>
          </ac:picMkLst>
        </pc:picChg>
        <pc:picChg chg="add mod">
          <ac:chgData name="Aldacher, Muhammad" userId="12bec936-7d77-4747-ae5c-755e57d88fa4" providerId="ADAL" clId="{928D6F3C-0583-4AF5-877E-1274EE6400FE}" dt="2024-10-10T23:34:36.531" v="1407"/>
          <ac:picMkLst>
            <pc:docMk/>
            <pc:sldMk cId="2856630531" sldId="306"/>
            <ac:picMk id="6" creationId="{6B7D4EE4-7FFE-4201-C78C-96C837828785}"/>
          </ac:picMkLst>
        </pc:picChg>
        <pc:picChg chg="del">
          <ac:chgData name="Aldacher, Muhammad" userId="12bec936-7d77-4747-ae5c-755e57d88fa4" providerId="ADAL" clId="{928D6F3C-0583-4AF5-877E-1274EE6400FE}" dt="2024-10-10T23:34:35.278" v="1406" actId="478"/>
          <ac:picMkLst>
            <pc:docMk/>
            <pc:sldMk cId="2856630531" sldId="306"/>
            <ac:picMk id="27" creationId="{F4E962D0-2BD1-B7E1-7C62-4816A8596D32}"/>
          </ac:picMkLst>
        </pc:picChg>
        <pc:cxnChg chg="add mod">
          <ac:chgData name="Aldacher, Muhammad" userId="12bec936-7d77-4747-ae5c-755e57d88fa4" providerId="ADAL" clId="{928D6F3C-0583-4AF5-877E-1274EE6400FE}" dt="2024-10-11T00:58:35.565" v="1594" actId="1076"/>
          <ac:cxnSpMkLst>
            <pc:docMk/>
            <pc:sldMk cId="2856630531" sldId="306"/>
            <ac:cxnSpMk id="8" creationId="{7E833CDA-EA6E-7628-549D-0684680D1B80}"/>
          </ac:cxnSpMkLst>
        </pc:cxnChg>
        <pc:cxnChg chg="del">
          <ac:chgData name="Aldacher, Muhammad" userId="12bec936-7d77-4747-ae5c-755e57d88fa4" providerId="ADAL" clId="{928D6F3C-0583-4AF5-877E-1274EE6400FE}" dt="2024-10-10T23:34:39.774" v="1408" actId="21"/>
          <ac:cxnSpMkLst>
            <pc:docMk/>
            <pc:sldMk cId="2856630531" sldId="306"/>
            <ac:cxnSpMk id="10" creationId="{7E833CDA-EA6E-7628-549D-0684680D1B80}"/>
          </ac:cxnSpMkLst>
        </pc:cxnChg>
        <pc:cxnChg chg="add mod">
          <ac:chgData name="Aldacher, Muhammad" userId="12bec936-7d77-4747-ae5c-755e57d88fa4" providerId="ADAL" clId="{928D6F3C-0583-4AF5-877E-1274EE6400FE}" dt="2024-10-10T23:35:22.846" v="1422" actId="208"/>
          <ac:cxnSpMkLst>
            <pc:docMk/>
            <pc:sldMk cId="2856630531" sldId="306"/>
            <ac:cxnSpMk id="14" creationId="{2F3B75EC-E23A-1B2B-90A8-BBE565F87AC2}"/>
          </ac:cxnSpMkLst>
        </pc:cxnChg>
        <pc:cxnChg chg="add mod">
          <ac:chgData name="Aldacher, Muhammad" userId="12bec936-7d77-4747-ae5c-755e57d88fa4" providerId="ADAL" clId="{928D6F3C-0583-4AF5-877E-1274EE6400FE}" dt="2024-10-11T00:09:53.236" v="1490" actId="208"/>
          <ac:cxnSpMkLst>
            <pc:docMk/>
            <pc:sldMk cId="2856630531" sldId="306"/>
            <ac:cxnSpMk id="18" creationId="{40B3CD36-DE27-B923-CC35-C23FCF6BFCB5}"/>
          </ac:cxnSpMkLst>
        </pc:cxnChg>
        <pc:cxnChg chg="add mod">
          <ac:chgData name="Aldacher, Muhammad" userId="12bec936-7d77-4747-ae5c-755e57d88fa4" providerId="ADAL" clId="{928D6F3C-0583-4AF5-877E-1274EE6400FE}" dt="2024-10-11T00:48:27.203" v="1500" actId="14100"/>
          <ac:cxnSpMkLst>
            <pc:docMk/>
            <pc:sldMk cId="2856630531" sldId="306"/>
            <ac:cxnSpMk id="21" creationId="{A3D2DE2F-A7B4-CE02-A07D-758EA4C7E128}"/>
          </ac:cxnSpMkLst>
        </pc:cxnChg>
        <pc:cxnChg chg="add mod">
          <ac:chgData name="Aldacher, Muhammad" userId="12bec936-7d77-4747-ae5c-755e57d88fa4" providerId="ADAL" clId="{928D6F3C-0583-4AF5-877E-1274EE6400FE}" dt="2024-10-11T15:47:50.796" v="1633" actId="1076"/>
          <ac:cxnSpMkLst>
            <pc:docMk/>
            <pc:sldMk cId="2856630531" sldId="306"/>
            <ac:cxnSpMk id="28" creationId="{02806F66-3D14-F1EC-CD17-330FB8CEAABD}"/>
          </ac:cxnSpMkLst>
        </pc:cxnChg>
      </pc:sldChg>
      <pc:sldChg chg="addSp delSp modSp add mod">
        <pc:chgData name="Aldacher, Muhammad" userId="12bec936-7d77-4747-ae5c-755e57d88fa4" providerId="ADAL" clId="{928D6F3C-0583-4AF5-877E-1274EE6400FE}" dt="2024-10-11T16:10:14.784" v="1695" actId="1076"/>
        <pc:sldMkLst>
          <pc:docMk/>
          <pc:sldMk cId="173236160" sldId="307"/>
        </pc:sldMkLst>
        <pc:spChg chg="mod">
          <ac:chgData name="Aldacher, Muhammad" userId="12bec936-7d77-4747-ae5c-755e57d88fa4" providerId="ADAL" clId="{928D6F3C-0583-4AF5-877E-1274EE6400FE}" dt="2024-10-10T23:40:23.612" v="1482" actId="20577"/>
          <ac:spMkLst>
            <pc:docMk/>
            <pc:sldMk cId="173236160" sldId="307"/>
            <ac:spMk id="2" creationId="{1B298188-E68D-FF5E-366B-1BF7AC34533A}"/>
          </ac:spMkLst>
        </pc:spChg>
        <pc:spChg chg="mod">
          <ac:chgData name="Aldacher, Muhammad" userId="12bec936-7d77-4747-ae5c-755e57d88fa4" providerId="ADAL" clId="{928D6F3C-0583-4AF5-877E-1274EE6400FE}" dt="2024-10-11T00:59:34.090" v="1600" actId="20577"/>
          <ac:spMkLst>
            <pc:docMk/>
            <pc:sldMk cId="173236160" sldId="307"/>
            <ac:spMk id="3" creationId="{986B1A02-32C1-E8F4-A2E7-7B1BF94DE989}"/>
          </ac:spMkLst>
        </pc:spChg>
        <pc:picChg chg="add del mod">
          <ac:chgData name="Aldacher, Muhammad" userId="12bec936-7d77-4747-ae5c-755e57d88fa4" providerId="ADAL" clId="{928D6F3C-0583-4AF5-877E-1274EE6400FE}" dt="2024-10-11T00:57:34.934" v="1580" actId="478"/>
          <ac:picMkLst>
            <pc:docMk/>
            <pc:sldMk cId="173236160" sldId="307"/>
            <ac:picMk id="4" creationId="{F5FB31DF-C562-61ED-4F23-F043D156AA19}"/>
          </ac:picMkLst>
        </pc:picChg>
        <pc:picChg chg="del">
          <ac:chgData name="Aldacher, Muhammad" userId="12bec936-7d77-4747-ae5c-755e57d88fa4" providerId="ADAL" clId="{928D6F3C-0583-4AF5-877E-1274EE6400FE}" dt="2024-10-11T00:57:38.100" v="1581" actId="478"/>
          <ac:picMkLst>
            <pc:docMk/>
            <pc:sldMk cId="173236160" sldId="307"/>
            <ac:picMk id="5" creationId="{A7156F6B-9269-4811-7AED-042E4C738343}"/>
          </ac:picMkLst>
        </pc:picChg>
        <pc:picChg chg="add del mod">
          <ac:chgData name="Aldacher, Muhammad" userId="12bec936-7d77-4747-ae5c-755e57d88fa4" providerId="ADAL" clId="{928D6F3C-0583-4AF5-877E-1274EE6400FE}" dt="2024-10-11T00:57:17.149" v="1554" actId="21"/>
          <ac:picMkLst>
            <pc:docMk/>
            <pc:sldMk cId="173236160" sldId="307"/>
            <ac:picMk id="8" creationId="{1E93A1C5-D46C-2EB5-330E-B6FC3331A611}"/>
          </ac:picMkLst>
        </pc:picChg>
        <pc:picChg chg="add del mod">
          <ac:chgData name="Aldacher, Muhammad" userId="12bec936-7d77-4747-ae5c-755e57d88fa4" providerId="ADAL" clId="{928D6F3C-0583-4AF5-877E-1274EE6400FE}" dt="2024-10-11T00:57:20.899" v="1557" actId="21"/>
          <ac:picMkLst>
            <pc:docMk/>
            <pc:sldMk cId="173236160" sldId="307"/>
            <ac:picMk id="9" creationId="{1E93A1C5-D46C-2EB5-330E-B6FC3331A611}"/>
          </ac:picMkLst>
        </pc:picChg>
        <pc:picChg chg="add del mod">
          <ac:chgData name="Aldacher, Muhammad" userId="12bec936-7d77-4747-ae5c-755e57d88fa4" providerId="ADAL" clId="{928D6F3C-0583-4AF5-877E-1274EE6400FE}" dt="2024-10-11T00:57:25.730" v="1572" actId="21"/>
          <ac:picMkLst>
            <pc:docMk/>
            <pc:sldMk cId="173236160" sldId="307"/>
            <ac:picMk id="10" creationId="{1E93A1C5-D46C-2EB5-330E-B6FC3331A611}"/>
          </ac:picMkLst>
        </pc:picChg>
        <pc:picChg chg="add del mod">
          <ac:chgData name="Aldacher, Muhammad" userId="12bec936-7d77-4747-ae5c-755e57d88fa4" providerId="ADAL" clId="{928D6F3C-0583-4AF5-877E-1274EE6400FE}" dt="2024-10-11T00:57:29.820" v="1578" actId="21"/>
          <ac:picMkLst>
            <pc:docMk/>
            <pc:sldMk cId="173236160" sldId="307"/>
            <ac:picMk id="11" creationId="{1E93A1C5-D46C-2EB5-330E-B6FC3331A611}"/>
          </ac:picMkLst>
        </pc:picChg>
        <pc:picChg chg="add mod">
          <ac:chgData name="Aldacher, Muhammad" userId="12bec936-7d77-4747-ae5c-755e57d88fa4" providerId="ADAL" clId="{928D6F3C-0583-4AF5-877E-1274EE6400FE}" dt="2024-10-11T00:57:31.131" v="1579"/>
          <ac:picMkLst>
            <pc:docMk/>
            <pc:sldMk cId="173236160" sldId="307"/>
            <ac:picMk id="12" creationId="{1E93A1C5-D46C-2EB5-330E-B6FC3331A611}"/>
          </ac:picMkLst>
        </pc:picChg>
        <pc:picChg chg="add mod">
          <ac:chgData name="Aldacher, Muhammad" userId="12bec936-7d77-4747-ae5c-755e57d88fa4" providerId="ADAL" clId="{928D6F3C-0583-4AF5-877E-1274EE6400FE}" dt="2024-10-11T00:57:41.378" v="1583"/>
          <ac:picMkLst>
            <pc:docMk/>
            <pc:sldMk cId="173236160" sldId="307"/>
            <ac:picMk id="13" creationId="{8A5CBE45-B5D1-4EC9-244C-0DB9A9105B58}"/>
          </ac:picMkLst>
        </pc:picChg>
        <pc:cxnChg chg="del">
          <ac:chgData name="Aldacher, Muhammad" userId="12bec936-7d77-4747-ae5c-755e57d88fa4" providerId="ADAL" clId="{928D6F3C-0583-4AF5-877E-1274EE6400FE}" dt="2024-10-11T00:57:40.920" v="1582" actId="478"/>
          <ac:cxnSpMkLst>
            <pc:docMk/>
            <pc:sldMk cId="173236160" sldId="307"/>
            <ac:cxnSpMk id="7" creationId="{39D01BBA-2436-3FBF-59C2-C92AE9941039}"/>
          </ac:cxnSpMkLst>
        </pc:cxnChg>
        <pc:cxnChg chg="add mod">
          <ac:chgData name="Aldacher, Muhammad" userId="12bec936-7d77-4747-ae5c-755e57d88fa4" providerId="ADAL" clId="{928D6F3C-0583-4AF5-877E-1274EE6400FE}" dt="2024-10-11T16:10:14.784" v="1695" actId="1076"/>
          <ac:cxnSpMkLst>
            <pc:docMk/>
            <pc:sldMk cId="173236160" sldId="307"/>
            <ac:cxnSpMk id="14" creationId="{F01D882A-7C1D-3B64-AA16-561754FE85DB}"/>
          </ac:cxnSpMkLst>
        </pc:cxnChg>
      </pc:sldChg>
      <pc:sldChg chg="addSp delSp modSp add mod">
        <pc:chgData name="Aldacher, Muhammad" userId="12bec936-7d77-4747-ae5c-755e57d88fa4" providerId="ADAL" clId="{928D6F3C-0583-4AF5-877E-1274EE6400FE}" dt="2024-10-11T15:51:43.801" v="1644" actId="1076"/>
        <pc:sldMkLst>
          <pc:docMk/>
          <pc:sldMk cId="3727293954" sldId="308"/>
        </pc:sldMkLst>
        <pc:spChg chg="add mod">
          <ac:chgData name="Aldacher, Muhammad" userId="12bec936-7d77-4747-ae5c-755e57d88fa4" providerId="ADAL" clId="{928D6F3C-0583-4AF5-877E-1274EE6400FE}" dt="2024-10-11T15:51:43.801" v="1644" actId="1076"/>
          <ac:spMkLst>
            <pc:docMk/>
            <pc:sldMk cId="3727293954" sldId="308"/>
            <ac:spMk id="8" creationId="{343070C9-DC5D-E0ED-1AA2-C63965859678}"/>
          </ac:spMkLst>
        </pc:spChg>
        <pc:spChg chg="del">
          <ac:chgData name="Aldacher, Muhammad" userId="12bec936-7d77-4747-ae5c-755e57d88fa4" providerId="ADAL" clId="{928D6F3C-0583-4AF5-877E-1274EE6400FE}" dt="2024-10-11T15:51:36.242" v="1641" actId="21"/>
          <ac:spMkLst>
            <pc:docMk/>
            <pc:sldMk cId="3727293954" sldId="308"/>
            <ac:spMk id="14" creationId="{343070C9-DC5D-E0ED-1AA2-C63965859678}"/>
          </ac:spMkLst>
        </pc:spChg>
        <pc:picChg chg="add del mod">
          <ac:chgData name="Aldacher, Muhammad" userId="12bec936-7d77-4747-ae5c-755e57d88fa4" providerId="ADAL" clId="{928D6F3C-0583-4AF5-877E-1274EE6400FE}" dt="2024-10-11T15:51:30.528" v="1638" actId="21"/>
          <ac:picMkLst>
            <pc:docMk/>
            <pc:sldMk cId="3727293954" sldId="308"/>
            <ac:picMk id="5" creationId="{45AE634F-3901-E74F-E36C-98CF01755F17}"/>
          </ac:picMkLst>
        </pc:picChg>
        <pc:picChg chg="add mod">
          <ac:chgData name="Aldacher, Muhammad" userId="12bec936-7d77-4747-ae5c-755e57d88fa4" providerId="ADAL" clId="{928D6F3C-0583-4AF5-877E-1274EE6400FE}" dt="2024-10-11T15:51:33.442" v="1640"/>
          <ac:picMkLst>
            <pc:docMk/>
            <pc:sldMk cId="3727293954" sldId="308"/>
            <ac:picMk id="6" creationId="{45AE634F-3901-E74F-E36C-98CF01755F17}"/>
          </ac:picMkLst>
        </pc:picChg>
        <pc:picChg chg="del">
          <ac:chgData name="Aldacher, Muhammad" userId="12bec936-7d77-4747-ae5c-755e57d88fa4" providerId="ADAL" clId="{928D6F3C-0583-4AF5-877E-1274EE6400FE}" dt="2024-10-11T15:51:32.512" v="1639" actId="478"/>
          <ac:picMkLst>
            <pc:docMk/>
            <pc:sldMk cId="3727293954" sldId="308"/>
            <ac:picMk id="9" creationId="{806786CC-2F35-C5B4-B932-8D08266B7608}"/>
          </ac:picMkLst>
        </pc:picChg>
        <pc:cxnChg chg="add del mod">
          <ac:chgData name="Aldacher, Muhammad" userId="12bec936-7d77-4747-ae5c-755e57d88fa4" providerId="ADAL" clId="{928D6F3C-0583-4AF5-877E-1274EE6400FE}" dt="2024-10-11T15:51:39.565" v="1643" actId="478"/>
          <ac:cxnSpMkLst>
            <pc:docMk/>
            <pc:sldMk cId="3727293954" sldId="308"/>
            <ac:cxnSpMk id="7" creationId="{36CA5AFB-467B-97C0-32ED-576EEBCF6289}"/>
          </ac:cxnSpMkLst>
        </pc:cxnChg>
        <pc:cxnChg chg="del">
          <ac:chgData name="Aldacher, Muhammad" userId="12bec936-7d77-4747-ae5c-755e57d88fa4" providerId="ADAL" clId="{928D6F3C-0583-4AF5-877E-1274EE6400FE}" dt="2024-10-11T15:51:36.242" v="1641" actId="21"/>
          <ac:cxnSpMkLst>
            <pc:docMk/>
            <pc:sldMk cId="3727293954" sldId="308"/>
            <ac:cxnSpMk id="10" creationId="{36CA5AFB-467B-97C0-32ED-576EEBCF6289}"/>
          </ac:cxnSpMkLst>
        </pc:cxnChg>
      </pc:sldChg>
      <pc:sldChg chg="addSp delSp modSp add mod">
        <pc:chgData name="Aldacher, Muhammad" userId="12bec936-7d77-4747-ae5c-755e57d88fa4" providerId="ADAL" clId="{928D6F3C-0583-4AF5-877E-1274EE6400FE}" dt="2024-10-11T15:52:57.097" v="1653"/>
        <pc:sldMkLst>
          <pc:docMk/>
          <pc:sldMk cId="442715815" sldId="309"/>
        </pc:sldMkLst>
        <pc:spChg chg="del">
          <ac:chgData name="Aldacher, Muhammad" userId="12bec936-7d77-4747-ae5c-755e57d88fa4" providerId="ADAL" clId="{928D6F3C-0583-4AF5-877E-1274EE6400FE}" dt="2024-10-11T15:52:56.798" v="1652" actId="21"/>
          <ac:spMkLst>
            <pc:docMk/>
            <pc:sldMk cId="442715815" sldId="309"/>
            <ac:spMk id="7" creationId="{0637A9EA-033F-2EBA-CDF5-27DFFED31F4A}"/>
          </ac:spMkLst>
        </pc:spChg>
        <pc:spChg chg="add mod">
          <ac:chgData name="Aldacher, Muhammad" userId="12bec936-7d77-4747-ae5c-755e57d88fa4" providerId="ADAL" clId="{928D6F3C-0583-4AF5-877E-1274EE6400FE}" dt="2024-10-11T15:52:57.097" v="1653"/>
          <ac:spMkLst>
            <pc:docMk/>
            <pc:sldMk cId="442715815" sldId="309"/>
            <ac:spMk id="9" creationId="{0637A9EA-033F-2EBA-CDF5-27DFFED31F4A}"/>
          </ac:spMkLst>
        </pc:spChg>
        <pc:picChg chg="add del mod">
          <ac:chgData name="Aldacher, Muhammad" userId="12bec936-7d77-4747-ae5c-755e57d88fa4" providerId="ADAL" clId="{928D6F3C-0583-4AF5-877E-1274EE6400FE}" dt="2024-10-11T15:52:52.014" v="1649" actId="21"/>
          <ac:picMkLst>
            <pc:docMk/>
            <pc:sldMk cId="442715815" sldId="309"/>
            <ac:picMk id="5" creationId="{B8573232-95D0-D6E9-5C61-F30FA5CCBECB}"/>
          </ac:picMkLst>
        </pc:picChg>
        <pc:picChg chg="del">
          <ac:chgData name="Aldacher, Muhammad" userId="12bec936-7d77-4747-ae5c-755e57d88fa4" providerId="ADAL" clId="{928D6F3C-0583-4AF5-877E-1274EE6400FE}" dt="2024-10-11T15:52:53.824" v="1650" actId="478"/>
          <ac:picMkLst>
            <pc:docMk/>
            <pc:sldMk cId="442715815" sldId="309"/>
            <ac:picMk id="6" creationId="{E7425149-2EB0-1379-3CE4-115DE93C7B5F}"/>
          </ac:picMkLst>
        </pc:picChg>
        <pc:picChg chg="add mod">
          <ac:chgData name="Aldacher, Muhammad" userId="12bec936-7d77-4747-ae5c-755e57d88fa4" providerId="ADAL" clId="{928D6F3C-0583-4AF5-877E-1274EE6400FE}" dt="2024-10-11T15:52:54.179" v="1651"/>
          <ac:picMkLst>
            <pc:docMk/>
            <pc:sldMk cId="442715815" sldId="309"/>
            <ac:picMk id="8" creationId="{B8573232-95D0-D6E9-5C61-F30FA5CCBECB}"/>
          </ac:picMkLst>
        </pc:picChg>
      </pc:sldChg>
      <pc:sldChg chg="addSp delSp modSp add mod">
        <pc:chgData name="Aldacher, Muhammad" userId="12bec936-7d77-4747-ae5c-755e57d88fa4" providerId="ADAL" clId="{928D6F3C-0583-4AF5-877E-1274EE6400FE}" dt="2024-10-11T16:00:26.640" v="1691" actId="14100"/>
        <pc:sldMkLst>
          <pc:docMk/>
          <pc:sldMk cId="919244165" sldId="310"/>
        </pc:sldMkLst>
        <pc:spChg chg="add mod">
          <ac:chgData name="Aldacher, Muhammad" userId="12bec936-7d77-4747-ae5c-755e57d88fa4" providerId="ADAL" clId="{928D6F3C-0583-4AF5-877E-1274EE6400FE}" dt="2024-10-11T15:59:44.935" v="1676" actId="1035"/>
          <ac:spMkLst>
            <pc:docMk/>
            <pc:sldMk cId="919244165" sldId="310"/>
            <ac:spMk id="10" creationId="{4990D183-FAE1-AC7E-91D5-8830E20B41F2}"/>
          </ac:spMkLst>
        </pc:spChg>
        <pc:spChg chg="del">
          <ac:chgData name="Aldacher, Muhammad" userId="12bec936-7d77-4747-ae5c-755e57d88fa4" providerId="ADAL" clId="{928D6F3C-0583-4AF5-877E-1274EE6400FE}" dt="2024-10-11T15:59:31.431" v="1661" actId="478"/>
          <ac:spMkLst>
            <pc:docMk/>
            <pc:sldMk cId="919244165" sldId="310"/>
            <ac:spMk id="13" creationId="{4BF4E984-89B1-60DD-FDE9-B01F1C9AF684}"/>
          </ac:spMkLst>
        </pc:spChg>
        <pc:spChg chg="add mod">
          <ac:chgData name="Aldacher, Muhammad" userId="12bec936-7d77-4747-ae5c-755e57d88fa4" providerId="ADAL" clId="{928D6F3C-0583-4AF5-877E-1274EE6400FE}" dt="2024-10-11T15:59:44.935" v="1676" actId="1035"/>
          <ac:spMkLst>
            <pc:docMk/>
            <pc:sldMk cId="919244165" sldId="310"/>
            <ac:spMk id="15" creationId="{555FDCDC-5E12-80F1-41A8-6975D1B3A035}"/>
          </ac:spMkLst>
        </pc:spChg>
        <pc:spChg chg="add mod">
          <ac:chgData name="Aldacher, Muhammad" userId="12bec936-7d77-4747-ae5c-755e57d88fa4" providerId="ADAL" clId="{928D6F3C-0583-4AF5-877E-1274EE6400FE}" dt="2024-10-11T16:00:00.277" v="1688" actId="20577"/>
          <ac:spMkLst>
            <pc:docMk/>
            <pc:sldMk cId="919244165" sldId="310"/>
            <ac:spMk id="17" creationId="{7B191ACD-EBC9-73AF-9995-27C2104D505C}"/>
          </ac:spMkLst>
        </pc:spChg>
        <pc:picChg chg="add del mod">
          <ac:chgData name="Aldacher, Muhammad" userId="12bec936-7d77-4747-ae5c-755e57d88fa4" providerId="ADAL" clId="{928D6F3C-0583-4AF5-877E-1274EE6400FE}" dt="2024-10-11T15:59:24.063" v="1658" actId="21"/>
          <ac:picMkLst>
            <pc:docMk/>
            <pc:sldMk cId="919244165" sldId="310"/>
            <ac:picMk id="5" creationId="{55B911C4-045E-E53A-AACA-0178B95011A1}"/>
          </ac:picMkLst>
        </pc:picChg>
        <pc:picChg chg="del">
          <ac:chgData name="Aldacher, Muhammad" userId="12bec936-7d77-4747-ae5c-755e57d88fa4" providerId="ADAL" clId="{928D6F3C-0583-4AF5-877E-1274EE6400FE}" dt="2024-10-11T15:59:26.252" v="1659" actId="478"/>
          <ac:picMkLst>
            <pc:docMk/>
            <pc:sldMk cId="919244165" sldId="310"/>
            <ac:picMk id="6" creationId="{6B7D4EE4-7FFE-4201-C78C-96C837828785}"/>
          </ac:picMkLst>
        </pc:picChg>
        <pc:picChg chg="add mod">
          <ac:chgData name="Aldacher, Muhammad" userId="12bec936-7d77-4747-ae5c-755e57d88fa4" providerId="ADAL" clId="{928D6F3C-0583-4AF5-877E-1274EE6400FE}" dt="2024-10-11T15:59:27.203" v="1660"/>
          <ac:picMkLst>
            <pc:docMk/>
            <pc:sldMk cId="919244165" sldId="310"/>
            <ac:picMk id="7" creationId="{55B911C4-045E-E53A-AACA-0178B95011A1}"/>
          </ac:picMkLst>
        </pc:picChg>
        <pc:cxnChg chg="del">
          <ac:chgData name="Aldacher, Muhammad" userId="12bec936-7d77-4747-ae5c-755e57d88fa4" providerId="ADAL" clId="{928D6F3C-0583-4AF5-877E-1274EE6400FE}" dt="2024-10-11T15:59:31.431" v="1661" actId="478"/>
          <ac:cxnSpMkLst>
            <pc:docMk/>
            <pc:sldMk cId="919244165" sldId="310"/>
            <ac:cxnSpMk id="8" creationId="{7E833CDA-EA6E-7628-549D-0684680D1B80}"/>
          </ac:cxnSpMkLst>
        </pc:cxnChg>
        <pc:cxnChg chg="add mod">
          <ac:chgData name="Aldacher, Muhammad" userId="12bec936-7d77-4747-ae5c-755e57d88fa4" providerId="ADAL" clId="{928D6F3C-0583-4AF5-877E-1274EE6400FE}" dt="2024-10-11T16:00:26.640" v="1691" actId="14100"/>
          <ac:cxnSpMkLst>
            <pc:docMk/>
            <pc:sldMk cId="919244165" sldId="310"/>
            <ac:cxnSpMk id="9" creationId="{CB25C6E3-0E1C-371F-B16A-EF6696988957}"/>
          </ac:cxnSpMkLst>
        </pc:cxnChg>
        <pc:cxnChg chg="add mod">
          <ac:chgData name="Aldacher, Muhammad" userId="12bec936-7d77-4747-ae5c-755e57d88fa4" providerId="ADAL" clId="{928D6F3C-0583-4AF5-877E-1274EE6400FE}" dt="2024-10-11T15:59:44.935" v="1676" actId="1035"/>
          <ac:cxnSpMkLst>
            <pc:docMk/>
            <pc:sldMk cId="919244165" sldId="310"/>
            <ac:cxnSpMk id="11" creationId="{C892B3B8-ABBE-9BE4-91E3-EEF2BCDDEF5F}"/>
          </ac:cxnSpMkLst>
        </pc:cxnChg>
        <pc:cxnChg chg="add mod">
          <ac:chgData name="Aldacher, Muhammad" userId="12bec936-7d77-4747-ae5c-755e57d88fa4" providerId="ADAL" clId="{928D6F3C-0583-4AF5-877E-1274EE6400FE}" dt="2024-10-11T15:59:44.935" v="1676" actId="1035"/>
          <ac:cxnSpMkLst>
            <pc:docMk/>
            <pc:sldMk cId="919244165" sldId="310"/>
            <ac:cxnSpMk id="12" creationId="{7938DB37-F9E4-E3A9-54F8-49CFF7EDAB1D}"/>
          </ac:cxnSpMkLst>
        </pc:cxnChg>
        <pc:cxnChg chg="del">
          <ac:chgData name="Aldacher, Muhammad" userId="12bec936-7d77-4747-ae5c-755e57d88fa4" providerId="ADAL" clId="{928D6F3C-0583-4AF5-877E-1274EE6400FE}" dt="2024-10-11T15:59:31.431" v="1661" actId="478"/>
          <ac:cxnSpMkLst>
            <pc:docMk/>
            <pc:sldMk cId="919244165" sldId="310"/>
            <ac:cxnSpMk id="14" creationId="{2F3B75EC-E23A-1B2B-90A8-BBE565F87AC2}"/>
          </ac:cxnSpMkLst>
        </pc:cxnChg>
        <pc:cxnChg chg="add mod">
          <ac:chgData name="Aldacher, Muhammad" userId="12bec936-7d77-4747-ae5c-755e57d88fa4" providerId="ADAL" clId="{928D6F3C-0583-4AF5-877E-1274EE6400FE}" dt="2024-10-11T15:59:44.935" v="1676" actId="1035"/>
          <ac:cxnSpMkLst>
            <pc:docMk/>
            <pc:sldMk cId="919244165" sldId="310"/>
            <ac:cxnSpMk id="16" creationId="{C71AB41E-89FC-DF53-7984-5CD0E1F586CB}"/>
          </ac:cxnSpMkLst>
        </pc:cxnChg>
        <pc:cxnChg chg="add mod">
          <ac:chgData name="Aldacher, Muhammad" userId="12bec936-7d77-4747-ae5c-755e57d88fa4" providerId="ADAL" clId="{928D6F3C-0583-4AF5-877E-1274EE6400FE}" dt="2024-10-11T15:59:44.935" v="1676" actId="1035"/>
          <ac:cxnSpMkLst>
            <pc:docMk/>
            <pc:sldMk cId="919244165" sldId="310"/>
            <ac:cxnSpMk id="18" creationId="{D460A7D2-3486-E7FC-2C20-73F96942DEB4}"/>
          </ac:cxnSpMkLst>
        </pc:cxnChg>
      </pc:sldChg>
      <pc:sldChg chg="delSp modSp add mod">
        <pc:chgData name="Aldacher, Muhammad" userId="12bec936-7d77-4747-ae5c-755e57d88fa4" providerId="ADAL" clId="{928D6F3C-0583-4AF5-877E-1274EE6400FE}" dt="2024-10-11T16:18:46.706" v="1842" actId="20577"/>
        <pc:sldMkLst>
          <pc:docMk/>
          <pc:sldMk cId="1874764629" sldId="311"/>
        </pc:sldMkLst>
        <pc:spChg chg="mod">
          <ac:chgData name="Aldacher, Muhammad" userId="12bec936-7d77-4747-ae5c-755e57d88fa4" providerId="ADAL" clId="{928D6F3C-0583-4AF5-877E-1274EE6400FE}" dt="2024-10-11T16:10:34.736" v="1707" actId="20577"/>
          <ac:spMkLst>
            <pc:docMk/>
            <pc:sldMk cId="1874764629" sldId="311"/>
            <ac:spMk id="2" creationId="{1B298188-E68D-FF5E-366B-1BF7AC34533A}"/>
          </ac:spMkLst>
        </pc:spChg>
        <pc:spChg chg="mod">
          <ac:chgData name="Aldacher, Muhammad" userId="12bec936-7d77-4747-ae5c-755e57d88fa4" providerId="ADAL" clId="{928D6F3C-0583-4AF5-877E-1274EE6400FE}" dt="2024-10-11T16:18:46.706" v="1842" actId="20577"/>
          <ac:spMkLst>
            <pc:docMk/>
            <pc:sldMk cId="1874764629" sldId="311"/>
            <ac:spMk id="3" creationId="{986B1A02-32C1-E8F4-A2E7-7B1BF94DE989}"/>
          </ac:spMkLst>
        </pc:spChg>
        <pc:picChg chg="del">
          <ac:chgData name="Aldacher, Muhammad" userId="12bec936-7d77-4747-ae5c-755e57d88fa4" providerId="ADAL" clId="{928D6F3C-0583-4AF5-877E-1274EE6400FE}" dt="2024-10-11T16:10:37.906" v="1708" actId="478"/>
          <ac:picMkLst>
            <pc:docMk/>
            <pc:sldMk cId="1874764629" sldId="311"/>
            <ac:picMk id="13" creationId="{8A5CBE45-B5D1-4EC9-244C-0DB9A9105B58}"/>
          </ac:picMkLst>
        </pc:picChg>
      </pc:sldChg>
      <pc:sldChg chg="addSp delSp modSp add mod">
        <pc:chgData name="Aldacher, Muhammad" userId="12bec936-7d77-4747-ae5c-755e57d88fa4" providerId="ADAL" clId="{928D6F3C-0583-4AF5-877E-1274EE6400FE}" dt="2024-10-11T16:14:32.493" v="1769" actId="20577"/>
        <pc:sldMkLst>
          <pc:docMk/>
          <pc:sldMk cId="357625882" sldId="312"/>
        </pc:sldMkLst>
        <pc:spChg chg="mod">
          <ac:chgData name="Aldacher, Muhammad" userId="12bec936-7d77-4747-ae5c-755e57d88fa4" providerId="ADAL" clId="{928D6F3C-0583-4AF5-877E-1274EE6400FE}" dt="2024-10-11T16:14:32.493" v="1769" actId="20577"/>
          <ac:spMkLst>
            <pc:docMk/>
            <pc:sldMk cId="357625882" sldId="312"/>
            <ac:spMk id="3" creationId="{1552427E-A495-994D-F009-4D36EC59C3CE}"/>
          </ac:spMkLst>
        </pc:spChg>
        <pc:spChg chg="del">
          <ac:chgData name="Aldacher, Muhammad" userId="12bec936-7d77-4747-ae5c-755e57d88fa4" providerId="ADAL" clId="{928D6F3C-0583-4AF5-877E-1274EE6400FE}" dt="2024-10-11T16:12:29.066" v="1718" actId="21"/>
          <ac:spMkLst>
            <pc:docMk/>
            <pc:sldMk cId="357625882" sldId="312"/>
            <ac:spMk id="8" creationId="{343070C9-DC5D-E0ED-1AA2-C63965859678}"/>
          </ac:spMkLst>
        </pc:spChg>
        <pc:spChg chg="add mod">
          <ac:chgData name="Aldacher, Muhammad" userId="12bec936-7d77-4747-ae5c-755e57d88fa4" providerId="ADAL" clId="{928D6F3C-0583-4AF5-877E-1274EE6400FE}" dt="2024-10-11T16:12:29.419" v="1719"/>
          <ac:spMkLst>
            <pc:docMk/>
            <pc:sldMk cId="357625882" sldId="312"/>
            <ac:spMk id="9" creationId="{343070C9-DC5D-E0ED-1AA2-C63965859678}"/>
          </ac:spMkLst>
        </pc:spChg>
        <pc:spChg chg="add mod">
          <ac:chgData name="Aldacher, Muhammad" userId="12bec936-7d77-4747-ae5c-755e57d88fa4" providerId="ADAL" clId="{928D6F3C-0583-4AF5-877E-1274EE6400FE}" dt="2024-10-11T16:13:26.905" v="1766" actId="20577"/>
          <ac:spMkLst>
            <pc:docMk/>
            <pc:sldMk cId="357625882" sldId="312"/>
            <ac:spMk id="11" creationId="{BEA4C793-88EA-B9C2-CD32-8E9F205E523C}"/>
          </ac:spMkLst>
        </pc:spChg>
        <pc:picChg chg="add del mod">
          <ac:chgData name="Aldacher, Muhammad" userId="12bec936-7d77-4747-ae5c-755e57d88fa4" providerId="ADAL" clId="{928D6F3C-0583-4AF5-877E-1274EE6400FE}" dt="2024-10-11T16:12:22.454" v="1715" actId="21"/>
          <ac:picMkLst>
            <pc:docMk/>
            <pc:sldMk cId="357625882" sldId="312"/>
            <ac:picMk id="5" creationId="{EBDC4649-6829-B80A-4094-DFC96F088FCA}"/>
          </ac:picMkLst>
        </pc:picChg>
        <pc:picChg chg="del">
          <ac:chgData name="Aldacher, Muhammad" userId="12bec936-7d77-4747-ae5c-755e57d88fa4" providerId="ADAL" clId="{928D6F3C-0583-4AF5-877E-1274EE6400FE}" dt="2024-10-11T16:12:24.825" v="1716" actId="478"/>
          <ac:picMkLst>
            <pc:docMk/>
            <pc:sldMk cId="357625882" sldId="312"/>
            <ac:picMk id="6" creationId="{45AE634F-3901-E74F-E36C-98CF01755F17}"/>
          </ac:picMkLst>
        </pc:picChg>
        <pc:picChg chg="add mod">
          <ac:chgData name="Aldacher, Muhammad" userId="12bec936-7d77-4747-ae5c-755e57d88fa4" providerId="ADAL" clId="{928D6F3C-0583-4AF5-877E-1274EE6400FE}" dt="2024-10-11T16:12:25.908" v="1717"/>
          <ac:picMkLst>
            <pc:docMk/>
            <pc:sldMk cId="357625882" sldId="312"/>
            <ac:picMk id="7" creationId="{EBDC4649-6829-B80A-4094-DFC96F088FCA}"/>
          </ac:picMkLst>
        </pc:picChg>
        <pc:cxnChg chg="add mod">
          <ac:chgData name="Aldacher, Muhammad" userId="12bec936-7d77-4747-ae5c-755e57d88fa4" providerId="ADAL" clId="{928D6F3C-0583-4AF5-877E-1274EE6400FE}" dt="2024-10-11T16:13:11.775" v="1748" actId="14100"/>
          <ac:cxnSpMkLst>
            <pc:docMk/>
            <pc:sldMk cId="357625882" sldId="312"/>
            <ac:cxnSpMk id="10" creationId="{124BACDD-497B-7107-C016-4B8187E5E6D6}"/>
          </ac:cxnSpMkLst>
        </pc:cxnChg>
        <pc:cxnChg chg="add mod">
          <ac:chgData name="Aldacher, Muhammad" userId="12bec936-7d77-4747-ae5c-755e57d88fa4" providerId="ADAL" clId="{928D6F3C-0583-4AF5-877E-1274EE6400FE}" dt="2024-10-11T16:12:57.385" v="1721" actId="1076"/>
          <ac:cxnSpMkLst>
            <pc:docMk/>
            <pc:sldMk cId="357625882" sldId="312"/>
            <ac:cxnSpMk id="12" creationId="{4EAEED92-7F79-DF5E-811D-C477E3A1BE03}"/>
          </ac:cxnSpMkLst>
        </pc:cxnChg>
      </pc:sldChg>
      <pc:sldChg chg="addSp delSp modSp add mod ord">
        <pc:chgData name="Aldacher, Muhammad" userId="12bec936-7d77-4747-ae5c-755e57d88fa4" providerId="ADAL" clId="{928D6F3C-0583-4AF5-877E-1274EE6400FE}" dt="2024-10-11T16:17:00.929" v="1789" actId="20577"/>
        <pc:sldMkLst>
          <pc:docMk/>
          <pc:sldMk cId="1016937807" sldId="313"/>
        </pc:sldMkLst>
        <pc:spChg chg="mod">
          <ac:chgData name="Aldacher, Muhammad" userId="12bec936-7d77-4747-ae5c-755e57d88fa4" providerId="ADAL" clId="{928D6F3C-0583-4AF5-877E-1274EE6400FE}" dt="2024-10-11T16:14:39.062" v="1770" actId="20577"/>
          <ac:spMkLst>
            <pc:docMk/>
            <pc:sldMk cId="1016937807" sldId="313"/>
            <ac:spMk id="3" creationId="{1552427E-A495-994D-F009-4D36EC59C3CE}"/>
          </ac:spMkLst>
        </pc:spChg>
        <pc:spChg chg="add mod">
          <ac:chgData name="Aldacher, Muhammad" userId="12bec936-7d77-4747-ae5c-755e57d88fa4" providerId="ADAL" clId="{928D6F3C-0583-4AF5-877E-1274EE6400FE}" dt="2024-10-11T16:16:12.357" v="1782" actId="1076"/>
          <ac:spMkLst>
            <pc:docMk/>
            <pc:sldMk cId="1016937807" sldId="313"/>
            <ac:spMk id="7" creationId="{0637A9EA-033F-2EBA-CDF5-27DFFED31F4A}"/>
          </ac:spMkLst>
        </pc:spChg>
        <pc:spChg chg="del">
          <ac:chgData name="Aldacher, Muhammad" userId="12bec936-7d77-4747-ae5c-755e57d88fa4" providerId="ADAL" clId="{928D6F3C-0583-4AF5-877E-1274EE6400FE}" dt="2024-10-11T16:15:59.397" v="1778" actId="21"/>
          <ac:spMkLst>
            <pc:docMk/>
            <pc:sldMk cId="1016937807" sldId="313"/>
            <ac:spMk id="9" creationId="{0637A9EA-033F-2EBA-CDF5-27DFFED31F4A}"/>
          </ac:spMkLst>
        </pc:spChg>
        <pc:spChg chg="add mod">
          <ac:chgData name="Aldacher, Muhammad" userId="12bec936-7d77-4747-ae5c-755e57d88fa4" providerId="ADAL" clId="{928D6F3C-0583-4AF5-877E-1274EE6400FE}" dt="2024-10-11T16:17:00.929" v="1789" actId="20577"/>
          <ac:spMkLst>
            <pc:docMk/>
            <pc:sldMk cId="1016937807" sldId="313"/>
            <ac:spMk id="11" creationId="{5699C926-AB81-EFFD-4200-8F3AE5574510}"/>
          </ac:spMkLst>
        </pc:spChg>
        <pc:picChg chg="add del mod">
          <ac:chgData name="Aldacher, Muhammad" userId="12bec936-7d77-4747-ae5c-755e57d88fa4" providerId="ADAL" clId="{928D6F3C-0583-4AF5-877E-1274EE6400FE}" dt="2024-10-11T16:15:52.940" v="1775" actId="21"/>
          <ac:picMkLst>
            <pc:docMk/>
            <pc:sldMk cId="1016937807" sldId="313"/>
            <ac:picMk id="5" creationId="{4EB90FFD-8A54-2B92-E4A5-9C303370AD05}"/>
          </ac:picMkLst>
        </pc:picChg>
        <pc:picChg chg="add mod">
          <ac:chgData name="Aldacher, Muhammad" userId="12bec936-7d77-4747-ae5c-755e57d88fa4" providerId="ADAL" clId="{928D6F3C-0583-4AF5-877E-1274EE6400FE}" dt="2024-10-11T16:15:56.114" v="1777"/>
          <ac:picMkLst>
            <pc:docMk/>
            <pc:sldMk cId="1016937807" sldId="313"/>
            <ac:picMk id="6" creationId="{4EB90FFD-8A54-2B92-E4A5-9C303370AD05}"/>
          </ac:picMkLst>
        </pc:picChg>
        <pc:picChg chg="del">
          <ac:chgData name="Aldacher, Muhammad" userId="12bec936-7d77-4747-ae5c-755e57d88fa4" providerId="ADAL" clId="{928D6F3C-0583-4AF5-877E-1274EE6400FE}" dt="2024-10-11T16:15:55.103" v="1776" actId="478"/>
          <ac:picMkLst>
            <pc:docMk/>
            <pc:sldMk cId="1016937807" sldId="313"/>
            <ac:picMk id="8" creationId="{B8573232-95D0-D6E9-5C61-F30FA5CCBECB}"/>
          </ac:picMkLst>
        </pc:picChg>
        <pc:cxnChg chg="add mod">
          <ac:chgData name="Aldacher, Muhammad" userId="12bec936-7d77-4747-ae5c-755e57d88fa4" providerId="ADAL" clId="{928D6F3C-0583-4AF5-877E-1274EE6400FE}" dt="2024-10-11T16:16:53.558" v="1783"/>
          <ac:cxnSpMkLst>
            <pc:docMk/>
            <pc:sldMk cId="1016937807" sldId="313"/>
            <ac:cxnSpMk id="10" creationId="{608A187C-791F-D17B-77E8-5B7177F94864}"/>
          </ac:cxnSpMkLst>
        </pc:cxnChg>
        <pc:cxnChg chg="add mod">
          <ac:chgData name="Aldacher, Muhammad" userId="12bec936-7d77-4747-ae5c-755e57d88fa4" providerId="ADAL" clId="{928D6F3C-0583-4AF5-877E-1274EE6400FE}" dt="2024-10-11T16:16:53.558" v="1783"/>
          <ac:cxnSpMkLst>
            <pc:docMk/>
            <pc:sldMk cId="1016937807" sldId="313"/>
            <ac:cxnSpMk id="12" creationId="{FFB7F6F3-3233-A9DB-3D7D-7DA08A988C44}"/>
          </ac:cxnSpMkLst>
        </pc:cxnChg>
      </pc:sldChg>
      <pc:sldChg chg="addSp delSp modSp add mod">
        <pc:chgData name="Aldacher, Muhammad" userId="12bec936-7d77-4747-ae5c-755e57d88fa4" providerId="ADAL" clId="{928D6F3C-0583-4AF5-877E-1274EE6400FE}" dt="2024-10-11T16:22:50.466" v="1881" actId="1076"/>
        <pc:sldMkLst>
          <pc:docMk/>
          <pc:sldMk cId="3829867210" sldId="314"/>
        </pc:sldMkLst>
        <pc:spChg chg="del">
          <ac:chgData name="Aldacher, Muhammad" userId="12bec936-7d77-4747-ae5c-755e57d88fa4" providerId="ADAL" clId="{928D6F3C-0583-4AF5-877E-1274EE6400FE}" dt="2024-10-11T16:22:06.155" v="1852" actId="21"/>
          <ac:spMkLst>
            <pc:docMk/>
            <pc:sldMk cId="3829867210" sldId="314"/>
            <ac:spMk id="10" creationId="{4990D183-FAE1-AC7E-91D5-8830E20B41F2}"/>
          </ac:spMkLst>
        </pc:spChg>
        <pc:spChg chg="del">
          <ac:chgData name="Aldacher, Muhammad" userId="12bec936-7d77-4747-ae5c-755e57d88fa4" providerId="ADAL" clId="{928D6F3C-0583-4AF5-877E-1274EE6400FE}" dt="2024-10-11T16:22:06.155" v="1852" actId="21"/>
          <ac:spMkLst>
            <pc:docMk/>
            <pc:sldMk cId="3829867210" sldId="314"/>
            <ac:spMk id="15" creationId="{555FDCDC-5E12-80F1-41A8-6975D1B3A035}"/>
          </ac:spMkLst>
        </pc:spChg>
        <pc:spChg chg="del">
          <ac:chgData name="Aldacher, Muhammad" userId="12bec936-7d77-4747-ae5c-755e57d88fa4" providerId="ADAL" clId="{928D6F3C-0583-4AF5-877E-1274EE6400FE}" dt="2024-10-11T16:22:06.155" v="1852" actId="21"/>
          <ac:spMkLst>
            <pc:docMk/>
            <pc:sldMk cId="3829867210" sldId="314"/>
            <ac:spMk id="17" creationId="{7B191ACD-EBC9-73AF-9995-27C2104D505C}"/>
          </ac:spMkLst>
        </pc:spChg>
        <pc:spChg chg="add del mod">
          <ac:chgData name="Aldacher, Muhammad" userId="12bec936-7d77-4747-ae5c-755e57d88fa4" providerId="ADAL" clId="{928D6F3C-0583-4AF5-877E-1274EE6400FE}" dt="2024-10-11T16:22:29.538" v="1865" actId="478"/>
          <ac:spMkLst>
            <pc:docMk/>
            <pc:sldMk cId="3829867210" sldId="314"/>
            <ac:spMk id="19" creationId="{4990D183-FAE1-AC7E-91D5-8830E20B41F2}"/>
          </ac:spMkLst>
        </pc:spChg>
        <pc:spChg chg="add mod">
          <ac:chgData name="Aldacher, Muhammad" userId="12bec936-7d77-4747-ae5c-755e57d88fa4" providerId="ADAL" clId="{928D6F3C-0583-4AF5-877E-1274EE6400FE}" dt="2024-10-11T16:22:42.730" v="1880" actId="1036"/>
          <ac:spMkLst>
            <pc:docMk/>
            <pc:sldMk cId="3829867210" sldId="314"/>
            <ac:spMk id="22" creationId="{555FDCDC-5E12-80F1-41A8-6975D1B3A035}"/>
          </ac:spMkLst>
        </pc:spChg>
        <pc:spChg chg="add mod">
          <ac:chgData name="Aldacher, Muhammad" userId="12bec936-7d77-4747-ae5c-755e57d88fa4" providerId="ADAL" clId="{928D6F3C-0583-4AF5-877E-1274EE6400FE}" dt="2024-10-11T16:22:50.466" v="1881" actId="1076"/>
          <ac:spMkLst>
            <pc:docMk/>
            <pc:sldMk cId="3829867210" sldId="314"/>
            <ac:spMk id="24" creationId="{7B191ACD-EBC9-73AF-9995-27C2104D505C}"/>
          </ac:spMkLst>
        </pc:spChg>
        <pc:picChg chg="add del">
          <ac:chgData name="Aldacher, Muhammad" userId="12bec936-7d77-4747-ae5c-755e57d88fa4" providerId="ADAL" clId="{928D6F3C-0583-4AF5-877E-1274EE6400FE}" dt="2024-10-11T16:20:25.947" v="1844" actId="478"/>
          <ac:picMkLst>
            <pc:docMk/>
            <pc:sldMk cId="3829867210" sldId="314"/>
            <ac:picMk id="5" creationId="{33E8CD80-C1E8-2AB0-82A2-AB06E892DD45}"/>
          </ac:picMkLst>
        </pc:picChg>
        <pc:picChg chg="del">
          <ac:chgData name="Aldacher, Muhammad" userId="12bec936-7d77-4747-ae5c-755e57d88fa4" providerId="ADAL" clId="{928D6F3C-0583-4AF5-877E-1274EE6400FE}" dt="2024-10-11T16:22:01.348" v="1850" actId="478"/>
          <ac:picMkLst>
            <pc:docMk/>
            <pc:sldMk cId="3829867210" sldId="314"/>
            <ac:picMk id="7" creationId="{55B911C4-045E-E53A-AACA-0178B95011A1}"/>
          </ac:picMkLst>
        </pc:picChg>
        <pc:picChg chg="add del mod">
          <ac:chgData name="Aldacher, Muhammad" userId="12bec936-7d77-4747-ae5c-755e57d88fa4" providerId="ADAL" clId="{928D6F3C-0583-4AF5-877E-1274EE6400FE}" dt="2024-10-11T16:21:59.764" v="1849" actId="21"/>
          <ac:picMkLst>
            <pc:docMk/>
            <pc:sldMk cId="3829867210" sldId="314"/>
            <ac:picMk id="8" creationId="{F93D7C8D-45EB-33C5-0F3E-0D7844513BD6}"/>
          </ac:picMkLst>
        </pc:picChg>
        <pc:picChg chg="add mod">
          <ac:chgData name="Aldacher, Muhammad" userId="12bec936-7d77-4747-ae5c-755e57d88fa4" providerId="ADAL" clId="{928D6F3C-0583-4AF5-877E-1274EE6400FE}" dt="2024-10-11T16:22:02.463" v="1851"/>
          <ac:picMkLst>
            <pc:docMk/>
            <pc:sldMk cId="3829867210" sldId="314"/>
            <ac:picMk id="13" creationId="{F93D7C8D-45EB-33C5-0F3E-0D7844513BD6}"/>
          </ac:picMkLst>
        </pc:picChg>
        <pc:cxnChg chg="del">
          <ac:chgData name="Aldacher, Muhammad" userId="12bec936-7d77-4747-ae5c-755e57d88fa4" providerId="ADAL" clId="{928D6F3C-0583-4AF5-877E-1274EE6400FE}" dt="2024-10-11T16:22:06.155" v="1852" actId="21"/>
          <ac:cxnSpMkLst>
            <pc:docMk/>
            <pc:sldMk cId="3829867210" sldId="314"/>
            <ac:cxnSpMk id="9" creationId="{CB25C6E3-0E1C-371F-B16A-EF6696988957}"/>
          </ac:cxnSpMkLst>
        </pc:cxnChg>
        <pc:cxnChg chg="del">
          <ac:chgData name="Aldacher, Muhammad" userId="12bec936-7d77-4747-ae5c-755e57d88fa4" providerId="ADAL" clId="{928D6F3C-0583-4AF5-877E-1274EE6400FE}" dt="2024-10-11T16:22:06.155" v="1852" actId="21"/>
          <ac:cxnSpMkLst>
            <pc:docMk/>
            <pc:sldMk cId="3829867210" sldId="314"/>
            <ac:cxnSpMk id="11" creationId="{C892B3B8-ABBE-9BE4-91E3-EEF2BCDDEF5F}"/>
          </ac:cxnSpMkLst>
        </pc:cxnChg>
        <pc:cxnChg chg="del">
          <ac:chgData name="Aldacher, Muhammad" userId="12bec936-7d77-4747-ae5c-755e57d88fa4" providerId="ADAL" clId="{928D6F3C-0583-4AF5-877E-1274EE6400FE}" dt="2024-10-11T16:22:06.155" v="1852" actId="21"/>
          <ac:cxnSpMkLst>
            <pc:docMk/>
            <pc:sldMk cId="3829867210" sldId="314"/>
            <ac:cxnSpMk id="12" creationId="{7938DB37-F9E4-E3A9-54F8-49CFF7EDAB1D}"/>
          </ac:cxnSpMkLst>
        </pc:cxnChg>
        <pc:cxnChg chg="add mod">
          <ac:chgData name="Aldacher, Muhammad" userId="12bec936-7d77-4747-ae5c-755e57d88fa4" providerId="ADAL" clId="{928D6F3C-0583-4AF5-877E-1274EE6400FE}" dt="2024-10-11T16:22:50.466" v="1881" actId="1076"/>
          <ac:cxnSpMkLst>
            <pc:docMk/>
            <pc:sldMk cId="3829867210" sldId="314"/>
            <ac:cxnSpMk id="14" creationId="{CB25C6E3-0E1C-371F-B16A-EF6696988957}"/>
          </ac:cxnSpMkLst>
        </pc:cxnChg>
        <pc:cxnChg chg="del">
          <ac:chgData name="Aldacher, Muhammad" userId="12bec936-7d77-4747-ae5c-755e57d88fa4" providerId="ADAL" clId="{928D6F3C-0583-4AF5-877E-1274EE6400FE}" dt="2024-10-11T16:22:06.155" v="1852" actId="21"/>
          <ac:cxnSpMkLst>
            <pc:docMk/>
            <pc:sldMk cId="3829867210" sldId="314"/>
            <ac:cxnSpMk id="16" creationId="{C71AB41E-89FC-DF53-7984-5CD0E1F586CB}"/>
          </ac:cxnSpMkLst>
        </pc:cxnChg>
        <pc:cxnChg chg="del">
          <ac:chgData name="Aldacher, Muhammad" userId="12bec936-7d77-4747-ae5c-755e57d88fa4" providerId="ADAL" clId="{928D6F3C-0583-4AF5-877E-1274EE6400FE}" dt="2024-10-11T16:22:06.155" v="1852" actId="21"/>
          <ac:cxnSpMkLst>
            <pc:docMk/>
            <pc:sldMk cId="3829867210" sldId="314"/>
            <ac:cxnSpMk id="18" creationId="{D460A7D2-3486-E7FC-2C20-73F96942DEB4}"/>
          </ac:cxnSpMkLst>
        </pc:cxnChg>
        <pc:cxnChg chg="add del mod">
          <ac:chgData name="Aldacher, Muhammad" userId="12bec936-7d77-4747-ae5c-755e57d88fa4" providerId="ADAL" clId="{928D6F3C-0583-4AF5-877E-1274EE6400FE}" dt="2024-10-11T16:22:30.621" v="1866" actId="478"/>
          <ac:cxnSpMkLst>
            <pc:docMk/>
            <pc:sldMk cId="3829867210" sldId="314"/>
            <ac:cxnSpMk id="20" creationId="{C892B3B8-ABBE-9BE4-91E3-EEF2BCDDEF5F}"/>
          </ac:cxnSpMkLst>
        </pc:cxnChg>
        <pc:cxnChg chg="add mod">
          <ac:chgData name="Aldacher, Muhammad" userId="12bec936-7d77-4747-ae5c-755e57d88fa4" providerId="ADAL" clId="{928D6F3C-0583-4AF5-877E-1274EE6400FE}" dt="2024-10-11T16:22:42.730" v="1880" actId="1036"/>
          <ac:cxnSpMkLst>
            <pc:docMk/>
            <pc:sldMk cId="3829867210" sldId="314"/>
            <ac:cxnSpMk id="21" creationId="{7938DB37-F9E4-E3A9-54F8-49CFF7EDAB1D}"/>
          </ac:cxnSpMkLst>
        </pc:cxnChg>
        <pc:cxnChg chg="add mod">
          <ac:chgData name="Aldacher, Muhammad" userId="12bec936-7d77-4747-ae5c-755e57d88fa4" providerId="ADAL" clId="{928D6F3C-0583-4AF5-877E-1274EE6400FE}" dt="2024-10-11T16:22:42.730" v="1880" actId="1036"/>
          <ac:cxnSpMkLst>
            <pc:docMk/>
            <pc:sldMk cId="3829867210" sldId="314"/>
            <ac:cxnSpMk id="23" creationId="{C71AB41E-89FC-DF53-7984-5CD0E1F586CB}"/>
          </ac:cxnSpMkLst>
        </pc:cxnChg>
        <pc:cxnChg chg="add mod">
          <ac:chgData name="Aldacher, Muhammad" userId="12bec936-7d77-4747-ae5c-755e57d88fa4" providerId="ADAL" clId="{928D6F3C-0583-4AF5-877E-1274EE6400FE}" dt="2024-10-11T16:22:50.466" v="1881" actId="1076"/>
          <ac:cxnSpMkLst>
            <pc:docMk/>
            <pc:sldMk cId="3829867210" sldId="314"/>
            <ac:cxnSpMk id="25" creationId="{D460A7D2-3486-E7FC-2C20-73F96942DEB4}"/>
          </ac:cxnSpMkLst>
        </pc:cxnChg>
      </pc:sldChg>
      <pc:sldChg chg="modSp add mod">
        <pc:chgData name="Aldacher, Muhammad" userId="12bec936-7d77-4747-ae5c-755e57d88fa4" providerId="ADAL" clId="{928D6F3C-0583-4AF5-877E-1274EE6400FE}" dt="2024-10-11T16:23:39.817" v="1887" actId="20577"/>
        <pc:sldMkLst>
          <pc:docMk/>
          <pc:sldMk cId="1173319516" sldId="315"/>
        </pc:sldMkLst>
        <pc:spChg chg="mod">
          <ac:chgData name="Aldacher, Muhammad" userId="12bec936-7d77-4747-ae5c-755e57d88fa4" providerId="ADAL" clId="{928D6F3C-0583-4AF5-877E-1274EE6400FE}" dt="2024-10-11T16:23:39.817" v="1887" actId="20577"/>
          <ac:spMkLst>
            <pc:docMk/>
            <pc:sldMk cId="1173319516" sldId="315"/>
            <ac:spMk id="2" creationId="{49B2E954-1098-8EBB-840F-5B20C98BABDD}"/>
          </ac:spMkLst>
        </pc:spChg>
      </pc:sldChg>
      <pc:sldChg chg="add del">
        <pc:chgData name="Aldacher, Muhammad" userId="12bec936-7d77-4747-ae5c-755e57d88fa4" providerId="ADAL" clId="{928D6F3C-0583-4AF5-877E-1274EE6400FE}" dt="2024-10-11T16:23:13.327" v="1883"/>
        <pc:sldMkLst>
          <pc:docMk/>
          <pc:sldMk cId="1888082167" sldId="315"/>
        </pc:sldMkLst>
      </pc:sldChg>
      <pc:sldChg chg="addSp delSp modSp add mod">
        <pc:chgData name="Aldacher, Muhammad" userId="12bec936-7d77-4747-ae5c-755e57d88fa4" providerId="ADAL" clId="{928D6F3C-0583-4AF5-877E-1274EE6400FE}" dt="2024-10-11T16:31:13.702" v="1913" actId="13926"/>
        <pc:sldMkLst>
          <pc:docMk/>
          <pc:sldMk cId="2554229153" sldId="316"/>
        </pc:sldMkLst>
        <pc:spChg chg="add del mod">
          <ac:chgData name="Aldacher, Muhammad" userId="12bec936-7d77-4747-ae5c-755e57d88fa4" providerId="ADAL" clId="{928D6F3C-0583-4AF5-877E-1274EE6400FE}" dt="2024-10-11T16:31:08.541" v="1911" actId="21"/>
          <ac:spMkLst>
            <pc:docMk/>
            <pc:sldMk cId="2554229153" sldId="316"/>
            <ac:spMk id="3" creationId="{D78BDE3A-58AF-5038-E868-638C669CB339}"/>
          </ac:spMkLst>
        </pc:spChg>
        <pc:spChg chg="add mod">
          <ac:chgData name="Aldacher, Muhammad" userId="12bec936-7d77-4747-ae5c-755e57d88fa4" providerId="ADAL" clId="{928D6F3C-0583-4AF5-877E-1274EE6400FE}" dt="2024-10-11T16:31:03.750" v="1909" actId="208"/>
          <ac:spMkLst>
            <pc:docMk/>
            <pc:sldMk cId="2554229153" sldId="316"/>
            <ac:spMk id="4" creationId="{CA6488C6-9D77-37F4-BF70-96AE65FF1543}"/>
          </ac:spMkLst>
        </pc:spChg>
        <pc:spChg chg="add mod">
          <ac:chgData name="Aldacher, Muhammad" userId="12bec936-7d77-4747-ae5c-755e57d88fa4" providerId="ADAL" clId="{928D6F3C-0583-4AF5-877E-1274EE6400FE}" dt="2024-10-11T16:31:13.702" v="1913" actId="13926"/>
          <ac:spMkLst>
            <pc:docMk/>
            <pc:sldMk cId="2554229153" sldId="316"/>
            <ac:spMk id="5" creationId="{D78BDE3A-58AF-5038-E868-638C669CB339}"/>
          </ac:spMkLst>
        </pc:spChg>
        <pc:picChg chg="del">
          <ac:chgData name="Aldacher, Muhammad" userId="12bec936-7d77-4747-ae5c-755e57d88fa4" providerId="ADAL" clId="{928D6F3C-0583-4AF5-877E-1274EE6400FE}" dt="2024-10-11T16:29:54.605" v="1888" actId="478"/>
          <ac:picMkLst>
            <pc:docMk/>
            <pc:sldMk cId="2554229153" sldId="316"/>
            <ac:picMk id="41" creationId="{E8D20667-DB6D-3636-7DD6-D124A41637D8}"/>
          </ac:picMkLst>
        </pc:picChg>
        <pc:cxnChg chg="del">
          <ac:chgData name="Aldacher, Muhammad" userId="12bec936-7d77-4747-ae5c-755e57d88fa4" providerId="ADAL" clId="{928D6F3C-0583-4AF5-877E-1274EE6400FE}" dt="2024-10-11T16:29:56.211" v="1889" actId="478"/>
          <ac:cxnSpMkLst>
            <pc:docMk/>
            <pc:sldMk cId="2554229153" sldId="316"/>
            <ac:cxnSpMk id="42" creationId="{4EA861BB-4794-B213-FE01-9604B53B583A}"/>
          </ac:cxnSpMkLst>
        </pc:cxnChg>
      </pc:sldChg>
      <pc:sldChg chg="add del">
        <pc:chgData name="Aldacher, Muhammad" userId="12bec936-7d77-4747-ae5c-755e57d88fa4" providerId="ADAL" clId="{928D6F3C-0583-4AF5-877E-1274EE6400FE}" dt="2024-10-11T16:23:13.327" v="1883"/>
        <pc:sldMkLst>
          <pc:docMk/>
          <pc:sldMk cId="2891042948" sldId="316"/>
        </pc:sldMkLst>
      </pc:sldChg>
      <pc:sldChg chg="add del">
        <pc:chgData name="Aldacher, Muhammad" userId="12bec936-7d77-4747-ae5c-755e57d88fa4" providerId="ADAL" clId="{928D6F3C-0583-4AF5-877E-1274EE6400FE}" dt="2024-10-11T16:31:22.504" v="1914" actId="47"/>
        <pc:sldMkLst>
          <pc:docMk/>
          <pc:sldMk cId="1583805642" sldId="317"/>
        </pc:sldMkLst>
      </pc:sldChg>
      <pc:sldChg chg="add del">
        <pc:chgData name="Aldacher, Muhammad" userId="12bec936-7d77-4747-ae5c-755e57d88fa4" providerId="ADAL" clId="{928D6F3C-0583-4AF5-877E-1274EE6400FE}" dt="2024-10-11T16:23:13.327" v="1883"/>
        <pc:sldMkLst>
          <pc:docMk/>
          <pc:sldMk cId="2602291813" sldId="317"/>
        </pc:sldMkLst>
      </pc:sldChg>
      <pc:sldChg chg="add del">
        <pc:chgData name="Aldacher, Muhammad" userId="12bec936-7d77-4747-ae5c-755e57d88fa4" providerId="ADAL" clId="{928D6F3C-0583-4AF5-877E-1274EE6400FE}" dt="2024-10-11T16:23:13.327" v="1883"/>
        <pc:sldMkLst>
          <pc:docMk/>
          <pc:sldMk cId="2364814447" sldId="318"/>
        </pc:sldMkLst>
      </pc:sldChg>
      <pc:sldChg chg="addSp delSp modSp add mod">
        <pc:chgData name="Aldacher, Muhammad" userId="12bec936-7d77-4747-ae5c-755e57d88fa4" providerId="ADAL" clId="{928D6F3C-0583-4AF5-877E-1274EE6400FE}" dt="2024-10-11T16:38:41.036" v="1921"/>
        <pc:sldMkLst>
          <pc:docMk/>
          <pc:sldMk cId="3703098697" sldId="318"/>
        </pc:sldMkLst>
        <pc:picChg chg="add del mod">
          <ac:chgData name="Aldacher, Muhammad" userId="12bec936-7d77-4747-ae5c-755e57d88fa4" providerId="ADAL" clId="{928D6F3C-0583-4AF5-877E-1274EE6400FE}" dt="2024-10-11T16:38:38.663" v="1919" actId="21"/>
          <ac:picMkLst>
            <pc:docMk/>
            <pc:sldMk cId="3703098697" sldId="318"/>
            <ac:picMk id="5" creationId="{9436341B-1761-E3D5-7333-20E5FF050CE1}"/>
          </ac:picMkLst>
        </pc:picChg>
        <pc:picChg chg="add mod">
          <ac:chgData name="Aldacher, Muhammad" userId="12bec936-7d77-4747-ae5c-755e57d88fa4" providerId="ADAL" clId="{928D6F3C-0583-4AF5-877E-1274EE6400FE}" dt="2024-10-11T16:38:41.036" v="1921"/>
          <ac:picMkLst>
            <pc:docMk/>
            <pc:sldMk cId="3703098697" sldId="318"/>
            <ac:picMk id="6" creationId="{9436341B-1761-E3D5-7333-20E5FF050CE1}"/>
          </ac:picMkLst>
        </pc:picChg>
        <pc:picChg chg="del">
          <ac:chgData name="Aldacher, Muhammad" userId="12bec936-7d77-4747-ae5c-755e57d88fa4" providerId="ADAL" clId="{928D6F3C-0583-4AF5-877E-1274EE6400FE}" dt="2024-10-11T16:38:40.302" v="1920" actId="478"/>
          <ac:picMkLst>
            <pc:docMk/>
            <pc:sldMk cId="3703098697" sldId="318"/>
            <ac:picMk id="10" creationId="{A49DA380-1709-B81F-166D-28A60FEE7203}"/>
          </ac:picMkLst>
        </pc:picChg>
      </pc:sldChg>
      <pc:sldChg chg="add del">
        <pc:chgData name="Aldacher, Muhammad" userId="12bec936-7d77-4747-ae5c-755e57d88fa4" providerId="ADAL" clId="{928D6F3C-0583-4AF5-877E-1274EE6400FE}" dt="2024-10-11T16:23:13.327" v="1883"/>
        <pc:sldMkLst>
          <pc:docMk/>
          <pc:sldMk cId="1588689931" sldId="319"/>
        </pc:sldMkLst>
      </pc:sldChg>
      <pc:sldChg chg="addSp delSp modSp add mod">
        <pc:chgData name="Aldacher, Muhammad" userId="12bec936-7d77-4747-ae5c-755e57d88fa4" providerId="ADAL" clId="{928D6F3C-0583-4AF5-877E-1274EE6400FE}" dt="2024-10-11T16:44:11.536" v="2091" actId="1038"/>
        <pc:sldMkLst>
          <pc:docMk/>
          <pc:sldMk cId="3032851229" sldId="319"/>
        </pc:sldMkLst>
        <pc:spChg chg="add mod">
          <ac:chgData name="Aldacher, Muhammad" userId="12bec936-7d77-4747-ae5c-755e57d88fa4" providerId="ADAL" clId="{928D6F3C-0583-4AF5-877E-1274EE6400FE}" dt="2024-10-11T16:43:52.534" v="2080" actId="1076"/>
          <ac:spMkLst>
            <pc:docMk/>
            <pc:sldMk cId="3032851229" sldId="319"/>
            <ac:spMk id="11" creationId="{B13C6A3B-990B-0033-E4B4-3634692AD42C}"/>
          </ac:spMkLst>
        </pc:spChg>
        <pc:spChg chg="del">
          <ac:chgData name="Aldacher, Muhammad" userId="12bec936-7d77-4747-ae5c-755e57d88fa4" providerId="ADAL" clId="{928D6F3C-0583-4AF5-877E-1274EE6400FE}" dt="2024-10-11T16:42:17.255" v="1927" actId="478"/>
          <ac:spMkLst>
            <pc:docMk/>
            <pc:sldMk cId="3032851229" sldId="319"/>
            <ac:spMk id="13" creationId="{DA538875-577B-1D00-531D-82197FAF745E}"/>
          </ac:spMkLst>
        </pc:spChg>
        <pc:spChg chg="del">
          <ac:chgData name="Aldacher, Muhammad" userId="12bec936-7d77-4747-ae5c-755e57d88fa4" providerId="ADAL" clId="{928D6F3C-0583-4AF5-877E-1274EE6400FE}" dt="2024-10-11T16:42:17.255" v="1927" actId="478"/>
          <ac:spMkLst>
            <pc:docMk/>
            <pc:sldMk cId="3032851229" sldId="319"/>
            <ac:spMk id="15" creationId="{ADC6F76E-D81E-F5D0-0964-426FBC086851}"/>
          </ac:spMkLst>
        </pc:spChg>
        <pc:spChg chg="del">
          <ac:chgData name="Aldacher, Muhammad" userId="12bec936-7d77-4747-ae5c-755e57d88fa4" providerId="ADAL" clId="{928D6F3C-0583-4AF5-877E-1274EE6400FE}" dt="2024-10-11T16:41:43.465" v="1922" actId="478"/>
          <ac:spMkLst>
            <pc:docMk/>
            <pc:sldMk cId="3032851229" sldId="319"/>
            <ac:spMk id="19" creationId="{10C1B9BF-4619-009E-4BF0-EFEAB6208CB8}"/>
          </ac:spMkLst>
        </pc:spChg>
        <pc:graphicFrameChg chg="del">
          <ac:chgData name="Aldacher, Muhammad" userId="12bec936-7d77-4747-ae5c-755e57d88fa4" providerId="ADAL" clId="{928D6F3C-0583-4AF5-877E-1274EE6400FE}" dt="2024-10-11T16:42:17.255" v="1927" actId="478"/>
          <ac:graphicFrameMkLst>
            <pc:docMk/>
            <pc:sldMk cId="3032851229" sldId="319"/>
            <ac:graphicFrameMk id="6" creationId="{B8FD6BD3-FF43-136D-7745-40105E3401C9}"/>
          </ac:graphicFrameMkLst>
        </pc:graphicFrameChg>
        <pc:picChg chg="del">
          <ac:chgData name="Aldacher, Muhammad" userId="12bec936-7d77-4747-ae5c-755e57d88fa4" providerId="ADAL" clId="{928D6F3C-0583-4AF5-877E-1274EE6400FE}" dt="2024-10-11T16:42:27.406" v="1931" actId="478"/>
          <ac:picMkLst>
            <pc:docMk/>
            <pc:sldMk cId="3032851229" sldId="319"/>
            <ac:picMk id="5" creationId="{6CF5FC59-2FB7-E576-E6A1-98D8897646CE}"/>
          </ac:picMkLst>
        </pc:picChg>
        <pc:picChg chg="add del mod">
          <ac:chgData name="Aldacher, Muhammad" userId="12bec936-7d77-4747-ae5c-755e57d88fa4" providerId="ADAL" clId="{928D6F3C-0583-4AF5-877E-1274EE6400FE}" dt="2024-10-11T16:42:25.975" v="1930" actId="21"/>
          <ac:picMkLst>
            <pc:docMk/>
            <pc:sldMk cId="3032851229" sldId="319"/>
            <ac:picMk id="7" creationId="{CC8DCA65-4B0B-47B5-3D87-16479AEF7A28}"/>
          </ac:picMkLst>
        </pc:picChg>
        <pc:picChg chg="add mod">
          <ac:chgData name="Aldacher, Muhammad" userId="12bec936-7d77-4747-ae5c-755e57d88fa4" providerId="ADAL" clId="{928D6F3C-0583-4AF5-877E-1274EE6400FE}" dt="2024-10-11T16:42:28.084" v="1932"/>
          <ac:picMkLst>
            <pc:docMk/>
            <pc:sldMk cId="3032851229" sldId="319"/>
            <ac:picMk id="10" creationId="{CC8DCA65-4B0B-47B5-3D87-16479AEF7A28}"/>
          </ac:picMkLst>
        </pc:picChg>
        <pc:cxnChg chg="del">
          <ac:chgData name="Aldacher, Muhammad" userId="12bec936-7d77-4747-ae5c-755e57d88fa4" providerId="ADAL" clId="{928D6F3C-0583-4AF5-877E-1274EE6400FE}" dt="2024-10-11T16:42:17.255" v="1927" actId="478"/>
          <ac:cxnSpMkLst>
            <pc:docMk/>
            <pc:sldMk cId="3032851229" sldId="319"/>
            <ac:cxnSpMk id="8" creationId="{AF510C1D-1A82-F772-1C6A-9D82522E08E2}"/>
          </ac:cxnSpMkLst>
        </pc:cxnChg>
        <pc:cxnChg chg="del">
          <ac:chgData name="Aldacher, Muhammad" userId="12bec936-7d77-4747-ae5c-755e57d88fa4" providerId="ADAL" clId="{928D6F3C-0583-4AF5-877E-1274EE6400FE}" dt="2024-10-11T16:42:17.255" v="1927" actId="478"/>
          <ac:cxnSpMkLst>
            <pc:docMk/>
            <pc:sldMk cId="3032851229" sldId="319"/>
            <ac:cxnSpMk id="9" creationId="{84A56A43-E577-3796-9C00-5D7EF4ED22BA}"/>
          </ac:cxnSpMkLst>
        </pc:cxnChg>
        <pc:cxnChg chg="add mod">
          <ac:chgData name="Aldacher, Muhammad" userId="12bec936-7d77-4747-ae5c-755e57d88fa4" providerId="ADAL" clId="{928D6F3C-0583-4AF5-877E-1274EE6400FE}" dt="2024-10-11T16:44:11.536" v="2091" actId="1038"/>
          <ac:cxnSpMkLst>
            <pc:docMk/>
            <pc:sldMk cId="3032851229" sldId="319"/>
            <ac:cxnSpMk id="12" creationId="{934FE5D2-529B-5AD3-970F-2F48760404BD}"/>
          </ac:cxnSpMkLst>
        </pc:cxnChg>
        <pc:cxnChg chg="del">
          <ac:chgData name="Aldacher, Muhammad" userId="12bec936-7d77-4747-ae5c-755e57d88fa4" providerId="ADAL" clId="{928D6F3C-0583-4AF5-877E-1274EE6400FE}" dt="2024-10-11T16:41:43.465" v="1922" actId="478"/>
          <ac:cxnSpMkLst>
            <pc:docMk/>
            <pc:sldMk cId="3032851229" sldId="319"/>
            <ac:cxnSpMk id="16" creationId="{521FAFBC-B1E8-3B42-CBDC-147D88DA0961}"/>
          </ac:cxnSpMkLst>
        </pc:cxnChg>
      </pc:sldChg>
      <pc:sldChg chg="add del">
        <pc:chgData name="Aldacher, Muhammad" userId="12bec936-7d77-4747-ae5c-755e57d88fa4" providerId="ADAL" clId="{928D6F3C-0583-4AF5-877E-1274EE6400FE}" dt="2024-10-11T16:23:13.327" v="1883"/>
        <pc:sldMkLst>
          <pc:docMk/>
          <pc:sldMk cId="2223343746" sldId="320"/>
        </pc:sldMkLst>
      </pc:sldChg>
      <pc:sldChg chg="addSp delSp modSp add mod">
        <pc:chgData name="Aldacher, Muhammad" userId="12bec936-7d77-4747-ae5c-755e57d88fa4" providerId="ADAL" clId="{928D6F3C-0583-4AF5-877E-1274EE6400FE}" dt="2024-10-11T22:35:00.392" v="2152"/>
        <pc:sldMkLst>
          <pc:docMk/>
          <pc:sldMk cId="2391663792" sldId="320"/>
        </pc:sldMkLst>
        <pc:spChg chg="del">
          <ac:chgData name="Aldacher, Muhammad" userId="12bec936-7d77-4747-ae5c-755e57d88fa4" providerId="ADAL" clId="{928D6F3C-0583-4AF5-877E-1274EE6400FE}" dt="2024-10-11T16:46:28.502" v="2099" actId="21"/>
          <ac:spMkLst>
            <pc:docMk/>
            <pc:sldMk cId="2391663792" sldId="320"/>
            <ac:spMk id="8" creationId="{CB1CCD84-9D78-A76F-DAAE-DB8E21030A42}"/>
          </ac:spMkLst>
        </pc:spChg>
        <pc:spChg chg="add mod">
          <ac:chgData name="Aldacher, Muhammad" userId="12bec936-7d77-4747-ae5c-755e57d88fa4" providerId="ADAL" clId="{928D6F3C-0583-4AF5-877E-1274EE6400FE}" dt="2024-10-11T16:47:05.141" v="2151" actId="20577"/>
          <ac:spMkLst>
            <pc:docMk/>
            <pc:sldMk cId="2391663792" sldId="320"/>
            <ac:spMk id="11" creationId="{CB1CCD84-9D78-A76F-DAAE-DB8E21030A42}"/>
          </ac:spMkLst>
        </pc:spChg>
        <pc:spChg chg="add mod">
          <ac:chgData name="Aldacher, Muhammad" userId="12bec936-7d77-4747-ae5c-755e57d88fa4" providerId="ADAL" clId="{928D6F3C-0583-4AF5-877E-1274EE6400FE}" dt="2024-10-11T22:35:00.392" v="2152"/>
          <ac:spMkLst>
            <pc:docMk/>
            <pc:sldMk cId="2391663792" sldId="320"/>
            <ac:spMk id="13" creationId="{B41BF9D9-4DCD-F247-30F7-D6514F18C15E}"/>
          </ac:spMkLst>
        </pc:spChg>
        <pc:picChg chg="del">
          <ac:chgData name="Aldacher, Muhammad" userId="12bec936-7d77-4747-ae5c-755e57d88fa4" providerId="ADAL" clId="{928D6F3C-0583-4AF5-877E-1274EE6400FE}" dt="2024-10-11T16:46:24.534" v="2097" actId="478"/>
          <ac:picMkLst>
            <pc:docMk/>
            <pc:sldMk cId="2391663792" sldId="320"/>
            <ac:picMk id="5" creationId="{6D4A0041-5530-F4DD-99EB-C429ABCD11BB}"/>
          </ac:picMkLst>
        </pc:picChg>
        <pc:picChg chg="add del mod">
          <ac:chgData name="Aldacher, Muhammad" userId="12bec936-7d77-4747-ae5c-755e57d88fa4" providerId="ADAL" clId="{928D6F3C-0583-4AF5-877E-1274EE6400FE}" dt="2024-10-11T16:46:22.896" v="2096" actId="21"/>
          <ac:picMkLst>
            <pc:docMk/>
            <pc:sldMk cId="2391663792" sldId="320"/>
            <ac:picMk id="6" creationId="{4DFE76E1-9197-9A4C-394D-2EECF7924EE3}"/>
          </ac:picMkLst>
        </pc:picChg>
        <pc:picChg chg="add mod">
          <ac:chgData name="Aldacher, Muhammad" userId="12bec936-7d77-4747-ae5c-755e57d88fa4" providerId="ADAL" clId="{928D6F3C-0583-4AF5-877E-1274EE6400FE}" dt="2024-10-11T16:46:25.490" v="2098"/>
          <ac:picMkLst>
            <pc:docMk/>
            <pc:sldMk cId="2391663792" sldId="320"/>
            <ac:picMk id="9" creationId="{4DFE76E1-9197-9A4C-394D-2EECF7924EE3}"/>
          </ac:picMkLst>
        </pc:picChg>
        <pc:cxnChg chg="del">
          <ac:chgData name="Aldacher, Muhammad" userId="12bec936-7d77-4747-ae5c-755e57d88fa4" providerId="ADAL" clId="{928D6F3C-0583-4AF5-877E-1274EE6400FE}" dt="2024-10-11T16:46:28.502" v="2099" actId="21"/>
          <ac:cxnSpMkLst>
            <pc:docMk/>
            <pc:sldMk cId="2391663792" sldId="320"/>
            <ac:cxnSpMk id="7" creationId="{60966FB2-0B96-C53C-B4C0-CB79D0C04ADD}"/>
          </ac:cxnSpMkLst>
        </pc:cxnChg>
        <pc:cxnChg chg="add mod">
          <ac:chgData name="Aldacher, Muhammad" userId="12bec936-7d77-4747-ae5c-755e57d88fa4" providerId="ADAL" clId="{928D6F3C-0583-4AF5-877E-1274EE6400FE}" dt="2024-10-11T16:46:33.412" v="2101" actId="1076"/>
          <ac:cxnSpMkLst>
            <pc:docMk/>
            <pc:sldMk cId="2391663792" sldId="320"/>
            <ac:cxnSpMk id="10" creationId="{60966FB2-0B96-C53C-B4C0-CB79D0C04ADD}"/>
          </ac:cxnSpMkLst>
        </pc:cxnChg>
        <pc:cxnChg chg="add mod">
          <ac:chgData name="Aldacher, Muhammad" userId="12bec936-7d77-4747-ae5c-755e57d88fa4" providerId="ADAL" clId="{928D6F3C-0583-4AF5-877E-1274EE6400FE}" dt="2024-10-11T22:35:00.392" v="2152"/>
          <ac:cxnSpMkLst>
            <pc:docMk/>
            <pc:sldMk cId="2391663792" sldId="320"/>
            <ac:cxnSpMk id="12" creationId="{5D902897-39E6-0542-650A-18D18A86E6C2}"/>
          </ac:cxnSpMkLst>
        </pc:cxnChg>
      </pc:sldChg>
      <pc:sldChg chg="addSp delSp modSp add mod">
        <pc:chgData name="Aldacher, Muhammad" userId="12bec936-7d77-4747-ae5c-755e57d88fa4" providerId="ADAL" clId="{928D6F3C-0583-4AF5-877E-1274EE6400FE}" dt="2024-10-11T22:37:54.236" v="2213" actId="208"/>
        <pc:sldMkLst>
          <pc:docMk/>
          <pc:sldMk cId="2455758640" sldId="321"/>
        </pc:sldMkLst>
        <pc:spChg chg="mod">
          <ac:chgData name="Aldacher, Muhammad" userId="12bec936-7d77-4747-ae5c-755e57d88fa4" providerId="ADAL" clId="{928D6F3C-0583-4AF5-877E-1274EE6400FE}" dt="2024-10-11T22:35:35.532" v="2196" actId="20577"/>
          <ac:spMkLst>
            <pc:docMk/>
            <pc:sldMk cId="2455758640" sldId="321"/>
            <ac:spMk id="3" creationId="{1552427E-A495-994D-F009-4D36EC59C3CE}"/>
          </ac:spMkLst>
        </pc:spChg>
        <pc:spChg chg="add mod">
          <ac:chgData name="Aldacher, Muhammad" userId="12bec936-7d77-4747-ae5c-755e57d88fa4" providerId="ADAL" clId="{928D6F3C-0583-4AF5-877E-1274EE6400FE}" dt="2024-10-11T22:37:03.747" v="2209" actId="208"/>
          <ac:spMkLst>
            <pc:docMk/>
            <pc:sldMk cId="2455758640" sldId="321"/>
            <ac:spMk id="6" creationId="{6F50B8D9-DF3C-6D53-B9FB-EF851852E47E}"/>
          </ac:spMkLst>
        </pc:spChg>
        <pc:spChg chg="add mod">
          <ac:chgData name="Aldacher, Muhammad" userId="12bec936-7d77-4747-ae5c-755e57d88fa4" providerId="ADAL" clId="{928D6F3C-0583-4AF5-877E-1274EE6400FE}" dt="2024-10-11T22:37:03.747" v="2209" actId="208"/>
          <ac:spMkLst>
            <pc:docMk/>
            <pc:sldMk cId="2455758640" sldId="321"/>
            <ac:spMk id="7" creationId="{7D951882-A4AA-40B7-5861-0511E473F191}"/>
          </ac:spMkLst>
        </pc:spChg>
        <pc:spChg chg="add mod">
          <ac:chgData name="Aldacher, Muhammad" userId="12bec936-7d77-4747-ae5c-755e57d88fa4" providerId="ADAL" clId="{928D6F3C-0583-4AF5-877E-1274EE6400FE}" dt="2024-10-11T22:37:33.522" v="2211" actId="208"/>
          <ac:spMkLst>
            <pc:docMk/>
            <pc:sldMk cId="2455758640" sldId="321"/>
            <ac:spMk id="8" creationId="{19EAE0B3-540F-521B-3B87-4DFD3CDE0AC0}"/>
          </ac:spMkLst>
        </pc:spChg>
        <pc:spChg chg="del">
          <ac:chgData name="Aldacher, Muhammad" userId="12bec936-7d77-4747-ae5c-755e57d88fa4" providerId="ADAL" clId="{928D6F3C-0583-4AF5-877E-1274EE6400FE}" dt="2024-10-11T22:35:40.750" v="2197" actId="478"/>
          <ac:spMkLst>
            <pc:docMk/>
            <pc:sldMk cId="2455758640" sldId="321"/>
            <ac:spMk id="11" creationId="{CB1CCD84-9D78-A76F-DAAE-DB8E21030A42}"/>
          </ac:spMkLst>
        </pc:spChg>
        <pc:spChg chg="add mod">
          <ac:chgData name="Aldacher, Muhammad" userId="12bec936-7d77-4747-ae5c-755e57d88fa4" providerId="ADAL" clId="{928D6F3C-0583-4AF5-877E-1274EE6400FE}" dt="2024-10-11T22:37:54.236" v="2213" actId="208"/>
          <ac:spMkLst>
            <pc:docMk/>
            <pc:sldMk cId="2455758640" sldId="321"/>
            <ac:spMk id="12" creationId="{91A821A2-290A-ABEF-1E4B-46C6F244FB02}"/>
          </ac:spMkLst>
        </pc:spChg>
        <pc:picChg chg="add mod">
          <ac:chgData name="Aldacher, Muhammad" userId="12bec936-7d77-4747-ae5c-755e57d88fa4" providerId="ADAL" clId="{928D6F3C-0583-4AF5-877E-1274EE6400FE}" dt="2024-10-11T22:36:21.552" v="2200" actId="1076"/>
          <ac:picMkLst>
            <pc:docMk/>
            <pc:sldMk cId="2455758640" sldId="321"/>
            <ac:picMk id="5" creationId="{3613E2CD-95DA-1B14-8FB0-EF7F46A59489}"/>
          </ac:picMkLst>
        </pc:picChg>
        <pc:picChg chg="del">
          <ac:chgData name="Aldacher, Muhammad" userId="12bec936-7d77-4747-ae5c-755e57d88fa4" providerId="ADAL" clId="{928D6F3C-0583-4AF5-877E-1274EE6400FE}" dt="2024-10-11T22:35:40.750" v="2197" actId="478"/>
          <ac:picMkLst>
            <pc:docMk/>
            <pc:sldMk cId="2455758640" sldId="321"/>
            <ac:picMk id="9" creationId="{4DFE76E1-9197-9A4C-394D-2EECF7924EE3}"/>
          </ac:picMkLst>
        </pc:picChg>
        <pc:cxnChg chg="del">
          <ac:chgData name="Aldacher, Muhammad" userId="12bec936-7d77-4747-ae5c-755e57d88fa4" providerId="ADAL" clId="{928D6F3C-0583-4AF5-877E-1274EE6400FE}" dt="2024-10-11T22:35:40.750" v="2197" actId="478"/>
          <ac:cxnSpMkLst>
            <pc:docMk/>
            <pc:sldMk cId="2455758640" sldId="321"/>
            <ac:cxnSpMk id="10" creationId="{60966FB2-0B96-C53C-B4C0-CB79D0C04ADD}"/>
          </ac:cxnSpMkLst>
        </pc:cxnChg>
      </pc:sldChg>
      <pc:sldChg chg="addSp delSp modSp add mod">
        <pc:chgData name="Aldacher, Muhammad" userId="12bec936-7d77-4747-ae5c-755e57d88fa4" providerId="ADAL" clId="{928D6F3C-0583-4AF5-877E-1274EE6400FE}" dt="2024-10-11T22:47:03.678" v="2329" actId="2085"/>
        <pc:sldMkLst>
          <pc:docMk/>
          <pc:sldMk cId="1277833387" sldId="322"/>
        </pc:sldMkLst>
        <pc:spChg chg="del">
          <ac:chgData name="Aldacher, Muhammad" userId="12bec936-7d77-4747-ae5c-755e57d88fa4" providerId="ADAL" clId="{928D6F3C-0583-4AF5-877E-1274EE6400FE}" dt="2024-10-11T22:42:07.566" v="2222" actId="478"/>
          <ac:spMkLst>
            <pc:docMk/>
            <pc:sldMk cId="1277833387" sldId="322"/>
            <ac:spMk id="6" creationId="{6F50B8D9-DF3C-6D53-B9FB-EF851852E47E}"/>
          </ac:spMkLst>
        </pc:spChg>
        <pc:spChg chg="del">
          <ac:chgData name="Aldacher, Muhammad" userId="12bec936-7d77-4747-ae5c-755e57d88fa4" providerId="ADAL" clId="{928D6F3C-0583-4AF5-877E-1274EE6400FE}" dt="2024-10-11T22:42:07.566" v="2222" actId="478"/>
          <ac:spMkLst>
            <pc:docMk/>
            <pc:sldMk cId="1277833387" sldId="322"/>
            <ac:spMk id="7" creationId="{7D951882-A4AA-40B7-5861-0511E473F191}"/>
          </ac:spMkLst>
        </pc:spChg>
        <pc:spChg chg="del">
          <ac:chgData name="Aldacher, Muhammad" userId="12bec936-7d77-4747-ae5c-755e57d88fa4" providerId="ADAL" clId="{928D6F3C-0583-4AF5-877E-1274EE6400FE}" dt="2024-10-11T22:42:07.566" v="2222" actId="478"/>
          <ac:spMkLst>
            <pc:docMk/>
            <pc:sldMk cId="1277833387" sldId="322"/>
            <ac:spMk id="8" creationId="{19EAE0B3-540F-521B-3B87-4DFD3CDE0AC0}"/>
          </ac:spMkLst>
        </pc:spChg>
        <pc:spChg chg="add del mod">
          <ac:chgData name="Aldacher, Muhammad" userId="12bec936-7d77-4747-ae5c-755e57d88fa4" providerId="ADAL" clId="{928D6F3C-0583-4AF5-877E-1274EE6400FE}" dt="2024-10-11T22:43:53.165" v="2252" actId="478"/>
          <ac:spMkLst>
            <pc:docMk/>
            <pc:sldMk cId="1277833387" sldId="322"/>
            <ac:spMk id="11" creationId="{63EB8380-5E22-10A6-C0FB-174BFA4B64B2}"/>
          </ac:spMkLst>
        </pc:spChg>
        <pc:spChg chg="del">
          <ac:chgData name="Aldacher, Muhammad" userId="12bec936-7d77-4747-ae5c-755e57d88fa4" providerId="ADAL" clId="{928D6F3C-0583-4AF5-877E-1274EE6400FE}" dt="2024-10-11T22:42:07.566" v="2222" actId="478"/>
          <ac:spMkLst>
            <pc:docMk/>
            <pc:sldMk cId="1277833387" sldId="322"/>
            <ac:spMk id="12" creationId="{91A821A2-290A-ABEF-1E4B-46C6F244FB02}"/>
          </ac:spMkLst>
        </pc:spChg>
        <pc:spChg chg="add mod">
          <ac:chgData name="Aldacher, Muhammad" userId="12bec936-7d77-4747-ae5c-755e57d88fa4" providerId="ADAL" clId="{928D6F3C-0583-4AF5-877E-1274EE6400FE}" dt="2024-10-11T22:43:37.772" v="2246" actId="1036"/>
          <ac:spMkLst>
            <pc:docMk/>
            <pc:sldMk cId="1277833387" sldId="322"/>
            <ac:spMk id="13" creationId="{6DB68813-ECE1-CCD6-E088-5A553D46DB10}"/>
          </ac:spMkLst>
        </pc:spChg>
        <pc:spChg chg="add del mod">
          <ac:chgData name="Aldacher, Muhammad" userId="12bec936-7d77-4747-ae5c-755e57d88fa4" providerId="ADAL" clId="{928D6F3C-0583-4AF5-877E-1274EE6400FE}" dt="2024-10-11T22:43:41.381" v="2247" actId="478"/>
          <ac:spMkLst>
            <pc:docMk/>
            <pc:sldMk cId="1277833387" sldId="322"/>
            <ac:spMk id="14" creationId="{40726C29-E1DD-7B77-003D-5FDCDD77D24F}"/>
          </ac:spMkLst>
        </pc:spChg>
        <pc:spChg chg="add mod">
          <ac:chgData name="Aldacher, Muhammad" userId="12bec936-7d77-4747-ae5c-755e57d88fa4" providerId="ADAL" clId="{928D6F3C-0583-4AF5-877E-1274EE6400FE}" dt="2024-10-11T22:43:49.137" v="2251" actId="1035"/>
          <ac:spMkLst>
            <pc:docMk/>
            <pc:sldMk cId="1277833387" sldId="322"/>
            <ac:spMk id="15" creationId="{51DA90CD-C09E-8F82-B35F-2B621A6C0EEC}"/>
          </ac:spMkLst>
        </pc:spChg>
        <pc:spChg chg="add mod">
          <ac:chgData name="Aldacher, Muhammad" userId="12bec936-7d77-4747-ae5c-755e57d88fa4" providerId="ADAL" clId="{928D6F3C-0583-4AF5-877E-1274EE6400FE}" dt="2024-10-11T22:44:00.199" v="2254" actId="1076"/>
          <ac:spMkLst>
            <pc:docMk/>
            <pc:sldMk cId="1277833387" sldId="322"/>
            <ac:spMk id="16" creationId="{10563B3F-49A2-EE3B-4F74-B389A7C4FEDE}"/>
          </ac:spMkLst>
        </pc:spChg>
        <pc:spChg chg="add mod">
          <ac:chgData name="Aldacher, Muhammad" userId="12bec936-7d77-4747-ae5c-755e57d88fa4" providerId="ADAL" clId="{928D6F3C-0583-4AF5-877E-1274EE6400FE}" dt="2024-10-11T22:44:24.870" v="2261" actId="208"/>
          <ac:spMkLst>
            <pc:docMk/>
            <pc:sldMk cId="1277833387" sldId="322"/>
            <ac:spMk id="17" creationId="{5F85E7E9-C2ED-DA85-F0E0-4C2FC7A28E26}"/>
          </ac:spMkLst>
        </pc:spChg>
        <pc:spChg chg="add mod">
          <ac:chgData name="Aldacher, Muhammad" userId="12bec936-7d77-4747-ae5c-755e57d88fa4" providerId="ADAL" clId="{928D6F3C-0583-4AF5-877E-1274EE6400FE}" dt="2024-10-11T22:44:29.759" v="2263" actId="1076"/>
          <ac:spMkLst>
            <pc:docMk/>
            <pc:sldMk cId="1277833387" sldId="322"/>
            <ac:spMk id="18" creationId="{E0123DF4-F61C-85D0-FC95-916D8BABB1BB}"/>
          </ac:spMkLst>
        </pc:spChg>
        <pc:spChg chg="add mod">
          <ac:chgData name="Aldacher, Muhammad" userId="12bec936-7d77-4747-ae5c-755e57d88fa4" providerId="ADAL" clId="{928D6F3C-0583-4AF5-877E-1274EE6400FE}" dt="2024-10-11T22:44:34.175" v="2265" actId="1076"/>
          <ac:spMkLst>
            <pc:docMk/>
            <pc:sldMk cId="1277833387" sldId="322"/>
            <ac:spMk id="19" creationId="{567C2FBD-FE10-7A9A-2D58-9274C545F084}"/>
          </ac:spMkLst>
        </pc:spChg>
        <pc:spChg chg="add mod">
          <ac:chgData name="Aldacher, Muhammad" userId="12bec936-7d77-4747-ae5c-755e57d88fa4" providerId="ADAL" clId="{928D6F3C-0583-4AF5-877E-1274EE6400FE}" dt="2024-10-11T22:45:18.002" v="2284" actId="255"/>
          <ac:spMkLst>
            <pc:docMk/>
            <pc:sldMk cId="1277833387" sldId="322"/>
            <ac:spMk id="20" creationId="{38E3D534-D0DF-8A7A-24C4-93753513B776}"/>
          </ac:spMkLst>
        </pc:spChg>
        <pc:spChg chg="add mod">
          <ac:chgData name="Aldacher, Muhammad" userId="12bec936-7d77-4747-ae5c-755e57d88fa4" providerId="ADAL" clId="{928D6F3C-0583-4AF5-877E-1274EE6400FE}" dt="2024-10-11T22:45:24.459" v="2285" actId="1076"/>
          <ac:spMkLst>
            <pc:docMk/>
            <pc:sldMk cId="1277833387" sldId="322"/>
            <ac:spMk id="21" creationId="{756F6D0B-0D84-0ECA-4544-50CC11F10F1F}"/>
          </ac:spMkLst>
        </pc:spChg>
        <pc:spChg chg="add mod">
          <ac:chgData name="Aldacher, Muhammad" userId="12bec936-7d77-4747-ae5c-755e57d88fa4" providerId="ADAL" clId="{928D6F3C-0583-4AF5-877E-1274EE6400FE}" dt="2024-10-11T22:45:44.656" v="2292" actId="20577"/>
          <ac:spMkLst>
            <pc:docMk/>
            <pc:sldMk cId="1277833387" sldId="322"/>
            <ac:spMk id="22" creationId="{2DFEAA77-569A-401E-C515-40B5D23DD6D7}"/>
          </ac:spMkLst>
        </pc:spChg>
        <pc:spChg chg="add mod">
          <ac:chgData name="Aldacher, Muhammad" userId="12bec936-7d77-4747-ae5c-755e57d88fa4" providerId="ADAL" clId="{928D6F3C-0583-4AF5-877E-1274EE6400FE}" dt="2024-10-11T22:46:05.673" v="2295"/>
          <ac:spMkLst>
            <pc:docMk/>
            <pc:sldMk cId="1277833387" sldId="322"/>
            <ac:spMk id="23" creationId="{CF53B4E7-056F-F637-9E73-0B2575D09F92}"/>
          </ac:spMkLst>
        </pc:spChg>
        <pc:spChg chg="add mod">
          <ac:chgData name="Aldacher, Muhammad" userId="12bec936-7d77-4747-ae5c-755e57d88fa4" providerId="ADAL" clId="{928D6F3C-0583-4AF5-877E-1274EE6400FE}" dt="2024-10-11T22:47:03.678" v="2329" actId="2085"/>
          <ac:spMkLst>
            <pc:docMk/>
            <pc:sldMk cId="1277833387" sldId="322"/>
            <ac:spMk id="24" creationId="{57C5A83E-D96B-AAA8-19A8-E1A11BEDEABD}"/>
          </ac:spMkLst>
        </pc:spChg>
        <pc:spChg chg="add mod">
          <ac:chgData name="Aldacher, Muhammad" userId="12bec936-7d77-4747-ae5c-755e57d88fa4" providerId="ADAL" clId="{928D6F3C-0583-4AF5-877E-1274EE6400FE}" dt="2024-10-11T22:46:50.203" v="2326" actId="207"/>
          <ac:spMkLst>
            <pc:docMk/>
            <pc:sldMk cId="1277833387" sldId="322"/>
            <ac:spMk id="25" creationId="{2E8C2780-6F70-9E86-EE27-AB86BF431D08}"/>
          </ac:spMkLst>
        </pc:spChg>
        <pc:picChg chg="del">
          <ac:chgData name="Aldacher, Muhammad" userId="12bec936-7d77-4747-ae5c-755e57d88fa4" providerId="ADAL" clId="{928D6F3C-0583-4AF5-877E-1274EE6400FE}" dt="2024-10-11T22:42:02.819" v="2220" actId="478"/>
          <ac:picMkLst>
            <pc:docMk/>
            <pc:sldMk cId="1277833387" sldId="322"/>
            <ac:picMk id="5" creationId="{3613E2CD-95DA-1B14-8FB0-EF7F46A59489}"/>
          </ac:picMkLst>
        </pc:picChg>
        <pc:picChg chg="add del mod">
          <ac:chgData name="Aldacher, Muhammad" userId="12bec936-7d77-4747-ae5c-755e57d88fa4" providerId="ADAL" clId="{928D6F3C-0583-4AF5-877E-1274EE6400FE}" dt="2024-10-11T22:42:00.709" v="2219" actId="21"/>
          <ac:picMkLst>
            <pc:docMk/>
            <pc:sldMk cId="1277833387" sldId="322"/>
            <ac:picMk id="9" creationId="{826DFBC3-8D25-27D0-2BFE-CCB4C666F165}"/>
          </ac:picMkLst>
        </pc:picChg>
        <pc:picChg chg="add mod">
          <ac:chgData name="Aldacher, Muhammad" userId="12bec936-7d77-4747-ae5c-755e57d88fa4" providerId="ADAL" clId="{928D6F3C-0583-4AF5-877E-1274EE6400FE}" dt="2024-10-11T22:44:58.045" v="2277" actId="1076"/>
          <ac:picMkLst>
            <pc:docMk/>
            <pc:sldMk cId="1277833387" sldId="322"/>
            <ac:picMk id="10" creationId="{826DFBC3-8D25-27D0-2BFE-CCB4C666F165}"/>
          </ac:picMkLst>
        </pc:picChg>
      </pc:sldChg>
      <pc:sldChg chg="addSp delSp modSp add mod">
        <pc:chgData name="Aldacher, Muhammad" userId="12bec936-7d77-4747-ae5c-755e57d88fa4" providerId="ADAL" clId="{928D6F3C-0583-4AF5-877E-1274EE6400FE}" dt="2024-10-11T22:52:39.742" v="2448" actId="1076"/>
        <pc:sldMkLst>
          <pc:docMk/>
          <pc:sldMk cId="3640049472" sldId="323"/>
        </pc:sldMkLst>
        <pc:spChg chg="add mod">
          <ac:chgData name="Aldacher, Muhammad" userId="12bec936-7d77-4747-ae5c-755e57d88fa4" providerId="ADAL" clId="{928D6F3C-0583-4AF5-877E-1274EE6400FE}" dt="2024-10-11T22:51:00.739" v="2350" actId="1037"/>
          <ac:spMkLst>
            <pc:docMk/>
            <pc:sldMk cId="3640049472" sldId="323"/>
            <ac:spMk id="7" creationId="{6DB68813-ECE1-CCD6-E088-5A553D46DB10}"/>
          </ac:spMkLst>
        </pc:spChg>
        <pc:spChg chg="add mod">
          <ac:chgData name="Aldacher, Muhammad" userId="12bec936-7d77-4747-ae5c-755e57d88fa4" providerId="ADAL" clId="{928D6F3C-0583-4AF5-877E-1274EE6400FE}" dt="2024-10-11T22:50:52.758" v="2344" actId="1076"/>
          <ac:spMkLst>
            <pc:docMk/>
            <pc:sldMk cId="3640049472" sldId="323"/>
            <ac:spMk id="8" creationId="{51DA90CD-C09E-8F82-B35F-2B621A6C0EEC}"/>
          </ac:spMkLst>
        </pc:spChg>
        <pc:spChg chg="add mod">
          <ac:chgData name="Aldacher, Muhammad" userId="12bec936-7d77-4747-ae5c-755e57d88fa4" providerId="ADAL" clId="{928D6F3C-0583-4AF5-877E-1274EE6400FE}" dt="2024-10-11T22:51:05.081" v="2356" actId="1037"/>
          <ac:spMkLst>
            <pc:docMk/>
            <pc:sldMk cId="3640049472" sldId="323"/>
            <ac:spMk id="9" creationId="{10563B3F-49A2-EE3B-4F74-B389A7C4FEDE}"/>
          </ac:spMkLst>
        </pc:spChg>
        <pc:spChg chg="add mod">
          <ac:chgData name="Aldacher, Muhammad" userId="12bec936-7d77-4747-ae5c-755e57d88fa4" providerId="ADAL" clId="{928D6F3C-0583-4AF5-877E-1274EE6400FE}" dt="2024-10-11T22:52:01.690" v="2416" actId="1038"/>
          <ac:spMkLst>
            <pc:docMk/>
            <pc:sldMk cId="3640049472" sldId="323"/>
            <ac:spMk id="11" creationId="{5F85E7E9-C2ED-DA85-F0E0-4C2FC7A28E26}"/>
          </ac:spMkLst>
        </pc:spChg>
        <pc:spChg chg="add mod">
          <ac:chgData name="Aldacher, Muhammad" userId="12bec936-7d77-4747-ae5c-755e57d88fa4" providerId="ADAL" clId="{928D6F3C-0583-4AF5-877E-1274EE6400FE}" dt="2024-10-11T22:51:41.464" v="2384" actId="1038"/>
          <ac:spMkLst>
            <pc:docMk/>
            <pc:sldMk cId="3640049472" sldId="323"/>
            <ac:spMk id="12" creationId="{E0123DF4-F61C-85D0-FC95-916D8BABB1BB}"/>
          </ac:spMkLst>
        </pc:spChg>
        <pc:spChg chg="del">
          <ac:chgData name="Aldacher, Muhammad" userId="12bec936-7d77-4747-ae5c-755e57d88fa4" providerId="ADAL" clId="{928D6F3C-0583-4AF5-877E-1274EE6400FE}" dt="2024-10-11T22:50:40.152" v="2338" actId="21"/>
          <ac:spMkLst>
            <pc:docMk/>
            <pc:sldMk cId="3640049472" sldId="323"/>
            <ac:spMk id="13" creationId="{6DB68813-ECE1-CCD6-E088-5A553D46DB10}"/>
          </ac:spMkLst>
        </pc:spChg>
        <pc:spChg chg="add mod">
          <ac:chgData name="Aldacher, Muhammad" userId="12bec936-7d77-4747-ae5c-755e57d88fa4" providerId="ADAL" clId="{928D6F3C-0583-4AF5-877E-1274EE6400FE}" dt="2024-10-11T22:51:16.240" v="2358" actId="1076"/>
          <ac:spMkLst>
            <pc:docMk/>
            <pc:sldMk cId="3640049472" sldId="323"/>
            <ac:spMk id="14" creationId="{567C2FBD-FE10-7A9A-2D58-9274C545F084}"/>
          </ac:spMkLst>
        </pc:spChg>
        <pc:spChg chg="del">
          <ac:chgData name="Aldacher, Muhammad" userId="12bec936-7d77-4747-ae5c-755e57d88fa4" providerId="ADAL" clId="{928D6F3C-0583-4AF5-877E-1274EE6400FE}" dt="2024-10-11T22:50:40.152" v="2338" actId="21"/>
          <ac:spMkLst>
            <pc:docMk/>
            <pc:sldMk cId="3640049472" sldId="323"/>
            <ac:spMk id="15" creationId="{51DA90CD-C09E-8F82-B35F-2B621A6C0EEC}"/>
          </ac:spMkLst>
        </pc:spChg>
        <pc:spChg chg="del">
          <ac:chgData name="Aldacher, Muhammad" userId="12bec936-7d77-4747-ae5c-755e57d88fa4" providerId="ADAL" clId="{928D6F3C-0583-4AF5-877E-1274EE6400FE}" dt="2024-10-11T22:50:40.152" v="2338" actId="21"/>
          <ac:spMkLst>
            <pc:docMk/>
            <pc:sldMk cId="3640049472" sldId="323"/>
            <ac:spMk id="16" creationId="{10563B3F-49A2-EE3B-4F74-B389A7C4FEDE}"/>
          </ac:spMkLst>
        </pc:spChg>
        <pc:spChg chg="del">
          <ac:chgData name="Aldacher, Muhammad" userId="12bec936-7d77-4747-ae5c-755e57d88fa4" providerId="ADAL" clId="{928D6F3C-0583-4AF5-877E-1274EE6400FE}" dt="2024-10-11T22:50:40.152" v="2338" actId="21"/>
          <ac:spMkLst>
            <pc:docMk/>
            <pc:sldMk cId="3640049472" sldId="323"/>
            <ac:spMk id="17" creationId="{5F85E7E9-C2ED-DA85-F0E0-4C2FC7A28E26}"/>
          </ac:spMkLst>
        </pc:spChg>
        <pc:spChg chg="del">
          <ac:chgData name="Aldacher, Muhammad" userId="12bec936-7d77-4747-ae5c-755e57d88fa4" providerId="ADAL" clId="{928D6F3C-0583-4AF5-877E-1274EE6400FE}" dt="2024-10-11T22:50:40.152" v="2338" actId="21"/>
          <ac:spMkLst>
            <pc:docMk/>
            <pc:sldMk cId="3640049472" sldId="323"/>
            <ac:spMk id="18" creationId="{E0123DF4-F61C-85D0-FC95-916D8BABB1BB}"/>
          </ac:spMkLst>
        </pc:spChg>
        <pc:spChg chg="del">
          <ac:chgData name="Aldacher, Muhammad" userId="12bec936-7d77-4747-ae5c-755e57d88fa4" providerId="ADAL" clId="{928D6F3C-0583-4AF5-877E-1274EE6400FE}" dt="2024-10-11T22:50:40.152" v="2338" actId="21"/>
          <ac:spMkLst>
            <pc:docMk/>
            <pc:sldMk cId="3640049472" sldId="323"/>
            <ac:spMk id="19" creationId="{567C2FBD-FE10-7A9A-2D58-9274C545F084}"/>
          </ac:spMkLst>
        </pc:spChg>
        <pc:spChg chg="del">
          <ac:chgData name="Aldacher, Muhammad" userId="12bec936-7d77-4747-ae5c-755e57d88fa4" providerId="ADAL" clId="{928D6F3C-0583-4AF5-877E-1274EE6400FE}" dt="2024-10-11T22:50:40.152" v="2338" actId="21"/>
          <ac:spMkLst>
            <pc:docMk/>
            <pc:sldMk cId="3640049472" sldId="323"/>
            <ac:spMk id="20" creationId="{38E3D534-D0DF-8A7A-24C4-93753513B776}"/>
          </ac:spMkLst>
        </pc:spChg>
        <pc:spChg chg="del">
          <ac:chgData name="Aldacher, Muhammad" userId="12bec936-7d77-4747-ae5c-755e57d88fa4" providerId="ADAL" clId="{928D6F3C-0583-4AF5-877E-1274EE6400FE}" dt="2024-10-11T22:50:40.152" v="2338" actId="21"/>
          <ac:spMkLst>
            <pc:docMk/>
            <pc:sldMk cId="3640049472" sldId="323"/>
            <ac:spMk id="21" creationId="{756F6D0B-0D84-0ECA-4544-50CC11F10F1F}"/>
          </ac:spMkLst>
        </pc:spChg>
        <pc:spChg chg="del">
          <ac:chgData name="Aldacher, Muhammad" userId="12bec936-7d77-4747-ae5c-755e57d88fa4" providerId="ADAL" clId="{928D6F3C-0583-4AF5-877E-1274EE6400FE}" dt="2024-10-11T22:50:40.152" v="2338" actId="21"/>
          <ac:spMkLst>
            <pc:docMk/>
            <pc:sldMk cId="3640049472" sldId="323"/>
            <ac:spMk id="22" creationId="{2DFEAA77-569A-401E-C515-40B5D23DD6D7}"/>
          </ac:spMkLst>
        </pc:spChg>
        <pc:spChg chg="del">
          <ac:chgData name="Aldacher, Muhammad" userId="12bec936-7d77-4747-ae5c-755e57d88fa4" providerId="ADAL" clId="{928D6F3C-0583-4AF5-877E-1274EE6400FE}" dt="2024-10-11T22:50:40.152" v="2338" actId="21"/>
          <ac:spMkLst>
            <pc:docMk/>
            <pc:sldMk cId="3640049472" sldId="323"/>
            <ac:spMk id="23" creationId="{CF53B4E7-056F-F637-9E73-0B2575D09F92}"/>
          </ac:spMkLst>
        </pc:spChg>
        <pc:spChg chg="del">
          <ac:chgData name="Aldacher, Muhammad" userId="12bec936-7d77-4747-ae5c-755e57d88fa4" providerId="ADAL" clId="{928D6F3C-0583-4AF5-877E-1274EE6400FE}" dt="2024-10-11T22:50:40.152" v="2338" actId="21"/>
          <ac:spMkLst>
            <pc:docMk/>
            <pc:sldMk cId="3640049472" sldId="323"/>
            <ac:spMk id="24" creationId="{57C5A83E-D96B-AAA8-19A8-E1A11BEDEABD}"/>
          </ac:spMkLst>
        </pc:spChg>
        <pc:spChg chg="del">
          <ac:chgData name="Aldacher, Muhammad" userId="12bec936-7d77-4747-ae5c-755e57d88fa4" providerId="ADAL" clId="{928D6F3C-0583-4AF5-877E-1274EE6400FE}" dt="2024-10-11T22:50:40.152" v="2338" actId="21"/>
          <ac:spMkLst>
            <pc:docMk/>
            <pc:sldMk cId="3640049472" sldId="323"/>
            <ac:spMk id="25" creationId="{2E8C2780-6F70-9E86-EE27-AB86BF431D08}"/>
          </ac:spMkLst>
        </pc:spChg>
        <pc:spChg chg="add mod">
          <ac:chgData name="Aldacher, Muhammad" userId="12bec936-7d77-4747-ae5c-755e57d88fa4" providerId="ADAL" clId="{928D6F3C-0583-4AF5-877E-1274EE6400FE}" dt="2024-10-11T22:52:11.690" v="2443" actId="20577"/>
          <ac:spMkLst>
            <pc:docMk/>
            <pc:sldMk cId="3640049472" sldId="323"/>
            <ac:spMk id="26" creationId="{38E3D534-D0DF-8A7A-24C4-93753513B776}"/>
          </ac:spMkLst>
        </pc:spChg>
        <pc:spChg chg="add mod">
          <ac:chgData name="Aldacher, Muhammad" userId="12bec936-7d77-4747-ae5c-755e57d88fa4" providerId="ADAL" clId="{928D6F3C-0583-4AF5-877E-1274EE6400FE}" dt="2024-10-11T22:51:55.553" v="2391" actId="1076"/>
          <ac:spMkLst>
            <pc:docMk/>
            <pc:sldMk cId="3640049472" sldId="323"/>
            <ac:spMk id="27" creationId="{756F6D0B-0D84-0ECA-4544-50CC11F10F1F}"/>
          </ac:spMkLst>
        </pc:spChg>
        <pc:spChg chg="add mod">
          <ac:chgData name="Aldacher, Muhammad" userId="12bec936-7d77-4747-ae5c-755e57d88fa4" providerId="ADAL" clId="{928D6F3C-0583-4AF5-877E-1274EE6400FE}" dt="2024-10-11T22:51:36.073" v="2369" actId="1038"/>
          <ac:spMkLst>
            <pc:docMk/>
            <pc:sldMk cId="3640049472" sldId="323"/>
            <ac:spMk id="28" creationId="{2DFEAA77-569A-401E-C515-40B5D23DD6D7}"/>
          </ac:spMkLst>
        </pc:spChg>
        <pc:spChg chg="add mod">
          <ac:chgData name="Aldacher, Muhammad" userId="12bec936-7d77-4747-ae5c-755e57d88fa4" providerId="ADAL" clId="{928D6F3C-0583-4AF5-877E-1274EE6400FE}" dt="2024-10-11T22:52:39.742" v="2448" actId="1076"/>
          <ac:spMkLst>
            <pc:docMk/>
            <pc:sldMk cId="3640049472" sldId="323"/>
            <ac:spMk id="29" creationId="{CF53B4E7-056F-F637-9E73-0B2575D09F92}"/>
          </ac:spMkLst>
        </pc:spChg>
        <pc:spChg chg="add mod">
          <ac:chgData name="Aldacher, Muhammad" userId="12bec936-7d77-4747-ae5c-755e57d88fa4" providerId="ADAL" clId="{928D6F3C-0583-4AF5-877E-1274EE6400FE}" dt="2024-10-11T22:52:26.639" v="2444" actId="1076"/>
          <ac:spMkLst>
            <pc:docMk/>
            <pc:sldMk cId="3640049472" sldId="323"/>
            <ac:spMk id="30" creationId="{57C5A83E-D96B-AAA8-19A8-E1A11BEDEABD}"/>
          </ac:spMkLst>
        </pc:spChg>
        <pc:spChg chg="add mod">
          <ac:chgData name="Aldacher, Muhammad" userId="12bec936-7d77-4747-ae5c-755e57d88fa4" providerId="ADAL" clId="{928D6F3C-0583-4AF5-877E-1274EE6400FE}" dt="2024-10-11T22:51:08.747" v="2357" actId="1076"/>
          <ac:spMkLst>
            <pc:docMk/>
            <pc:sldMk cId="3640049472" sldId="323"/>
            <ac:spMk id="31" creationId="{2E8C2780-6F70-9E86-EE27-AB86BF431D08}"/>
          </ac:spMkLst>
        </pc:spChg>
        <pc:picChg chg="add del mod">
          <ac:chgData name="Aldacher, Muhammad" userId="12bec936-7d77-4747-ae5c-755e57d88fa4" providerId="ADAL" clId="{928D6F3C-0583-4AF5-877E-1274EE6400FE}" dt="2024-10-11T22:50:32.955" v="2335" actId="21"/>
          <ac:picMkLst>
            <pc:docMk/>
            <pc:sldMk cId="3640049472" sldId="323"/>
            <ac:picMk id="5" creationId="{AF7A24AF-69FD-F273-5152-D552D2740CB4}"/>
          </ac:picMkLst>
        </pc:picChg>
        <pc:picChg chg="add mod">
          <ac:chgData name="Aldacher, Muhammad" userId="12bec936-7d77-4747-ae5c-755e57d88fa4" providerId="ADAL" clId="{928D6F3C-0583-4AF5-877E-1274EE6400FE}" dt="2024-10-11T22:50:36.783" v="2337"/>
          <ac:picMkLst>
            <pc:docMk/>
            <pc:sldMk cId="3640049472" sldId="323"/>
            <ac:picMk id="6" creationId="{AF7A24AF-69FD-F273-5152-D552D2740CB4}"/>
          </ac:picMkLst>
        </pc:picChg>
        <pc:picChg chg="del">
          <ac:chgData name="Aldacher, Muhammad" userId="12bec936-7d77-4747-ae5c-755e57d88fa4" providerId="ADAL" clId="{928D6F3C-0583-4AF5-877E-1274EE6400FE}" dt="2024-10-11T22:50:35.710" v="2336" actId="478"/>
          <ac:picMkLst>
            <pc:docMk/>
            <pc:sldMk cId="3640049472" sldId="323"/>
            <ac:picMk id="10" creationId="{826DFBC3-8D25-27D0-2BFE-CCB4C666F1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3568-304E-6560-6DEA-E6C7FE3B3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BCB48-65A8-E561-EB6C-8E67793C4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68DC-CBA0-6890-8176-86C88741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4AC73-1049-B66D-F794-5E0A3363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3A0BB-5A6A-C102-D611-584C5C1C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8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B516-32B2-2886-FFDA-99685C0A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80113-B7AB-F55C-7805-2C60CA9E8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A20C-C9FF-3983-62F2-30B32E6F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C87D6-4879-8A18-71B9-AE9D8A9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967C3-270F-ABD2-5676-3508D73E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6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F2FBD-00CC-D13E-BADE-2F4EE6823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481F2-76FB-D961-EF3E-A0A08163A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870E3-37C8-17D8-8570-3473F085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B4DF8-1F18-8E42-8001-BA8DFC0B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B71A9-FA25-8F0C-0269-E6206A23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20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883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2F34-59F2-4E15-EE74-1ABCAEA9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EDA1A-C397-F420-E4D5-ADC945A5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A9919-58A1-CD85-5972-C1AD9A16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965C8-8AD0-E01E-0C44-EE40CB4C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2E851-1B8C-7F85-F6F2-B756D740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BEDD-6FDA-5071-F0A0-33A91C47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5D8D9-7088-3BB0-7306-33260E32D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2DFF3-9E7F-5A32-FDE5-EDE70CEE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70C21-BC18-5023-C648-B363AEC8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5804A-0260-69E0-6860-E3F83C13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3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F4F0-6964-BD6F-63AD-3C08BFAE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BCB9-889A-37C8-F173-6AFBC5D49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6C3A9-4BCA-D35B-0A2D-AABC2045D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B0E6C-4331-E9C3-A43A-E5611DC2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1646E-8C17-D3FC-68EC-42D3D992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57BB-2017-746E-E2D1-607F7CAF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1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5A85-4A4B-0ADA-E10F-2B31FFF7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A0EBD-BAC9-987B-C224-3F4861A3E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A4BA2-777C-D346-CED2-0FDD07F3D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06D05-F5D2-9F0B-6634-120684820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EA00D-6E79-EF02-882E-4F18AD952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E5AEB-3E1C-B7D4-6F08-F1D584A3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73FBC-DC93-965A-0331-0D154231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0C965-874E-27CE-055D-1CD7AD1E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6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D7E8-F31F-BAE7-5E85-EE859ABB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B7858-76F2-F5D5-74AE-ABDFC1F6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ED149-5D98-CCEB-A1C9-0F147F35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2F4E6-BF1A-9D2D-216C-BA29F7C7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1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53E0A-0340-1017-A56C-D2B85D39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D196E-C982-E6AB-6B28-17D18E02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2B1CA-3882-F687-CCAE-EF21BF04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8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B66A-5A89-9476-8FA4-5B19C87F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C321-F814-7647-A4EF-8A1960F9B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6FEF3-28FD-D46A-6F8B-210099137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753FA-A8B3-EEFE-1848-8FC0A209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8A47B-1CD7-5D97-826A-ADA78728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4767C-A11E-0860-3202-54707059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1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A816-CF7C-CCA8-391D-83BAE836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0D68F-AFC0-7F8B-E2EB-53991E78D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289F5-F56A-75DE-B353-2FBC1ABB7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7D1A6-1BB5-AE91-61C1-70C2199E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DB63B-D67E-6DA4-D8EB-E0EF25C2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B29C-9D0A-B785-A333-DC018076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B5800-3E91-4281-C978-8D1FB553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3BB36-2214-D05D-3D9F-33901CC6D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0EAA7-DCEA-C8F4-B303-CC8FF8B0B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9F7134-0CFF-4E9B-BAED-E9F4C639BA6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85323-63AE-729F-FB20-C1CB92744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99AC6-777A-A9F7-B578-F7176DB8B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5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6779-1EB4-D655-7ACD-13AE2EF30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39498"/>
          </a:xfrm>
        </p:spPr>
        <p:txBody>
          <a:bodyPr>
            <a:normAutofit/>
          </a:bodyPr>
          <a:lstStyle/>
          <a:p>
            <a:r>
              <a:rPr lang="en-US" dirty="0"/>
              <a:t>Lab (4)</a:t>
            </a:r>
            <a:br>
              <a:rPr lang="en-US"/>
            </a:br>
            <a:r>
              <a:rPr lang="en-US"/>
              <a:t>TDR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05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9F75-77D6-2771-0105-0CD1DAE1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(S-Parameters) – </a:t>
            </a:r>
            <a:r>
              <a:rPr lang="en-US" dirty="0">
                <a:highlight>
                  <a:srgbClr val="FFFF00"/>
                </a:highlight>
              </a:rPr>
              <a:t>S11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2A72BA11-7B44-42FA-76FA-2E68DF8C5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999" y="1825625"/>
            <a:ext cx="10234001" cy="43513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D15BE4-25C5-EDAA-4E2D-DD48F04C0B4E}"/>
              </a:ext>
            </a:extLst>
          </p:cNvPr>
          <p:cNvSpPr txBox="1"/>
          <p:nvPr/>
        </p:nvSpPr>
        <p:spPr>
          <a:xfrm>
            <a:off x="10258460" y="4001294"/>
            <a:ext cx="859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ZL = 50</a:t>
            </a:r>
          </a:p>
          <a:p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(Matched)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9BE1-1A68-6866-7CA4-AFCB3C4E26C1}"/>
              </a:ext>
            </a:extLst>
          </p:cNvPr>
          <p:cNvSpPr txBox="1"/>
          <p:nvPr/>
        </p:nvSpPr>
        <p:spPr>
          <a:xfrm>
            <a:off x="10158016" y="2636460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ZL = 25 &amp; 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1FE043-DFF2-FAE8-E81C-D8E268D2A75B}"/>
              </a:ext>
            </a:extLst>
          </p:cNvPr>
          <p:cNvSpPr txBox="1"/>
          <p:nvPr/>
        </p:nvSpPr>
        <p:spPr>
          <a:xfrm>
            <a:off x="9843828" y="216179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ZL = Open &amp; Short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29685A-918B-CF2D-EE62-77D44A17C393}"/>
              </a:ext>
            </a:extLst>
          </p:cNvPr>
          <p:cNvCxnSpPr>
            <a:cxnSpLocks/>
          </p:cNvCxnSpPr>
          <p:nvPr/>
        </p:nvCxnSpPr>
        <p:spPr>
          <a:xfrm flipV="1">
            <a:off x="4560772" y="3630320"/>
            <a:ext cx="0" cy="1925854"/>
          </a:xfrm>
          <a:prstGeom prst="line">
            <a:avLst/>
          </a:prstGeom>
          <a:ln w="3175">
            <a:solidFill>
              <a:srgbClr val="92D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6C4F6C-5BCE-5F0D-42EB-C06FFFBFBF26}"/>
              </a:ext>
            </a:extLst>
          </p:cNvPr>
          <p:cNvCxnSpPr/>
          <p:nvPr/>
        </p:nvCxnSpPr>
        <p:spPr>
          <a:xfrm>
            <a:off x="4087530" y="3678448"/>
            <a:ext cx="479659" cy="0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83C94C-5DEB-3E53-07B1-0B4A463531E8}"/>
                  </a:ext>
                </a:extLst>
              </p:cNvPr>
              <p:cNvSpPr txBox="1"/>
              <p:nvPr/>
            </p:nvSpPr>
            <p:spPr>
              <a:xfrm>
                <a:off x="3501992" y="3285818"/>
                <a:ext cx="14645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92D050"/>
                    </a:solidFill>
                  </a:rPr>
                  <a:t>530 MHz =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40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1.8</m:t>
                        </m:r>
                        <m:r>
                          <a:rPr lang="en-US" sz="1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𝑛𝑠</m:t>
                        </m:r>
                      </m:den>
                    </m:f>
                  </m:oMath>
                </a14:m>
                <a:endParaRPr lang="en-US" sz="1400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83C94C-5DEB-3E53-07B1-0B4A46353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992" y="3285818"/>
                <a:ext cx="1464568" cy="307777"/>
              </a:xfrm>
              <a:prstGeom prst="rect">
                <a:avLst/>
              </a:prstGeom>
              <a:blipFill>
                <a:blip r:embed="rId3"/>
                <a:stretch>
                  <a:fillRect l="-1245" t="-94118" r="-8299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A5FED2-A19A-1318-621D-70CA0AEE2171}"/>
              </a:ext>
            </a:extLst>
          </p:cNvPr>
          <p:cNvCxnSpPr>
            <a:cxnSpLocks/>
          </p:cNvCxnSpPr>
          <p:nvPr/>
        </p:nvCxnSpPr>
        <p:spPr>
          <a:xfrm flipV="1">
            <a:off x="4087530" y="3630320"/>
            <a:ext cx="0" cy="1925854"/>
          </a:xfrm>
          <a:prstGeom prst="line">
            <a:avLst/>
          </a:prstGeom>
          <a:ln w="3175">
            <a:solidFill>
              <a:srgbClr val="92D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7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DE07-F4BE-A1F5-796D-A7CE3513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(S-Parameters) – </a:t>
            </a:r>
            <a:r>
              <a:rPr lang="en-US" dirty="0">
                <a:highlight>
                  <a:srgbClr val="FFFF00"/>
                </a:highlight>
              </a:rPr>
              <a:t>S11</a:t>
            </a:r>
            <a:endParaRPr lang="en-US" dirty="0"/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610443B7-6465-572C-EF0A-FE88AD173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332" y="1825625"/>
            <a:ext cx="10221336" cy="4351338"/>
          </a:xfr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E508CB5-E0B1-465A-A736-D7F8DA6AD335}"/>
              </a:ext>
            </a:extLst>
          </p:cNvPr>
          <p:cNvSpPr txBox="1"/>
          <p:nvPr/>
        </p:nvSpPr>
        <p:spPr>
          <a:xfrm>
            <a:off x="9785131" y="4908332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S11 (ZL=Open)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8977DE-38EC-9B01-8F2F-95B318BFCEDE}"/>
              </a:ext>
            </a:extLst>
          </p:cNvPr>
          <p:cNvSpPr txBox="1"/>
          <p:nvPr/>
        </p:nvSpPr>
        <p:spPr>
          <a:xfrm>
            <a:off x="9785131" y="5638801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S11 (ZL=Short)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9175E6-CC01-1F4B-E179-1ECE4F0009F1}"/>
              </a:ext>
            </a:extLst>
          </p:cNvPr>
          <p:cNvCxnSpPr/>
          <p:nvPr/>
        </p:nvCxnSpPr>
        <p:spPr>
          <a:xfrm>
            <a:off x="3748293" y="3163990"/>
            <a:ext cx="479659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E76315B-00AF-CCC7-56F4-F32F28204E85}"/>
              </a:ext>
            </a:extLst>
          </p:cNvPr>
          <p:cNvGrpSpPr/>
          <p:nvPr/>
        </p:nvGrpSpPr>
        <p:grpSpPr>
          <a:xfrm>
            <a:off x="3508464" y="2841228"/>
            <a:ext cx="718686" cy="1131330"/>
            <a:chOff x="3508464" y="3077652"/>
            <a:chExt cx="718686" cy="85955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B1061D1-E176-A4A6-F0C4-B42A5C6AE36A}"/>
                </a:ext>
              </a:extLst>
            </p:cNvPr>
            <p:cNvCxnSpPr/>
            <p:nvPr/>
          </p:nvCxnSpPr>
          <p:spPr>
            <a:xfrm flipV="1">
              <a:off x="3747491" y="3228849"/>
              <a:ext cx="0" cy="551046"/>
            </a:xfrm>
            <a:prstGeom prst="line">
              <a:avLst/>
            </a:prstGeom>
            <a:ln w="3175">
              <a:solidFill>
                <a:srgbClr val="FFFF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0B4A138-DE19-1F8D-32F9-10F2BC9A8C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7150" y="3228849"/>
              <a:ext cx="0" cy="708357"/>
            </a:xfrm>
            <a:prstGeom prst="line">
              <a:avLst/>
            </a:prstGeom>
            <a:ln w="3175">
              <a:solidFill>
                <a:srgbClr val="FFFF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9F76E6-DC6E-0A85-BBF2-EA64CDC3A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8464" y="3077652"/>
              <a:ext cx="0" cy="627976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ED895-6E23-FF4A-C17A-57067C4EB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8123" y="3077652"/>
              <a:ext cx="0" cy="803922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130953-835B-E83E-91EC-9DE4F7B88E0D}"/>
              </a:ext>
            </a:extLst>
          </p:cNvPr>
          <p:cNvCxnSpPr/>
          <p:nvPr/>
        </p:nvCxnSpPr>
        <p:spPr>
          <a:xfrm>
            <a:off x="3508464" y="2955844"/>
            <a:ext cx="47965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83542CE-AAC9-D23F-8152-FADBCDD35FF6}"/>
                  </a:ext>
                </a:extLst>
              </p:cNvPr>
              <p:cNvSpPr txBox="1"/>
              <p:nvPr/>
            </p:nvSpPr>
            <p:spPr>
              <a:xfrm>
                <a:off x="2837848" y="2533452"/>
                <a:ext cx="14645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530 MHz =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1.8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𝑛𝑠</m:t>
                        </m:r>
                      </m:den>
                    </m:f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83542CE-AAC9-D23F-8152-FADBCDD35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848" y="2533452"/>
                <a:ext cx="1464568" cy="307777"/>
              </a:xfrm>
              <a:prstGeom prst="rect">
                <a:avLst/>
              </a:prstGeom>
              <a:blipFill>
                <a:blip r:embed="rId3"/>
                <a:stretch>
                  <a:fillRect l="-1250" t="-96000" r="-8333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92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9F75-77D6-2771-0105-0CD1DAE1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(S-Parameters) – </a:t>
            </a:r>
            <a:r>
              <a:rPr lang="en-US" dirty="0">
                <a:highlight>
                  <a:srgbClr val="FFFF00"/>
                </a:highlight>
              </a:rPr>
              <a:t>S11</a:t>
            </a:r>
          </a:p>
        </p:txBody>
      </p:sp>
      <p:pic>
        <p:nvPicPr>
          <p:cNvPr id="52" name="Content Placeholder 51">
            <a:extLst>
              <a:ext uri="{FF2B5EF4-FFF2-40B4-BE49-F238E27FC236}">
                <a16:creationId xmlns:a16="http://schemas.microsoft.com/office/drawing/2014/main" id="{D69F82ED-4A31-0B2B-D9A0-47C93733B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024" y="1825625"/>
            <a:ext cx="10215951" cy="4351338"/>
          </a:xfr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C319BE1-1A68-6866-7CA4-AFCB3C4E26C1}"/>
              </a:ext>
            </a:extLst>
          </p:cNvPr>
          <p:cNvSpPr txBox="1"/>
          <p:nvPr/>
        </p:nvSpPr>
        <p:spPr>
          <a:xfrm>
            <a:off x="10217568" y="4854143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DE"/>
                </a:solidFill>
              </a:rPr>
              <a:t>ZL = 25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3911CC-B256-C4E0-D393-06A3B22B6071}"/>
              </a:ext>
            </a:extLst>
          </p:cNvPr>
          <p:cNvSpPr txBox="1"/>
          <p:nvPr/>
        </p:nvSpPr>
        <p:spPr>
          <a:xfrm>
            <a:off x="10217568" y="5556174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ZL = 100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4865AD4-F29C-C5D1-40A8-39EAEF1F045C}"/>
              </a:ext>
            </a:extLst>
          </p:cNvPr>
          <p:cNvCxnSpPr/>
          <p:nvPr/>
        </p:nvCxnSpPr>
        <p:spPr>
          <a:xfrm flipV="1">
            <a:off x="4391333" y="3561127"/>
            <a:ext cx="0" cy="551046"/>
          </a:xfrm>
          <a:prstGeom prst="line">
            <a:avLst/>
          </a:prstGeom>
          <a:ln w="31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43242B1-293B-B5E5-64E4-2026B46E6147}"/>
              </a:ext>
            </a:extLst>
          </p:cNvPr>
          <p:cNvCxnSpPr>
            <a:cxnSpLocks/>
          </p:cNvCxnSpPr>
          <p:nvPr/>
        </p:nvCxnSpPr>
        <p:spPr>
          <a:xfrm flipV="1">
            <a:off x="4870992" y="3561127"/>
            <a:ext cx="0" cy="741947"/>
          </a:xfrm>
          <a:prstGeom prst="line">
            <a:avLst/>
          </a:prstGeom>
          <a:ln w="31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E86D5AB-ACEB-D066-3E72-5C8701838E8C}"/>
              </a:ext>
            </a:extLst>
          </p:cNvPr>
          <p:cNvCxnSpPr/>
          <p:nvPr/>
        </p:nvCxnSpPr>
        <p:spPr>
          <a:xfrm>
            <a:off x="4391333" y="3628504"/>
            <a:ext cx="479659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197DC5B-0285-2E1B-D693-D73D9E1A6F35}"/>
                  </a:ext>
                </a:extLst>
              </p:cNvPr>
              <p:cNvSpPr txBox="1"/>
              <p:nvPr/>
            </p:nvSpPr>
            <p:spPr>
              <a:xfrm>
                <a:off x="4235724" y="3216625"/>
                <a:ext cx="14645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530 MHz =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40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1.8</m:t>
                        </m:r>
                        <m:r>
                          <a:rPr lang="en-US" sz="14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𝑛𝑠</m:t>
                        </m:r>
                      </m:den>
                    </m:f>
                  </m:oMath>
                </a14:m>
                <a:endPara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197DC5B-0285-2E1B-D693-D73D9E1A6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724" y="3216625"/>
                <a:ext cx="1464568" cy="307777"/>
              </a:xfrm>
              <a:prstGeom prst="rect">
                <a:avLst/>
              </a:prstGeom>
              <a:blipFill>
                <a:blip r:embed="rId3"/>
                <a:stretch>
                  <a:fillRect l="-1250" t="-96000" r="-8333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571FC35-C5C3-0F5B-4EA6-FD122B67FF13}"/>
              </a:ext>
            </a:extLst>
          </p:cNvPr>
          <p:cNvCxnSpPr/>
          <p:nvPr/>
        </p:nvCxnSpPr>
        <p:spPr>
          <a:xfrm flipV="1">
            <a:off x="4613181" y="3440575"/>
            <a:ext cx="0" cy="551046"/>
          </a:xfrm>
          <a:prstGeom prst="line">
            <a:avLst/>
          </a:prstGeom>
          <a:ln w="3175">
            <a:solidFill>
              <a:srgbClr val="0000DE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399CC54-5FAD-F449-CE03-7A217DBB7580}"/>
              </a:ext>
            </a:extLst>
          </p:cNvPr>
          <p:cNvCxnSpPr>
            <a:cxnSpLocks/>
          </p:cNvCxnSpPr>
          <p:nvPr/>
        </p:nvCxnSpPr>
        <p:spPr>
          <a:xfrm flipV="1">
            <a:off x="5092840" y="3440575"/>
            <a:ext cx="0" cy="741947"/>
          </a:xfrm>
          <a:prstGeom prst="line">
            <a:avLst/>
          </a:prstGeom>
          <a:ln w="3175">
            <a:solidFill>
              <a:srgbClr val="0000DE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BD24A05-FDB1-8B2C-395A-3F444BD529AA}"/>
              </a:ext>
            </a:extLst>
          </p:cNvPr>
          <p:cNvCxnSpPr/>
          <p:nvPr/>
        </p:nvCxnSpPr>
        <p:spPr>
          <a:xfrm>
            <a:off x="4613181" y="3507952"/>
            <a:ext cx="479659" cy="0"/>
          </a:xfrm>
          <a:prstGeom prst="straightConnector1">
            <a:avLst/>
          </a:prstGeom>
          <a:ln>
            <a:solidFill>
              <a:srgbClr val="0000DE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839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6779-1EB4-D655-7ACD-13AE2EF30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39498"/>
          </a:xfrm>
        </p:spPr>
        <p:txBody>
          <a:bodyPr>
            <a:normAutofit/>
          </a:bodyPr>
          <a:lstStyle/>
          <a:p>
            <a:r>
              <a:rPr lang="en-US" dirty="0"/>
              <a:t>(B) Inductive &amp; Capacitive Loads</a:t>
            </a:r>
          </a:p>
        </p:txBody>
      </p:sp>
    </p:spTree>
    <p:extLst>
      <p:ext uri="{BB962C8B-B14F-4D97-AF65-F5344CB8AC3E}">
        <p14:creationId xmlns:p14="http://schemas.microsoft.com/office/powerpoint/2010/main" val="2706887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FC4A-B522-9620-3D23-B5FEE573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TB1: Transient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4BDD37-F7CE-30CB-BF5C-20D54F382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19" y="1690688"/>
            <a:ext cx="9450484" cy="42147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6827270-59DA-86A6-12A9-355D1B0EF0CD}"/>
              </a:ext>
            </a:extLst>
          </p:cNvPr>
          <p:cNvSpPr txBox="1"/>
          <p:nvPr/>
        </p:nvSpPr>
        <p:spPr>
          <a:xfrm>
            <a:off x="6831723" y="2398056"/>
            <a:ext cx="842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Capacitor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876953-B3D9-9EB3-8AAE-11B334B1F443}"/>
              </a:ext>
            </a:extLst>
          </p:cNvPr>
          <p:cNvSpPr txBox="1"/>
          <p:nvPr/>
        </p:nvSpPr>
        <p:spPr>
          <a:xfrm>
            <a:off x="6835335" y="3774572"/>
            <a:ext cx="748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Inductor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6A101D-8C71-0CBB-6151-4E36A9920F2B}"/>
              </a:ext>
            </a:extLst>
          </p:cNvPr>
          <p:cNvSpPr txBox="1"/>
          <p:nvPr/>
        </p:nvSpPr>
        <p:spPr>
          <a:xfrm>
            <a:off x="6831723" y="515108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Zo=50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675F45-61A8-091D-9F37-24E0EC9D3B6B}"/>
              </a:ext>
            </a:extLst>
          </p:cNvPr>
          <p:cNvSpPr txBox="1"/>
          <p:nvPr/>
        </p:nvSpPr>
        <p:spPr>
          <a:xfrm>
            <a:off x="10910628" y="1744041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Cap + 50Ohm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57999D-E685-C459-6985-B30F3F06C243}"/>
              </a:ext>
            </a:extLst>
          </p:cNvPr>
          <p:cNvSpPr txBox="1"/>
          <p:nvPr/>
        </p:nvSpPr>
        <p:spPr>
          <a:xfrm>
            <a:off x="10910628" y="3047826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Ind + 50Ohm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98BE8C4-A496-F36F-0F11-073124C78851}"/>
              </a:ext>
            </a:extLst>
          </p:cNvPr>
          <p:cNvGrpSpPr/>
          <p:nvPr/>
        </p:nvGrpSpPr>
        <p:grpSpPr>
          <a:xfrm>
            <a:off x="457564" y="3774572"/>
            <a:ext cx="1490822" cy="1871483"/>
            <a:chOff x="362971" y="4051571"/>
            <a:chExt cx="1490822" cy="187148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FAF41A7-C3D6-9F94-61EA-2A6E188CF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971" y="4055893"/>
              <a:ext cx="1019317" cy="1867161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1281B76-2F61-55EC-1AF1-69C3540FE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2288" y="4051571"/>
              <a:ext cx="471505" cy="1867161"/>
            </a:xfrm>
            <a:prstGeom prst="rect">
              <a:avLst/>
            </a:prstGeom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BD9B0E6-AECF-87B0-F89D-2A0DA13B0F2A}"/>
              </a:ext>
            </a:extLst>
          </p:cNvPr>
          <p:cNvSpPr/>
          <p:nvPr/>
        </p:nvSpPr>
        <p:spPr>
          <a:xfrm>
            <a:off x="457564" y="3774572"/>
            <a:ext cx="1490822" cy="187580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5A54F1-38CC-DE13-74FA-F0D447101D2E}"/>
              </a:ext>
            </a:extLst>
          </p:cNvPr>
          <p:cNvSpPr/>
          <p:nvPr/>
        </p:nvSpPr>
        <p:spPr>
          <a:xfrm>
            <a:off x="178676" y="2398056"/>
            <a:ext cx="2049517" cy="3340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EB1B7DA-567E-4A2B-06F4-65374CE9C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684" y="2498000"/>
            <a:ext cx="1838582" cy="1162212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B5F882-DAEC-B2AD-A079-FB47D951377F}"/>
              </a:ext>
            </a:extLst>
          </p:cNvPr>
          <p:cNvCxnSpPr/>
          <p:nvPr/>
        </p:nvCxnSpPr>
        <p:spPr>
          <a:xfrm flipH="1">
            <a:off x="2228193" y="2675055"/>
            <a:ext cx="1355835" cy="393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774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FC4A-B522-9620-3D23-B5FEE573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TB2: S-Parameters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825F67-AE25-9934-A2B3-01B8D1EB3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19" y="1696868"/>
            <a:ext cx="9450484" cy="41633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AFAD80-93CF-5EC4-8901-CCF4FBF5DA10}"/>
              </a:ext>
            </a:extLst>
          </p:cNvPr>
          <p:cNvSpPr/>
          <p:nvPr/>
        </p:nvSpPr>
        <p:spPr>
          <a:xfrm>
            <a:off x="406148" y="3949273"/>
            <a:ext cx="1395607" cy="418307"/>
          </a:xfrm>
          <a:prstGeom prst="rect">
            <a:avLst/>
          </a:prstGeom>
          <a:solidFill>
            <a:srgbClr val="F0F0F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A54F1-38CC-DE13-74FA-F0D447101D2E}"/>
              </a:ext>
            </a:extLst>
          </p:cNvPr>
          <p:cNvSpPr/>
          <p:nvPr/>
        </p:nvSpPr>
        <p:spPr>
          <a:xfrm>
            <a:off x="178676" y="2398056"/>
            <a:ext cx="2049517" cy="2100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DB84BC-FB78-BCE5-0729-9F12E6840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90" y="2498000"/>
            <a:ext cx="1705213" cy="11622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096FB8-00C8-82C1-D6B7-5722F8B15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11" y="3949273"/>
            <a:ext cx="790685" cy="238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2588F0-8787-2C9B-6284-71C58D735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596" y="3949273"/>
            <a:ext cx="600159" cy="238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37EA98-87C9-AFB4-7699-5615E1FF8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148" y="4169038"/>
            <a:ext cx="800212" cy="1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6737D7-C37E-FD62-423F-BB19865F6D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3844" y="4169038"/>
            <a:ext cx="409632" cy="181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B5F882-DAEC-B2AD-A079-FB47D951377F}"/>
              </a:ext>
            </a:extLst>
          </p:cNvPr>
          <p:cNvCxnSpPr>
            <a:cxnSpLocks/>
          </p:cNvCxnSpPr>
          <p:nvPr/>
        </p:nvCxnSpPr>
        <p:spPr>
          <a:xfrm flipH="1">
            <a:off x="2228193" y="2498000"/>
            <a:ext cx="1873689" cy="571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6AECB-EAE9-9B82-1B8F-BFE327AF3BFB}"/>
              </a:ext>
            </a:extLst>
          </p:cNvPr>
          <p:cNvCxnSpPr>
            <a:cxnSpLocks/>
          </p:cNvCxnSpPr>
          <p:nvPr/>
        </p:nvCxnSpPr>
        <p:spPr>
          <a:xfrm flipH="1" flipV="1">
            <a:off x="2227274" y="3069021"/>
            <a:ext cx="1779516" cy="807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C352DC-5AB7-2417-E836-866B3BDFB833}"/>
              </a:ext>
            </a:extLst>
          </p:cNvPr>
          <p:cNvCxnSpPr>
            <a:cxnSpLocks/>
          </p:cNvCxnSpPr>
          <p:nvPr/>
        </p:nvCxnSpPr>
        <p:spPr>
          <a:xfrm flipH="1" flipV="1">
            <a:off x="2226355" y="3069021"/>
            <a:ext cx="1803786" cy="2082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9471FE-DC56-7510-E3B5-335D31DA7E47}"/>
              </a:ext>
            </a:extLst>
          </p:cNvPr>
          <p:cNvCxnSpPr>
            <a:cxnSpLocks/>
          </p:cNvCxnSpPr>
          <p:nvPr/>
        </p:nvCxnSpPr>
        <p:spPr>
          <a:xfrm flipH="1">
            <a:off x="2225436" y="2498000"/>
            <a:ext cx="5737946" cy="571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8C173C-F08A-6441-8086-7360202C830F}"/>
              </a:ext>
            </a:extLst>
          </p:cNvPr>
          <p:cNvCxnSpPr>
            <a:cxnSpLocks/>
          </p:cNvCxnSpPr>
          <p:nvPr/>
        </p:nvCxnSpPr>
        <p:spPr>
          <a:xfrm flipH="1" flipV="1">
            <a:off x="2225436" y="3083428"/>
            <a:ext cx="5737946" cy="705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8A6AB6-154C-5B75-BBE9-2979E0B0518D}"/>
              </a:ext>
            </a:extLst>
          </p:cNvPr>
          <p:cNvSpPr txBox="1"/>
          <p:nvPr/>
        </p:nvSpPr>
        <p:spPr>
          <a:xfrm>
            <a:off x="6496053" y="2340183"/>
            <a:ext cx="842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Capacitor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BAB281-C7B5-8A33-D476-745CD6365271}"/>
              </a:ext>
            </a:extLst>
          </p:cNvPr>
          <p:cNvSpPr txBox="1"/>
          <p:nvPr/>
        </p:nvSpPr>
        <p:spPr>
          <a:xfrm>
            <a:off x="6499665" y="3716699"/>
            <a:ext cx="748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Inductor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BC907F-1691-7F68-0C3A-B1322E0200BF}"/>
              </a:ext>
            </a:extLst>
          </p:cNvPr>
          <p:cNvSpPr txBox="1"/>
          <p:nvPr/>
        </p:nvSpPr>
        <p:spPr>
          <a:xfrm>
            <a:off x="6496053" y="509321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Zo=50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A81237-BE17-9BD5-FF31-B8588F0F3BFE}"/>
              </a:ext>
            </a:extLst>
          </p:cNvPr>
          <p:cNvSpPr txBox="1"/>
          <p:nvPr/>
        </p:nvSpPr>
        <p:spPr>
          <a:xfrm>
            <a:off x="10910628" y="1686168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Cap + 50Ohm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9B4A60-6F44-E7C3-3E10-33FFE8747044}"/>
              </a:ext>
            </a:extLst>
          </p:cNvPr>
          <p:cNvSpPr txBox="1"/>
          <p:nvPr/>
        </p:nvSpPr>
        <p:spPr>
          <a:xfrm>
            <a:off x="10910628" y="2989953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Ind + 50Ohm</a:t>
            </a:r>
          </a:p>
        </p:txBody>
      </p:sp>
    </p:spTree>
    <p:extLst>
      <p:ext uri="{BB962C8B-B14F-4D97-AF65-F5344CB8AC3E}">
        <p14:creationId xmlns:p14="http://schemas.microsoft.com/office/powerpoint/2010/main" val="961987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C9D6-F57A-1423-2E79-F9925B74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 Setups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BDD886D-6659-8558-9569-9506AC0D3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5205"/>
            <a:ext cx="10515600" cy="3752178"/>
          </a:xfrm>
        </p:spPr>
      </p:pic>
    </p:spTree>
    <p:extLst>
      <p:ext uri="{BB962C8B-B14F-4D97-AF65-F5344CB8AC3E}">
        <p14:creationId xmlns:p14="http://schemas.microsoft.com/office/powerpoint/2010/main" val="3142895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1DFB-EBDE-9E11-39CA-274F464A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(Transient)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2E4FEA1-27AD-7CDC-C8C3-E5FBBF29A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271" y="1825625"/>
            <a:ext cx="10219458" cy="43513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E43D47C-C712-570B-0AE5-531163EAF40F}"/>
              </a:ext>
            </a:extLst>
          </p:cNvPr>
          <p:cNvSpPr txBox="1"/>
          <p:nvPr/>
        </p:nvSpPr>
        <p:spPr>
          <a:xfrm>
            <a:off x="10006211" y="2469320"/>
            <a:ext cx="11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Capacitor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D9E0D4-E1E3-2F00-A306-7A3E53B9E885}"/>
              </a:ext>
            </a:extLst>
          </p:cNvPr>
          <p:cNvSpPr txBox="1"/>
          <p:nvPr/>
        </p:nvSpPr>
        <p:spPr>
          <a:xfrm>
            <a:off x="10006211" y="3833461"/>
            <a:ext cx="102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Inductor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E522C1-07E0-EEE0-513B-C8DD7FA97E5A}"/>
              </a:ext>
            </a:extLst>
          </p:cNvPr>
          <p:cNvSpPr txBox="1"/>
          <p:nvPr/>
        </p:nvSpPr>
        <p:spPr>
          <a:xfrm>
            <a:off x="10006211" y="5065432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ZL = 50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(Matched)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E6C05F-6710-39A6-BDC9-B364DB574C92}"/>
              </a:ext>
            </a:extLst>
          </p:cNvPr>
          <p:cNvSpPr txBox="1"/>
          <p:nvPr/>
        </p:nvSpPr>
        <p:spPr>
          <a:xfrm>
            <a:off x="2711669" y="292187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AB0E35-16F7-6515-661A-CE9355B3AFB3}"/>
              </a:ext>
            </a:extLst>
          </p:cNvPr>
          <p:cNvSpPr txBox="1"/>
          <p:nvPr/>
        </p:nvSpPr>
        <p:spPr>
          <a:xfrm>
            <a:off x="5123793" y="246993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FA21AF-A968-B82E-4280-965EA8212D89}"/>
              </a:ext>
            </a:extLst>
          </p:cNvPr>
          <p:cNvSpPr txBox="1"/>
          <p:nvPr/>
        </p:nvSpPr>
        <p:spPr>
          <a:xfrm>
            <a:off x="9616966" y="19002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987BF8-8520-91D6-4035-DF268D6C4768}"/>
              </a:ext>
            </a:extLst>
          </p:cNvPr>
          <p:cNvSpPr txBox="1"/>
          <p:nvPr/>
        </p:nvSpPr>
        <p:spPr>
          <a:xfrm>
            <a:off x="2711669" y="42027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FA521A-3CD0-71B9-571A-C9D195A1C86F}"/>
              </a:ext>
            </a:extLst>
          </p:cNvPr>
          <p:cNvSpPr txBox="1"/>
          <p:nvPr/>
        </p:nvSpPr>
        <p:spPr>
          <a:xfrm>
            <a:off x="5123793" y="322827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4614C4-9458-1636-C4AA-85FE7CD21620}"/>
              </a:ext>
            </a:extLst>
          </p:cNvPr>
          <p:cNvSpPr txBox="1"/>
          <p:nvPr/>
        </p:nvSpPr>
        <p:spPr>
          <a:xfrm>
            <a:off x="9616966" y="42027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B7BC48-994E-400E-FAFF-E8494169784B}"/>
              </a:ext>
            </a:extLst>
          </p:cNvPr>
          <p:cNvSpPr txBox="1"/>
          <p:nvPr/>
        </p:nvSpPr>
        <p:spPr>
          <a:xfrm>
            <a:off x="2711669" y="54837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D21156-E26A-0DD2-1E02-DB1118FB3768}"/>
              </a:ext>
            </a:extLst>
          </p:cNvPr>
          <p:cNvSpPr txBox="1"/>
          <p:nvPr/>
        </p:nvSpPr>
        <p:spPr>
          <a:xfrm>
            <a:off x="5123793" y="450918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371793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92B2-E350-A792-2421-F15F1077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(Transient)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021BC151-7D2F-83B7-FA90-B189608F3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960" y="1825625"/>
            <a:ext cx="10214079" cy="43513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0AF3409-3981-D2B7-3C20-38B6AEDBC84C}"/>
              </a:ext>
            </a:extLst>
          </p:cNvPr>
          <p:cNvSpPr txBox="1"/>
          <p:nvPr/>
        </p:nvSpPr>
        <p:spPr>
          <a:xfrm>
            <a:off x="10006211" y="2469320"/>
            <a:ext cx="117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Capacitor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+  50 Ohm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0EA8A-F774-C284-D494-ACFE4A494B04}"/>
              </a:ext>
            </a:extLst>
          </p:cNvPr>
          <p:cNvSpPr txBox="1"/>
          <p:nvPr/>
        </p:nvSpPr>
        <p:spPr>
          <a:xfrm>
            <a:off x="10006211" y="3833461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Inductor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+ 50 Ohm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B5EA3-CF78-BEB5-9F19-8B6A6DFFDA9E}"/>
              </a:ext>
            </a:extLst>
          </p:cNvPr>
          <p:cNvSpPr txBox="1"/>
          <p:nvPr/>
        </p:nvSpPr>
        <p:spPr>
          <a:xfrm>
            <a:off x="10006211" y="5065432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ZL = 50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(Matched)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ACE88E-17EF-BF4E-3AEA-EBB3A12E0723}"/>
              </a:ext>
            </a:extLst>
          </p:cNvPr>
          <p:cNvSpPr txBox="1"/>
          <p:nvPr/>
        </p:nvSpPr>
        <p:spPr>
          <a:xfrm>
            <a:off x="2711669" y="292187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CA30A7-C591-6337-F2C4-949407052BD5}"/>
              </a:ext>
            </a:extLst>
          </p:cNvPr>
          <p:cNvSpPr txBox="1"/>
          <p:nvPr/>
        </p:nvSpPr>
        <p:spPr>
          <a:xfrm>
            <a:off x="5123793" y="237733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35BA5F-2DD9-40C6-828C-8230D019C0E4}"/>
              </a:ext>
            </a:extLst>
          </p:cNvPr>
          <p:cNvSpPr txBox="1"/>
          <p:nvPr/>
        </p:nvSpPr>
        <p:spPr>
          <a:xfrm>
            <a:off x="2711669" y="42027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D0D5BD-6BFF-1B69-8BFD-196A06D13E6B}"/>
              </a:ext>
            </a:extLst>
          </p:cNvPr>
          <p:cNvSpPr txBox="1"/>
          <p:nvPr/>
        </p:nvSpPr>
        <p:spPr>
          <a:xfrm>
            <a:off x="5123793" y="3656537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5E07D4-9DB8-95E3-2501-DD3C1E64FB18}"/>
              </a:ext>
            </a:extLst>
          </p:cNvPr>
          <p:cNvSpPr txBox="1"/>
          <p:nvPr/>
        </p:nvSpPr>
        <p:spPr>
          <a:xfrm>
            <a:off x="2711669" y="54837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07EE49-43E7-85B4-2A3A-9B2FAC87E475}"/>
              </a:ext>
            </a:extLst>
          </p:cNvPr>
          <p:cNvSpPr txBox="1"/>
          <p:nvPr/>
        </p:nvSpPr>
        <p:spPr>
          <a:xfrm>
            <a:off x="5123793" y="450918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89C761-430C-539C-8040-E5E1F424EDB8}"/>
              </a:ext>
            </a:extLst>
          </p:cNvPr>
          <p:cNvSpPr txBox="1"/>
          <p:nvPr/>
        </p:nvSpPr>
        <p:spPr>
          <a:xfrm>
            <a:off x="8983079" y="237733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601D51-AB67-56CA-28CC-27A2F2F9E1F8}"/>
              </a:ext>
            </a:extLst>
          </p:cNvPr>
          <p:cNvSpPr txBox="1"/>
          <p:nvPr/>
        </p:nvSpPr>
        <p:spPr>
          <a:xfrm>
            <a:off x="8983079" y="3656537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552786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9F75-77D6-2771-0105-0CD1DAE1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(S-Parameters) – </a:t>
            </a:r>
            <a:r>
              <a:rPr lang="en-US" dirty="0">
                <a:highlight>
                  <a:srgbClr val="FFFF00"/>
                </a:highlight>
              </a:rPr>
              <a:t>S11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C6C8029-47B9-8CE8-F74E-00923E6FF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271" y="1825625"/>
            <a:ext cx="10219458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D15BE4-25C5-EDAA-4E2D-DD48F04C0B4E}"/>
              </a:ext>
            </a:extLst>
          </p:cNvPr>
          <p:cNvSpPr txBox="1"/>
          <p:nvPr/>
        </p:nvSpPr>
        <p:spPr>
          <a:xfrm>
            <a:off x="10258460" y="4001294"/>
            <a:ext cx="859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ZL = 50</a:t>
            </a:r>
          </a:p>
          <a:p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(Matched)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319BE1-1A68-6866-7CA4-AFCB3C4E26C1}"/>
              </a:ext>
            </a:extLst>
          </p:cNvPr>
          <p:cNvSpPr txBox="1"/>
          <p:nvPr/>
        </p:nvSpPr>
        <p:spPr>
          <a:xfrm>
            <a:off x="9843828" y="2774960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ZL = Cap + 50Ohm</a:t>
            </a:r>
            <a:br>
              <a:rPr lang="en-US" sz="1200" dirty="0">
                <a:solidFill>
                  <a:schemeClr val="accent4"/>
                </a:solidFill>
              </a:rPr>
            </a:br>
            <a:r>
              <a:rPr lang="en-US" sz="1200" dirty="0">
                <a:solidFill>
                  <a:schemeClr val="accent4"/>
                </a:solidFill>
              </a:rPr>
              <a:t>       &amp; Ind + 50Ohm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1FE043-DFF2-FAE8-E81C-D8E268D2A75B}"/>
              </a:ext>
            </a:extLst>
          </p:cNvPr>
          <p:cNvSpPr txBox="1"/>
          <p:nvPr/>
        </p:nvSpPr>
        <p:spPr>
          <a:xfrm>
            <a:off x="9843828" y="2161793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ZL = Cap &amp; Ind</a:t>
            </a:r>
          </a:p>
        </p:txBody>
      </p:sp>
    </p:spTree>
    <p:extLst>
      <p:ext uri="{BB962C8B-B14F-4D97-AF65-F5344CB8AC3E}">
        <p14:creationId xmlns:p14="http://schemas.microsoft.com/office/powerpoint/2010/main" val="17004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E954-1098-8EBB-840F-5B20C98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dirty="0"/>
              <a:t>MTLINE Settings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4A1DD-0DDB-8FBC-843A-9C482B10625B}"/>
              </a:ext>
            </a:extLst>
          </p:cNvPr>
          <p:cNvSpPr txBox="1"/>
          <p:nvPr/>
        </p:nvSpPr>
        <p:spPr>
          <a:xfrm>
            <a:off x="8376745" y="98665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Mtline</a:t>
            </a:r>
            <a:r>
              <a:rPr lang="en-US" dirty="0">
                <a:solidFill>
                  <a:srgbClr val="00B0F0"/>
                </a:solidFill>
              </a:rPr>
              <a:t>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8BEE8D-4D14-C477-162F-1BC7CC36813C}"/>
              </a:ext>
            </a:extLst>
          </p:cNvPr>
          <p:cNvGrpSpPr/>
          <p:nvPr/>
        </p:nvGrpSpPr>
        <p:grpSpPr>
          <a:xfrm>
            <a:off x="8431039" y="1357944"/>
            <a:ext cx="3170208" cy="5321610"/>
            <a:chOff x="8476531" y="819521"/>
            <a:chExt cx="3170208" cy="53216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4D657F5-F01D-F89B-4573-E8C142DD0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91774" y="819521"/>
              <a:ext cx="3132091" cy="9678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FF0050D-FBEC-F09A-818E-55589F023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6531" y="1787345"/>
              <a:ext cx="3146078" cy="43296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B6EC78-3BE4-2540-133C-6A590C03F433}"/>
                </a:ext>
              </a:extLst>
            </p:cNvPr>
            <p:cNvSpPr/>
            <p:nvPr/>
          </p:nvSpPr>
          <p:spPr>
            <a:xfrm>
              <a:off x="8484163" y="829531"/>
              <a:ext cx="3162576" cy="53116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5B193EB-1A5E-CF04-4F1C-6F2D5B3F7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566" y="1355985"/>
            <a:ext cx="2289827" cy="28714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5FC6E9-E882-E4E9-9698-508DDBBB0474}"/>
              </a:ext>
            </a:extLst>
          </p:cNvPr>
          <p:cNvSpPr txBox="1"/>
          <p:nvPr/>
        </p:nvSpPr>
        <p:spPr>
          <a:xfrm>
            <a:off x="614883" y="4624552"/>
            <a:ext cx="73309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Line_length</a:t>
            </a:r>
            <a:r>
              <a:rPr lang="en-US" dirty="0"/>
              <a:t> = 0.15                        </a:t>
            </a:r>
            <a:r>
              <a:rPr lang="en-US" dirty="0">
                <a:sym typeface="Wingdings" panose="05000000000000000000" pitchFamily="2" charset="2"/>
              </a:rPr>
              <a:t>    For 1ns travel time in transmission line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                                                                       (2ns back &amp; forth)</a:t>
            </a:r>
          </a:p>
          <a:p>
            <a:r>
              <a:rPr lang="en-US" dirty="0" err="1"/>
              <a:t>Dielectric_const</a:t>
            </a:r>
            <a:r>
              <a:rPr lang="en-US" dirty="0"/>
              <a:t> = 4.8</a:t>
            </a:r>
          </a:p>
          <a:p>
            <a:r>
              <a:rPr lang="en-US" dirty="0" err="1"/>
              <a:t>Dielectric_thickness</a:t>
            </a:r>
            <a:r>
              <a:rPr lang="en-US" dirty="0"/>
              <a:t> = 360u </a:t>
            </a:r>
          </a:p>
          <a:p>
            <a:r>
              <a:rPr lang="en-US" dirty="0" err="1"/>
              <a:t>Line_width</a:t>
            </a:r>
            <a:r>
              <a:rPr lang="en-US" dirty="0"/>
              <a:t> = 625um</a:t>
            </a:r>
          </a:p>
          <a:p>
            <a:r>
              <a:rPr lang="en-US" dirty="0" err="1"/>
              <a:t>Line_thickness</a:t>
            </a:r>
            <a:r>
              <a:rPr lang="en-US" dirty="0"/>
              <a:t> = 17.78u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4B19E026-4077-9F87-9F5F-F5EF2E7403BA}"/>
              </a:ext>
            </a:extLst>
          </p:cNvPr>
          <p:cNvSpPr/>
          <p:nvPr/>
        </p:nvSpPr>
        <p:spPr>
          <a:xfrm>
            <a:off x="3647090" y="5223640"/>
            <a:ext cx="315310" cy="111997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F0A22-DA20-D341-00FD-51AE3CAA6456}"/>
              </a:ext>
            </a:extLst>
          </p:cNvPr>
          <p:cNvSpPr txBox="1"/>
          <p:nvPr/>
        </p:nvSpPr>
        <p:spPr>
          <a:xfrm>
            <a:off x="3970032" y="5598962"/>
            <a:ext cx="216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Zo = 50 Ohms</a:t>
            </a:r>
          </a:p>
        </p:txBody>
      </p:sp>
    </p:spTree>
    <p:extLst>
      <p:ext uri="{BB962C8B-B14F-4D97-AF65-F5344CB8AC3E}">
        <p14:creationId xmlns:p14="http://schemas.microsoft.com/office/powerpoint/2010/main" val="3397768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DE07-F4BE-A1F5-796D-A7CE3513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(S-Parameters) – </a:t>
            </a:r>
            <a:r>
              <a:rPr lang="en-US" dirty="0">
                <a:highlight>
                  <a:srgbClr val="FFFF00"/>
                </a:highlight>
              </a:rPr>
              <a:t>S11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249D5CB-4ECE-4EB4-E768-C3FA13E9D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579" y="1825625"/>
            <a:ext cx="10206842" cy="43513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E508CB5-E0B1-465A-A736-D7F8DA6AD335}"/>
              </a:ext>
            </a:extLst>
          </p:cNvPr>
          <p:cNvSpPr txBox="1"/>
          <p:nvPr/>
        </p:nvSpPr>
        <p:spPr>
          <a:xfrm>
            <a:off x="7458620" y="4514793"/>
            <a:ext cx="2761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S11 (ZL=Cap)  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 Similar to Open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8977DE-38EC-9B01-8F2F-95B318BFCEDE}"/>
              </a:ext>
            </a:extLst>
          </p:cNvPr>
          <p:cNvSpPr txBox="1"/>
          <p:nvPr/>
        </p:nvSpPr>
        <p:spPr>
          <a:xfrm>
            <a:off x="7458620" y="5326287"/>
            <a:ext cx="2676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S11 (ZL=Ind)   </a:t>
            </a:r>
            <a:r>
              <a:rPr lang="en-US" sz="1400" dirty="0">
                <a:solidFill>
                  <a:srgbClr val="FFFF00"/>
                </a:solidFill>
                <a:sym typeface="Wingdings" panose="05000000000000000000" pitchFamily="2" charset="2"/>
              </a:rPr>
              <a:t> Similar to Short</a:t>
            </a:r>
            <a:endParaRPr lang="en-US" sz="1400" dirty="0">
              <a:solidFill>
                <a:srgbClr val="FFFF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9F76E6-DC6E-0A85-BBF2-EA64CDC3A4FD}"/>
              </a:ext>
            </a:extLst>
          </p:cNvPr>
          <p:cNvCxnSpPr>
            <a:cxnSpLocks/>
          </p:cNvCxnSpPr>
          <p:nvPr/>
        </p:nvCxnSpPr>
        <p:spPr>
          <a:xfrm flipV="1">
            <a:off x="3360037" y="2960169"/>
            <a:ext cx="0" cy="741947"/>
          </a:xfrm>
          <a:prstGeom prst="line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FED895-6E23-FF4A-C17A-57067C4EB492}"/>
              </a:ext>
            </a:extLst>
          </p:cNvPr>
          <p:cNvCxnSpPr>
            <a:cxnSpLocks/>
          </p:cNvCxnSpPr>
          <p:nvPr/>
        </p:nvCxnSpPr>
        <p:spPr>
          <a:xfrm flipV="1">
            <a:off x="3839696" y="2960169"/>
            <a:ext cx="0" cy="893144"/>
          </a:xfrm>
          <a:prstGeom prst="line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1061D1-E176-A4A6-F0C4-B42A5C6AE36A}"/>
              </a:ext>
            </a:extLst>
          </p:cNvPr>
          <p:cNvCxnSpPr/>
          <p:nvPr/>
        </p:nvCxnSpPr>
        <p:spPr>
          <a:xfrm flipV="1">
            <a:off x="3599064" y="3111366"/>
            <a:ext cx="0" cy="551046"/>
          </a:xfrm>
          <a:prstGeom prst="line">
            <a:avLst/>
          </a:prstGeom>
          <a:ln w="3175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B4A138-DE19-1F8D-32F9-10F2BC9A8C7A}"/>
              </a:ext>
            </a:extLst>
          </p:cNvPr>
          <p:cNvCxnSpPr>
            <a:cxnSpLocks/>
          </p:cNvCxnSpPr>
          <p:nvPr/>
        </p:nvCxnSpPr>
        <p:spPr>
          <a:xfrm flipV="1">
            <a:off x="4078723" y="3111366"/>
            <a:ext cx="0" cy="741947"/>
          </a:xfrm>
          <a:prstGeom prst="line">
            <a:avLst/>
          </a:prstGeom>
          <a:ln w="3175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130953-835B-E83E-91EC-9DE4F7B88E0D}"/>
              </a:ext>
            </a:extLst>
          </p:cNvPr>
          <p:cNvCxnSpPr/>
          <p:nvPr/>
        </p:nvCxnSpPr>
        <p:spPr>
          <a:xfrm>
            <a:off x="3360037" y="3027546"/>
            <a:ext cx="47965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9175E6-CC01-1F4B-E179-1ECE4F0009F1}"/>
              </a:ext>
            </a:extLst>
          </p:cNvPr>
          <p:cNvCxnSpPr/>
          <p:nvPr/>
        </p:nvCxnSpPr>
        <p:spPr>
          <a:xfrm>
            <a:off x="3599866" y="3235692"/>
            <a:ext cx="479659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542CE-AAC9-D23F-8152-FADBCDD35FF6}"/>
                  </a:ext>
                </a:extLst>
              </p:cNvPr>
              <p:cNvSpPr txBox="1"/>
              <p:nvPr/>
            </p:nvSpPr>
            <p:spPr>
              <a:xfrm>
                <a:off x="3204428" y="2615667"/>
                <a:ext cx="14645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530 MHz =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1.8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𝑛𝑠</m:t>
                        </m:r>
                      </m:den>
                    </m:f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542CE-AAC9-D23F-8152-FADBCDD35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28" y="2615667"/>
                <a:ext cx="1464568" cy="307777"/>
              </a:xfrm>
              <a:prstGeom prst="rect">
                <a:avLst/>
              </a:prstGeom>
              <a:blipFill>
                <a:blip r:embed="rId3"/>
                <a:stretch>
                  <a:fillRect l="-1250" t="-94118" r="-8333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211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9F75-77D6-2771-0105-0CD1DAE1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(S-Parameters) – </a:t>
            </a:r>
            <a:r>
              <a:rPr lang="en-US" dirty="0">
                <a:highlight>
                  <a:srgbClr val="FFFF00"/>
                </a:highlight>
              </a:rPr>
              <a:t>S11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1F6B5D-1914-B795-553B-9781BB1EE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639" y="1825625"/>
            <a:ext cx="10226721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319BE1-1A68-6866-7CA4-AFCB3C4E26C1}"/>
              </a:ext>
            </a:extLst>
          </p:cNvPr>
          <p:cNvSpPr txBox="1"/>
          <p:nvPr/>
        </p:nvSpPr>
        <p:spPr>
          <a:xfrm>
            <a:off x="9333648" y="3092425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DE"/>
                </a:solidFill>
              </a:rPr>
              <a:t>ZL = Ind + 50Ohm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911CC-B256-C4E0-D393-06A3B22B6071}"/>
              </a:ext>
            </a:extLst>
          </p:cNvPr>
          <p:cNvSpPr txBox="1"/>
          <p:nvPr/>
        </p:nvSpPr>
        <p:spPr>
          <a:xfrm>
            <a:off x="9333648" y="2182026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ZL = Cap + 50Ohm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86D5AB-ACEB-D066-3E72-5C8701838E8C}"/>
              </a:ext>
            </a:extLst>
          </p:cNvPr>
          <p:cNvCxnSpPr>
            <a:cxnSpLocks/>
          </p:cNvCxnSpPr>
          <p:nvPr/>
        </p:nvCxnSpPr>
        <p:spPr>
          <a:xfrm>
            <a:off x="5796280" y="3369424"/>
            <a:ext cx="441960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97DC5B-0285-2E1B-D693-D73D9E1A6F35}"/>
              </a:ext>
            </a:extLst>
          </p:cNvPr>
          <p:cNvSpPr txBox="1"/>
          <p:nvPr/>
        </p:nvSpPr>
        <p:spPr>
          <a:xfrm>
            <a:off x="6810655" y="4112173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~ 530 MHz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D24A05-FDB1-8B2C-395A-3F444BD529AA}"/>
              </a:ext>
            </a:extLst>
          </p:cNvPr>
          <p:cNvCxnSpPr/>
          <p:nvPr/>
        </p:nvCxnSpPr>
        <p:spPr>
          <a:xfrm>
            <a:off x="6000021" y="3548639"/>
            <a:ext cx="479659" cy="0"/>
          </a:xfrm>
          <a:prstGeom prst="straightConnector1">
            <a:avLst/>
          </a:prstGeom>
          <a:ln>
            <a:solidFill>
              <a:srgbClr val="0000DE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111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6779-1EB4-D655-7ACD-13AE2EF30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39498"/>
          </a:xfrm>
        </p:spPr>
        <p:txBody>
          <a:bodyPr>
            <a:normAutofit/>
          </a:bodyPr>
          <a:lstStyle/>
          <a:p>
            <a:r>
              <a:rPr lang="en-US" dirty="0"/>
              <a:t>(C) LC Network Loads</a:t>
            </a:r>
          </a:p>
        </p:txBody>
      </p:sp>
    </p:spTree>
    <p:extLst>
      <p:ext uri="{BB962C8B-B14F-4D97-AF65-F5344CB8AC3E}">
        <p14:creationId xmlns:p14="http://schemas.microsoft.com/office/powerpoint/2010/main" val="1529802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FC4A-B522-9620-3D23-B5FEE573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1262"/>
            <a:ext cx="5565813" cy="1325563"/>
          </a:xfrm>
        </p:spPr>
        <p:txBody>
          <a:bodyPr/>
          <a:lstStyle/>
          <a:p>
            <a:r>
              <a:rPr lang="en-US" dirty="0"/>
              <a:t>TB1: Transient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84FB7-679B-9BBE-8A96-0813D3AAD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2" y="2846824"/>
            <a:ext cx="5565813" cy="329800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819AE39-6D1F-1236-69C6-5B966B751775}"/>
              </a:ext>
            </a:extLst>
          </p:cNvPr>
          <p:cNvSpPr txBox="1">
            <a:spLocks/>
          </p:cNvSpPr>
          <p:nvPr/>
        </p:nvSpPr>
        <p:spPr>
          <a:xfrm>
            <a:off x="6893417" y="1521261"/>
            <a:ext cx="48011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TB2: S-Parameters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3D8A74-BCA2-B6EC-305B-9AC283380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418" y="2846824"/>
            <a:ext cx="4835166" cy="329800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CD9EC88-8B95-1A18-627B-3C392A45941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[1] Series LC network</a:t>
            </a:r>
          </a:p>
        </p:txBody>
      </p:sp>
    </p:spTree>
    <p:extLst>
      <p:ext uri="{BB962C8B-B14F-4D97-AF65-F5344CB8AC3E}">
        <p14:creationId xmlns:p14="http://schemas.microsoft.com/office/powerpoint/2010/main" val="2137622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1DFB-EBDE-9E11-39CA-274F464A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(Transient)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4CB4D7-86DE-A2C0-FE89-6BC92CA59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271" y="1825625"/>
            <a:ext cx="10219458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43D47C-C712-570B-0AE5-531163EAF40F}"/>
              </a:ext>
            </a:extLst>
          </p:cNvPr>
          <p:cNvSpPr txBox="1"/>
          <p:nvPr/>
        </p:nvSpPr>
        <p:spPr>
          <a:xfrm>
            <a:off x="9198811" y="3464129"/>
            <a:ext cx="2005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Series LC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E6C05F-6710-39A6-BDC9-B364DB574C92}"/>
              </a:ext>
            </a:extLst>
          </p:cNvPr>
          <p:cNvSpPr txBox="1"/>
          <p:nvPr/>
        </p:nvSpPr>
        <p:spPr>
          <a:xfrm>
            <a:off x="2804267" y="52234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B0E35-16F7-6515-661A-CE9355B3AFB3}"/>
              </a:ext>
            </a:extLst>
          </p:cNvPr>
          <p:cNvSpPr txBox="1"/>
          <p:nvPr/>
        </p:nvSpPr>
        <p:spPr>
          <a:xfrm>
            <a:off x="5204816" y="3648795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FA21AF-A968-B82E-4280-965EA8212D89}"/>
              </a:ext>
            </a:extLst>
          </p:cNvPr>
          <p:cNvSpPr txBox="1"/>
          <p:nvPr/>
        </p:nvSpPr>
        <p:spPr>
          <a:xfrm>
            <a:off x="10728135" y="21172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56772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9F75-77D6-2771-0105-0CD1DAE1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(S-Parameters) – </a:t>
            </a:r>
            <a:r>
              <a:rPr lang="en-US" dirty="0">
                <a:highlight>
                  <a:srgbClr val="FFFF00"/>
                </a:highlight>
              </a:rPr>
              <a:t>S11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64073F-2608-0DBA-2263-594730A1B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579" y="1825625"/>
            <a:ext cx="10206842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F3654E-1AF3-876F-628E-683E19C3E967}"/>
              </a:ext>
            </a:extLst>
          </p:cNvPr>
          <p:cNvSpPr txBox="1"/>
          <p:nvPr/>
        </p:nvSpPr>
        <p:spPr>
          <a:xfrm>
            <a:off x="9198811" y="3464129"/>
            <a:ext cx="2005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Series LC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00974B-9D27-0DA8-8AB8-5BE4D1F13A7D}"/>
                  </a:ext>
                </a:extLst>
              </p:cNvPr>
              <p:cNvSpPr txBox="1"/>
              <p:nvPr/>
            </p:nvSpPr>
            <p:spPr>
              <a:xfrm>
                <a:off x="3436654" y="4913224"/>
                <a:ext cx="3374001" cy="44364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𝑓𝑟𝑒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  <m:rad>
                          <m:radPr>
                            <m:degHide m:val="on"/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e>
                        </m:rad>
                      </m:den>
                    </m:f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  <m:rad>
                          <m:radPr>
                            <m:degHide m:val="on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7.5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3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=1.061 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𝐺𝐻𝑧</m:t>
                    </m:r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00974B-9D27-0DA8-8AB8-5BE4D1F13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654" y="4913224"/>
                <a:ext cx="3374001" cy="4436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611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FC4A-B522-9620-3D23-B5FEE573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1262"/>
            <a:ext cx="5565813" cy="1325563"/>
          </a:xfrm>
        </p:spPr>
        <p:txBody>
          <a:bodyPr/>
          <a:lstStyle/>
          <a:p>
            <a:r>
              <a:rPr lang="en-US" dirty="0"/>
              <a:t>TB1: Transient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19AE39-6D1F-1236-69C6-5B966B751775}"/>
              </a:ext>
            </a:extLst>
          </p:cNvPr>
          <p:cNvSpPr txBox="1">
            <a:spLocks/>
          </p:cNvSpPr>
          <p:nvPr/>
        </p:nvSpPr>
        <p:spPr>
          <a:xfrm>
            <a:off x="6893417" y="1521261"/>
            <a:ext cx="48011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TB2: S-Parameters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CD9EC88-8B95-1A18-627B-3C392A45941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[2] Parallel LC network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B5EA40-5D5D-26B8-9B55-5ED5CD500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416" y="2660567"/>
            <a:ext cx="4835168" cy="40570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4C1843-83E8-BEA0-4DBC-0B4525896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83" y="2663266"/>
            <a:ext cx="4959058" cy="40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69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1DFB-EBDE-9E11-39CA-274F464A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(Transient)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9AEE079-87C5-0071-2206-7CFD0A3BC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999" y="1825625"/>
            <a:ext cx="10234001" cy="4351338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43D47C-C712-570B-0AE5-531163EAF40F}"/>
              </a:ext>
            </a:extLst>
          </p:cNvPr>
          <p:cNvSpPr txBox="1"/>
          <p:nvPr/>
        </p:nvSpPr>
        <p:spPr>
          <a:xfrm>
            <a:off x="9146261" y="3464129"/>
            <a:ext cx="213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Parallel LC Network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E6C05F-6710-39A6-BDC9-B364DB574C92}"/>
              </a:ext>
            </a:extLst>
          </p:cNvPr>
          <p:cNvSpPr txBox="1"/>
          <p:nvPr/>
        </p:nvSpPr>
        <p:spPr>
          <a:xfrm>
            <a:off x="2804267" y="52234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AB0E35-16F7-6515-661A-CE9355B3AFB3}"/>
              </a:ext>
            </a:extLst>
          </p:cNvPr>
          <p:cNvSpPr txBox="1"/>
          <p:nvPr/>
        </p:nvSpPr>
        <p:spPr>
          <a:xfrm>
            <a:off x="5204816" y="254521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F645D0-CD35-E1B9-A43D-83D727D976E7}"/>
              </a:ext>
            </a:extLst>
          </p:cNvPr>
          <p:cNvSpPr txBox="1"/>
          <p:nvPr/>
        </p:nvSpPr>
        <p:spPr>
          <a:xfrm>
            <a:off x="10787607" y="254521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2078685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9F75-77D6-2771-0105-0CD1DAE1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(S-Parameters) – </a:t>
            </a:r>
            <a:r>
              <a:rPr lang="en-US" dirty="0">
                <a:highlight>
                  <a:srgbClr val="FFFF00"/>
                </a:highlight>
              </a:rPr>
              <a:t>S11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D11BC3-5920-C46D-3FF5-DD9DCF2CA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582" y="1825625"/>
            <a:ext cx="10224836" cy="43513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00974B-9D27-0DA8-8AB8-5BE4D1F13A7D}"/>
                  </a:ext>
                </a:extLst>
              </p:cNvPr>
              <p:cNvSpPr txBox="1"/>
              <p:nvPr/>
            </p:nvSpPr>
            <p:spPr>
              <a:xfrm>
                <a:off x="4613813" y="2537886"/>
                <a:ext cx="3374001" cy="44364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𝑓𝑟𝑒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  <m:rad>
                          <m:radPr>
                            <m:degHide m:val="on"/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e>
                        </m:rad>
                      </m:den>
                    </m:f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  <m:rad>
                          <m:radPr>
                            <m:degHide m:val="on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7.5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3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=1.061 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𝐺𝐻𝑧</m:t>
                    </m:r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00974B-9D27-0DA8-8AB8-5BE4D1F13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813" y="2537886"/>
                <a:ext cx="3374001" cy="4436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1954DDD-8255-1BA6-0C82-7734F7D8A7B7}"/>
              </a:ext>
            </a:extLst>
          </p:cNvPr>
          <p:cNvSpPr txBox="1"/>
          <p:nvPr/>
        </p:nvSpPr>
        <p:spPr>
          <a:xfrm>
            <a:off x="9146261" y="3464129"/>
            <a:ext cx="213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Parallel LC Network</a:t>
            </a:r>
          </a:p>
        </p:txBody>
      </p:sp>
    </p:spTree>
    <p:extLst>
      <p:ext uri="{BB962C8B-B14F-4D97-AF65-F5344CB8AC3E}">
        <p14:creationId xmlns:p14="http://schemas.microsoft.com/office/powerpoint/2010/main" val="79678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430C-6EF6-E787-12F4-38C88A63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Length of transmission line </a:t>
            </a:r>
            <a:br>
              <a:rPr lang="en-US" dirty="0"/>
            </a:br>
            <a:r>
              <a:rPr lang="en-US" dirty="0"/>
              <a:t>&amp; time taken for pulse to travel in the transmission 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0675FF-3A67-7408-B695-545E93723014}"/>
                  </a:ext>
                </a:extLst>
              </p:cNvPr>
              <p:cNvSpPr txBox="1"/>
              <p:nvPr/>
            </p:nvSpPr>
            <p:spPr>
              <a:xfrm>
                <a:off x="1372306" y="1975284"/>
                <a:ext cx="3392019" cy="4245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 anchorCtr="0">
                <a:spAutoFit/>
              </a:bodyPr>
              <a:lstStyle/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𝑉𝑒𝑙𝑜𝑐𝑖𝑡𝑦</m:t>
                      </m:r>
                      <m:r>
                        <a:rPr kumimoji="0" lang="en-US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 </m:t>
                      </m:r>
                      <m:d>
                        <m:dPr>
                          <m:ctrlP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𝑣</m:t>
                          </m:r>
                        </m:e>
                      </m:d>
                      <m:r>
                        <a:rPr kumimoji="0" lang="en-US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𝐷𝑖𝑠𝑡𝑎𝑛𝑐𝑒</m:t>
                          </m:r>
                        </m:num>
                        <m:den>
                          <m: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kumimoji="0" lang="en-US" sz="2400" b="0" i="0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sym typeface="Helvetica Neue"/>
                </a:endParaRPr>
              </a:p>
              <a:p>
                <a:pPr algn="ctr" defTabSz="2438338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𝑡</m:t>
                          </m:r>
                        </m:e>
                        <m:sub>
                          <m: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𝑟𝑒𝑓𝑙𝑒𝑐𝑡𝑖𝑜𝑛</m:t>
                          </m:r>
                        </m:sub>
                      </m:sSub>
                      <m:r>
                        <a:rPr kumimoji="0" lang="en-US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=2.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𝑙𝑖𝑛𝑒</m:t>
                          </m:r>
                        </m:sub>
                      </m:sSub>
                    </m:oMath>
                  </m:oMathPara>
                </a14:m>
                <a:br>
                  <a:rPr lang="en-US" sz="2400" i="1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</a:br>
                <a:endParaRPr lang="en-US" sz="24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algn="ctr" defTabSz="2438338"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0" lang="en-US" sz="2400" b="0" u="none" strike="noStrike" cap="none" spc="0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FillTx/>
                    <a:sym typeface="Helvetica Neue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=</m:t>
                    </m:r>
                    <m:f>
                      <m:f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fPr>
                      <m:num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2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𝐿</m:t>
                        </m:r>
                      </m:num>
                      <m:den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𝑣</m:t>
                        </m:r>
                      </m:den>
                    </m:f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=</m:t>
                    </m:r>
                    <m:f>
                      <m:f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fPr>
                      <m:num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2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𝐿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kumimoji="0" lang="en-US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𝑐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0" lang="en-US" sz="2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Helvetica Neue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kumimoji="0" lang="en-US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2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l-GR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2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Helvetica Neue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2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Helvetica Neue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kumimoji="0" lang="en-US" sz="2400" b="0" i="0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2400" dirty="0">
                  <a:solidFill>
                    <a:schemeClr val="tx2"/>
                  </a:solidFill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sz="2400" b="0" i="1" u="sng" strike="noStrike" cap="none" spc="0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𝐹𝑜𝑟</m:t>
                    </m:r>
                    <m:r>
                      <a:rPr kumimoji="0" lang="en-US" sz="2400" b="0" i="1" u="sng" strike="noStrike" cap="none" spc="0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 </m:t>
                    </m:r>
                    <m:sSub>
                      <m:sSubPr>
                        <m:ctrlPr>
                          <a:rPr kumimoji="0" lang="en-US" sz="2400" b="0" i="1" u="sng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sSubPr>
                      <m:e>
                        <m:r>
                          <a:rPr kumimoji="0" lang="en-US" sz="2400" b="0" i="1" u="sng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𝑡</m:t>
                        </m:r>
                      </m:e>
                      <m:sub>
                        <m:r>
                          <a:rPr kumimoji="0" lang="en-US" sz="2400" b="0" i="1" u="sng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𝑙𝑖𝑛𝑒</m:t>
                        </m:r>
                      </m:sub>
                    </m:sSub>
                    <m:r>
                      <a:rPr kumimoji="0" lang="en-US" sz="2400" b="0" i="1" u="sng" strike="noStrike" cap="none" spc="0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=1</m:t>
                    </m:r>
                    <m:r>
                      <a:rPr kumimoji="0" lang="en-US" sz="2400" b="0" i="1" u="sng" strike="noStrike" cap="none" spc="0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𝑛𝑠</m:t>
                    </m:r>
                    <m:r>
                      <a:rPr kumimoji="0" lang="en-US" sz="2400" b="0" i="1" u="sng" strike="noStrike" cap="none" spc="0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:</m:t>
                    </m:r>
                  </m:oMath>
                </a14:m>
                <a:r>
                  <a:rPr kumimoji="0" lang="en-US" sz="2400" b="0" i="0" strike="noStrike" cap="none" spc="0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FillTx/>
                    <a:sym typeface="Helvetica Neue"/>
                  </a:rPr>
                  <a:t>                 </a:t>
                </a: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𝐿</m:t>
                      </m:r>
                      <m:r>
                        <a:rPr kumimoji="0" lang="en-US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𝑡</m:t>
                          </m:r>
                        </m:e>
                        <m:sub>
                          <m: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𝑙𝑖𝑛𝑒</m:t>
                          </m:r>
                        </m:sub>
                      </m:sSub>
                      <m:r>
                        <a:rPr kumimoji="0" lang="en-US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 .</m:t>
                      </m:r>
                      <m:f>
                        <m:fPr>
                          <m:type m:val="skw"/>
                          <m:ctrlP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kumimoji="0" lang="en-US" sz="2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l-GR" sz="2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Helvetica Neue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Helvetica Neue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kumimoji="0" lang="en-US" sz="2400" b="0" i="1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latin typeface="Cambria Math" panose="02040503050406030204" pitchFamily="18" charset="0"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u="none" strike="noStrike" cap="none" spc="0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FillTx/>
                    <a:sym typeface="Helvetica Neue"/>
                  </a:rPr>
                  <a:t>             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=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sSupPr>
                      <m:e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10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−9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 . </m:t>
                    </m:r>
                    <m:f>
                      <m:fPr>
                        <m:type m:val="skw"/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fPr>
                      <m:num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3 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𝑥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 </m:t>
                        </m:r>
                        <m:sSup>
                          <m:sSupPr>
                            <m:ctrlPr>
                              <a:rPr kumimoji="0" lang="en-US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10</m:t>
                            </m:r>
                          </m:e>
                          <m:sup>
                            <m:r>
                              <a:rPr kumimoji="0" lang="en-US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8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kumimoji="0" lang="en-US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US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Neue"/>
                              </a:rPr>
                              <m:t>4.8</m:t>
                            </m:r>
                          </m:e>
                        </m:rad>
                      </m:den>
                    </m:f>
                  </m:oMath>
                </a14:m>
                <a:endParaRPr kumimoji="0" lang="en-US" sz="2400" b="0" i="0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sym typeface="Helvetica Neue"/>
                </a:endParaRPr>
              </a:p>
              <a:p>
                <a:pPr marL="0" marR="0" indent="0" algn="ctr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𝐿</m:t>
                      </m:r>
                      <m:r>
                        <a:rPr kumimoji="0" lang="en-US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=0.15 </m:t>
                      </m:r>
                      <m:r>
                        <a:rPr kumimoji="0" lang="en-US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𝑚</m:t>
                      </m:r>
                      <m:r>
                        <a:rPr kumimoji="0" lang="en-US" sz="2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          </m:t>
                      </m:r>
                    </m:oMath>
                  </m:oMathPara>
                </a14:m>
                <a:endParaRPr kumimoji="0" lang="en-US" sz="2400" b="0" i="0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0675FF-3A67-7408-B695-545E93723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306" y="1975284"/>
                <a:ext cx="3392019" cy="4245971"/>
              </a:xfrm>
              <a:prstGeom prst="rect">
                <a:avLst/>
              </a:prstGeom>
              <a:blipFill>
                <a:blip r:embed="rId2"/>
                <a:stretch>
                  <a:fillRect r="-898" b="-516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2D99F19-631D-B5AD-DDDC-7293AF08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211" y="1733550"/>
            <a:ext cx="6073975" cy="32055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06C500-3F0E-A5E3-2D16-D7AECE8A3C3A}"/>
                  </a:ext>
                </a:extLst>
              </p:cNvPr>
              <p:cNvSpPr txBox="1"/>
              <p:nvPr/>
            </p:nvSpPr>
            <p:spPr>
              <a:xfrm>
                <a:off x="6943725" y="2788009"/>
                <a:ext cx="438150" cy="4247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06C500-3F0E-A5E3-2D16-D7AECE8A3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725" y="2788009"/>
                <a:ext cx="438150" cy="424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062C9D-4742-305C-9582-3C2D82F7973C}"/>
                  </a:ext>
                </a:extLst>
              </p:cNvPr>
              <p:cNvSpPr txBox="1"/>
              <p:nvPr/>
            </p:nvSpPr>
            <p:spPr>
              <a:xfrm>
                <a:off x="8258175" y="3791610"/>
                <a:ext cx="438150" cy="3139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𝐿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062C9D-4742-305C-9582-3C2D82F79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175" y="3791610"/>
                <a:ext cx="438150" cy="3139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EA6CAF-0B2D-BE96-1095-70553575ACA1}"/>
              </a:ext>
            </a:extLst>
          </p:cNvPr>
          <p:cNvCxnSpPr/>
          <p:nvPr/>
        </p:nvCxnSpPr>
        <p:spPr>
          <a:xfrm>
            <a:off x="7229475" y="3771900"/>
            <a:ext cx="2628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FAF242-06B3-6325-F8C0-79560C40222E}"/>
                  </a:ext>
                </a:extLst>
              </p:cNvPr>
              <p:cNvSpPr txBox="1"/>
              <p:nvPr/>
            </p:nvSpPr>
            <p:spPr>
              <a:xfrm>
                <a:off x="7877175" y="3212741"/>
                <a:ext cx="1200150" cy="3139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sSubPr>
                      <m:e>
                        <m:r>
                          <a:rPr kumimoji="0" lang="en-US" sz="1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𝑡</m:t>
                        </m:r>
                      </m:e>
                      <m:sub>
                        <m:r>
                          <a:rPr kumimoji="0" lang="en-US" sz="1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Neue"/>
                          </a:rPr>
                          <m:t>𝑙𝑖𝑛𝑒</m:t>
                        </m:r>
                      </m:sub>
                    </m:sSub>
                    <m:r>
                      <a:rPr kumimoji="0" lang="en-US" sz="16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=1</m:t>
                    </m:r>
                    <m:r>
                      <a:rPr kumimoji="0" lang="en-US" sz="16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Neue"/>
                      </a:rPr>
                      <m:t>𝑛𝑠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FAF242-06B3-6325-F8C0-79560C402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175" y="3212741"/>
                <a:ext cx="1200150" cy="313932"/>
              </a:xfrm>
              <a:prstGeom prst="rect">
                <a:avLst/>
              </a:prstGeom>
              <a:blipFill>
                <a:blip r:embed="rId6"/>
                <a:stretch>
                  <a:fillRect b="-576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13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6779-1EB4-D655-7ACD-13AE2EF30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39498"/>
          </a:xfrm>
        </p:spPr>
        <p:txBody>
          <a:bodyPr>
            <a:normAutofit/>
          </a:bodyPr>
          <a:lstStyle/>
          <a:p>
            <a:r>
              <a:rPr lang="en-US" dirty="0"/>
              <a:t>(A) Resistive Loads</a:t>
            </a:r>
          </a:p>
        </p:txBody>
      </p:sp>
    </p:spTree>
    <p:extLst>
      <p:ext uri="{BB962C8B-B14F-4D97-AF65-F5344CB8AC3E}">
        <p14:creationId xmlns:p14="http://schemas.microsoft.com/office/powerpoint/2010/main" val="314411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FC4A-B522-9620-3D23-B5FEE573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TB1: Transient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3EFA13-5F56-05CC-0634-33A17615E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075" y="1690688"/>
            <a:ext cx="893567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827270-59DA-86A6-12A9-355D1B0EF0CD}"/>
              </a:ext>
            </a:extLst>
          </p:cNvPr>
          <p:cNvSpPr txBox="1"/>
          <p:nvPr/>
        </p:nvSpPr>
        <p:spPr>
          <a:xfrm>
            <a:off x="6831723" y="2398056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Open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876953-B3D9-9EB3-8AAE-11B334B1F443}"/>
              </a:ext>
            </a:extLst>
          </p:cNvPr>
          <p:cNvSpPr txBox="1"/>
          <p:nvPr/>
        </p:nvSpPr>
        <p:spPr>
          <a:xfrm>
            <a:off x="6835335" y="3774572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Short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A101D-8C71-0CBB-6151-4E36A9920F2B}"/>
              </a:ext>
            </a:extLst>
          </p:cNvPr>
          <p:cNvSpPr txBox="1"/>
          <p:nvPr/>
        </p:nvSpPr>
        <p:spPr>
          <a:xfrm>
            <a:off x="6831723" y="515108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Zo=50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675F45-61A8-091D-9F37-24E0EC9D3B6B}"/>
              </a:ext>
            </a:extLst>
          </p:cNvPr>
          <p:cNvSpPr txBox="1"/>
          <p:nvPr/>
        </p:nvSpPr>
        <p:spPr>
          <a:xfrm>
            <a:off x="10893710" y="1821173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Zo=100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57999D-E685-C459-6985-B30F3F06C243}"/>
              </a:ext>
            </a:extLst>
          </p:cNvPr>
          <p:cNvSpPr txBox="1"/>
          <p:nvPr/>
        </p:nvSpPr>
        <p:spPr>
          <a:xfrm>
            <a:off x="10893710" y="3229133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Zo=25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B1B7DA-567E-4A2B-06F4-65374CE9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84" y="2498000"/>
            <a:ext cx="1838582" cy="1162212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98BE8C4-A496-F36F-0F11-073124C78851}"/>
              </a:ext>
            </a:extLst>
          </p:cNvPr>
          <p:cNvGrpSpPr/>
          <p:nvPr/>
        </p:nvGrpSpPr>
        <p:grpSpPr>
          <a:xfrm>
            <a:off x="457564" y="3774572"/>
            <a:ext cx="1490822" cy="1871483"/>
            <a:chOff x="362971" y="4051571"/>
            <a:chExt cx="1490822" cy="187148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FAF41A7-C3D6-9F94-61EA-2A6E188CF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2971" y="4055893"/>
              <a:ext cx="1019317" cy="186716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1281B76-2F61-55EC-1AF1-69C3540FE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82288" y="4051571"/>
              <a:ext cx="471505" cy="1867161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BD9B0E6-AECF-87B0-F89D-2A0DA13B0F2A}"/>
              </a:ext>
            </a:extLst>
          </p:cNvPr>
          <p:cNvSpPr/>
          <p:nvPr/>
        </p:nvSpPr>
        <p:spPr>
          <a:xfrm>
            <a:off x="457564" y="3774572"/>
            <a:ext cx="1490822" cy="187580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5A54F1-38CC-DE13-74FA-F0D447101D2E}"/>
              </a:ext>
            </a:extLst>
          </p:cNvPr>
          <p:cNvSpPr/>
          <p:nvPr/>
        </p:nvSpPr>
        <p:spPr>
          <a:xfrm>
            <a:off x="178676" y="2398056"/>
            <a:ext cx="2049517" cy="3340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B5F882-DAEC-B2AD-A079-FB47D951377F}"/>
              </a:ext>
            </a:extLst>
          </p:cNvPr>
          <p:cNvCxnSpPr/>
          <p:nvPr/>
        </p:nvCxnSpPr>
        <p:spPr>
          <a:xfrm flipH="1">
            <a:off x="2228193" y="2675055"/>
            <a:ext cx="1355835" cy="393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2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95AFAD80-93CF-5EC4-8901-CCF4FBF5DA10}"/>
              </a:ext>
            </a:extLst>
          </p:cNvPr>
          <p:cNvSpPr/>
          <p:nvPr/>
        </p:nvSpPr>
        <p:spPr>
          <a:xfrm>
            <a:off x="406148" y="3949273"/>
            <a:ext cx="1395607" cy="418307"/>
          </a:xfrm>
          <a:prstGeom prst="rect">
            <a:avLst/>
          </a:prstGeom>
          <a:solidFill>
            <a:srgbClr val="F0F0F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9FC4A-B522-9620-3D23-B5FEE573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TB2: S-Parameters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5A54F1-38CC-DE13-74FA-F0D447101D2E}"/>
              </a:ext>
            </a:extLst>
          </p:cNvPr>
          <p:cNvSpPr/>
          <p:nvPr/>
        </p:nvSpPr>
        <p:spPr>
          <a:xfrm>
            <a:off x="178676" y="2398056"/>
            <a:ext cx="2049517" cy="2100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0DB84BC-FB78-BCE5-0729-9F12E6840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90" y="2498000"/>
            <a:ext cx="1705213" cy="11622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9096FB8-00C8-82C1-D6B7-5722F8B15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11" y="3949273"/>
            <a:ext cx="790685" cy="23815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62588F0-8787-2C9B-6284-71C58D735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596" y="3949273"/>
            <a:ext cx="600159" cy="23815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837EA98-87C9-AFB4-7699-5615E1FF8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148" y="4169038"/>
            <a:ext cx="800212" cy="1810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76737D7-C37E-FD62-423F-BB19865F6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3844" y="4169038"/>
            <a:ext cx="409632" cy="1810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391C769-FB30-4617-87DC-F0DCBEFA37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5235" y="1690688"/>
            <a:ext cx="8933510" cy="423231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A675F45-61A8-091D-9F37-24E0EC9D3B6B}"/>
              </a:ext>
            </a:extLst>
          </p:cNvPr>
          <p:cNvSpPr txBox="1"/>
          <p:nvPr/>
        </p:nvSpPr>
        <p:spPr>
          <a:xfrm>
            <a:off x="10893710" y="1821173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Zo=100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57999D-E685-C459-6985-B30F3F06C243}"/>
              </a:ext>
            </a:extLst>
          </p:cNvPr>
          <p:cNvSpPr txBox="1"/>
          <p:nvPr/>
        </p:nvSpPr>
        <p:spPr>
          <a:xfrm>
            <a:off x="10893710" y="3229133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Zo=25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1B5F882-DAEC-B2AD-A079-FB47D951377F}"/>
              </a:ext>
            </a:extLst>
          </p:cNvPr>
          <p:cNvCxnSpPr>
            <a:cxnSpLocks/>
          </p:cNvCxnSpPr>
          <p:nvPr/>
        </p:nvCxnSpPr>
        <p:spPr>
          <a:xfrm flipH="1">
            <a:off x="2228193" y="2498000"/>
            <a:ext cx="1873689" cy="571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3A6AECB-EAE9-9B82-1B8F-BFE327AF3BFB}"/>
              </a:ext>
            </a:extLst>
          </p:cNvPr>
          <p:cNvCxnSpPr>
            <a:cxnSpLocks/>
          </p:cNvCxnSpPr>
          <p:nvPr/>
        </p:nvCxnSpPr>
        <p:spPr>
          <a:xfrm flipH="1" flipV="1">
            <a:off x="2227274" y="3069021"/>
            <a:ext cx="1779516" cy="807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DC352DC-5AB7-2417-E836-866B3BDFB833}"/>
              </a:ext>
            </a:extLst>
          </p:cNvPr>
          <p:cNvCxnSpPr>
            <a:cxnSpLocks/>
          </p:cNvCxnSpPr>
          <p:nvPr/>
        </p:nvCxnSpPr>
        <p:spPr>
          <a:xfrm flipH="1" flipV="1">
            <a:off x="2226355" y="3069021"/>
            <a:ext cx="1803786" cy="2082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B9471FE-DC56-7510-E3B5-335D31DA7E47}"/>
              </a:ext>
            </a:extLst>
          </p:cNvPr>
          <p:cNvCxnSpPr>
            <a:cxnSpLocks/>
          </p:cNvCxnSpPr>
          <p:nvPr/>
        </p:nvCxnSpPr>
        <p:spPr>
          <a:xfrm flipH="1">
            <a:off x="2225436" y="2588515"/>
            <a:ext cx="5951612" cy="480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C8C173C-F08A-6441-8086-7360202C830F}"/>
              </a:ext>
            </a:extLst>
          </p:cNvPr>
          <p:cNvCxnSpPr>
            <a:cxnSpLocks/>
          </p:cNvCxnSpPr>
          <p:nvPr/>
        </p:nvCxnSpPr>
        <p:spPr>
          <a:xfrm flipH="1" flipV="1">
            <a:off x="2225436" y="3083428"/>
            <a:ext cx="5951612" cy="705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6827270-59DA-86A6-12A9-355D1B0EF0CD}"/>
              </a:ext>
            </a:extLst>
          </p:cNvPr>
          <p:cNvSpPr txBox="1"/>
          <p:nvPr/>
        </p:nvSpPr>
        <p:spPr>
          <a:xfrm>
            <a:off x="6831723" y="2398056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Open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876953-B3D9-9EB3-8AAE-11B334B1F443}"/>
              </a:ext>
            </a:extLst>
          </p:cNvPr>
          <p:cNvSpPr txBox="1"/>
          <p:nvPr/>
        </p:nvSpPr>
        <p:spPr>
          <a:xfrm>
            <a:off x="6835335" y="3774572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Short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76A101D-8C71-0CBB-6151-4E36A9920F2B}"/>
              </a:ext>
            </a:extLst>
          </p:cNvPr>
          <p:cNvSpPr txBox="1"/>
          <p:nvPr/>
        </p:nvSpPr>
        <p:spPr>
          <a:xfrm>
            <a:off x="6831723" y="515108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Zo=50</a:t>
            </a:r>
          </a:p>
        </p:txBody>
      </p:sp>
    </p:spTree>
    <p:extLst>
      <p:ext uri="{BB962C8B-B14F-4D97-AF65-F5344CB8AC3E}">
        <p14:creationId xmlns:p14="http://schemas.microsoft.com/office/powerpoint/2010/main" val="266148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C9D6-F57A-1423-2E79-F9925B74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 Setups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BDD886D-6659-8558-9569-9506AC0D3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5205"/>
            <a:ext cx="10515600" cy="3752178"/>
          </a:xfrm>
        </p:spPr>
      </p:pic>
    </p:spTree>
    <p:extLst>
      <p:ext uri="{BB962C8B-B14F-4D97-AF65-F5344CB8AC3E}">
        <p14:creationId xmlns:p14="http://schemas.microsoft.com/office/powerpoint/2010/main" val="387398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1DFB-EBDE-9E11-39CA-274F464A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(Transient)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9CA851-0F6D-F5DF-90B3-D7DBAA0BD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024" y="1825625"/>
            <a:ext cx="1021595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3D47C-C712-570B-0AE5-531163EAF40F}"/>
              </a:ext>
            </a:extLst>
          </p:cNvPr>
          <p:cNvSpPr txBox="1"/>
          <p:nvPr/>
        </p:nvSpPr>
        <p:spPr>
          <a:xfrm>
            <a:off x="10472685" y="246993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9E0D4-E1E3-2F00-A306-7A3E53B9E885}"/>
              </a:ext>
            </a:extLst>
          </p:cNvPr>
          <p:cNvSpPr txBox="1"/>
          <p:nvPr/>
        </p:nvSpPr>
        <p:spPr>
          <a:xfrm>
            <a:off x="10472685" y="3834072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Short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E522C1-07E0-EEE0-513B-C8DD7FA97E5A}"/>
              </a:ext>
            </a:extLst>
          </p:cNvPr>
          <p:cNvSpPr txBox="1"/>
          <p:nvPr/>
        </p:nvSpPr>
        <p:spPr>
          <a:xfrm>
            <a:off x="10006211" y="5065432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ZL = 50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(Matched)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6C05F-6710-39A6-BDC9-B364DB574C92}"/>
              </a:ext>
            </a:extLst>
          </p:cNvPr>
          <p:cNvSpPr txBox="1"/>
          <p:nvPr/>
        </p:nvSpPr>
        <p:spPr>
          <a:xfrm>
            <a:off x="2711669" y="292187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AB0E35-16F7-6515-661A-CE9355B3AFB3}"/>
              </a:ext>
            </a:extLst>
          </p:cNvPr>
          <p:cNvSpPr txBox="1"/>
          <p:nvPr/>
        </p:nvSpPr>
        <p:spPr>
          <a:xfrm>
            <a:off x="5123793" y="246993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FA21AF-A968-B82E-4280-965EA8212D89}"/>
              </a:ext>
            </a:extLst>
          </p:cNvPr>
          <p:cNvSpPr txBox="1"/>
          <p:nvPr/>
        </p:nvSpPr>
        <p:spPr>
          <a:xfrm>
            <a:off x="8702565" y="19002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987BF8-8520-91D6-4035-DF268D6C4768}"/>
              </a:ext>
            </a:extLst>
          </p:cNvPr>
          <p:cNvSpPr txBox="1"/>
          <p:nvPr/>
        </p:nvSpPr>
        <p:spPr>
          <a:xfrm>
            <a:off x="2711669" y="42027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FA521A-3CD0-71B9-571A-C9D195A1C86F}"/>
              </a:ext>
            </a:extLst>
          </p:cNvPr>
          <p:cNvSpPr txBox="1"/>
          <p:nvPr/>
        </p:nvSpPr>
        <p:spPr>
          <a:xfrm>
            <a:off x="5123793" y="322827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4614C4-9458-1636-C4AA-85FE7CD21620}"/>
              </a:ext>
            </a:extLst>
          </p:cNvPr>
          <p:cNvSpPr txBox="1"/>
          <p:nvPr/>
        </p:nvSpPr>
        <p:spPr>
          <a:xfrm>
            <a:off x="8702565" y="42027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B7BC48-994E-400E-FAFF-E8494169784B}"/>
              </a:ext>
            </a:extLst>
          </p:cNvPr>
          <p:cNvSpPr txBox="1"/>
          <p:nvPr/>
        </p:nvSpPr>
        <p:spPr>
          <a:xfrm>
            <a:off x="2711669" y="54837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D21156-E26A-0DD2-1E02-DB1118FB3768}"/>
              </a:ext>
            </a:extLst>
          </p:cNvPr>
          <p:cNvSpPr txBox="1"/>
          <p:nvPr/>
        </p:nvSpPr>
        <p:spPr>
          <a:xfrm>
            <a:off x="5123793" y="450918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0.5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4D4906-DD16-C826-23DD-39923306BF0A}"/>
              </a:ext>
            </a:extLst>
          </p:cNvPr>
          <p:cNvCxnSpPr/>
          <p:nvPr/>
        </p:nvCxnSpPr>
        <p:spPr>
          <a:xfrm>
            <a:off x="3842794" y="4021471"/>
            <a:ext cx="3391383" cy="0"/>
          </a:xfrm>
          <a:prstGeom prst="straightConnector1">
            <a:avLst/>
          </a:prstGeom>
          <a:ln w="3175"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32EAD2-DB1F-9E3C-0B02-322AA739DF3B}"/>
              </a:ext>
            </a:extLst>
          </p:cNvPr>
          <p:cNvSpPr txBox="1"/>
          <p:nvPr/>
        </p:nvSpPr>
        <p:spPr>
          <a:xfrm>
            <a:off x="4788124" y="4018738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1.8ns (not exactly 2ns)</a:t>
            </a:r>
          </a:p>
        </p:txBody>
      </p:sp>
    </p:spTree>
    <p:extLst>
      <p:ext uri="{BB962C8B-B14F-4D97-AF65-F5344CB8AC3E}">
        <p14:creationId xmlns:p14="http://schemas.microsoft.com/office/powerpoint/2010/main" val="411953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92B2-E350-A792-2421-F15F1077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(Transient)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BEFF2C-307D-6167-B08C-31F47F1D5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639" y="1825625"/>
            <a:ext cx="10226721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68AEF9-B36B-E4A5-93B2-A0FEDC4B68E7}"/>
              </a:ext>
            </a:extLst>
          </p:cNvPr>
          <p:cNvSpPr txBox="1"/>
          <p:nvPr/>
        </p:nvSpPr>
        <p:spPr>
          <a:xfrm>
            <a:off x="10006211" y="5065432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ZL = 50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(Matched)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455CBA-334F-C66E-88C4-F4BBF8D5566F}"/>
              </a:ext>
            </a:extLst>
          </p:cNvPr>
          <p:cNvSpPr txBox="1"/>
          <p:nvPr/>
        </p:nvSpPr>
        <p:spPr>
          <a:xfrm>
            <a:off x="2711669" y="292187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65D58-5566-01AE-E7CD-DB753B4B295B}"/>
              </a:ext>
            </a:extLst>
          </p:cNvPr>
          <p:cNvSpPr txBox="1"/>
          <p:nvPr/>
        </p:nvSpPr>
        <p:spPr>
          <a:xfrm>
            <a:off x="5123793" y="218185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6E8E1E-7C33-4A3D-A29D-EBB1E732DC57}"/>
              </a:ext>
            </a:extLst>
          </p:cNvPr>
          <p:cNvSpPr txBox="1"/>
          <p:nvPr/>
        </p:nvSpPr>
        <p:spPr>
          <a:xfrm>
            <a:off x="8702565" y="228357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0.667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8DAE0-C4E9-835D-0F2B-51C9D23D5B5D}"/>
              </a:ext>
            </a:extLst>
          </p:cNvPr>
          <p:cNvSpPr txBox="1"/>
          <p:nvPr/>
        </p:nvSpPr>
        <p:spPr>
          <a:xfrm>
            <a:off x="2711669" y="42027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C1C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40D1D-322E-8327-377A-2D367D15A975}"/>
              </a:ext>
            </a:extLst>
          </p:cNvPr>
          <p:cNvSpPr txBox="1"/>
          <p:nvPr/>
        </p:nvSpPr>
        <p:spPr>
          <a:xfrm>
            <a:off x="5123793" y="322827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C1C1"/>
                </a:solidFill>
              </a:rPr>
              <a:t>0.5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82CB31-1A00-E3E3-2136-8340130B8FF1}"/>
              </a:ext>
            </a:extLst>
          </p:cNvPr>
          <p:cNvSpPr txBox="1"/>
          <p:nvPr/>
        </p:nvSpPr>
        <p:spPr>
          <a:xfrm>
            <a:off x="8702565" y="351386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C1C1"/>
                </a:solidFill>
              </a:rPr>
              <a:t>0.339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F0990-0E6B-13B0-743B-7E3F63C21CED}"/>
              </a:ext>
            </a:extLst>
          </p:cNvPr>
          <p:cNvSpPr txBox="1"/>
          <p:nvPr/>
        </p:nvSpPr>
        <p:spPr>
          <a:xfrm>
            <a:off x="2711669" y="54837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19B126-C7E8-3904-195A-734015B3C6D1}"/>
              </a:ext>
            </a:extLst>
          </p:cNvPr>
          <p:cNvSpPr txBox="1"/>
          <p:nvPr/>
        </p:nvSpPr>
        <p:spPr>
          <a:xfrm>
            <a:off x="5123793" y="450918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623F3B-84B6-3EC3-49FD-D683F5D4DDAA}"/>
              </a:ext>
            </a:extLst>
          </p:cNvPr>
          <p:cNvSpPr txBox="1"/>
          <p:nvPr/>
        </p:nvSpPr>
        <p:spPr>
          <a:xfrm>
            <a:off x="10006211" y="355646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C1C1"/>
                </a:solidFill>
              </a:rPr>
              <a:t>ZL = 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AB2C30-83AA-6288-E3EF-EC8A9FF8511D}"/>
              </a:ext>
            </a:extLst>
          </p:cNvPr>
          <p:cNvSpPr txBox="1"/>
          <p:nvPr/>
        </p:nvSpPr>
        <p:spPr>
          <a:xfrm>
            <a:off x="10006210" y="228526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ZL = 100</a:t>
            </a:r>
          </a:p>
        </p:txBody>
      </p:sp>
    </p:spTree>
    <p:extLst>
      <p:ext uri="{BB962C8B-B14F-4D97-AF65-F5344CB8AC3E}">
        <p14:creationId xmlns:p14="http://schemas.microsoft.com/office/powerpoint/2010/main" val="97385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17062</TotalTime>
  <Words>512</Words>
  <Application>Microsoft Office PowerPoint</Application>
  <PresentationFormat>Widescreen</PresentationFormat>
  <Paragraphs>153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Aptos</vt:lpstr>
      <vt:lpstr>Aptos Display</vt:lpstr>
      <vt:lpstr>Arial</vt:lpstr>
      <vt:lpstr>Cambria Math</vt:lpstr>
      <vt:lpstr>Helvetica Neue</vt:lpstr>
      <vt:lpstr>Wingdings</vt:lpstr>
      <vt:lpstr>Office Theme</vt:lpstr>
      <vt:lpstr>Lab (4) TDR</vt:lpstr>
      <vt:lpstr>MTLINE Settings</vt:lpstr>
      <vt:lpstr>Relationship between Length of transmission line  &amp; time taken for pulse to travel in the transmission line</vt:lpstr>
      <vt:lpstr>(A) Resistive Loads</vt:lpstr>
      <vt:lpstr>TB1: Transient </vt:lpstr>
      <vt:lpstr>TB2: S-Parameters</vt:lpstr>
      <vt:lpstr>Analyses Setups</vt:lpstr>
      <vt:lpstr>Results (Transient)</vt:lpstr>
      <vt:lpstr>Results (Transient)</vt:lpstr>
      <vt:lpstr>Results (S-Parameters) – S11</vt:lpstr>
      <vt:lpstr>Results (S-Parameters) – S11</vt:lpstr>
      <vt:lpstr>Results (S-Parameters) – S11</vt:lpstr>
      <vt:lpstr>(B) Inductive &amp; Capacitive Loads</vt:lpstr>
      <vt:lpstr>TB1: Transient </vt:lpstr>
      <vt:lpstr>TB2: S-Parameters</vt:lpstr>
      <vt:lpstr>Analyses Setups</vt:lpstr>
      <vt:lpstr>Results (Transient)</vt:lpstr>
      <vt:lpstr>Results (Transient)</vt:lpstr>
      <vt:lpstr>Results (S-Parameters) – S11</vt:lpstr>
      <vt:lpstr>Results (S-Parameters) – S11</vt:lpstr>
      <vt:lpstr>Results (S-Parameters) – S11</vt:lpstr>
      <vt:lpstr>(C) LC Network Loads</vt:lpstr>
      <vt:lpstr>TB1: Transient </vt:lpstr>
      <vt:lpstr>Results (Transient)</vt:lpstr>
      <vt:lpstr>Results (S-Parameters) – S11</vt:lpstr>
      <vt:lpstr>TB1: Transient </vt:lpstr>
      <vt:lpstr>Results (Transient)</vt:lpstr>
      <vt:lpstr>Results (S-Parameters) – S11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Aldacher, Muhammad</dc:creator>
  <cp:lastModifiedBy>Aldacher, Muhammad</cp:lastModifiedBy>
  <cp:revision>1</cp:revision>
  <dcterms:created xsi:type="dcterms:W3CDTF">2024-09-23T23:43:54Z</dcterms:created>
  <dcterms:modified xsi:type="dcterms:W3CDTF">2024-10-15T00:41:47Z</dcterms:modified>
</cp:coreProperties>
</file>