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8" r:id="rId3"/>
    <p:sldId id="276" r:id="rId4"/>
    <p:sldId id="27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10CE-0008-4401-94E4-6675F7E33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03" y="0"/>
            <a:ext cx="8229600" cy="1143000"/>
          </a:xfrm>
        </p:spPr>
        <p:txBody>
          <a:bodyPr/>
          <a:lstStyle/>
          <a:p>
            <a:r>
              <a:rPr lang="en-US" dirty="0" err="1"/>
              <a:t>Bubblesort</a:t>
            </a:r>
            <a:r>
              <a:rPr lang="en-US" dirty="0"/>
              <a:t>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B4628-96B7-42DD-B012-360DF1CD2720}"/>
              </a:ext>
            </a:extLst>
          </p:cNvPr>
          <p:cNvSpPr txBox="1"/>
          <p:nvPr/>
        </p:nvSpPr>
        <p:spPr>
          <a:xfrm>
            <a:off x="-7374" y="5377738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Minimum </a:t>
            </a:r>
            <a:r>
              <a:rPr lang="en-US" dirty="0" err="1"/>
              <a:t>clk</a:t>
            </a:r>
            <a:r>
              <a:rPr lang="en-US" dirty="0"/>
              <a:t> period achieved = 25 ns</a:t>
            </a:r>
          </a:p>
          <a:p>
            <a:r>
              <a:rPr lang="en-US" dirty="0"/>
              <a:t>Maximum frequency = 40 MHz</a:t>
            </a:r>
          </a:p>
          <a:p>
            <a:endParaRPr lang="en-US" dirty="0"/>
          </a:p>
          <a:p>
            <a:r>
              <a:rPr lang="en-US" dirty="0"/>
              <a:t>Slice LUTs = 296</a:t>
            </a:r>
          </a:p>
          <a:p>
            <a:r>
              <a:rPr lang="en-US" dirty="0"/>
              <a:t>Slice Registers = 160</a:t>
            </a:r>
          </a:p>
        </p:txBody>
      </p:sp>
      <p:pic>
        <p:nvPicPr>
          <p:cNvPr id="10" name="Content Placeholder 10">
            <a:extLst>
              <a:ext uri="{FF2B5EF4-FFF2-40B4-BE49-F238E27FC236}">
                <a16:creationId xmlns:a16="http://schemas.microsoft.com/office/drawing/2014/main" id="{011009AC-987C-4DE0-A820-46526BE0B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38200"/>
            <a:ext cx="9116406" cy="4481704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421AF68-CD96-434C-8889-7CDAEC02084C}"/>
              </a:ext>
            </a:extLst>
          </p:cNvPr>
          <p:cNvSpPr/>
          <p:nvPr/>
        </p:nvSpPr>
        <p:spPr>
          <a:xfrm>
            <a:off x="7086600" y="4452830"/>
            <a:ext cx="1371600" cy="3164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1EB68C-7710-4F92-9EFC-5C6F6FC30918}"/>
              </a:ext>
            </a:extLst>
          </p:cNvPr>
          <p:cNvCxnSpPr>
            <a:cxnSpLocks/>
            <a:endCxn id="11" idx="0"/>
          </p:cNvCxnSpPr>
          <p:nvPr/>
        </p:nvCxnSpPr>
        <p:spPr>
          <a:xfrm flipH="1" flipV="1">
            <a:off x="7772400" y="4452830"/>
            <a:ext cx="381000" cy="12480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DF8269F-B99B-40A6-B685-3E5EA4F28ABE}"/>
              </a:ext>
            </a:extLst>
          </p:cNvPr>
          <p:cNvSpPr txBox="1"/>
          <p:nvPr/>
        </p:nvSpPr>
        <p:spPr>
          <a:xfrm>
            <a:off x="6438900" y="5700904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Design latency = 1 </a:t>
            </a:r>
            <a:r>
              <a:rPr lang="en-US" dirty="0" err="1">
                <a:solidFill>
                  <a:srgbClr val="FF0000"/>
                </a:solidFill>
              </a:rPr>
              <a:t>clk</a:t>
            </a:r>
            <a:r>
              <a:rPr lang="en-US" dirty="0">
                <a:solidFill>
                  <a:srgbClr val="FF0000"/>
                </a:solidFill>
              </a:rPr>
              <a:t> cycle</a:t>
            </a:r>
          </a:p>
        </p:txBody>
      </p:sp>
    </p:spTree>
    <p:extLst>
      <p:ext uri="{BB962C8B-B14F-4D97-AF65-F5344CB8AC3E}">
        <p14:creationId xmlns:p14="http://schemas.microsoft.com/office/powerpoint/2010/main" val="425409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10CE-0008-4401-94E4-6675F7E33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03" y="0"/>
            <a:ext cx="8229600" cy="1143000"/>
          </a:xfrm>
        </p:spPr>
        <p:txBody>
          <a:bodyPr/>
          <a:lstStyle/>
          <a:p>
            <a:r>
              <a:rPr lang="en-US" dirty="0"/>
              <a:t>Odd-Even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B4628-96B7-42DD-B012-360DF1CD2720}"/>
              </a:ext>
            </a:extLst>
          </p:cNvPr>
          <p:cNvSpPr txBox="1"/>
          <p:nvPr/>
        </p:nvSpPr>
        <p:spPr>
          <a:xfrm>
            <a:off x="-7374" y="5377738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Minimum </a:t>
            </a:r>
            <a:r>
              <a:rPr lang="en-US" dirty="0" err="1"/>
              <a:t>clk</a:t>
            </a:r>
            <a:r>
              <a:rPr lang="en-US" dirty="0"/>
              <a:t> period achieved = 4 ns</a:t>
            </a:r>
          </a:p>
          <a:p>
            <a:r>
              <a:rPr lang="en-US" dirty="0"/>
              <a:t>Maximum frequency = 250 MHz</a:t>
            </a:r>
          </a:p>
          <a:p>
            <a:endParaRPr lang="en-US" dirty="0"/>
          </a:p>
          <a:p>
            <a:r>
              <a:rPr lang="en-US" dirty="0"/>
              <a:t>Slice LUTs = 368</a:t>
            </a:r>
          </a:p>
          <a:p>
            <a:r>
              <a:rPr lang="en-US" dirty="0"/>
              <a:t>Slice Registers = 480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20C669D-427D-4C24-A5F1-10C1A5FBB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964"/>
            <a:ext cx="9116406" cy="448170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4FCA7926-94B3-4051-B74D-1C953C7A8444}"/>
              </a:ext>
            </a:extLst>
          </p:cNvPr>
          <p:cNvSpPr/>
          <p:nvPr/>
        </p:nvSpPr>
        <p:spPr>
          <a:xfrm>
            <a:off x="2438400" y="4473055"/>
            <a:ext cx="1371600" cy="3164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D8EEAD-24BE-44F3-9A85-40055E5817D2}"/>
              </a:ext>
            </a:extLst>
          </p:cNvPr>
          <p:cNvCxnSpPr>
            <a:cxnSpLocks/>
            <a:endCxn id="22" idx="5"/>
          </p:cNvCxnSpPr>
          <p:nvPr/>
        </p:nvCxnSpPr>
        <p:spPr>
          <a:xfrm flipH="1" flipV="1">
            <a:off x="3609134" y="4743177"/>
            <a:ext cx="3782266" cy="9834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DB17634-A429-40B0-9CAD-708BE1920509}"/>
              </a:ext>
            </a:extLst>
          </p:cNvPr>
          <p:cNvSpPr txBox="1"/>
          <p:nvPr/>
        </p:nvSpPr>
        <p:spPr>
          <a:xfrm>
            <a:off x="6057900" y="57266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Design latency = 5 </a:t>
            </a:r>
            <a:r>
              <a:rPr lang="en-US" dirty="0" err="1">
                <a:solidFill>
                  <a:srgbClr val="FF0000"/>
                </a:solidFill>
              </a:rPr>
              <a:t>clk</a:t>
            </a:r>
            <a:r>
              <a:rPr lang="en-US" dirty="0">
                <a:solidFill>
                  <a:srgbClr val="FF0000"/>
                </a:solidFill>
              </a:rPr>
              <a:t> cycles</a:t>
            </a:r>
          </a:p>
        </p:txBody>
      </p:sp>
    </p:spTree>
    <p:extLst>
      <p:ext uri="{BB962C8B-B14F-4D97-AF65-F5344CB8AC3E}">
        <p14:creationId xmlns:p14="http://schemas.microsoft.com/office/powerpoint/2010/main" val="255039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10CE-0008-4401-94E4-6675F7E33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03" y="0"/>
            <a:ext cx="8229600" cy="1143000"/>
          </a:xfrm>
        </p:spPr>
        <p:txBody>
          <a:bodyPr/>
          <a:lstStyle/>
          <a:p>
            <a:r>
              <a:rPr lang="en-US" dirty="0"/>
              <a:t>After </a:t>
            </a:r>
            <a:r>
              <a:rPr lang="en-US" dirty="0" err="1"/>
              <a:t>Floorplanning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49B53C-D33F-418C-807C-06AB0C654C4F}"/>
              </a:ext>
            </a:extLst>
          </p:cNvPr>
          <p:cNvSpPr txBox="1"/>
          <p:nvPr/>
        </p:nvSpPr>
        <p:spPr>
          <a:xfrm>
            <a:off x="-7374" y="5377738"/>
            <a:ext cx="51127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Minimum </a:t>
            </a:r>
            <a:r>
              <a:rPr lang="en-US" dirty="0" err="1"/>
              <a:t>clk</a:t>
            </a:r>
            <a:r>
              <a:rPr lang="en-US" dirty="0"/>
              <a:t> period achieved = 4.5 ns</a:t>
            </a:r>
          </a:p>
          <a:p>
            <a:r>
              <a:rPr lang="en-US" dirty="0"/>
              <a:t>Maximum frequency = 222.222 MHz</a:t>
            </a:r>
          </a:p>
          <a:p>
            <a:endParaRPr lang="en-US" dirty="0"/>
          </a:p>
          <a:p>
            <a:r>
              <a:rPr lang="en-US" dirty="0"/>
              <a:t>Slice LUTs = 352</a:t>
            </a:r>
          </a:p>
          <a:p>
            <a:r>
              <a:rPr lang="en-US" dirty="0"/>
              <a:t>Slice Registers = 480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0AD822-26D6-488B-B1F9-D5E4C3393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74" y="863963"/>
            <a:ext cx="9151374" cy="4493374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A2DEB57-7036-4177-8D02-3935658BAE53}"/>
              </a:ext>
            </a:extLst>
          </p:cNvPr>
          <p:cNvSpPr/>
          <p:nvPr/>
        </p:nvSpPr>
        <p:spPr>
          <a:xfrm>
            <a:off x="2971800" y="4479981"/>
            <a:ext cx="1371600" cy="3164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B78F5F-4E0F-4BC5-BAAF-CDCBF4723316}"/>
              </a:ext>
            </a:extLst>
          </p:cNvPr>
          <p:cNvCxnSpPr>
            <a:cxnSpLocks/>
            <a:endCxn id="11" idx="5"/>
          </p:cNvCxnSpPr>
          <p:nvPr/>
        </p:nvCxnSpPr>
        <p:spPr>
          <a:xfrm flipH="1" flipV="1">
            <a:off x="4142534" y="4750103"/>
            <a:ext cx="3782266" cy="9834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9BEC84B-9017-439C-8CA1-E826FE24D635}"/>
              </a:ext>
            </a:extLst>
          </p:cNvPr>
          <p:cNvSpPr txBox="1"/>
          <p:nvPr/>
        </p:nvSpPr>
        <p:spPr>
          <a:xfrm>
            <a:off x="6057900" y="57266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Design latency = 5 </a:t>
            </a:r>
            <a:r>
              <a:rPr lang="en-US" dirty="0" err="1">
                <a:solidFill>
                  <a:srgbClr val="FF0000"/>
                </a:solidFill>
              </a:rPr>
              <a:t>clk</a:t>
            </a:r>
            <a:r>
              <a:rPr lang="en-US" dirty="0">
                <a:solidFill>
                  <a:srgbClr val="FF0000"/>
                </a:solidFill>
              </a:rPr>
              <a:t> cycles</a:t>
            </a:r>
          </a:p>
        </p:txBody>
      </p:sp>
    </p:spTree>
    <p:extLst>
      <p:ext uri="{BB962C8B-B14F-4D97-AF65-F5344CB8AC3E}">
        <p14:creationId xmlns:p14="http://schemas.microsoft.com/office/powerpoint/2010/main" val="15393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D800CD-219B-48F3-8420-23C4E67E3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9144000" cy="505804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FEBBE1D-1150-4B85-8F27-D6C2CA45CAE4}"/>
              </a:ext>
            </a:extLst>
          </p:cNvPr>
          <p:cNvSpPr/>
          <p:nvPr/>
        </p:nvSpPr>
        <p:spPr>
          <a:xfrm>
            <a:off x="2590800" y="3695844"/>
            <a:ext cx="6096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C652BA-D1B1-4A3E-83D4-0252C12AFF0A}"/>
              </a:ext>
            </a:extLst>
          </p:cNvPr>
          <p:cNvCxnSpPr>
            <a:cxnSpLocks/>
          </p:cNvCxnSpPr>
          <p:nvPr/>
        </p:nvCxnSpPr>
        <p:spPr>
          <a:xfrm flipH="1" flipV="1">
            <a:off x="3124200" y="3848244"/>
            <a:ext cx="2895600" cy="17526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FB34A04-8E9E-4ECF-A455-466D46E0514A}"/>
              </a:ext>
            </a:extLst>
          </p:cNvPr>
          <p:cNvSpPr txBox="1"/>
          <p:nvPr/>
        </p:nvSpPr>
        <p:spPr>
          <a:xfrm>
            <a:off x="5562600" y="5619317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Path of minimum slack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7D9CE3-C44C-4DF4-B0A3-E394AB71AB86}"/>
              </a:ext>
            </a:extLst>
          </p:cNvPr>
          <p:cNvSpPr txBox="1"/>
          <p:nvPr/>
        </p:nvSpPr>
        <p:spPr>
          <a:xfrm>
            <a:off x="-7374" y="5377738"/>
            <a:ext cx="51127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Minimum </a:t>
            </a:r>
            <a:r>
              <a:rPr lang="en-US" dirty="0" err="1"/>
              <a:t>clk</a:t>
            </a:r>
            <a:r>
              <a:rPr lang="en-US" dirty="0"/>
              <a:t> period achieved = 4.5 ns</a:t>
            </a:r>
          </a:p>
          <a:p>
            <a:r>
              <a:rPr lang="en-US" dirty="0"/>
              <a:t>Maximum frequency = 222.222 MHz</a:t>
            </a:r>
          </a:p>
          <a:p>
            <a:endParaRPr lang="en-US" dirty="0"/>
          </a:p>
          <a:p>
            <a:r>
              <a:rPr lang="en-US" dirty="0"/>
              <a:t>Slice LUTs = 352</a:t>
            </a:r>
          </a:p>
          <a:p>
            <a:r>
              <a:rPr lang="en-US" dirty="0"/>
              <a:t>Slice Registers = 480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5CEEDDF-740A-441A-89D3-E175A240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03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Floorplanning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555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109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Bubblesort Design</vt:lpstr>
      <vt:lpstr>Odd-Even Design</vt:lpstr>
      <vt:lpstr>After Floorplanning</vt:lpstr>
      <vt:lpstr>Floorplanning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Aldacher</dc:creator>
  <cp:lastModifiedBy>Muhammad Aldacher</cp:lastModifiedBy>
  <cp:revision>15</cp:revision>
  <dcterms:created xsi:type="dcterms:W3CDTF">2006-08-16T00:00:00Z</dcterms:created>
  <dcterms:modified xsi:type="dcterms:W3CDTF">2017-10-22T06:49:33Z</dcterms:modified>
</cp:coreProperties>
</file>