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0" r:id="rId5"/>
    <p:sldId id="259" r:id="rId6"/>
    <p:sldId id="261" r:id="rId7"/>
    <p:sldId id="264" r:id="rId8"/>
    <p:sldId id="265" r:id="rId9"/>
    <p:sldId id="263" r:id="rId10"/>
    <p:sldId id="267" r:id="rId11"/>
    <p:sldId id="269" r:id="rId12"/>
    <p:sldId id="270" r:id="rId13"/>
    <p:sldId id="271" r:id="rId14"/>
    <p:sldId id="268" r:id="rId15"/>
    <p:sldId id="274" r:id="rId16"/>
    <p:sldId id="273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E02A9-39CC-4329-A7BE-3C6A0DD16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5</a:t>
            </a:r>
          </a:p>
        </p:txBody>
      </p:sp>
    </p:spTree>
    <p:extLst>
      <p:ext uri="{BB962C8B-B14F-4D97-AF65-F5344CB8AC3E}">
        <p14:creationId xmlns:p14="http://schemas.microsoft.com/office/powerpoint/2010/main" val="538493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E02A9-39CC-4329-A7BE-3C6A0DD16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Odd-Even Design</a:t>
            </a:r>
          </a:p>
        </p:txBody>
      </p:sp>
    </p:spTree>
    <p:extLst>
      <p:ext uri="{BB962C8B-B14F-4D97-AF65-F5344CB8AC3E}">
        <p14:creationId xmlns:p14="http://schemas.microsoft.com/office/powerpoint/2010/main" val="777670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10CE-0008-4401-94E4-6675F7E3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Odd-Even Design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56022F-273D-47C0-A909-C13172B27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9496"/>
            <a:ext cx="9116406" cy="4481704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32039DD2-2CB2-4B8D-B944-4945CA19D2B6}"/>
              </a:ext>
            </a:extLst>
          </p:cNvPr>
          <p:cNvSpPr/>
          <p:nvPr/>
        </p:nvSpPr>
        <p:spPr>
          <a:xfrm>
            <a:off x="2438400" y="4918587"/>
            <a:ext cx="1371600" cy="3164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E5C26C-648C-4FFC-8AB2-8180CF593971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3609134" y="5188709"/>
            <a:ext cx="3782266" cy="9834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D50B3C-CC40-426B-B939-D9B08668F9CE}"/>
              </a:ext>
            </a:extLst>
          </p:cNvPr>
          <p:cNvSpPr txBox="1"/>
          <p:nvPr/>
        </p:nvSpPr>
        <p:spPr>
          <a:xfrm>
            <a:off x="6057900" y="6172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Design latency = 5 </a:t>
            </a:r>
            <a:r>
              <a:rPr lang="en-US" dirty="0" err="1">
                <a:solidFill>
                  <a:srgbClr val="FF0000"/>
                </a:solidFill>
              </a:rPr>
              <a:t>clk</a:t>
            </a:r>
            <a:r>
              <a:rPr lang="en-US" dirty="0">
                <a:solidFill>
                  <a:srgbClr val="FF0000"/>
                </a:solidFill>
              </a:rPr>
              <a:t> cycles</a:t>
            </a:r>
          </a:p>
        </p:txBody>
      </p:sp>
    </p:spTree>
    <p:extLst>
      <p:ext uri="{BB962C8B-B14F-4D97-AF65-F5344CB8AC3E}">
        <p14:creationId xmlns:p14="http://schemas.microsoft.com/office/powerpoint/2010/main" val="2197203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E914D-6F9F-47D2-8FD4-622225E7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Odd-Even Design Implementation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4D6BA7-DB14-4B05-8FF7-7B91E1AE8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5653"/>
            <a:ext cx="9144000" cy="1936102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F06E35C4-C689-4175-A275-FB9C7A5F26D4}"/>
              </a:ext>
            </a:extLst>
          </p:cNvPr>
          <p:cNvSpPr/>
          <p:nvPr/>
        </p:nvSpPr>
        <p:spPr>
          <a:xfrm>
            <a:off x="1981200" y="2438400"/>
            <a:ext cx="990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4A56A7-0A98-45E9-BAA4-48906B3A97AB}"/>
              </a:ext>
            </a:extLst>
          </p:cNvPr>
          <p:cNvCxnSpPr>
            <a:cxnSpLocks/>
          </p:cNvCxnSpPr>
          <p:nvPr/>
        </p:nvCxnSpPr>
        <p:spPr>
          <a:xfrm>
            <a:off x="76200" y="1417638"/>
            <a:ext cx="0" cy="868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3D1437-D377-43DE-BDF3-5346264A75D3}"/>
              </a:ext>
            </a:extLst>
          </p:cNvPr>
          <p:cNvCxnSpPr>
            <a:cxnSpLocks/>
          </p:cNvCxnSpPr>
          <p:nvPr/>
        </p:nvCxnSpPr>
        <p:spPr>
          <a:xfrm>
            <a:off x="2964426" y="1417638"/>
            <a:ext cx="0" cy="868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98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E914D-6F9F-47D2-8FD4-622225E7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After reducing the </a:t>
            </a:r>
            <a:r>
              <a:rPr lang="en-US" dirty="0" err="1"/>
              <a:t>clk</a:t>
            </a:r>
            <a:r>
              <a:rPr lang="en-US" dirty="0"/>
              <a:t> period in the clock constraint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B1FA44-C5E8-4DFE-A101-10070A639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5652"/>
            <a:ext cx="9144000" cy="185434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D6FFD85-F6C3-4152-9657-EBD90936AD13}"/>
              </a:ext>
            </a:extLst>
          </p:cNvPr>
          <p:cNvSpPr/>
          <p:nvPr/>
        </p:nvSpPr>
        <p:spPr>
          <a:xfrm>
            <a:off x="1981200" y="2438400"/>
            <a:ext cx="990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D5BFB6-0DDF-4654-817A-8E72B408BA30}"/>
              </a:ext>
            </a:extLst>
          </p:cNvPr>
          <p:cNvCxnSpPr>
            <a:cxnSpLocks/>
          </p:cNvCxnSpPr>
          <p:nvPr/>
        </p:nvCxnSpPr>
        <p:spPr>
          <a:xfrm>
            <a:off x="76200" y="1417638"/>
            <a:ext cx="0" cy="868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054DB7-9F44-4D9A-A52B-F0F29D8E7640}"/>
              </a:ext>
            </a:extLst>
          </p:cNvPr>
          <p:cNvCxnSpPr>
            <a:cxnSpLocks/>
          </p:cNvCxnSpPr>
          <p:nvPr/>
        </p:nvCxnSpPr>
        <p:spPr>
          <a:xfrm>
            <a:off x="2964426" y="1417638"/>
            <a:ext cx="0" cy="868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699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10CE-0008-4401-94E4-6675F7E3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03" y="0"/>
            <a:ext cx="8229600" cy="1143000"/>
          </a:xfrm>
        </p:spPr>
        <p:txBody>
          <a:bodyPr/>
          <a:lstStyle/>
          <a:p>
            <a:r>
              <a:rPr lang="en-US" dirty="0"/>
              <a:t>After Constraint Modification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B4628-96B7-42DD-B012-360DF1CD2720}"/>
              </a:ext>
            </a:extLst>
          </p:cNvPr>
          <p:cNvSpPr txBox="1"/>
          <p:nvPr/>
        </p:nvSpPr>
        <p:spPr>
          <a:xfrm>
            <a:off x="-7374" y="5377738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Minimum </a:t>
            </a:r>
            <a:r>
              <a:rPr lang="en-US" dirty="0" err="1"/>
              <a:t>clk</a:t>
            </a:r>
            <a:r>
              <a:rPr lang="en-US" dirty="0"/>
              <a:t> period achieved = 4 ns</a:t>
            </a:r>
          </a:p>
          <a:p>
            <a:r>
              <a:rPr lang="en-US" dirty="0"/>
              <a:t>Maximum frequency = 250 MHz</a:t>
            </a:r>
          </a:p>
          <a:p>
            <a:endParaRPr lang="en-US" dirty="0"/>
          </a:p>
          <a:p>
            <a:r>
              <a:rPr lang="en-US" dirty="0"/>
              <a:t>Slice LUTs = 368</a:t>
            </a:r>
          </a:p>
          <a:p>
            <a:r>
              <a:rPr lang="en-US" dirty="0"/>
              <a:t>Slice Registers = 480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20C669D-427D-4C24-A5F1-10C1A5FBB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964"/>
            <a:ext cx="9116406" cy="448170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4FCA7926-94B3-4051-B74D-1C953C7A8444}"/>
              </a:ext>
            </a:extLst>
          </p:cNvPr>
          <p:cNvSpPr/>
          <p:nvPr/>
        </p:nvSpPr>
        <p:spPr>
          <a:xfrm>
            <a:off x="2438400" y="4473055"/>
            <a:ext cx="1371600" cy="3164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D8EEAD-24BE-44F3-9A85-40055E5817D2}"/>
              </a:ext>
            </a:extLst>
          </p:cNvPr>
          <p:cNvCxnSpPr>
            <a:cxnSpLocks/>
            <a:endCxn id="22" idx="5"/>
          </p:cNvCxnSpPr>
          <p:nvPr/>
        </p:nvCxnSpPr>
        <p:spPr>
          <a:xfrm flipH="1" flipV="1">
            <a:off x="3609134" y="4743177"/>
            <a:ext cx="3782266" cy="9834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DB17634-A429-40B0-9CAD-708BE1920509}"/>
              </a:ext>
            </a:extLst>
          </p:cNvPr>
          <p:cNvSpPr txBox="1"/>
          <p:nvPr/>
        </p:nvSpPr>
        <p:spPr>
          <a:xfrm>
            <a:off x="6057900" y="57266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Design latency = 5 </a:t>
            </a:r>
            <a:r>
              <a:rPr lang="en-US" dirty="0" err="1">
                <a:solidFill>
                  <a:srgbClr val="FF0000"/>
                </a:solidFill>
              </a:rPr>
              <a:t>clk</a:t>
            </a:r>
            <a:r>
              <a:rPr lang="en-US" dirty="0">
                <a:solidFill>
                  <a:srgbClr val="FF0000"/>
                </a:solidFill>
              </a:rPr>
              <a:t> cycles</a:t>
            </a:r>
          </a:p>
        </p:txBody>
      </p:sp>
    </p:spTree>
    <p:extLst>
      <p:ext uri="{BB962C8B-B14F-4D97-AF65-F5344CB8AC3E}">
        <p14:creationId xmlns:p14="http://schemas.microsoft.com/office/powerpoint/2010/main" val="2550392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E02A9-39CC-4329-A7BE-3C6A0DD16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After</a:t>
            </a:r>
            <a:br>
              <a:rPr lang="en-US" dirty="0"/>
            </a:br>
            <a:r>
              <a:rPr lang="en-US" dirty="0" err="1"/>
              <a:t>Floorplanning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80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D800CD-219B-48F3-8420-23C4E67E3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9144000" cy="505804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FEBBE1D-1150-4B85-8F27-D6C2CA45CAE4}"/>
              </a:ext>
            </a:extLst>
          </p:cNvPr>
          <p:cNvSpPr/>
          <p:nvPr/>
        </p:nvSpPr>
        <p:spPr>
          <a:xfrm>
            <a:off x="2590800" y="3695844"/>
            <a:ext cx="6096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C652BA-D1B1-4A3E-83D4-0252C12AFF0A}"/>
              </a:ext>
            </a:extLst>
          </p:cNvPr>
          <p:cNvCxnSpPr>
            <a:cxnSpLocks/>
          </p:cNvCxnSpPr>
          <p:nvPr/>
        </p:nvCxnSpPr>
        <p:spPr>
          <a:xfrm flipH="1" flipV="1">
            <a:off x="3124200" y="3848244"/>
            <a:ext cx="2895600" cy="17526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FB34A04-8E9E-4ECF-A455-466D46E0514A}"/>
              </a:ext>
            </a:extLst>
          </p:cNvPr>
          <p:cNvSpPr txBox="1"/>
          <p:nvPr/>
        </p:nvSpPr>
        <p:spPr>
          <a:xfrm>
            <a:off x="5562600" y="5619317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Path of minimum slack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7D9CE3-C44C-4DF4-B0A3-E394AB71AB86}"/>
              </a:ext>
            </a:extLst>
          </p:cNvPr>
          <p:cNvSpPr txBox="1"/>
          <p:nvPr/>
        </p:nvSpPr>
        <p:spPr>
          <a:xfrm>
            <a:off x="-7374" y="5377738"/>
            <a:ext cx="51127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Minimum </a:t>
            </a:r>
            <a:r>
              <a:rPr lang="en-US" dirty="0" err="1"/>
              <a:t>clk</a:t>
            </a:r>
            <a:r>
              <a:rPr lang="en-US" dirty="0"/>
              <a:t> period achieved = 4.5 ns</a:t>
            </a:r>
          </a:p>
          <a:p>
            <a:r>
              <a:rPr lang="en-US" dirty="0"/>
              <a:t>Maximum frequency = 222.222 MHz</a:t>
            </a:r>
          </a:p>
          <a:p>
            <a:endParaRPr lang="en-US" dirty="0"/>
          </a:p>
          <a:p>
            <a:r>
              <a:rPr lang="en-US" dirty="0"/>
              <a:t>Slice LUTs = 352</a:t>
            </a:r>
          </a:p>
          <a:p>
            <a:r>
              <a:rPr lang="en-US" dirty="0"/>
              <a:t>Slice Registers = 480</a:t>
            </a:r>
          </a:p>
        </p:txBody>
      </p:sp>
    </p:spTree>
    <p:extLst>
      <p:ext uri="{BB962C8B-B14F-4D97-AF65-F5344CB8AC3E}">
        <p14:creationId xmlns:p14="http://schemas.microsoft.com/office/powerpoint/2010/main" val="3366555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33AB5E7-3756-4932-BADA-525CBE12D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144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1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E02A9-39CC-4329-A7BE-3C6A0DD16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Bubblesort</a:t>
            </a:r>
            <a:r>
              <a:rPr lang="en-US" dirty="0"/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3571723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042535-ED48-422B-A45D-D243C5E3A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46138"/>
            <a:ext cx="9144000" cy="465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0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10CE-0008-4401-94E4-6675F7E3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Bubblesort</a:t>
            </a:r>
            <a:r>
              <a:rPr lang="en-US" dirty="0"/>
              <a:t> Design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101369B-33A2-4E4C-858D-C1D610FD4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09496"/>
            <a:ext cx="9116406" cy="448170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6784E2CE-0878-4B93-B212-CD561564BE21}"/>
              </a:ext>
            </a:extLst>
          </p:cNvPr>
          <p:cNvSpPr/>
          <p:nvPr/>
        </p:nvSpPr>
        <p:spPr>
          <a:xfrm>
            <a:off x="7086600" y="4924126"/>
            <a:ext cx="1371600" cy="3164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63EDBB-7A30-43E0-A71B-A5EB91E0423C}"/>
              </a:ext>
            </a:extLst>
          </p:cNvPr>
          <p:cNvCxnSpPr>
            <a:cxnSpLocks/>
          </p:cNvCxnSpPr>
          <p:nvPr/>
        </p:nvCxnSpPr>
        <p:spPr>
          <a:xfrm flipV="1">
            <a:off x="7391400" y="5257800"/>
            <a:ext cx="304800" cy="9144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A1D9E0C-D70D-4747-8A85-E5C4D95BFFD8}"/>
              </a:ext>
            </a:extLst>
          </p:cNvPr>
          <p:cNvSpPr txBox="1"/>
          <p:nvPr/>
        </p:nvSpPr>
        <p:spPr>
          <a:xfrm>
            <a:off x="6057900" y="6172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Design latency = 1 </a:t>
            </a:r>
            <a:r>
              <a:rPr lang="en-US" dirty="0" err="1">
                <a:solidFill>
                  <a:srgbClr val="FF0000"/>
                </a:solidFill>
              </a:rPr>
              <a:t>clk</a:t>
            </a:r>
            <a:r>
              <a:rPr lang="en-US" dirty="0">
                <a:solidFill>
                  <a:srgbClr val="FF0000"/>
                </a:solidFill>
              </a:rPr>
              <a:t> cycle</a:t>
            </a:r>
          </a:p>
        </p:txBody>
      </p:sp>
    </p:spTree>
    <p:extLst>
      <p:ext uri="{BB962C8B-B14F-4D97-AF65-F5344CB8AC3E}">
        <p14:creationId xmlns:p14="http://schemas.microsoft.com/office/powerpoint/2010/main" val="98459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E914D-6F9F-47D2-8FD4-622225E7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Bubblesort</a:t>
            </a:r>
            <a:r>
              <a:rPr lang="en-US" dirty="0"/>
              <a:t> Design Implementation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DAF414-9837-4551-97B4-5E5A5A361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55653"/>
            <a:ext cx="9144000" cy="193610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80C27FC-53C4-4E1E-9C2A-5C20B0EC5639}"/>
              </a:ext>
            </a:extLst>
          </p:cNvPr>
          <p:cNvSpPr/>
          <p:nvPr/>
        </p:nvSpPr>
        <p:spPr>
          <a:xfrm>
            <a:off x="1981200" y="2438400"/>
            <a:ext cx="990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E45440-A68C-4858-9598-CF130917B4A5}"/>
              </a:ext>
            </a:extLst>
          </p:cNvPr>
          <p:cNvCxnSpPr>
            <a:cxnSpLocks/>
          </p:cNvCxnSpPr>
          <p:nvPr/>
        </p:nvCxnSpPr>
        <p:spPr>
          <a:xfrm>
            <a:off x="76200" y="1417638"/>
            <a:ext cx="0" cy="868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995508-D540-4397-B582-98893678F58C}"/>
              </a:ext>
            </a:extLst>
          </p:cNvPr>
          <p:cNvCxnSpPr>
            <a:cxnSpLocks/>
          </p:cNvCxnSpPr>
          <p:nvPr/>
        </p:nvCxnSpPr>
        <p:spPr>
          <a:xfrm>
            <a:off x="2964426" y="1417638"/>
            <a:ext cx="0" cy="868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59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2255-A14A-4836-A126-A51B06323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11362"/>
          </a:xfrm>
        </p:spPr>
        <p:txBody>
          <a:bodyPr>
            <a:noAutofit/>
          </a:bodyPr>
          <a:lstStyle/>
          <a:p>
            <a:pPr algn="l"/>
            <a:r>
              <a:rPr lang="en-US" sz="2400" u="sng" dirty="0"/>
              <a:t>After changing the “clock” timing constraint to:</a:t>
            </a:r>
            <a:br>
              <a:rPr lang="en-US" sz="2400" dirty="0"/>
            </a:br>
            <a:r>
              <a:rPr lang="en-US" sz="2400" dirty="0" err="1"/>
              <a:t>set_property</a:t>
            </a:r>
            <a:r>
              <a:rPr lang="en-US" sz="2400" dirty="0"/>
              <a:t> PACKAGE_PIN E3 [</a:t>
            </a:r>
            <a:r>
              <a:rPr lang="en-US" sz="2400" dirty="0" err="1"/>
              <a:t>get_ports</a:t>
            </a:r>
            <a:r>
              <a:rPr lang="en-US" sz="2400" dirty="0"/>
              <a:t> </a:t>
            </a:r>
            <a:r>
              <a:rPr lang="en-US" sz="2400" dirty="0" err="1"/>
              <a:t>clk</a:t>
            </a:r>
            <a:r>
              <a:rPr lang="en-US" sz="2400" dirty="0"/>
              <a:t>]</a:t>
            </a:r>
            <a:br>
              <a:rPr lang="en-US" sz="2400" dirty="0"/>
            </a:br>
            <a:r>
              <a:rPr lang="en-US" sz="2400" dirty="0" err="1"/>
              <a:t>create_clock</a:t>
            </a:r>
            <a:r>
              <a:rPr lang="en-US" sz="2400" dirty="0"/>
              <a:t> -period </a:t>
            </a:r>
            <a:r>
              <a:rPr lang="en-US" sz="2400" b="1" dirty="0">
                <a:solidFill>
                  <a:srgbClr val="FF0000"/>
                </a:solidFill>
              </a:rPr>
              <a:t>25.000</a:t>
            </a:r>
            <a:r>
              <a:rPr lang="en-US" sz="2400" dirty="0"/>
              <a:t> -name </a:t>
            </a:r>
            <a:r>
              <a:rPr lang="en-US" sz="2400" dirty="0" err="1"/>
              <a:t>external_clock</a:t>
            </a:r>
            <a:r>
              <a:rPr lang="en-US" sz="2400" dirty="0"/>
              <a:t> [</a:t>
            </a:r>
            <a:r>
              <a:rPr lang="en-US" sz="2400" dirty="0" err="1"/>
              <a:t>get_ports</a:t>
            </a:r>
            <a:r>
              <a:rPr lang="en-US" sz="2400" dirty="0"/>
              <a:t> </a:t>
            </a:r>
            <a:r>
              <a:rPr lang="en-US" sz="2400" dirty="0" err="1"/>
              <a:t>clk</a:t>
            </a:r>
            <a:r>
              <a:rPr lang="en-US" sz="2400" dirty="0"/>
              <a:t>]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11664C-76D1-4007-AABA-3913B7D21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35" y="2590800"/>
            <a:ext cx="8981130" cy="1524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96312B1-7083-4DBB-8563-E9DB2D410AE6}"/>
              </a:ext>
            </a:extLst>
          </p:cNvPr>
          <p:cNvSpPr txBox="1">
            <a:spLocks/>
          </p:cNvSpPr>
          <p:nvPr/>
        </p:nvSpPr>
        <p:spPr>
          <a:xfrm>
            <a:off x="304800" y="4846638"/>
            <a:ext cx="8229600" cy="2011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(Implementation Successful)</a:t>
            </a:r>
          </a:p>
        </p:txBody>
      </p:sp>
    </p:spTree>
    <p:extLst>
      <p:ext uri="{BB962C8B-B14F-4D97-AF65-F5344CB8AC3E}">
        <p14:creationId xmlns:p14="http://schemas.microsoft.com/office/powerpoint/2010/main" val="1154241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5C54D-930A-409C-AE62-181F0578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Utilization Report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B7B7AF-3713-416D-B451-D5AA2A123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89392"/>
            <a:ext cx="8229600" cy="43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51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BDB20D-7898-4249-9487-838028DF9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657600"/>
            <a:ext cx="3200400" cy="29804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244389-37EC-4BCD-954D-C8D1FB679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04800"/>
            <a:ext cx="5410200" cy="301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03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10CE-0008-4401-94E4-6675F7E3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03" y="0"/>
            <a:ext cx="8229600" cy="1143000"/>
          </a:xfrm>
        </p:spPr>
        <p:txBody>
          <a:bodyPr/>
          <a:lstStyle/>
          <a:p>
            <a:r>
              <a:rPr lang="en-US" dirty="0"/>
              <a:t>After Constraint Modification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B4628-96B7-42DD-B012-360DF1CD2720}"/>
              </a:ext>
            </a:extLst>
          </p:cNvPr>
          <p:cNvSpPr txBox="1"/>
          <p:nvPr/>
        </p:nvSpPr>
        <p:spPr>
          <a:xfrm>
            <a:off x="-7374" y="5377738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Minimum </a:t>
            </a:r>
            <a:r>
              <a:rPr lang="en-US" dirty="0" err="1"/>
              <a:t>clk</a:t>
            </a:r>
            <a:r>
              <a:rPr lang="en-US" dirty="0"/>
              <a:t> period achieved = 25 ns</a:t>
            </a:r>
          </a:p>
          <a:p>
            <a:r>
              <a:rPr lang="en-US" dirty="0"/>
              <a:t>Maximum frequency = 40 MHz</a:t>
            </a:r>
          </a:p>
          <a:p>
            <a:endParaRPr lang="en-US" dirty="0"/>
          </a:p>
          <a:p>
            <a:r>
              <a:rPr lang="en-US" dirty="0"/>
              <a:t>Slice LUTs = 296</a:t>
            </a:r>
          </a:p>
          <a:p>
            <a:r>
              <a:rPr lang="en-US" dirty="0"/>
              <a:t>Slice Registers = 160</a:t>
            </a:r>
          </a:p>
        </p:txBody>
      </p:sp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011009AC-987C-4DE0-A820-46526BE0B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38200"/>
            <a:ext cx="9116406" cy="448170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421AF68-CD96-434C-8889-7CDAEC02084C}"/>
              </a:ext>
            </a:extLst>
          </p:cNvPr>
          <p:cNvSpPr/>
          <p:nvPr/>
        </p:nvSpPr>
        <p:spPr>
          <a:xfrm>
            <a:off x="7086600" y="4452830"/>
            <a:ext cx="1371600" cy="3164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1EB68C-7710-4F92-9EFC-5C6F6FC30918}"/>
              </a:ext>
            </a:extLst>
          </p:cNvPr>
          <p:cNvCxnSpPr>
            <a:cxnSpLocks/>
            <a:endCxn id="11" idx="0"/>
          </p:cNvCxnSpPr>
          <p:nvPr/>
        </p:nvCxnSpPr>
        <p:spPr>
          <a:xfrm flipH="1" flipV="1">
            <a:off x="7772400" y="4452830"/>
            <a:ext cx="381000" cy="12480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DF8269F-B99B-40A6-B685-3E5EA4F28ABE}"/>
              </a:ext>
            </a:extLst>
          </p:cNvPr>
          <p:cNvSpPr txBox="1"/>
          <p:nvPr/>
        </p:nvSpPr>
        <p:spPr>
          <a:xfrm>
            <a:off x="6438900" y="5700904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Design latency = 1 </a:t>
            </a:r>
            <a:r>
              <a:rPr lang="en-US" dirty="0" err="1">
                <a:solidFill>
                  <a:srgbClr val="FF0000"/>
                </a:solidFill>
              </a:rPr>
              <a:t>clk</a:t>
            </a:r>
            <a:r>
              <a:rPr lang="en-US" dirty="0">
                <a:solidFill>
                  <a:srgbClr val="FF0000"/>
                </a:solidFill>
              </a:rPr>
              <a:t> cycle</a:t>
            </a:r>
          </a:p>
        </p:txBody>
      </p:sp>
    </p:spTree>
    <p:extLst>
      <p:ext uri="{BB962C8B-B14F-4D97-AF65-F5344CB8AC3E}">
        <p14:creationId xmlns:p14="http://schemas.microsoft.com/office/powerpoint/2010/main" val="4254093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136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LAB 5</vt:lpstr>
      <vt:lpstr>Bubblesort Design</vt:lpstr>
      <vt:lpstr>PowerPoint Presentation</vt:lpstr>
      <vt:lpstr>Bubblesort Design</vt:lpstr>
      <vt:lpstr>Bubblesort Design Implementation</vt:lpstr>
      <vt:lpstr>After changing the “clock” timing constraint to: set_property PACKAGE_PIN E3 [get_ports clk] create_clock -period 25.000 -name external_clock [get_ports clk] </vt:lpstr>
      <vt:lpstr>Utilization Report</vt:lpstr>
      <vt:lpstr>PowerPoint Presentation</vt:lpstr>
      <vt:lpstr>After Constraint Modification</vt:lpstr>
      <vt:lpstr>Odd-Even Design</vt:lpstr>
      <vt:lpstr>Odd-Even Design</vt:lpstr>
      <vt:lpstr>Odd-Even Design Implementation</vt:lpstr>
      <vt:lpstr>After reducing the clk period in the clock constraint</vt:lpstr>
      <vt:lpstr>After Constraint Modification</vt:lpstr>
      <vt:lpstr>After Floorplanning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Aldacher</dc:creator>
  <cp:lastModifiedBy>Muhammad Aldacher</cp:lastModifiedBy>
  <cp:revision>14</cp:revision>
  <dcterms:created xsi:type="dcterms:W3CDTF">2006-08-16T00:00:00Z</dcterms:created>
  <dcterms:modified xsi:type="dcterms:W3CDTF">2017-10-22T06:41:36Z</dcterms:modified>
</cp:coreProperties>
</file>