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84" r:id="rId3"/>
    <p:sldId id="285" r:id="rId4"/>
    <p:sldId id="286" r:id="rId5"/>
    <p:sldId id="290" r:id="rId6"/>
    <p:sldId id="288" r:id="rId7"/>
    <p:sldId id="289" r:id="rId8"/>
    <p:sldId id="291" r:id="rId9"/>
    <p:sldId id="292" r:id="rId10"/>
    <p:sldId id="294" r:id="rId11"/>
    <p:sldId id="293" r:id="rId12"/>
    <p:sldId id="295" r:id="rId13"/>
    <p:sldId id="296" r:id="rId14"/>
    <p:sldId id="297" r:id="rId15"/>
    <p:sldId id="301" r:id="rId16"/>
    <p:sldId id="298" r:id="rId17"/>
    <p:sldId id="299" r:id="rId18"/>
    <p:sldId id="300" r:id="rId19"/>
    <p:sldId id="302" r:id="rId20"/>
    <p:sldId id="303" r:id="rId21"/>
  </p:sldIdLst>
  <p:sldSz cx="23774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FE4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2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9C46-0221-4B80-B18C-E4BF2693E7F7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00DF-44F3-41EE-AB31-8E39BB1C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2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394374"/>
            <a:ext cx="17830800" cy="5093547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7684348"/>
            <a:ext cx="17830800" cy="3532292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778933"/>
            <a:ext cx="512635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778933"/>
            <a:ext cx="15081885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647442"/>
            <a:ext cx="20505420" cy="6085839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9790855"/>
            <a:ext cx="20505420" cy="3200399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894667"/>
            <a:ext cx="101041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894667"/>
            <a:ext cx="101041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778934"/>
            <a:ext cx="205054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3586481"/>
            <a:ext cx="10057685" cy="1757679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5344160"/>
            <a:ext cx="10057685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3586481"/>
            <a:ext cx="10107217" cy="1757679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5344160"/>
            <a:ext cx="10107217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75360"/>
            <a:ext cx="7667862" cy="341376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106508"/>
            <a:ext cx="12035790" cy="10397067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389120"/>
            <a:ext cx="7667862" cy="8131388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75360"/>
            <a:ext cx="7667862" cy="341376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106508"/>
            <a:ext cx="12035790" cy="10397067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389120"/>
            <a:ext cx="7667862" cy="8131388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778934"/>
            <a:ext cx="205054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894667"/>
            <a:ext cx="205054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3560215"/>
            <a:ext cx="5349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C146-DF65-4DBF-A0A3-08661A31D18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3560215"/>
            <a:ext cx="80238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3560215"/>
            <a:ext cx="5349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4EC576B6-6B2B-44BF-BF91-52C9721E66CF}"/>
              </a:ext>
            </a:extLst>
          </p:cNvPr>
          <p:cNvSpPr txBox="1"/>
          <p:nvPr userDrawn="1"/>
        </p:nvSpPr>
        <p:spPr>
          <a:xfrm>
            <a:off x="0" y="13947651"/>
            <a:ext cx="23774400" cy="2492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2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55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D3C2-0182-4CDC-831C-A89750DE7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 – Filter Design</a:t>
            </a:r>
          </a:p>
        </p:txBody>
      </p:sp>
    </p:spTree>
    <p:extLst>
      <p:ext uri="{BB962C8B-B14F-4D97-AF65-F5344CB8AC3E}">
        <p14:creationId xmlns:p14="http://schemas.microsoft.com/office/powerpoint/2010/main" val="20647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D38E4F-9165-47DD-B3B3-68DE092B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349"/>
            <a:ext cx="23774400" cy="12949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9F94F-7D21-4D9D-82D3-3304EB8B0A4E}"/>
              </a:ext>
            </a:extLst>
          </p:cNvPr>
          <p:cNvSpPr txBox="1"/>
          <p:nvPr/>
        </p:nvSpPr>
        <p:spPr>
          <a:xfrm>
            <a:off x="10922000" y="12943635"/>
            <a:ext cx="19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800" b="1" dirty="0"/>
              <a:t>Ω</a:t>
            </a:r>
            <a:r>
              <a:rPr lang="en-US" sz="4800" b="1" dirty="0"/>
              <a:t> (rad)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11386-771A-4440-A4F7-454F38FFE648}"/>
              </a:ext>
            </a:extLst>
          </p:cNvPr>
          <p:cNvSpPr txBox="1"/>
          <p:nvPr/>
        </p:nvSpPr>
        <p:spPr>
          <a:xfrm>
            <a:off x="9245600" y="812800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Magnitude of H(</a:t>
            </a:r>
            <a:r>
              <a:rPr lang="el-GR" sz="4800" b="1" dirty="0"/>
              <a:t>Ω</a:t>
            </a:r>
            <a:r>
              <a:rPr lang="en-US" sz="4800" b="1" dirty="0"/>
              <a:t>) in dBs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ED3BE-70DC-44B8-A04E-EBFF79E39BB3}"/>
              </a:ext>
            </a:extLst>
          </p:cNvPr>
          <p:cNvSpPr txBox="1"/>
          <p:nvPr/>
        </p:nvSpPr>
        <p:spPr>
          <a:xfrm rot="16200000">
            <a:off x="-1163617" y="6721901"/>
            <a:ext cx="315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|H(</a:t>
            </a:r>
            <a:r>
              <a:rPr lang="el-GR" sz="4800" b="1" dirty="0"/>
              <a:t>Ω</a:t>
            </a:r>
            <a:r>
              <a:rPr lang="en-US" sz="4800" b="1" dirty="0"/>
              <a:t>)| (dB)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AF6364-9E54-4963-ADC5-FBB774037EA2}"/>
              </a:ext>
            </a:extLst>
          </p:cNvPr>
          <p:cNvCxnSpPr>
            <a:cxnSpLocks/>
          </p:cNvCxnSpPr>
          <p:nvPr/>
        </p:nvCxnSpPr>
        <p:spPr>
          <a:xfrm flipV="1">
            <a:off x="2507109" y="11927635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4B565C-10C8-4F45-8C8F-E98F45C6D750}"/>
              </a:ext>
            </a:extLst>
          </p:cNvPr>
          <p:cNvCxnSpPr>
            <a:cxnSpLocks/>
          </p:cNvCxnSpPr>
          <p:nvPr/>
        </p:nvCxnSpPr>
        <p:spPr>
          <a:xfrm flipV="1">
            <a:off x="3497709" y="11927635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8EA07B-49F7-4838-84DA-0ED125447B9A}"/>
              </a:ext>
            </a:extLst>
          </p:cNvPr>
          <p:cNvSpPr txBox="1"/>
          <p:nvPr/>
        </p:nvSpPr>
        <p:spPr>
          <a:xfrm>
            <a:off x="2092572" y="13097523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0.15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279D5-BD17-4C96-AEEB-23706B4C8EDD}"/>
              </a:ext>
            </a:extLst>
          </p:cNvPr>
          <p:cNvSpPr txBox="1"/>
          <p:nvPr/>
        </p:nvSpPr>
        <p:spPr>
          <a:xfrm>
            <a:off x="3083172" y="13097523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0.313</a:t>
            </a:r>
          </a:p>
        </p:txBody>
      </p:sp>
    </p:spTree>
    <p:extLst>
      <p:ext uri="{BB962C8B-B14F-4D97-AF65-F5344CB8AC3E}">
        <p14:creationId xmlns:p14="http://schemas.microsoft.com/office/powerpoint/2010/main" val="111244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74A343-585A-4E78-B2AD-672EF1C6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840"/>
            <a:ext cx="23774400" cy="12922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AB82F-428F-4503-8572-E0FE3650E26C}"/>
              </a:ext>
            </a:extLst>
          </p:cNvPr>
          <p:cNvSpPr txBox="1"/>
          <p:nvPr/>
        </p:nvSpPr>
        <p:spPr>
          <a:xfrm>
            <a:off x="10922000" y="12943635"/>
            <a:ext cx="19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800" b="1" dirty="0"/>
              <a:t>Ω</a:t>
            </a:r>
            <a:r>
              <a:rPr lang="en-US" sz="4800" b="1" dirty="0"/>
              <a:t> (rad)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75C73-349F-4EFD-ABD9-B0245C6F9B00}"/>
              </a:ext>
            </a:extLst>
          </p:cNvPr>
          <p:cNvSpPr txBox="1"/>
          <p:nvPr/>
        </p:nvSpPr>
        <p:spPr>
          <a:xfrm>
            <a:off x="9245600" y="812800"/>
            <a:ext cx="369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Phase of H(</a:t>
            </a:r>
            <a:r>
              <a:rPr lang="el-GR" sz="4800" b="1" dirty="0"/>
              <a:t>Ω</a:t>
            </a:r>
            <a:r>
              <a:rPr lang="en-US" sz="48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FE8FB-A333-41D9-9EEE-D50C06A9F533}"/>
              </a:ext>
            </a:extLst>
          </p:cNvPr>
          <p:cNvSpPr txBox="1"/>
          <p:nvPr/>
        </p:nvSpPr>
        <p:spPr>
          <a:xfrm rot="16200000">
            <a:off x="-1222928" y="6721901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Phase(H(</a:t>
            </a:r>
            <a:r>
              <a:rPr lang="el-GR" sz="4800" b="1" dirty="0"/>
              <a:t>Ω</a:t>
            </a:r>
            <a:r>
              <a:rPr lang="en-US" sz="48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8133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095C5-1992-4F1B-A245-87C7474C3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087" y="4235450"/>
            <a:ext cx="10944225" cy="860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918E7-8CE3-4028-9CEA-AF1C91800071}"/>
              </a:ext>
            </a:extLst>
          </p:cNvPr>
          <p:cNvSpPr txBox="1"/>
          <p:nvPr/>
        </p:nvSpPr>
        <p:spPr>
          <a:xfrm>
            <a:off x="11000578" y="4235450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Z-Plane</a:t>
            </a:r>
          </a:p>
        </p:txBody>
      </p:sp>
    </p:spTree>
    <p:extLst>
      <p:ext uri="{BB962C8B-B14F-4D97-AF65-F5344CB8AC3E}">
        <p14:creationId xmlns:p14="http://schemas.microsoft.com/office/powerpoint/2010/main" val="84252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8394D-F8BF-4C66-AD2D-778BB1F3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648"/>
            <a:ext cx="23774400" cy="13023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248E9-039E-4B99-BDBE-22A1BD6C7191}"/>
              </a:ext>
            </a:extLst>
          </p:cNvPr>
          <p:cNvSpPr txBox="1"/>
          <p:nvPr/>
        </p:nvSpPr>
        <p:spPr>
          <a:xfrm>
            <a:off x="14856073" y="2124722"/>
            <a:ext cx="7843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Magnitude of the disturbing tones is still very high with the 1</a:t>
            </a:r>
            <a:r>
              <a:rPr lang="en-US" sz="3600" b="1" baseline="30000" dirty="0">
                <a:solidFill>
                  <a:srgbClr val="FF0000"/>
                </a:solidFill>
              </a:rPr>
              <a:t>st</a:t>
            </a:r>
            <a:r>
              <a:rPr lang="en-US" sz="3600" b="1" dirty="0">
                <a:solidFill>
                  <a:srgbClr val="FF0000"/>
                </a:solidFill>
              </a:rPr>
              <a:t> order design, where there is only 1 pole or 1 zero per location in the z-plane.</a:t>
            </a:r>
          </a:p>
        </p:txBody>
      </p:sp>
    </p:spTree>
    <p:extLst>
      <p:ext uri="{BB962C8B-B14F-4D97-AF65-F5344CB8AC3E}">
        <p14:creationId xmlns:p14="http://schemas.microsoft.com/office/powerpoint/2010/main" val="341085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2394E-4DE9-4835-A87B-A01E177B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778"/>
            <a:ext cx="23774400" cy="128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8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22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3BC58-A3DE-4E54-8750-EC8B7178EDC0}"/>
              </a:ext>
            </a:extLst>
          </p:cNvPr>
          <p:cNvSpPr/>
          <p:nvPr/>
        </p:nvSpPr>
        <p:spPr>
          <a:xfrm>
            <a:off x="4434840" y="5943600"/>
            <a:ext cx="1851660" cy="1371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9A6E2-FE8C-487B-ACF2-63AFA1D4C844}"/>
              </a:ext>
            </a:extLst>
          </p:cNvPr>
          <p:cNvSpPr/>
          <p:nvPr/>
        </p:nvSpPr>
        <p:spPr>
          <a:xfrm>
            <a:off x="7239000" y="5943600"/>
            <a:ext cx="1851660" cy="1371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F1441-C717-4B4C-8BE2-7663E951011F}"/>
              </a:ext>
            </a:extLst>
          </p:cNvPr>
          <p:cNvSpPr/>
          <p:nvPr/>
        </p:nvSpPr>
        <p:spPr>
          <a:xfrm>
            <a:off x="10043160" y="5943600"/>
            <a:ext cx="1851660" cy="1371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23FED-78C6-45B6-83C1-6F5B2BECB793}"/>
              </a:ext>
            </a:extLst>
          </p:cNvPr>
          <p:cNvSpPr/>
          <p:nvPr/>
        </p:nvSpPr>
        <p:spPr>
          <a:xfrm>
            <a:off x="12847320" y="5943600"/>
            <a:ext cx="1851660" cy="1371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052CD-34D9-4089-A5E3-1AE78A0C9A7B}"/>
              </a:ext>
            </a:extLst>
          </p:cNvPr>
          <p:cNvSpPr/>
          <p:nvPr/>
        </p:nvSpPr>
        <p:spPr>
          <a:xfrm>
            <a:off x="15651480" y="5943600"/>
            <a:ext cx="1851660" cy="1371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07652-27AF-4454-AD48-14599D79125B}"/>
              </a:ext>
            </a:extLst>
          </p:cNvPr>
          <p:cNvCxnSpPr>
            <a:endCxn id="4" idx="1"/>
          </p:cNvCxnSpPr>
          <p:nvPr/>
        </p:nvCxnSpPr>
        <p:spPr>
          <a:xfrm>
            <a:off x="2590800" y="6629400"/>
            <a:ext cx="18440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10958-E3C1-4265-85D2-8DCAA94405C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86500" y="6629400"/>
            <a:ext cx="9525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D17B62-C906-46CD-A654-7BD8A75A1F79}"/>
              </a:ext>
            </a:extLst>
          </p:cNvPr>
          <p:cNvCxnSpPr>
            <a:cxnSpLocks/>
          </p:cNvCxnSpPr>
          <p:nvPr/>
        </p:nvCxnSpPr>
        <p:spPr>
          <a:xfrm>
            <a:off x="9090660" y="6629400"/>
            <a:ext cx="9525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6E1DC3-5095-4F4C-B5E4-A5FF0DB63ACA}"/>
              </a:ext>
            </a:extLst>
          </p:cNvPr>
          <p:cNvCxnSpPr>
            <a:cxnSpLocks/>
          </p:cNvCxnSpPr>
          <p:nvPr/>
        </p:nvCxnSpPr>
        <p:spPr>
          <a:xfrm>
            <a:off x="11894820" y="6642100"/>
            <a:ext cx="9525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D40FAE-202F-4CD3-88CA-C38B2909C9BA}"/>
              </a:ext>
            </a:extLst>
          </p:cNvPr>
          <p:cNvCxnSpPr>
            <a:cxnSpLocks/>
          </p:cNvCxnSpPr>
          <p:nvPr/>
        </p:nvCxnSpPr>
        <p:spPr>
          <a:xfrm>
            <a:off x="14698980" y="6642100"/>
            <a:ext cx="9525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67674-E6C8-49C4-B6FE-F495AB65DF2D}"/>
              </a:ext>
            </a:extLst>
          </p:cNvPr>
          <p:cNvCxnSpPr>
            <a:cxnSpLocks/>
          </p:cNvCxnSpPr>
          <p:nvPr/>
        </p:nvCxnSpPr>
        <p:spPr>
          <a:xfrm>
            <a:off x="17503140" y="6642100"/>
            <a:ext cx="17373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0A912E-C40A-488C-AC83-D39DCE1E9BF4}"/>
              </a:ext>
            </a:extLst>
          </p:cNvPr>
          <p:cNvSpPr txBox="1"/>
          <p:nvPr/>
        </p:nvSpPr>
        <p:spPr>
          <a:xfrm>
            <a:off x="4442460" y="6275457"/>
            <a:ext cx="184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H(z)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FF5AA-DCC9-4FF1-87B1-D548A2150AF7}"/>
              </a:ext>
            </a:extLst>
          </p:cNvPr>
          <p:cNvSpPr txBox="1"/>
          <p:nvPr/>
        </p:nvSpPr>
        <p:spPr>
          <a:xfrm>
            <a:off x="7208520" y="6275457"/>
            <a:ext cx="184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H(z)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CE173-6781-4E0E-9402-6BBE83D40C6D}"/>
              </a:ext>
            </a:extLst>
          </p:cNvPr>
          <p:cNvSpPr txBox="1"/>
          <p:nvPr/>
        </p:nvSpPr>
        <p:spPr>
          <a:xfrm>
            <a:off x="10020300" y="6265243"/>
            <a:ext cx="184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H(z)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7CEA12-7CAB-41C9-9E61-818F6B0F6AFA}"/>
              </a:ext>
            </a:extLst>
          </p:cNvPr>
          <p:cNvSpPr txBox="1"/>
          <p:nvPr/>
        </p:nvSpPr>
        <p:spPr>
          <a:xfrm>
            <a:off x="12847320" y="6265243"/>
            <a:ext cx="184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H(z)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8F4DF-ED7F-4A0B-BBAA-473014B5F1B0}"/>
              </a:ext>
            </a:extLst>
          </p:cNvPr>
          <p:cNvSpPr txBox="1"/>
          <p:nvPr/>
        </p:nvSpPr>
        <p:spPr>
          <a:xfrm>
            <a:off x="15621000" y="6265243"/>
            <a:ext cx="184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H(z)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D3CFC-F367-4457-B839-2C3A1BF54A11}"/>
              </a:ext>
            </a:extLst>
          </p:cNvPr>
          <p:cNvSpPr txBox="1"/>
          <p:nvPr/>
        </p:nvSpPr>
        <p:spPr>
          <a:xfrm>
            <a:off x="1965960" y="5589657"/>
            <a:ext cx="184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X(z)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B4CD8-D10D-4B85-A698-AC6DEF1323AF}"/>
              </a:ext>
            </a:extLst>
          </p:cNvPr>
          <p:cNvSpPr txBox="1"/>
          <p:nvPr/>
        </p:nvSpPr>
        <p:spPr>
          <a:xfrm>
            <a:off x="18072100" y="5584964"/>
            <a:ext cx="184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Y(z)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B89CBF-E21B-424B-8585-2DAC89BE7B87}"/>
              </a:ext>
            </a:extLst>
          </p:cNvPr>
          <p:cNvSpPr/>
          <p:nvPr/>
        </p:nvSpPr>
        <p:spPr>
          <a:xfrm>
            <a:off x="3996690" y="5584963"/>
            <a:ext cx="13961110" cy="41426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057FA-8914-4484-80D0-19CD12BBA729}"/>
              </a:ext>
            </a:extLst>
          </p:cNvPr>
          <p:cNvSpPr txBox="1"/>
          <p:nvPr/>
        </p:nvSpPr>
        <p:spPr>
          <a:xfrm>
            <a:off x="3996690" y="8409357"/>
            <a:ext cx="13961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    (z) = H(z). H(z). H(z). H(z). H(z)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D6FDB2-E75C-47C5-A4E6-FB32DC865137}"/>
              </a:ext>
            </a:extLst>
          </p:cNvPr>
          <p:cNvSpPr txBox="1"/>
          <p:nvPr/>
        </p:nvSpPr>
        <p:spPr>
          <a:xfrm>
            <a:off x="7052067" y="8812713"/>
            <a:ext cx="184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45089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7B998-E444-4A56-AC79-66D70D52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653"/>
            <a:ext cx="23774400" cy="12833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71E42-9012-4F7B-9BE0-F67A303CD9F2}"/>
              </a:ext>
            </a:extLst>
          </p:cNvPr>
          <p:cNvSpPr txBox="1"/>
          <p:nvPr/>
        </p:nvSpPr>
        <p:spPr>
          <a:xfrm>
            <a:off x="10922000" y="12943635"/>
            <a:ext cx="19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800" b="1" dirty="0"/>
              <a:t>Ω</a:t>
            </a:r>
            <a:r>
              <a:rPr lang="en-US" sz="4800" b="1" dirty="0"/>
              <a:t> (rad)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A1D18-89D2-4814-AEE7-EE289026D743}"/>
              </a:ext>
            </a:extLst>
          </p:cNvPr>
          <p:cNvSpPr txBox="1"/>
          <p:nvPr/>
        </p:nvSpPr>
        <p:spPr>
          <a:xfrm>
            <a:off x="9245600" y="812800"/>
            <a:ext cx="4979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Magnitude of H(</a:t>
            </a:r>
            <a:r>
              <a:rPr lang="el-GR" sz="4800" b="1" dirty="0"/>
              <a:t>Ω</a:t>
            </a:r>
            <a:r>
              <a:rPr lang="en-US" sz="48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08005-680D-4F10-93E4-54E9B980232D}"/>
              </a:ext>
            </a:extLst>
          </p:cNvPr>
          <p:cNvSpPr txBox="1"/>
          <p:nvPr/>
        </p:nvSpPr>
        <p:spPr>
          <a:xfrm rot="16200000">
            <a:off x="-564095" y="6721901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|H(</a:t>
            </a:r>
            <a:r>
              <a:rPr lang="el-GR" sz="4800" b="1" dirty="0"/>
              <a:t>Ω</a:t>
            </a:r>
            <a:r>
              <a:rPr lang="en-US" sz="4800" b="1" dirty="0"/>
              <a:t>)|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12BA52-1F0E-42C1-AF1B-EEBF237AAA8A}"/>
              </a:ext>
            </a:extLst>
          </p:cNvPr>
          <p:cNvCxnSpPr>
            <a:cxnSpLocks/>
          </p:cNvCxnSpPr>
          <p:nvPr/>
        </p:nvCxnSpPr>
        <p:spPr>
          <a:xfrm flipV="1">
            <a:off x="2507109" y="12359435"/>
            <a:ext cx="0" cy="645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082B16-76F0-4190-9640-A235ABCC7F36}"/>
              </a:ext>
            </a:extLst>
          </p:cNvPr>
          <p:cNvSpPr txBox="1"/>
          <p:nvPr/>
        </p:nvSpPr>
        <p:spPr>
          <a:xfrm>
            <a:off x="2092572" y="12965122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0.15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84FC8-7519-494D-BFF7-0E1EEA1DE6AC}"/>
              </a:ext>
            </a:extLst>
          </p:cNvPr>
          <p:cNvSpPr txBox="1"/>
          <p:nvPr/>
        </p:nvSpPr>
        <p:spPr>
          <a:xfrm>
            <a:off x="3083172" y="12965122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0.313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13DF2-8767-4EA6-A6A8-164626BBC00C}"/>
              </a:ext>
            </a:extLst>
          </p:cNvPr>
          <p:cNvCxnSpPr>
            <a:cxnSpLocks/>
          </p:cNvCxnSpPr>
          <p:nvPr/>
        </p:nvCxnSpPr>
        <p:spPr>
          <a:xfrm flipV="1">
            <a:off x="3476633" y="12359435"/>
            <a:ext cx="0" cy="645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5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8996E-68D2-412B-9966-8406BF7A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294"/>
            <a:ext cx="23775321" cy="12750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2BFA5-1C99-43F2-8268-76CF37052514}"/>
              </a:ext>
            </a:extLst>
          </p:cNvPr>
          <p:cNvSpPr txBox="1"/>
          <p:nvPr/>
        </p:nvSpPr>
        <p:spPr>
          <a:xfrm>
            <a:off x="10922000" y="12943635"/>
            <a:ext cx="19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800" b="1" dirty="0"/>
              <a:t>Ω</a:t>
            </a:r>
            <a:r>
              <a:rPr lang="en-US" sz="4800" b="1" dirty="0"/>
              <a:t> (rad)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A5232-CDB0-4FE0-A209-6779352B40F4}"/>
              </a:ext>
            </a:extLst>
          </p:cNvPr>
          <p:cNvSpPr txBox="1"/>
          <p:nvPr/>
        </p:nvSpPr>
        <p:spPr>
          <a:xfrm>
            <a:off x="9245600" y="812800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Magnitude of H(</a:t>
            </a:r>
            <a:r>
              <a:rPr lang="el-GR" sz="4800" b="1" dirty="0"/>
              <a:t>Ω</a:t>
            </a:r>
            <a:r>
              <a:rPr lang="en-US" sz="4800" b="1" dirty="0"/>
              <a:t>) in dBs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6CBFF-9814-4634-AE80-5C8D9A385B59}"/>
              </a:ext>
            </a:extLst>
          </p:cNvPr>
          <p:cNvSpPr txBox="1"/>
          <p:nvPr/>
        </p:nvSpPr>
        <p:spPr>
          <a:xfrm rot="16200000">
            <a:off x="-1163617" y="6721901"/>
            <a:ext cx="315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|H(</a:t>
            </a:r>
            <a:r>
              <a:rPr lang="el-GR" sz="4800" b="1" dirty="0"/>
              <a:t>Ω</a:t>
            </a:r>
            <a:r>
              <a:rPr lang="en-US" sz="4800" b="1" dirty="0"/>
              <a:t>)| (dB)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37472E-8D74-42DD-A0DD-A6A7F84858DA}"/>
              </a:ext>
            </a:extLst>
          </p:cNvPr>
          <p:cNvCxnSpPr>
            <a:cxnSpLocks/>
          </p:cNvCxnSpPr>
          <p:nvPr/>
        </p:nvCxnSpPr>
        <p:spPr>
          <a:xfrm flipV="1">
            <a:off x="2456309" y="11521235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091C22-8564-4B37-8E39-ADEBF11DC2E3}"/>
              </a:ext>
            </a:extLst>
          </p:cNvPr>
          <p:cNvCxnSpPr>
            <a:cxnSpLocks/>
          </p:cNvCxnSpPr>
          <p:nvPr/>
        </p:nvCxnSpPr>
        <p:spPr>
          <a:xfrm flipV="1">
            <a:off x="3446909" y="11521235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7D190F-07D1-4EA4-A67D-809C43561033}"/>
              </a:ext>
            </a:extLst>
          </p:cNvPr>
          <p:cNvSpPr txBox="1"/>
          <p:nvPr/>
        </p:nvSpPr>
        <p:spPr>
          <a:xfrm>
            <a:off x="2041772" y="12691123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0.15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18C07-7BDF-4B90-A298-B0291F50F497}"/>
              </a:ext>
            </a:extLst>
          </p:cNvPr>
          <p:cNvSpPr txBox="1"/>
          <p:nvPr/>
        </p:nvSpPr>
        <p:spPr>
          <a:xfrm>
            <a:off x="3032372" y="12691123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0.313</a:t>
            </a:r>
          </a:p>
        </p:txBody>
      </p:sp>
    </p:spTree>
    <p:extLst>
      <p:ext uri="{BB962C8B-B14F-4D97-AF65-F5344CB8AC3E}">
        <p14:creationId xmlns:p14="http://schemas.microsoft.com/office/powerpoint/2010/main" val="42322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38A2F5-BEED-46B7-908D-E1C49BBB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1005"/>
            <a:ext cx="23774401" cy="127483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2AE255-FEB2-48C5-AD4D-3A02643F2243}"/>
              </a:ext>
            </a:extLst>
          </p:cNvPr>
          <p:cNvCxnSpPr>
            <a:cxnSpLocks/>
          </p:cNvCxnSpPr>
          <p:nvPr/>
        </p:nvCxnSpPr>
        <p:spPr>
          <a:xfrm flipV="1">
            <a:off x="2507109" y="12359435"/>
            <a:ext cx="0" cy="645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6956BB-BED5-4DB7-87A3-9CDB575636BC}"/>
              </a:ext>
            </a:extLst>
          </p:cNvPr>
          <p:cNvCxnSpPr>
            <a:cxnSpLocks/>
          </p:cNvCxnSpPr>
          <p:nvPr/>
        </p:nvCxnSpPr>
        <p:spPr>
          <a:xfrm flipV="1">
            <a:off x="3476633" y="12359435"/>
            <a:ext cx="0" cy="645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4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05A076-481A-4387-8AD5-86AB7EB86C23}"/>
              </a:ext>
            </a:extLst>
          </p:cNvPr>
          <p:cNvCxnSpPr>
            <a:cxnSpLocks/>
          </p:cNvCxnSpPr>
          <p:nvPr/>
        </p:nvCxnSpPr>
        <p:spPr>
          <a:xfrm flipV="1">
            <a:off x="3348990" y="10581094"/>
            <a:ext cx="15807690" cy="259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71686D-E329-4DA0-BB57-2DF47C76CBD6}"/>
              </a:ext>
            </a:extLst>
          </p:cNvPr>
          <p:cNvCxnSpPr>
            <a:cxnSpLocks/>
          </p:cNvCxnSpPr>
          <p:nvPr/>
        </p:nvCxnSpPr>
        <p:spPr>
          <a:xfrm flipV="1">
            <a:off x="3348990" y="5369668"/>
            <a:ext cx="0" cy="52373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1BD50-A738-48D2-BAAC-8650FF1C0464}"/>
              </a:ext>
            </a:extLst>
          </p:cNvPr>
          <p:cNvGrpSpPr/>
          <p:nvPr/>
        </p:nvGrpSpPr>
        <p:grpSpPr>
          <a:xfrm>
            <a:off x="6790760" y="7393037"/>
            <a:ext cx="4564207" cy="3201028"/>
            <a:chOff x="3611880" y="1036310"/>
            <a:chExt cx="12004837" cy="573023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13D286-2296-48C5-8E48-C0E5922887F8}"/>
                </a:ext>
              </a:extLst>
            </p:cNvPr>
            <p:cNvSpPr/>
            <p:nvPr/>
          </p:nvSpPr>
          <p:spPr>
            <a:xfrm>
              <a:off x="3611880" y="1051560"/>
              <a:ext cx="5989980" cy="5714985"/>
            </a:xfrm>
            <a:custGeom>
              <a:avLst/>
              <a:gdLst>
                <a:gd name="connsiteX0" fmla="*/ 0 w 5989980"/>
                <a:gd name="connsiteY0" fmla="*/ 0 h 8755380"/>
                <a:gd name="connsiteX1" fmla="*/ 2697480 w 5989980"/>
                <a:gd name="connsiteY1" fmla="*/ 0 h 8755380"/>
                <a:gd name="connsiteX2" fmla="*/ 4183380 w 5989980"/>
                <a:gd name="connsiteY2" fmla="*/ 68580 h 8755380"/>
                <a:gd name="connsiteX3" fmla="*/ 5006340 w 5989980"/>
                <a:gd name="connsiteY3" fmla="*/ 297180 h 8755380"/>
                <a:gd name="connsiteX4" fmla="*/ 5326380 w 5989980"/>
                <a:gd name="connsiteY4" fmla="*/ 571500 h 8755380"/>
                <a:gd name="connsiteX5" fmla="*/ 5532120 w 5989980"/>
                <a:gd name="connsiteY5" fmla="*/ 1005840 h 8755380"/>
                <a:gd name="connsiteX6" fmla="*/ 5692140 w 5989980"/>
                <a:gd name="connsiteY6" fmla="*/ 1600200 h 8755380"/>
                <a:gd name="connsiteX7" fmla="*/ 5783580 w 5989980"/>
                <a:gd name="connsiteY7" fmla="*/ 2491740 h 8755380"/>
                <a:gd name="connsiteX8" fmla="*/ 5829300 w 5989980"/>
                <a:gd name="connsiteY8" fmla="*/ 3291840 h 8755380"/>
                <a:gd name="connsiteX9" fmla="*/ 5943600 w 5989980"/>
                <a:gd name="connsiteY9" fmla="*/ 4892040 h 8755380"/>
                <a:gd name="connsiteX10" fmla="*/ 5989320 w 5989980"/>
                <a:gd name="connsiteY10" fmla="*/ 6469380 h 8755380"/>
                <a:gd name="connsiteX11" fmla="*/ 5966460 w 5989980"/>
                <a:gd name="connsiteY11" fmla="*/ 8755380 h 875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89980" h="8755380">
                  <a:moveTo>
                    <a:pt x="0" y="0"/>
                  </a:moveTo>
                  <a:lnTo>
                    <a:pt x="2697480" y="0"/>
                  </a:lnTo>
                  <a:cubicBezTo>
                    <a:pt x="3394710" y="11430"/>
                    <a:pt x="3798570" y="19050"/>
                    <a:pt x="4183380" y="68580"/>
                  </a:cubicBezTo>
                  <a:cubicBezTo>
                    <a:pt x="4568190" y="118110"/>
                    <a:pt x="4815840" y="213360"/>
                    <a:pt x="5006340" y="297180"/>
                  </a:cubicBezTo>
                  <a:cubicBezTo>
                    <a:pt x="5196840" y="381000"/>
                    <a:pt x="5238750" y="453390"/>
                    <a:pt x="5326380" y="571500"/>
                  </a:cubicBezTo>
                  <a:cubicBezTo>
                    <a:pt x="5414010" y="689610"/>
                    <a:pt x="5471160" y="834390"/>
                    <a:pt x="5532120" y="1005840"/>
                  </a:cubicBezTo>
                  <a:cubicBezTo>
                    <a:pt x="5593080" y="1177290"/>
                    <a:pt x="5650230" y="1352550"/>
                    <a:pt x="5692140" y="1600200"/>
                  </a:cubicBezTo>
                  <a:cubicBezTo>
                    <a:pt x="5734050" y="1847850"/>
                    <a:pt x="5760720" y="2209800"/>
                    <a:pt x="5783580" y="2491740"/>
                  </a:cubicBezTo>
                  <a:cubicBezTo>
                    <a:pt x="5806440" y="2773680"/>
                    <a:pt x="5802630" y="2891790"/>
                    <a:pt x="5829300" y="3291840"/>
                  </a:cubicBezTo>
                  <a:cubicBezTo>
                    <a:pt x="5855970" y="3691890"/>
                    <a:pt x="5916930" y="4362450"/>
                    <a:pt x="5943600" y="4892040"/>
                  </a:cubicBezTo>
                  <a:cubicBezTo>
                    <a:pt x="5970270" y="5421630"/>
                    <a:pt x="5985510" y="5825490"/>
                    <a:pt x="5989320" y="6469380"/>
                  </a:cubicBezTo>
                  <a:cubicBezTo>
                    <a:pt x="5993130" y="7113270"/>
                    <a:pt x="5979795" y="7934325"/>
                    <a:pt x="5966460" y="87553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382A5C-F8C6-4D15-9377-51E32EC6AC7C}"/>
                </a:ext>
              </a:extLst>
            </p:cNvPr>
            <p:cNvSpPr/>
            <p:nvPr/>
          </p:nvSpPr>
          <p:spPr>
            <a:xfrm flipH="1">
              <a:off x="10062396" y="1036310"/>
              <a:ext cx="5554321" cy="5714996"/>
            </a:xfrm>
            <a:custGeom>
              <a:avLst/>
              <a:gdLst>
                <a:gd name="connsiteX0" fmla="*/ 0 w 5989980"/>
                <a:gd name="connsiteY0" fmla="*/ 0 h 8755380"/>
                <a:gd name="connsiteX1" fmla="*/ 2697480 w 5989980"/>
                <a:gd name="connsiteY1" fmla="*/ 0 h 8755380"/>
                <a:gd name="connsiteX2" fmla="*/ 4183380 w 5989980"/>
                <a:gd name="connsiteY2" fmla="*/ 68580 h 8755380"/>
                <a:gd name="connsiteX3" fmla="*/ 5006340 w 5989980"/>
                <a:gd name="connsiteY3" fmla="*/ 297180 h 8755380"/>
                <a:gd name="connsiteX4" fmla="*/ 5326380 w 5989980"/>
                <a:gd name="connsiteY4" fmla="*/ 571500 h 8755380"/>
                <a:gd name="connsiteX5" fmla="*/ 5532120 w 5989980"/>
                <a:gd name="connsiteY5" fmla="*/ 1005840 h 8755380"/>
                <a:gd name="connsiteX6" fmla="*/ 5692140 w 5989980"/>
                <a:gd name="connsiteY6" fmla="*/ 1600200 h 8755380"/>
                <a:gd name="connsiteX7" fmla="*/ 5783580 w 5989980"/>
                <a:gd name="connsiteY7" fmla="*/ 2491740 h 8755380"/>
                <a:gd name="connsiteX8" fmla="*/ 5829300 w 5989980"/>
                <a:gd name="connsiteY8" fmla="*/ 3291840 h 8755380"/>
                <a:gd name="connsiteX9" fmla="*/ 5943600 w 5989980"/>
                <a:gd name="connsiteY9" fmla="*/ 4892040 h 8755380"/>
                <a:gd name="connsiteX10" fmla="*/ 5989320 w 5989980"/>
                <a:gd name="connsiteY10" fmla="*/ 6469380 h 8755380"/>
                <a:gd name="connsiteX11" fmla="*/ 5966460 w 5989980"/>
                <a:gd name="connsiteY11" fmla="*/ 8755380 h 875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89980" h="8755380">
                  <a:moveTo>
                    <a:pt x="0" y="0"/>
                  </a:moveTo>
                  <a:lnTo>
                    <a:pt x="2697480" y="0"/>
                  </a:lnTo>
                  <a:cubicBezTo>
                    <a:pt x="3394710" y="11430"/>
                    <a:pt x="3798570" y="19050"/>
                    <a:pt x="4183380" y="68580"/>
                  </a:cubicBezTo>
                  <a:cubicBezTo>
                    <a:pt x="4568190" y="118110"/>
                    <a:pt x="4815840" y="213360"/>
                    <a:pt x="5006340" y="297180"/>
                  </a:cubicBezTo>
                  <a:cubicBezTo>
                    <a:pt x="5196840" y="381000"/>
                    <a:pt x="5238750" y="453390"/>
                    <a:pt x="5326380" y="571500"/>
                  </a:cubicBezTo>
                  <a:cubicBezTo>
                    <a:pt x="5414010" y="689610"/>
                    <a:pt x="5471160" y="834390"/>
                    <a:pt x="5532120" y="1005840"/>
                  </a:cubicBezTo>
                  <a:cubicBezTo>
                    <a:pt x="5593080" y="1177290"/>
                    <a:pt x="5650230" y="1352550"/>
                    <a:pt x="5692140" y="1600200"/>
                  </a:cubicBezTo>
                  <a:cubicBezTo>
                    <a:pt x="5734050" y="1847850"/>
                    <a:pt x="5760720" y="2209800"/>
                    <a:pt x="5783580" y="2491740"/>
                  </a:cubicBezTo>
                  <a:cubicBezTo>
                    <a:pt x="5806440" y="2773680"/>
                    <a:pt x="5802630" y="2891790"/>
                    <a:pt x="5829300" y="3291840"/>
                  </a:cubicBezTo>
                  <a:cubicBezTo>
                    <a:pt x="5855970" y="3691890"/>
                    <a:pt x="5916930" y="4362450"/>
                    <a:pt x="5943600" y="4892040"/>
                  </a:cubicBezTo>
                  <a:cubicBezTo>
                    <a:pt x="5970270" y="5421630"/>
                    <a:pt x="5985510" y="5825490"/>
                    <a:pt x="5989320" y="6469380"/>
                  </a:cubicBezTo>
                  <a:cubicBezTo>
                    <a:pt x="5993130" y="7113270"/>
                    <a:pt x="5979795" y="7934325"/>
                    <a:pt x="5966460" y="87553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90D771-FC2D-41FE-B838-E97D8A0DCACD}"/>
              </a:ext>
            </a:extLst>
          </p:cNvPr>
          <p:cNvCxnSpPr>
            <a:cxnSpLocks/>
          </p:cNvCxnSpPr>
          <p:nvPr/>
        </p:nvCxnSpPr>
        <p:spPr>
          <a:xfrm>
            <a:off x="10736161" y="7395080"/>
            <a:ext cx="49777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07D0B1-9927-4F05-9A1E-3B7DB1B8A8D4}"/>
              </a:ext>
            </a:extLst>
          </p:cNvPr>
          <p:cNvCxnSpPr>
            <a:cxnSpLocks/>
          </p:cNvCxnSpPr>
          <p:nvPr/>
        </p:nvCxnSpPr>
        <p:spPr>
          <a:xfrm flipV="1">
            <a:off x="15110460" y="7393037"/>
            <a:ext cx="0" cy="3214001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45D60F-0EFC-44C2-B7C7-82584872B8DD}"/>
              </a:ext>
            </a:extLst>
          </p:cNvPr>
          <p:cNvSpPr txBox="1"/>
          <p:nvPr/>
        </p:nvSpPr>
        <p:spPr>
          <a:xfrm>
            <a:off x="1956184" y="4297012"/>
            <a:ext cx="2701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| H(</a:t>
            </a:r>
            <a:r>
              <a:rPr lang="el-GR" sz="6000" dirty="0"/>
              <a:t>Ω</a:t>
            </a:r>
            <a:r>
              <a:rPr lang="en-US" sz="6000" dirty="0"/>
              <a:t>) 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4C2AAC-F5B4-4AA3-B6BA-DA701A799BB3}"/>
                  </a:ext>
                </a:extLst>
              </p:cNvPr>
              <p:cNvSpPr txBox="1"/>
              <p:nvPr/>
            </p:nvSpPr>
            <p:spPr>
              <a:xfrm>
                <a:off x="14506993" y="10658934"/>
                <a:ext cx="1206933" cy="1018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4C2AAC-F5B4-4AA3-B6BA-DA701A79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993" y="10658934"/>
                <a:ext cx="1206933" cy="1018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617C21-161D-408A-8E49-59816DDA878A}"/>
                  </a:ext>
                </a:extLst>
              </p:cNvPr>
              <p:cNvSpPr txBox="1"/>
              <p:nvPr/>
            </p:nvSpPr>
            <p:spPr>
              <a:xfrm>
                <a:off x="5319577" y="10658934"/>
                <a:ext cx="7278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617C21-161D-408A-8E49-59816DDA8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77" y="10658934"/>
                <a:ext cx="72789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D1FC0-18F0-4D6E-9E73-06A6CF87757C}"/>
                  </a:ext>
                </a:extLst>
              </p:cNvPr>
              <p:cNvSpPr txBox="1"/>
              <p:nvPr/>
            </p:nvSpPr>
            <p:spPr>
              <a:xfrm>
                <a:off x="8665278" y="10658934"/>
                <a:ext cx="7397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D1FC0-18F0-4D6E-9E73-06A6CF877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278" y="10658934"/>
                <a:ext cx="73975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4AADDD1-2F0C-4D74-9995-6870B93786D1}"/>
              </a:ext>
            </a:extLst>
          </p:cNvPr>
          <p:cNvSpPr txBox="1"/>
          <p:nvPr/>
        </p:nvSpPr>
        <p:spPr>
          <a:xfrm>
            <a:off x="14876260" y="12320094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dirty="0"/>
              <a:t>π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EED77-1ACE-4A38-9B8B-A403D4CA0D8A}"/>
                  </a:ext>
                </a:extLst>
              </p:cNvPr>
              <p:cNvSpPr txBox="1"/>
              <p:nvPr/>
            </p:nvSpPr>
            <p:spPr>
              <a:xfrm>
                <a:off x="8563558" y="12320094"/>
                <a:ext cx="12056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540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EED77-1ACE-4A38-9B8B-A403D4CA0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558" y="12320094"/>
                <a:ext cx="1205651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036D0B-3A51-46D4-B2FD-E513BC66652A}"/>
              </a:ext>
            </a:extLst>
          </p:cNvPr>
          <p:cNvCxnSpPr>
            <a:stCxn id="32" idx="2"/>
          </p:cNvCxnSpPr>
          <p:nvPr/>
        </p:nvCxnSpPr>
        <p:spPr>
          <a:xfrm flipH="1">
            <a:off x="15110459" y="11677290"/>
            <a:ext cx="1" cy="6428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E89BC8-0B5F-477A-9E31-BA15EE3E07A8}"/>
              </a:ext>
            </a:extLst>
          </p:cNvPr>
          <p:cNvCxnSpPr>
            <a:cxnSpLocks/>
          </p:cNvCxnSpPr>
          <p:nvPr/>
        </p:nvCxnSpPr>
        <p:spPr>
          <a:xfrm>
            <a:off x="9029223" y="11366820"/>
            <a:ext cx="0" cy="9532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0452CB-F2B5-46D2-99B8-2978F3945D06}"/>
                  </a:ext>
                </a:extLst>
              </p:cNvPr>
              <p:cNvSpPr txBox="1"/>
              <p:nvPr/>
            </p:nvSpPr>
            <p:spPr>
              <a:xfrm>
                <a:off x="5176105" y="12320094"/>
                <a:ext cx="11896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540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0452CB-F2B5-46D2-99B8-2978F3945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105" y="12320094"/>
                <a:ext cx="118962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FBAADC-52D7-40AE-BC63-5078178788DB}"/>
              </a:ext>
            </a:extLst>
          </p:cNvPr>
          <p:cNvCxnSpPr>
            <a:cxnSpLocks/>
          </p:cNvCxnSpPr>
          <p:nvPr/>
        </p:nvCxnSpPr>
        <p:spPr>
          <a:xfrm>
            <a:off x="5614943" y="11406897"/>
            <a:ext cx="0" cy="9532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32EA3C-E5EE-48F4-B14A-98DDF031AC20}"/>
              </a:ext>
            </a:extLst>
          </p:cNvPr>
          <p:cNvGrpSpPr/>
          <p:nvPr/>
        </p:nvGrpSpPr>
        <p:grpSpPr>
          <a:xfrm>
            <a:off x="3306875" y="7393037"/>
            <a:ext cx="4564207" cy="3214007"/>
            <a:chOff x="3611880" y="1036310"/>
            <a:chExt cx="12004837" cy="573023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C6CCD08-16B3-44AF-A004-5933D4CAE3A6}"/>
                </a:ext>
              </a:extLst>
            </p:cNvPr>
            <p:cNvSpPr/>
            <p:nvPr/>
          </p:nvSpPr>
          <p:spPr>
            <a:xfrm>
              <a:off x="3611880" y="1051560"/>
              <a:ext cx="5989980" cy="5714985"/>
            </a:xfrm>
            <a:custGeom>
              <a:avLst/>
              <a:gdLst>
                <a:gd name="connsiteX0" fmla="*/ 0 w 5989980"/>
                <a:gd name="connsiteY0" fmla="*/ 0 h 8755380"/>
                <a:gd name="connsiteX1" fmla="*/ 2697480 w 5989980"/>
                <a:gd name="connsiteY1" fmla="*/ 0 h 8755380"/>
                <a:gd name="connsiteX2" fmla="*/ 4183380 w 5989980"/>
                <a:gd name="connsiteY2" fmla="*/ 68580 h 8755380"/>
                <a:gd name="connsiteX3" fmla="*/ 5006340 w 5989980"/>
                <a:gd name="connsiteY3" fmla="*/ 297180 h 8755380"/>
                <a:gd name="connsiteX4" fmla="*/ 5326380 w 5989980"/>
                <a:gd name="connsiteY4" fmla="*/ 571500 h 8755380"/>
                <a:gd name="connsiteX5" fmla="*/ 5532120 w 5989980"/>
                <a:gd name="connsiteY5" fmla="*/ 1005840 h 8755380"/>
                <a:gd name="connsiteX6" fmla="*/ 5692140 w 5989980"/>
                <a:gd name="connsiteY6" fmla="*/ 1600200 h 8755380"/>
                <a:gd name="connsiteX7" fmla="*/ 5783580 w 5989980"/>
                <a:gd name="connsiteY7" fmla="*/ 2491740 h 8755380"/>
                <a:gd name="connsiteX8" fmla="*/ 5829300 w 5989980"/>
                <a:gd name="connsiteY8" fmla="*/ 3291840 h 8755380"/>
                <a:gd name="connsiteX9" fmla="*/ 5943600 w 5989980"/>
                <a:gd name="connsiteY9" fmla="*/ 4892040 h 8755380"/>
                <a:gd name="connsiteX10" fmla="*/ 5989320 w 5989980"/>
                <a:gd name="connsiteY10" fmla="*/ 6469380 h 8755380"/>
                <a:gd name="connsiteX11" fmla="*/ 5966460 w 5989980"/>
                <a:gd name="connsiteY11" fmla="*/ 8755380 h 875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89980" h="8755380">
                  <a:moveTo>
                    <a:pt x="0" y="0"/>
                  </a:moveTo>
                  <a:lnTo>
                    <a:pt x="2697480" y="0"/>
                  </a:lnTo>
                  <a:cubicBezTo>
                    <a:pt x="3394710" y="11430"/>
                    <a:pt x="3798570" y="19050"/>
                    <a:pt x="4183380" y="68580"/>
                  </a:cubicBezTo>
                  <a:cubicBezTo>
                    <a:pt x="4568190" y="118110"/>
                    <a:pt x="4815840" y="213360"/>
                    <a:pt x="5006340" y="297180"/>
                  </a:cubicBezTo>
                  <a:cubicBezTo>
                    <a:pt x="5196840" y="381000"/>
                    <a:pt x="5238750" y="453390"/>
                    <a:pt x="5326380" y="571500"/>
                  </a:cubicBezTo>
                  <a:cubicBezTo>
                    <a:pt x="5414010" y="689610"/>
                    <a:pt x="5471160" y="834390"/>
                    <a:pt x="5532120" y="1005840"/>
                  </a:cubicBezTo>
                  <a:cubicBezTo>
                    <a:pt x="5593080" y="1177290"/>
                    <a:pt x="5650230" y="1352550"/>
                    <a:pt x="5692140" y="1600200"/>
                  </a:cubicBezTo>
                  <a:cubicBezTo>
                    <a:pt x="5734050" y="1847850"/>
                    <a:pt x="5760720" y="2209800"/>
                    <a:pt x="5783580" y="2491740"/>
                  </a:cubicBezTo>
                  <a:cubicBezTo>
                    <a:pt x="5806440" y="2773680"/>
                    <a:pt x="5802630" y="2891790"/>
                    <a:pt x="5829300" y="3291840"/>
                  </a:cubicBezTo>
                  <a:cubicBezTo>
                    <a:pt x="5855970" y="3691890"/>
                    <a:pt x="5916930" y="4362450"/>
                    <a:pt x="5943600" y="4892040"/>
                  </a:cubicBezTo>
                  <a:cubicBezTo>
                    <a:pt x="5970270" y="5421630"/>
                    <a:pt x="5985510" y="5825490"/>
                    <a:pt x="5989320" y="6469380"/>
                  </a:cubicBezTo>
                  <a:cubicBezTo>
                    <a:pt x="5993130" y="7113270"/>
                    <a:pt x="5979795" y="7934325"/>
                    <a:pt x="5966460" y="87553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8DEF79B-6545-40C9-B75F-C23A3B2EF846}"/>
                </a:ext>
              </a:extLst>
            </p:cNvPr>
            <p:cNvSpPr/>
            <p:nvPr/>
          </p:nvSpPr>
          <p:spPr>
            <a:xfrm flipH="1">
              <a:off x="10062396" y="1036310"/>
              <a:ext cx="5554321" cy="5714996"/>
            </a:xfrm>
            <a:custGeom>
              <a:avLst/>
              <a:gdLst>
                <a:gd name="connsiteX0" fmla="*/ 0 w 5989980"/>
                <a:gd name="connsiteY0" fmla="*/ 0 h 8755380"/>
                <a:gd name="connsiteX1" fmla="*/ 2697480 w 5989980"/>
                <a:gd name="connsiteY1" fmla="*/ 0 h 8755380"/>
                <a:gd name="connsiteX2" fmla="*/ 4183380 w 5989980"/>
                <a:gd name="connsiteY2" fmla="*/ 68580 h 8755380"/>
                <a:gd name="connsiteX3" fmla="*/ 5006340 w 5989980"/>
                <a:gd name="connsiteY3" fmla="*/ 297180 h 8755380"/>
                <a:gd name="connsiteX4" fmla="*/ 5326380 w 5989980"/>
                <a:gd name="connsiteY4" fmla="*/ 571500 h 8755380"/>
                <a:gd name="connsiteX5" fmla="*/ 5532120 w 5989980"/>
                <a:gd name="connsiteY5" fmla="*/ 1005840 h 8755380"/>
                <a:gd name="connsiteX6" fmla="*/ 5692140 w 5989980"/>
                <a:gd name="connsiteY6" fmla="*/ 1600200 h 8755380"/>
                <a:gd name="connsiteX7" fmla="*/ 5783580 w 5989980"/>
                <a:gd name="connsiteY7" fmla="*/ 2491740 h 8755380"/>
                <a:gd name="connsiteX8" fmla="*/ 5829300 w 5989980"/>
                <a:gd name="connsiteY8" fmla="*/ 3291840 h 8755380"/>
                <a:gd name="connsiteX9" fmla="*/ 5943600 w 5989980"/>
                <a:gd name="connsiteY9" fmla="*/ 4892040 h 8755380"/>
                <a:gd name="connsiteX10" fmla="*/ 5989320 w 5989980"/>
                <a:gd name="connsiteY10" fmla="*/ 6469380 h 8755380"/>
                <a:gd name="connsiteX11" fmla="*/ 5966460 w 5989980"/>
                <a:gd name="connsiteY11" fmla="*/ 8755380 h 875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89980" h="8755380">
                  <a:moveTo>
                    <a:pt x="0" y="0"/>
                  </a:moveTo>
                  <a:lnTo>
                    <a:pt x="2697480" y="0"/>
                  </a:lnTo>
                  <a:cubicBezTo>
                    <a:pt x="3394710" y="11430"/>
                    <a:pt x="3798570" y="19050"/>
                    <a:pt x="4183380" y="68580"/>
                  </a:cubicBezTo>
                  <a:cubicBezTo>
                    <a:pt x="4568190" y="118110"/>
                    <a:pt x="4815840" y="213360"/>
                    <a:pt x="5006340" y="297180"/>
                  </a:cubicBezTo>
                  <a:cubicBezTo>
                    <a:pt x="5196840" y="381000"/>
                    <a:pt x="5238750" y="453390"/>
                    <a:pt x="5326380" y="571500"/>
                  </a:cubicBezTo>
                  <a:cubicBezTo>
                    <a:pt x="5414010" y="689610"/>
                    <a:pt x="5471160" y="834390"/>
                    <a:pt x="5532120" y="1005840"/>
                  </a:cubicBezTo>
                  <a:cubicBezTo>
                    <a:pt x="5593080" y="1177290"/>
                    <a:pt x="5650230" y="1352550"/>
                    <a:pt x="5692140" y="1600200"/>
                  </a:cubicBezTo>
                  <a:cubicBezTo>
                    <a:pt x="5734050" y="1847850"/>
                    <a:pt x="5760720" y="2209800"/>
                    <a:pt x="5783580" y="2491740"/>
                  </a:cubicBezTo>
                  <a:cubicBezTo>
                    <a:pt x="5806440" y="2773680"/>
                    <a:pt x="5802630" y="2891790"/>
                    <a:pt x="5829300" y="3291840"/>
                  </a:cubicBezTo>
                  <a:cubicBezTo>
                    <a:pt x="5855970" y="3691890"/>
                    <a:pt x="5916930" y="4362450"/>
                    <a:pt x="5943600" y="4892040"/>
                  </a:cubicBezTo>
                  <a:cubicBezTo>
                    <a:pt x="5970270" y="5421630"/>
                    <a:pt x="5985510" y="5825490"/>
                    <a:pt x="5989320" y="6469380"/>
                  </a:cubicBezTo>
                  <a:cubicBezTo>
                    <a:pt x="5993130" y="7113270"/>
                    <a:pt x="5979795" y="7934325"/>
                    <a:pt x="5966460" y="87553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7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06AE8-F116-4660-9180-2B40F9B9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30"/>
            <a:ext cx="23777427" cy="127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223076-C955-4A19-BCD4-BF22E36E9371}"/>
              </a:ext>
            </a:extLst>
          </p:cNvPr>
          <p:cNvSpPr/>
          <p:nvPr/>
        </p:nvSpPr>
        <p:spPr>
          <a:xfrm>
            <a:off x="6400800" y="1206230"/>
            <a:ext cx="10972800" cy="10428051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099F85-CAE8-4DAC-AE7F-147872FE0148}"/>
              </a:ext>
            </a:extLst>
          </p:cNvPr>
          <p:cNvCxnSpPr>
            <a:cxnSpLocks/>
          </p:cNvCxnSpPr>
          <p:nvPr/>
        </p:nvCxnSpPr>
        <p:spPr>
          <a:xfrm>
            <a:off x="5252936" y="6381345"/>
            <a:ext cx="13443626" cy="19455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B7FDDE-6162-4164-8E84-631A6E299464}"/>
              </a:ext>
            </a:extLst>
          </p:cNvPr>
          <p:cNvCxnSpPr>
            <a:cxnSpLocks/>
          </p:cNvCxnSpPr>
          <p:nvPr/>
        </p:nvCxnSpPr>
        <p:spPr>
          <a:xfrm>
            <a:off x="11887200" y="145915"/>
            <a:ext cx="0" cy="12811328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1A5A27-6912-45FF-A0FF-1EC6E4795F8C}"/>
              </a:ext>
            </a:extLst>
          </p:cNvPr>
          <p:cNvCxnSpPr>
            <a:cxnSpLocks/>
          </p:cNvCxnSpPr>
          <p:nvPr/>
        </p:nvCxnSpPr>
        <p:spPr>
          <a:xfrm flipV="1">
            <a:off x="11887198" y="4640089"/>
            <a:ext cx="5136203" cy="176071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D79B82-C7F6-4742-A537-845F9F7B515A}"/>
              </a:ext>
            </a:extLst>
          </p:cNvPr>
          <p:cNvCxnSpPr>
            <a:cxnSpLocks/>
          </p:cNvCxnSpPr>
          <p:nvPr/>
        </p:nvCxnSpPr>
        <p:spPr>
          <a:xfrm flipV="1">
            <a:off x="11887199" y="2322286"/>
            <a:ext cx="3400154" cy="4078515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3FF6BF-6691-49C3-9ECE-6EFBD672CFC1}"/>
              </a:ext>
            </a:extLst>
          </p:cNvPr>
          <p:cNvCxnSpPr>
            <a:cxnSpLocks/>
          </p:cNvCxnSpPr>
          <p:nvPr/>
        </p:nvCxnSpPr>
        <p:spPr>
          <a:xfrm>
            <a:off x="11887199" y="6400800"/>
            <a:ext cx="5136202" cy="1848255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5CBB93C-B467-478A-93B8-035735877265}"/>
              </a:ext>
            </a:extLst>
          </p:cNvPr>
          <p:cNvSpPr/>
          <p:nvPr/>
        </p:nvSpPr>
        <p:spPr>
          <a:xfrm>
            <a:off x="16624570" y="4552544"/>
            <a:ext cx="291830" cy="311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B50417-4D80-4F60-B5DE-32D3FA072FAC}"/>
              </a:ext>
            </a:extLst>
          </p:cNvPr>
          <p:cNvSpPr/>
          <p:nvPr/>
        </p:nvSpPr>
        <p:spPr>
          <a:xfrm>
            <a:off x="16624570" y="8025315"/>
            <a:ext cx="291830" cy="311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74D7A3-6CA8-42D3-9070-BD89D4DFC0D9}"/>
              </a:ext>
            </a:extLst>
          </p:cNvPr>
          <p:cNvGrpSpPr/>
          <p:nvPr/>
        </p:nvGrpSpPr>
        <p:grpSpPr>
          <a:xfrm>
            <a:off x="16141645" y="4756830"/>
            <a:ext cx="302066" cy="255346"/>
            <a:chOff x="16141645" y="4756830"/>
            <a:chExt cx="302066" cy="25534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B416AF-0C24-4EB6-9028-2809B07BB9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645" y="4773854"/>
              <a:ext cx="302066" cy="22129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534D9E-9DA2-4590-994F-7A25229E4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67370" y="4756830"/>
              <a:ext cx="250616" cy="25534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4C1DDC-297C-4152-A759-17FAEE72E17F}"/>
              </a:ext>
            </a:extLst>
          </p:cNvPr>
          <p:cNvGrpSpPr/>
          <p:nvPr/>
        </p:nvGrpSpPr>
        <p:grpSpPr>
          <a:xfrm>
            <a:off x="16141645" y="7874548"/>
            <a:ext cx="302066" cy="255346"/>
            <a:chOff x="16141645" y="4756830"/>
            <a:chExt cx="302066" cy="25534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6132E3-D6BF-41C7-8534-02A4382D6696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645" y="4773854"/>
              <a:ext cx="302066" cy="22129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213D3B-DD9A-4902-BFD8-9E0E8C87E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67370" y="4756830"/>
              <a:ext cx="250616" cy="25534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5BC6F-3619-4E80-8E28-8255243774B0}"/>
              </a:ext>
            </a:extLst>
          </p:cNvPr>
          <p:cNvCxnSpPr>
            <a:cxnSpLocks/>
          </p:cNvCxnSpPr>
          <p:nvPr/>
        </p:nvCxnSpPr>
        <p:spPr>
          <a:xfrm>
            <a:off x="11887197" y="6400800"/>
            <a:ext cx="3390549" cy="4103837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52AA05-AC2B-49E4-9C07-15B61A9DEF0E}"/>
              </a:ext>
            </a:extLst>
          </p:cNvPr>
          <p:cNvSpPr/>
          <p:nvPr/>
        </p:nvSpPr>
        <p:spPr>
          <a:xfrm>
            <a:off x="14973216" y="2380744"/>
            <a:ext cx="291830" cy="31128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00B0F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B10434-5994-4EBE-993E-B1CF7FF311BF}"/>
              </a:ext>
            </a:extLst>
          </p:cNvPr>
          <p:cNvGrpSpPr/>
          <p:nvPr/>
        </p:nvGrpSpPr>
        <p:grpSpPr>
          <a:xfrm rot="2036614">
            <a:off x="14720844" y="2707786"/>
            <a:ext cx="302066" cy="255346"/>
            <a:chOff x="16141645" y="4756830"/>
            <a:chExt cx="302066" cy="25534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2C9001-8A60-4273-8708-ACFE869B06B6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645" y="4773854"/>
              <a:ext cx="302066" cy="2212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407C8D-569C-409D-A3DC-6A6C55C02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67370" y="4756830"/>
              <a:ext cx="250616" cy="255346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E9A3256-FD61-47EF-983B-28DA4F8B5FF8}"/>
              </a:ext>
            </a:extLst>
          </p:cNvPr>
          <p:cNvSpPr/>
          <p:nvPr/>
        </p:nvSpPr>
        <p:spPr>
          <a:xfrm>
            <a:off x="14973216" y="10121778"/>
            <a:ext cx="291830" cy="31128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87AC75-B1C4-401F-AA79-05170B41C78F}"/>
              </a:ext>
            </a:extLst>
          </p:cNvPr>
          <p:cNvGrpSpPr/>
          <p:nvPr/>
        </p:nvGrpSpPr>
        <p:grpSpPr>
          <a:xfrm rot="2036614">
            <a:off x="14719904" y="9886796"/>
            <a:ext cx="302066" cy="255346"/>
            <a:chOff x="16141645" y="4756830"/>
            <a:chExt cx="302066" cy="25534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617C12-3936-45CE-AF86-78B9B8E65DBD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645" y="4773854"/>
              <a:ext cx="302066" cy="221298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1ADC27-0916-4D56-9FDA-6BE641F1B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67370" y="4756830"/>
              <a:ext cx="250616" cy="255346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2DD0814-085F-413D-94C4-F6B8D74B91DA}"/>
              </a:ext>
            </a:extLst>
          </p:cNvPr>
          <p:cNvSpPr txBox="1"/>
          <p:nvPr/>
        </p:nvSpPr>
        <p:spPr>
          <a:xfrm>
            <a:off x="5535332" y="994565"/>
            <a:ext cx="2517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Z-plane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7F17CA-506A-48AC-A04E-EAE69F7809A9}"/>
              </a:ext>
            </a:extLst>
          </p:cNvPr>
          <p:cNvSpPr txBox="1"/>
          <p:nvPr/>
        </p:nvSpPr>
        <p:spPr>
          <a:xfrm>
            <a:off x="18844119" y="6088957"/>
            <a:ext cx="895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788498-1AE3-4E23-B02F-5929D5579517}"/>
              </a:ext>
            </a:extLst>
          </p:cNvPr>
          <p:cNvSpPr txBox="1"/>
          <p:nvPr/>
        </p:nvSpPr>
        <p:spPr>
          <a:xfrm>
            <a:off x="11051066" y="112996"/>
            <a:ext cx="1847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Imaginary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896EF5A-B041-4ED8-85BF-96DB15A5A68C}"/>
              </a:ext>
            </a:extLst>
          </p:cNvPr>
          <p:cNvSpPr/>
          <p:nvPr/>
        </p:nvSpPr>
        <p:spPr>
          <a:xfrm>
            <a:off x="12763500" y="5448300"/>
            <a:ext cx="396778" cy="952500"/>
          </a:xfrm>
          <a:custGeom>
            <a:avLst/>
            <a:gdLst>
              <a:gd name="connsiteX0" fmla="*/ 361950 w 396778"/>
              <a:gd name="connsiteY0" fmla="*/ 952500 h 952500"/>
              <a:gd name="connsiteX1" fmla="*/ 361950 w 396778"/>
              <a:gd name="connsiteY1" fmla="*/ 533400 h 952500"/>
              <a:gd name="connsiteX2" fmla="*/ 0 w 396778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778" h="952500">
                <a:moveTo>
                  <a:pt x="361950" y="952500"/>
                </a:moveTo>
                <a:cubicBezTo>
                  <a:pt x="392112" y="822325"/>
                  <a:pt x="422275" y="692150"/>
                  <a:pt x="361950" y="533400"/>
                </a:cubicBezTo>
                <a:cubicBezTo>
                  <a:pt x="301625" y="374650"/>
                  <a:pt x="150812" y="187325"/>
                  <a:pt x="0" y="0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0ACAA16-521D-42EF-B0E0-9277F34CA8CD}"/>
              </a:ext>
            </a:extLst>
          </p:cNvPr>
          <p:cNvSpPr/>
          <p:nvPr/>
        </p:nvSpPr>
        <p:spPr>
          <a:xfrm>
            <a:off x="13601700" y="5867400"/>
            <a:ext cx="171450" cy="533400"/>
          </a:xfrm>
          <a:custGeom>
            <a:avLst/>
            <a:gdLst>
              <a:gd name="connsiteX0" fmla="*/ 171450 w 171450"/>
              <a:gd name="connsiteY0" fmla="*/ 533400 h 533400"/>
              <a:gd name="connsiteX1" fmla="*/ 133350 w 171450"/>
              <a:gd name="connsiteY1" fmla="*/ 266700 h 533400"/>
              <a:gd name="connsiteX2" fmla="*/ 0 w 171450"/>
              <a:gd name="connsiteY2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533400">
                <a:moveTo>
                  <a:pt x="171450" y="533400"/>
                </a:moveTo>
                <a:cubicBezTo>
                  <a:pt x="166687" y="444500"/>
                  <a:pt x="161925" y="355600"/>
                  <a:pt x="133350" y="266700"/>
                </a:cubicBezTo>
                <a:cubicBezTo>
                  <a:pt x="104775" y="177800"/>
                  <a:pt x="52387" y="8890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1F457C1-F30C-4349-B7F1-C5CF3F04E051}"/>
                  </a:ext>
                </a:extLst>
              </p:cNvPr>
              <p:cNvSpPr txBox="1"/>
              <p:nvPr/>
            </p:nvSpPr>
            <p:spPr>
              <a:xfrm>
                <a:off x="12897402" y="5155911"/>
                <a:ext cx="8899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1F457C1-F30C-4349-B7F1-C5CF3F04E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402" y="5155911"/>
                <a:ext cx="88992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8A3E2C-7EFE-43DB-8581-B1D7974AA0F6}"/>
                  </a:ext>
                </a:extLst>
              </p:cNvPr>
              <p:cNvSpPr txBox="1"/>
              <p:nvPr/>
            </p:nvSpPr>
            <p:spPr>
              <a:xfrm>
                <a:off x="13773150" y="5709021"/>
                <a:ext cx="8899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8A3E2C-7EFE-43DB-8581-B1D7974A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50" y="5709021"/>
                <a:ext cx="88992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0764EBE1-C557-4B11-B0BE-D610509B7A32}"/>
              </a:ext>
            </a:extLst>
          </p:cNvPr>
          <p:cNvSpPr txBox="1"/>
          <p:nvPr/>
        </p:nvSpPr>
        <p:spPr>
          <a:xfrm>
            <a:off x="17418693" y="63813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F940AA-FFFB-466D-8E49-F6BE781A957B}"/>
              </a:ext>
            </a:extLst>
          </p:cNvPr>
          <p:cNvSpPr txBox="1"/>
          <p:nvPr/>
        </p:nvSpPr>
        <p:spPr>
          <a:xfrm>
            <a:off x="11887197" y="7021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22FE42-16C1-4DA9-A959-3157E507459B}"/>
              </a:ext>
            </a:extLst>
          </p:cNvPr>
          <p:cNvSpPr txBox="1"/>
          <p:nvPr/>
        </p:nvSpPr>
        <p:spPr>
          <a:xfrm>
            <a:off x="15976415" y="4424728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803091-F0B0-488E-A5A0-E80D9B401B04}"/>
              </a:ext>
            </a:extLst>
          </p:cNvPr>
          <p:cNvSpPr txBox="1"/>
          <p:nvPr/>
        </p:nvSpPr>
        <p:spPr>
          <a:xfrm>
            <a:off x="15970428" y="7457414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ADA020-BAF3-4746-B176-1A33DD369FE4}"/>
              </a:ext>
            </a:extLst>
          </p:cNvPr>
          <p:cNvSpPr txBox="1"/>
          <p:nvPr/>
        </p:nvSpPr>
        <p:spPr>
          <a:xfrm>
            <a:off x="16469066" y="4161452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Z1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07BB26-BBA6-4F02-BE90-653D99CB784C}"/>
              </a:ext>
            </a:extLst>
          </p:cNvPr>
          <p:cNvSpPr txBox="1"/>
          <p:nvPr/>
        </p:nvSpPr>
        <p:spPr>
          <a:xfrm>
            <a:off x="16440096" y="758079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Z2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A5CE9D-86CD-4738-B09F-0B9FA37F7021}"/>
              </a:ext>
            </a:extLst>
          </p:cNvPr>
          <p:cNvSpPr txBox="1"/>
          <p:nvPr/>
        </p:nvSpPr>
        <p:spPr>
          <a:xfrm>
            <a:off x="14256055" y="2588078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4C935E-D3F2-42AE-B452-BFA228C191E8}"/>
              </a:ext>
            </a:extLst>
          </p:cNvPr>
          <p:cNvSpPr txBox="1"/>
          <p:nvPr/>
        </p:nvSpPr>
        <p:spPr>
          <a:xfrm>
            <a:off x="14248134" y="9888474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A5E402-918A-4144-B953-10E1EBE5D059}"/>
              </a:ext>
            </a:extLst>
          </p:cNvPr>
          <p:cNvSpPr txBox="1"/>
          <p:nvPr/>
        </p:nvSpPr>
        <p:spPr>
          <a:xfrm>
            <a:off x="14562990" y="2100419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Z3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D94501-8BF5-45BA-AAF0-BEC81FEBB170}"/>
              </a:ext>
            </a:extLst>
          </p:cNvPr>
          <p:cNvSpPr txBox="1"/>
          <p:nvPr/>
        </p:nvSpPr>
        <p:spPr>
          <a:xfrm>
            <a:off x="14526126" y="10366163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Z4</a:t>
            </a:r>
          </a:p>
        </p:txBody>
      </p:sp>
    </p:spTree>
    <p:extLst>
      <p:ext uri="{BB962C8B-B14F-4D97-AF65-F5344CB8AC3E}">
        <p14:creationId xmlns:p14="http://schemas.microsoft.com/office/powerpoint/2010/main" val="3924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8CC6976-7EAA-4C26-B04A-AB5428DA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304"/>
            <a:ext cx="23779381" cy="1290049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579C8FD-BD0D-4837-8732-C5113A3C6C1D}"/>
              </a:ext>
            </a:extLst>
          </p:cNvPr>
          <p:cNvGrpSpPr/>
          <p:nvPr/>
        </p:nvGrpSpPr>
        <p:grpSpPr>
          <a:xfrm>
            <a:off x="21774606" y="10717302"/>
            <a:ext cx="1694990" cy="1046440"/>
            <a:chOff x="19659600" y="9235440"/>
            <a:chExt cx="1614034" cy="10464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AF56DE-758A-4E98-A141-A43734DB2096}"/>
                </a:ext>
              </a:extLst>
            </p:cNvPr>
            <p:cNvSpPr txBox="1"/>
            <p:nvPr/>
          </p:nvSpPr>
          <p:spPr>
            <a:xfrm>
              <a:off x="19659600" y="9235440"/>
              <a:ext cx="777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DA21B8-244C-411B-B8B7-8330C9C5A19A}"/>
                </a:ext>
              </a:extLst>
            </p:cNvPr>
            <p:cNvSpPr txBox="1"/>
            <p:nvPr/>
          </p:nvSpPr>
          <p:spPr>
            <a:xfrm>
              <a:off x="19880165" y="9697105"/>
              <a:ext cx="777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588465-2591-4561-BA29-F40CA5958D39}"/>
                </a:ext>
              </a:extLst>
            </p:cNvPr>
            <p:cNvSpPr txBox="1"/>
            <p:nvPr/>
          </p:nvSpPr>
          <p:spPr>
            <a:xfrm>
              <a:off x="20112783" y="9358550"/>
              <a:ext cx="11608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/2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005F4-11E6-4902-957A-DB374CD7EAD0}"/>
              </a:ext>
            </a:extLst>
          </p:cNvPr>
          <p:cNvCxnSpPr>
            <a:cxnSpLocks/>
          </p:cNvCxnSpPr>
          <p:nvPr/>
        </p:nvCxnSpPr>
        <p:spPr>
          <a:xfrm>
            <a:off x="23208109" y="11535142"/>
            <a:ext cx="0" cy="948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6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FF6F8-CACC-4B5F-8DB1-EF7D1F96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213"/>
            <a:ext cx="23774400" cy="128439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FABBC25-8CAC-4EC8-9082-3FDA36B239FF}"/>
              </a:ext>
            </a:extLst>
          </p:cNvPr>
          <p:cNvGrpSpPr/>
          <p:nvPr/>
        </p:nvGrpSpPr>
        <p:grpSpPr>
          <a:xfrm>
            <a:off x="21749206" y="10717302"/>
            <a:ext cx="1694990" cy="1046440"/>
            <a:chOff x="19659600" y="9235440"/>
            <a:chExt cx="1614034" cy="10464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EAF0CE-B912-4F90-AEEF-02425F88CD47}"/>
                </a:ext>
              </a:extLst>
            </p:cNvPr>
            <p:cNvSpPr txBox="1"/>
            <p:nvPr/>
          </p:nvSpPr>
          <p:spPr>
            <a:xfrm>
              <a:off x="19659600" y="9235440"/>
              <a:ext cx="777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3A569C-EAF7-4263-80C2-52E89ABACC88}"/>
                </a:ext>
              </a:extLst>
            </p:cNvPr>
            <p:cNvSpPr txBox="1"/>
            <p:nvPr/>
          </p:nvSpPr>
          <p:spPr>
            <a:xfrm>
              <a:off x="19880165" y="9697105"/>
              <a:ext cx="777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40C73-81BD-4336-89EF-92F975A89313}"/>
                </a:ext>
              </a:extLst>
            </p:cNvPr>
            <p:cNvSpPr txBox="1"/>
            <p:nvPr/>
          </p:nvSpPr>
          <p:spPr>
            <a:xfrm>
              <a:off x="20112783" y="9358550"/>
              <a:ext cx="11608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/2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74EDCD-768E-436E-97E3-FC6F9D744F5C}"/>
              </a:ext>
            </a:extLst>
          </p:cNvPr>
          <p:cNvCxnSpPr>
            <a:cxnSpLocks/>
          </p:cNvCxnSpPr>
          <p:nvPr/>
        </p:nvCxnSpPr>
        <p:spPr>
          <a:xfrm>
            <a:off x="23182709" y="11535142"/>
            <a:ext cx="0" cy="948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5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6540FB-47B2-4282-B734-38819004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961"/>
            <a:ext cx="23774400" cy="12810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2DB96D-3DC4-4C08-BC32-26CF89632F9D}"/>
              </a:ext>
            </a:extLst>
          </p:cNvPr>
          <p:cNvSpPr txBox="1"/>
          <p:nvPr/>
        </p:nvSpPr>
        <p:spPr>
          <a:xfrm>
            <a:off x="22797217" y="10898138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dirty="0">
                <a:solidFill>
                  <a:srgbClr val="FF0000"/>
                </a:solidFill>
              </a:rPr>
              <a:t>π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C9993-A7E8-41CB-BE4D-E57F7AF7006D}"/>
              </a:ext>
            </a:extLst>
          </p:cNvPr>
          <p:cNvCxnSpPr>
            <a:cxnSpLocks/>
          </p:cNvCxnSpPr>
          <p:nvPr/>
        </p:nvCxnSpPr>
        <p:spPr>
          <a:xfrm>
            <a:off x="23081109" y="11687542"/>
            <a:ext cx="0" cy="948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0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1236E4-79BE-471F-A4CB-27DBBF1D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316"/>
            <a:ext cx="23774400" cy="12871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BFB28-973D-49A0-B06B-A6A38BE63E5E}"/>
              </a:ext>
            </a:extLst>
          </p:cNvPr>
          <p:cNvSpPr txBox="1"/>
          <p:nvPr/>
        </p:nvSpPr>
        <p:spPr>
          <a:xfrm>
            <a:off x="22822617" y="10898138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dirty="0">
                <a:solidFill>
                  <a:srgbClr val="FF0000"/>
                </a:solidFill>
              </a:rPr>
              <a:t>π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516EC7-7FAD-44A8-A66E-F3BDF809AE97}"/>
              </a:ext>
            </a:extLst>
          </p:cNvPr>
          <p:cNvCxnSpPr>
            <a:cxnSpLocks/>
          </p:cNvCxnSpPr>
          <p:nvPr/>
        </p:nvCxnSpPr>
        <p:spPr>
          <a:xfrm>
            <a:off x="23106509" y="11687542"/>
            <a:ext cx="0" cy="948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7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89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BA8F8-F3CF-447A-A01E-ADA986A3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5724"/>
            <a:ext cx="23779747" cy="13001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1D93A-BC6C-4D90-BAE9-653EF19FA756}"/>
              </a:ext>
            </a:extLst>
          </p:cNvPr>
          <p:cNvSpPr txBox="1"/>
          <p:nvPr/>
        </p:nvSpPr>
        <p:spPr>
          <a:xfrm>
            <a:off x="10922000" y="12943635"/>
            <a:ext cx="19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800" b="1" dirty="0"/>
              <a:t>Ω</a:t>
            </a:r>
            <a:r>
              <a:rPr lang="en-US" sz="4800" b="1" dirty="0"/>
              <a:t> (rad)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B0D0C-C139-4CAA-9F63-C6B6B37A5FB0}"/>
              </a:ext>
            </a:extLst>
          </p:cNvPr>
          <p:cNvSpPr txBox="1"/>
          <p:nvPr/>
        </p:nvSpPr>
        <p:spPr>
          <a:xfrm>
            <a:off x="9245600" y="812800"/>
            <a:ext cx="4979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Magnitude of H(</a:t>
            </a:r>
            <a:r>
              <a:rPr lang="el-GR" sz="4800" b="1" dirty="0"/>
              <a:t>Ω</a:t>
            </a:r>
            <a:r>
              <a:rPr lang="en-US" sz="48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B7E42-1273-44AF-B69D-649514B27206}"/>
              </a:ext>
            </a:extLst>
          </p:cNvPr>
          <p:cNvSpPr txBox="1"/>
          <p:nvPr/>
        </p:nvSpPr>
        <p:spPr>
          <a:xfrm rot="16200000">
            <a:off x="-564095" y="6721901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|H(</a:t>
            </a:r>
            <a:r>
              <a:rPr lang="el-GR" sz="4800" b="1" dirty="0"/>
              <a:t>Ω</a:t>
            </a:r>
            <a:r>
              <a:rPr lang="en-US" sz="4800" b="1" dirty="0"/>
              <a:t>)|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7ED16-A924-4E32-A23B-CC8FB9E11172}"/>
              </a:ext>
            </a:extLst>
          </p:cNvPr>
          <p:cNvCxnSpPr>
            <a:cxnSpLocks/>
          </p:cNvCxnSpPr>
          <p:nvPr/>
        </p:nvCxnSpPr>
        <p:spPr>
          <a:xfrm flipV="1">
            <a:off x="2507109" y="11927635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0395B5-8770-4E5E-8EF6-C1C677335EC7}"/>
              </a:ext>
            </a:extLst>
          </p:cNvPr>
          <p:cNvCxnSpPr>
            <a:cxnSpLocks/>
          </p:cNvCxnSpPr>
          <p:nvPr/>
        </p:nvCxnSpPr>
        <p:spPr>
          <a:xfrm flipV="1">
            <a:off x="3497709" y="11927635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948F60-BFC3-47F9-87F0-16A96294482A}"/>
              </a:ext>
            </a:extLst>
          </p:cNvPr>
          <p:cNvSpPr txBox="1"/>
          <p:nvPr/>
        </p:nvSpPr>
        <p:spPr>
          <a:xfrm>
            <a:off x="2092572" y="13097523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0.15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DF971-F1B6-4C31-AD46-A3BCF7087F89}"/>
              </a:ext>
            </a:extLst>
          </p:cNvPr>
          <p:cNvSpPr txBox="1"/>
          <p:nvPr/>
        </p:nvSpPr>
        <p:spPr>
          <a:xfrm>
            <a:off x="3083172" y="13097523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0.313</a:t>
            </a:r>
          </a:p>
        </p:txBody>
      </p:sp>
    </p:spTree>
    <p:extLst>
      <p:ext uri="{BB962C8B-B14F-4D97-AF65-F5344CB8AC3E}">
        <p14:creationId xmlns:p14="http://schemas.microsoft.com/office/powerpoint/2010/main" val="225278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7828</TotalTime>
  <Words>224</Words>
  <Application>Microsoft Office PowerPoint</Application>
  <PresentationFormat>Custom</PresentationFormat>
  <Paragraphs>68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Microsoft Sans Serif</vt:lpstr>
      <vt:lpstr>Office Theme</vt:lpstr>
      <vt:lpstr>Project 2 – Filter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Aldacher</dc:creator>
  <cp:keywords>No Markings, , , , , , , , , </cp:keywords>
  <cp:lastModifiedBy>Muhammad Aldacher</cp:lastModifiedBy>
  <cp:revision>163</cp:revision>
  <dcterms:created xsi:type="dcterms:W3CDTF">2020-03-28T23:31:27Z</dcterms:created>
  <dcterms:modified xsi:type="dcterms:W3CDTF">2020-11-08T05:57:42Z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6b96be6f-729d-426a-8a47-9f020b85c193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