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74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C330C-3A96-4178-9C8E-BF639EF284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Conversion Gain is effected by circuit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DCF18C1-0A32-4A2C-838E-79A0FC227F06}"/>
                  </a:ext>
                </a:extLst>
              </p:cNvPr>
              <p:cNvSpPr txBox="1"/>
              <p:nvPr/>
            </p:nvSpPr>
            <p:spPr>
              <a:xfrm>
                <a:off x="2819400" y="4724400"/>
                <a:ext cx="3962400" cy="4065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𝐶𝐺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≈ </m:t>
                      </m:r>
                      <m:f>
                        <m:fPr>
                          <m:type m:val="skw"/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𝑙𝑜𝑎𝑑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DCF18C1-0A32-4A2C-838E-79A0FC227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724400"/>
                <a:ext cx="3962400" cy="406522"/>
              </a:xfrm>
              <a:prstGeom prst="rect">
                <a:avLst/>
              </a:prstGeom>
              <a:blipFill>
                <a:blip r:embed="rId2"/>
                <a:stretch>
                  <a:fillRect t="-140299" b="-2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4574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9EF66-4ECA-42D6-880F-22D1A762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1) Increasing the tail current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69738AE0-633A-41FE-B9E3-B291BD981B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10108"/>
            <a:ext cx="8229600" cy="4106146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A229532-378D-4D1B-99E6-1FC2325A6780}"/>
              </a:ext>
            </a:extLst>
          </p:cNvPr>
          <p:cNvCxnSpPr/>
          <p:nvPr/>
        </p:nvCxnSpPr>
        <p:spPr>
          <a:xfrm flipV="1">
            <a:off x="3962400" y="2133600"/>
            <a:ext cx="0" cy="99060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86484FE-209C-4AF9-B725-097DB4961ED5}"/>
              </a:ext>
            </a:extLst>
          </p:cNvPr>
          <p:cNvSpPr txBox="1"/>
          <p:nvPr/>
        </p:nvSpPr>
        <p:spPr>
          <a:xfrm>
            <a:off x="4038602" y="2444234"/>
            <a:ext cx="152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CG increase</a:t>
            </a:r>
          </a:p>
        </p:txBody>
      </p:sp>
    </p:spTree>
    <p:extLst>
      <p:ext uri="{BB962C8B-B14F-4D97-AF65-F5344CB8AC3E}">
        <p14:creationId xmlns:p14="http://schemas.microsoft.com/office/powerpoint/2010/main" val="3745870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9EF66-4ECA-42D6-880F-22D1A762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2) Decreasing L of LO switches</a:t>
            </a:r>
          </a:p>
        </p:txBody>
      </p:sp>
      <p:pic>
        <p:nvPicPr>
          <p:cNvPr id="9" name="Content Placeholder 8" descr="A close up of a map&#10;&#10;Description automatically generated">
            <a:extLst>
              <a:ext uri="{FF2B5EF4-FFF2-40B4-BE49-F238E27FC236}">
                <a16:creationId xmlns:a16="http://schemas.microsoft.com/office/drawing/2014/main" id="{6FA0F9D2-85CB-45F8-8F4A-8DBA6B568F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10108"/>
            <a:ext cx="8229600" cy="4106146"/>
          </a:xfr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18B1DE-9B2B-4FBB-A0B6-F29ED5A9B47A}"/>
              </a:ext>
            </a:extLst>
          </p:cNvPr>
          <p:cNvCxnSpPr/>
          <p:nvPr/>
        </p:nvCxnSpPr>
        <p:spPr>
          <a:xfrm flipV="1">
            <a:off x="3962400" y="2133600"/>
            <a:ext cx="0" cy="99060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F285667-194C-4786-948B-5DA93FEF1BB5}"/>
              </a:ext>
            </a:extLst>
          </p:cNvPr>
          <p:cNvSpPr txBox="1"/>
          <p:nvPr/>
        </p:nvSpPr>
        <p:spPr>
          <a:xfrm>
            <a:off x="4038602" y="2444234"/>
            <a:ext cx="152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CG increase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7CA065-43A0-4550-9741-FC7B8FDAAEBA}"/>
              </a:ext>
            </a:extLst>
          </p:cNvPr>
          <p:cNvSpPr txBox="1"/>
          <p:nvPr/>
        </p:nvSpPr>
        <p:spPr>
          <a:xfrm>
            <a:off x="6324600" y="1968571"/>
            <a:ext cx="2743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The LO switches should ideally act as perfect switches, so decreasing L or increasing W should help the CG.</a:t>
            </a:r>
          </a:p>
        </p:txBody>
      </p:sp>
    </p:spTree>
    <p:extLst>
      <p:ext uri="{BB962C8B-B14F-4D97-AF65-F5344CB8AC3E}">
        <p14:creationId xmlns:p14="http://schemas.microsoft.com/office/powerpoint/2010/main" val="1786917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9EF66-4ECA-42D6-880F-22D1A762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3) Increasing W of RF (input) devices</a:t>
            </a:r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6C675936-2C25-43A4-8564-B2443BFF5A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10108"/>
            <a:ext cx="8229600" cy="4106146"/>
          </a:xfr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21F2201-812F-4D85-9F80-20AAC427F585}"/>
              </a:ext>
            </a:extLst>
          </p:cNvPr>
          <p:cNvCxnSpPr/>
          <p:nvPr/>
        </p:nvCxnSpPr>
        <p:spPr>
          <a:xfrm flipV="1">
            <a:off x="3962400" y="2133600"/>
            <a:ext cx="0" cy="99060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0459D16-0027-4E8A-A145-2BC3BC5B63C6}"/>
              </a:ext>
            </a:extLst>
          </p:cNvPr>
          <p:cNvSpPr txBox="1"/>
          <p:nvPr/>
        </p:nvSpPr>
        <p:spPr>
          <a:xfrm>
            <a:off x="4038602" y="2444234"/>
            <a:ext cx="152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CG increase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F25E40-FE1F-4C88-A6C5-D8FDBCAC0199}"/>
              </a:ext>
            </a:extLst>
          </p:cNvPr>
          <p:cNvSpPr txBox="1"/>
          <p:nvPr/>
        </p:nvSpPr>
        <p:spPr>
          <a:xfrm>
            <a:off x="6324600" y="1968571"/>
            <a:ext cx="2743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CG depends on the gm of the RF (input) transistors.</a:t>
            </a:r>
          </a:p>
        </p:txBody>
      </p:sp>
    </p:spTree>
    <p:extLst>
      <p:ext uri="{BB962C8B-B14F-4D97-AF65-F5344CB8AC3E}">
        <p14:creationId xmlns:p14="http://schemas.microsoft.com/office/powerpoint/2010/main" val="4050849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9EF66-4ECA-42D6-880F-22D1A762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4) Increasing R load</a:t>
            </a:r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D8742179-D29C-4604-A0DD-C0E8A636C6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10108"/>
            <a:ext cx="8229600" cy="4106146"/>
          </a:xfr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4F051CA-40A0-4371-9B94-98E53315B245}"/>
              </a:ext>
            </a:extLst>
          </p:cNvPr>
          <p:cNvCxnSpPr/>
          <p:nvPr/>
        </p:nvCxnSpPr>
        <p:spPr>
          <a:xfrm flipV="1">
            <a:off x="3962400" y="2133600"/>
            <a:ext cx="0" cy="99060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7FC7E7B-E461-4FA0-82A1-BDA7DC1C4E2D}"/>
              </a:ext>
            </a:extLst>
          </p:cNvPr>
          <p:cNvSpPr txBox="1"/>
          <p:nvPr/>
        </p:nvSpPr>
        <p:spPr>
          <a:xfrm>
            <a:off x="4038602" y="2444234"/>
            <a:ext cx="152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CG increase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6582CD-098D-4AAA-84F6-DD37D4DBA4BF}"/>
              </a:ext>
            </a:extLst>
          </p:cNvPr>
          <p:cNvSpPr txBox="1"/>
          <p:nvPr/>
        </p:nvSpPr>
        <p:spPr>
          <a:xfrm>
            <a:off x="6324600" y="1968571"/>
            <a:ext cx="2743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CG depends on the R load</a:t>
            </a:r>
          </a:p>
        </p:txBody>
      </p:sp>
    </p:spTree>
    <p:extLst>
      <p:ext uri="{BB962C8B-B14F-4D97-AF65-F5344CB8AC3E}">
        <p14:creationId xmlns:p14="http://schemas.microsoft.com/office/powerpoint/2010/main" val="1451989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90</Words>
  <Application>Microsoft Office PowerPoint</Application>
  <PresentationFormat>On-screen Show (4:3)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Cambria Math</vt:lpstr>
      <vt:lpstr>Office Theme</vt:lpstr>
      <vt:lpstr>How Conversion Gain is effected by circuit parameters</vt:lpstr>
      <vt:lpstr>1) Increasing the tail current</vt:lpstr>
      <vt:lpstr>2) Decreasing L of LO switches</vt:lpstr>
      <vt:lpstr>3) Increasing W of RF (input) devices</vt:lpstr>
      <vt:lpstr>4) Increasing R load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Conversion Gain is effected by circuit parameters</dc:title>
  <dc:creator>Muhammad Aldacher</dc:creator>
  <cp:lastModifiedBy>Muhammad Aldacher</cp:lastModifiedBy>
  <cp:revision>2</cp:revision>
  <dcterms:created xsi:type="dcterms:W3CDTF">2006-08-16T00:00:00Z</dcterms:created>
  <dcterms:modified xsi:type="dcterms:W3CDTF">2019-08-31T17:41:59Z</dcterms:modified>
</cp:coreProperties>
</file>