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9386-9FE0-41DE-8019-68D311DC9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2-tone test steps for IIP3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B5E87-06E9-41EB-B199-663C4683C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Using QPSS &amp; QPAC analyses on Virtuoso</a:t>
            </a:r>
          </a:p>
        </p:txBody>
      </p:sp>
    </p:spTree>
    <p:extLst>
      <p:ext uri="{BB962C8B-B14F-4D97-AF65-F5344CB8AC3E}">
        <p14:creationId xmlns:p14="http://schemas.microsoft.com/office/powerpoint/2010/main" val="99119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FADD-5158-481F-882C-07E901F3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F3823ADD-72F8-4946-BFD1-FB110A024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73477" y="-554277"/>
            <a:ext cx="5597046" cy="8991600"/>
          </a:xfrm>
        </p:spPr>
      </p:pic>
    </p:spTree>
    <p:extLst>
      <p:ext uri="{BB962C8B-B14F-4D97-AF65-F5344CB8AC3E}">
        <p14:creationId xmlns:p14="http://schemas.microsoft.com/office/powerpoint/2010/main" val="257150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0577-08E7-459D-AA9A-5D892C67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1) Modify the RF (input) source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CD89E9-8841-4E81-B6C9-0BACC7BBB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826" y="1600200"/>
            <a:ext cx="6336348" cy="4525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0EAB1E-FC7C-4619-984A-2F20B244F4E9}"/>
              </a:ext>
            </a:extLst>
          </p:cNvPr>
          <p:cNvSpPr/>
          <p:nvPr/>
        </p:nvSpPr>
        <p:spPr>
          <a:xfrm>
            <a:off x="2209800" y="3505200"/>
            <a:ext cx="990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BAD4-B31E-49C5-A6DE-CD930CD93059}"/>
              </a:ext>
            </a:extLst>
          </p:cNvPr>
          <p:cNvSpPr/>
          <p:nvPr/>
        </p:nvSpPr>
        <p:spPr>
          <a:xfrm>
            <a:off x="2209800" y="3992562"/>
            <a:ext cx="990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AF0CA-A2C2-4CCF-B568-02ADC7D32587}"/>
              </a:ext>
            </a:extLst>
          </p:cNvPr>
          <p:cNvSpPr/>
          <p:nvPr/>
        </p:nvSpPr>
        <p:spPr>
          <a:xfrm>
            <a:off x="2214418" y="4724400"/>
            <a:ext cx="990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FDB8E-66CF-47F9-A5E5-971EA20B2DA0}"/>
              </a:ext>
            </a:extLst>
          </p:cNvPr>
          <p:cNvSpPr/>
          <p:nvPr/>
        </p:nvSpPr>
        <p:spPr>
          <a:xfrm>
            <a:off x="2209800" y="4983162"/>
            <a:ext cx="990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C209D-137A-4F62-BA81-3CBB158BA0AD}"/>
              </a:ext>
            </a:extLst>
          </p:cNvPr>
          <p:cNvSpPr/>
          <p:nvPr/>
        </p:nvSpPr>
        <p:spPr>
          <a:xfrm>
            <a:off x="4599709" y="5257800"/>
            <a:ext cx="990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F41C5-3448-4427-8ED5-4D61340B76E1}"/>
              </a:ext>
            </a:extLst>
          </p:cNvPr>
          <p:cNvSpPr/>
          <p:nvPr/>
        </p:nvSpPr>
        <p:spPr>
          <a:xfrm>
            <a:off x="4572000" y="5791200"/>
            <a:ext cx="990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2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0577-08E7-459D-AA9A-5D892C67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2) QPSS settings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BF7BD1-EDE2-448E-894A-FF903B622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916" y="1600200"/>
            <a:ext cx="3210167" cy="4525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618A310-EF63-4380-8978-C9FEF753B70B}"/>
              </a:ext>
            </a:extLst>
          </p:cNvPr>
          <p:cNvSpPr/>
          <p:nvPr/>
        </p:nvSpPr>
        <p:spPr>
          <a:xfrm>
            <a:off x="2966916" y="3405909"/>
            <a:ext cx="1147884" cy="99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1BA43D-F154-4BB4-A272-EE11C5DB7F15}"/>
              </a:ext>
            </a:extLst>
          </p:cNvPr>
          <p:cNvSpPr/>
          <p:nvPr/>
        </p:nvSpPr>
        <p:spPr>
          <a:xfrm>
            <a:off x="4156363" y="1611744"/>
            <a:ext cx="2020719" cy="4484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6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0577-08E7-459D-AA9A-5D892C67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3) QPAC settings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CA5B85-986C-4F66-8E27-F8E8B3B74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432" y="1600200"/>
            <a:ext cx="4447136" cy="4525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242752-4556-437D-8B55-E2F67E125677}"/>
              </a:ext>
            </a:extLst>
          </p:cNvPr>
          <p:cNvSpPr/>
          <p:nvPr/>
        </p:nvSpPr>
        <p:spPr>
          <a:xfrm>
            <a:off x="4114800" y="1611744"/>
            <a:ext cx="2680767" cy="4484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6EA388-1C79-48D6-8295-B5AA9F74AB3C}"/>
              </a:ext>
            </a:extLst>
          </p:cNvPr>
          <p:cNvSpPr/>
          <p:nvPr/>
        </p:nvSpPr>
        <p:spPr>
          <a:xfrm>
            <a:off x="4953000" y="3581400"/>
            <a:ext cx="838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93AF1-E4F2-44BA-99F3-C1E73F48E45D}"/>
              </a:ext>
            </a:extLst>
          </p:cNvPr>
          <p:cNvSpPr/>
          <p:nvPr/>
        </p:nvSpPr>
        <p:spPr>
          <a:xfrm>
            <a:off x="4152900" y="4876800"/>
            <a:ext cx="15621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2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0577-08E7-459D-AA9A-5D892C67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4) Results </a:t>
            </a:r>
            <a:r>
              <a:rPr lang="en-US" dirty="0">
                <a:sym typeface="Wingdings" panose="05000000000000000000" pitchFamily="2" charset="2"/>
              </a:rPr>
              <a:t> P1dB point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5BE923-1665-4D2E-9D98-E6754F396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017" y="1600200"/>
            <a:ext cx="71679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9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0577-08E7-459D-AA9A-5D892C67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5) Results </a:t>
            </a:r>
            <a:r>
              <a:rPr lang="en-US" dirty="0">
                <a:sym typeface="Wingdings" panose="05000000000000000000" pitchFamily="2" charset="2"/>
              </a:rPr>
              <a:t> IIP3 point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AD43F2-37D6-433F-8C19-9BA03C84D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573" y="1600200"/>
            <a:ext cx="757285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1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42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2-tone test steps for IIP3</vt:lpstr>
      <vt:lpstr>Idea</vt:lpstr>
      <vt:lpstr>1) Modify the RF (input) source</vt:lpstr>
      <vt:lpstr>2) QPSS settings</vt:lpstr>
      <vt:lpstr>3) QPAC settings</vt:lpstr>
      <vt:lpstr>4) Results  P1dB point</vt:lpstr>
      <vt:lpstr>5) Results  IIP3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2-tone test steps for IIP3</dc:title>
  <dc:creator>Muhammad Aldacher</dc:creator>
  <cp:lastModifiedBy>Muhammad Aldacher</cp:lastModifiedBy>
  <cp:revision>4</cp:revision>
  <dcterms:created xsi:type="dcterms:W3CDTF">2006-08-16T00:00:00Z</dcterms:created>
  <dcterms:modified xsi:type="dcterms:W3CDTF">2019-08-31T22:25:39Z</dcterms:modified>
</cp:coreProperties>
</file>