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48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cee.colorado.edu/~ecen5807/hw/hw6/SpiceConvergenceTips.html" TargetMode="External"/><Relationship Id="rId2" Type="http://schemas.openxmlformats.org/officeDocument/2006/relationships/hyperlink" Target="https://community.cadence.com/cadence_technology_forums/f/custom-ic-design/29141/convergence-error-in-transient-analysi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F7CC7-25AF-48AC-9708-A3D61F21ED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Convergence problem on Cadence</a:t>
            </a:r>
          </a:p>
        </p:txBody>
      </p:sp>
    </p:spTree>
    <p:extLst>
      <p:ext uri="{BB962C8B-B14F-4D97-AF65-F5344CB8AC3E}">
        <p14:creationId xmlns:p14="http://schemas.microsoft.com/office/powerpoint/2010/main" val="3225707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934DD-0FBC-4BFF-AD22-62102B71F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2DB524D-6842-4F4E-9271-DC1D870E4F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8"/>
            <a:ext cx="9144000" cy="5440362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C18C276-34A4-4B99-A900-48DE47C52200}"/>
              </a:ext>
            </a:extLst>
          </p:cNvPr>
          <p:cNvSpPr/>
          <p:nvPr/>
        </p:nvSpPr>
        <p:spPr>
          <a:xfrm>
            <a:off x="0" y="5029200"/>
            <a:ext cx="6172200" cy="838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16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198A9-4F80-47C9-9D27-40BD67679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03C38-F26C-4A1B-9C51-1805D9B1B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https://community.cadence.com/cadence_technology_forums/f/custom-ic-design/29141/convergence-error-in-transient-analysis</a:t>
            </a:r>
            <a:endParaRPr lang="en-US" dirty="0"/>
          </a:p>
          <a:p>
            <a:r>
              <a:rPr lang="en-US" dirty="0">
                <a:hlinkClick r:id="rId3"/>
              </a:rPr>
              <a:t>http://ecee.colorado.edu/~ecen5807/hw/hw6/SpiceConvergenceTips.html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035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73278-EE0F-499D-9BBB-4D338BDBF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800" dirty="0"/>
              <a:t>The following set of suggestions might help you avoid convergence difficulties. 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6A75-77DA-4D2B-B580-8A4342DAD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600200"/>
            <a:ext cx="8915400" cy="52578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400" dirty="0"/>
              <a:t>Evaluate and resolve any notice, warning, or error messages.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Use realistic device models. Check all component parameters, particularly nonlinear device model parameters, to ensure that they are reasonable.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Small floating resistors connected to high impedance nodes might cause convergence difficulties. Avoid very small floating resistors, particularly small parasitic resistors in semiconductors. Instead, use voltage sources or </a:t>
            </a:r>
            <a:r>
              <a:rPr lang="en-US" sz="1400" dirty="0" err="1"/>
              <a:t>iprobes</a:t>
            </a:r>
            <a:r>
              <a:rPr lang="en-US" sz="1400" dirty="0"/>
              <a:t> to measure current.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Ensure that a complete set of parasitic capacitors is used on nonlinear devices to avoid jumps in the solution waveforms.  On MOS models, specify nonzero source and drain areas.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Perform sanity check on the parameter values using the parameter range checker (use ``+param param-limits-file'' as a command line argument) and heed any warnings.  Print the minimum and maximum parameter value using the `info' analysis.  Ensure that the bounds given for instance, model, output, temperature-dependent, and operating-point (if possible) parameters are reasonable.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Check the direction of both independent and dependent current sources. Convergence problems might result if current sources are connected such that they force current backward through diodes.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Enable diagnostic messages by setting option `diagnose=yes’.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Use the `</a:t>
            </a:r>
            <a:r>
              <a:rPr lang="en-US" sz="1400" dirty="0" err="1"/>
              <a:t>cmin</a:t>
            </a:r>
            <a:r>
              <a:rPr lang="en-US" sz="1400" dirty="0"/>
              <a:t>' parameter to install a small capacitor from every node in the circuit to ground.  This usually eliminates any jumps in the solution.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Loosen tolerances, particularly absolute tolerances like `</a:t>
            </a:r>
            <a:r>
              <a:rPr lang="en-US" sz="1400" dirty="0" err="1"/>
              <a:t>iabstol</a:t>
            </a:r>
            <a:r>
              <a:rPr lang="en-US" sz="1400" dirty="0"/>
              <a:t>' (on options statement). If tolerances are set too tight, they might preclude convergence.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Try to simplify the nonlinear component models in order to avoid regions in the model that might contribute to convergence problems.</a:t>
            </a:r>
          </a:p>
        </p:txBody>
      </p:sp>
    </p:spTree>
    <p:extLst>
      <p:ext uri="{BB962C8B-B14F-4D97-AF65-F5344CB8AC3E}">
        <p14:creationId xmlns:p14="http://schemas.microsoft.com/office/powerpoint/2010/main" val="551874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A9E8-73E6-4B9E-B15D-B26BDF26D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Things that I used in the EE230 project to prevent convergence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5B36A-4184-427A-A16F-DA0C073FE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Increasing </a:t>
            </a:r>
            <a:r>
              <a:rPr lang="en-US" dirty="0" err="1"/>
              <a:t>iabstol</a:t>
            </a:r>
            <a:r>
              <a:rPr lang="en-US" dirty="0"/>
              <a:t> &amp; </a:t>
            </a:r>
            <a:r>
              <a:rPr lang="en-US" dirty="0" err="1"/>
              <a:t>vabstol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BAB9FF-00CF-42EB-B4FE-F65720C9A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58967"/>
            <a:ext cx="9144000" cy="390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340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A9E8-73E6-4B9E-B15D-B26BDF26D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Things that I used in the EE230 project to prevent convergence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5B36A-4184-427A-A16F-DA0C073FE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Adding a hue resistance (100MOhms) at certain nodes.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5C95A2-86D3-4483-8BBA-2C2516757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971800"/>
            <a:ext cx="3848100" cy="3429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8F603D3-15F8-4776-A7DE-35574C7A9D04}"/>
              </a:ext>
            </a:extLst>
          </p:cNvPr>
          <p:cNvSpPr/>
          <p:nvPr/>
        </p:nvSpPr>
        <p:spPr>
          <a:xfrm>
            <a:off x="2590800" y="3200400"/>
            <a:ext cx="1371600" cy="1828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76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A9E8-73E6-4B9E-B15D-B26BDF26D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Things that I used in the EE230 project to prevent convergence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5B36A-4184-427A-A16F-DA0C073FE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Replace the realistic current sources with ideal ones.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31E1EC-42CE-4A4C-8D6F-F0679EBFF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3194050"/>
            <a:ext cx="3438525" cy="3114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C57319-D520-493A-BE95-CAA4F2932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32" y="3595689"/>
            <a:ext cx="3845241" cy="1747837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4755F88D-613A-4CFC-AEC7-12209E9D4ADE}"/>
              </a:ext>
            </a:extLst>
          </p:cNvPr>
          <p:cNvSpPr/>
          <p:nvPr/>
        </p:nvSpPr>
        <p:spPr>
          <a:xfrm>
            <a:off x="4267200" y="4114800"/>
            <a:ext cx="981075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73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210</Words>
  <Application>Microsoft Office PowerPoint</Application>
  <PresentationFormat>On-screen Show (4:3)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Convergence problem on Cadence</vt:lpstr>
      <vt:lpstr>Example</vt:lpstr>
      <vt:lpstr>Useful Links</vt:lpstr>
      <vt:lpstr>The following set of suggestions might help you avoid convergence difficulties.  </vt:lpstr>
      <vt:lpstr>Things that I used in the EE230 project to prevent convergence problems</vt:lpstr>
      <vt:lpstr>Things that I used in the EE230 project to prevent convergence problems</vt:lpstr>
      <vt:lpstr>Things that I used in the EE230 project to prevent convergence problems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Convergence problem on Cadence</dc:title>
  <dc:creator>Muhammad Aldacher</dc:creator>
  <cp:lastModifiedBy>Muhammad Aldacher</cp:lastModifiedBy>
  <cp:revision>4</cp:revision>
  <dcterms:created xsi:type="dcterms:W3CDTF">2006-08-16T00:00:00Z</dcterms:created>
  <dcterms:modified xsi:type="dcterms:W3CDTF">2018-11-24T01:47:42Z</dcterms:modified>
</cp:coreProperties>
</file>