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E248-4D3E-B4A4-6A1D-9E369046F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1F4A-5A0E-7A67-2630-51D908B6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29D7-A3F5-CE56-FC0B-04DAFB25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277C-7303-47A9-22BA-9B35E741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24CA-0D28-577A-0441-12657685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854D-3482-D449-F20F-4467793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A93B0-83CE-1B74-D9DE-AC1457D2B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AE12-A27C-95A1-7694-9B6D744C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4511-A85B-36F6-D06D-CAB15CD8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CEF3-1E8A-1311-CA31-804FA2B6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5CA8E-E46A-64D7-1623-633C1C63C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E4B0-7998-4655-5923-42403C93E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C66E-3986-9DA2-6DD2-C0EC369A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750D-1D11-04FB-E663-3F630FAD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F4A1-0120-35DA-FBC4-78AF2392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3D8-8DB6-D720-5CAB-BAA895CE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6C38-5DE0-9D9A-3051-ADF94999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DC2F-A4D9-B6B0-EE4F-D1D1E93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5A64-ECC8-CB5D-D185-53D3DF7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62CB-10DB-4BFE-7E04-8932EB1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CCCF-38A2-A11B-E9A3-595485B3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04B1-6A00-67C7-6998-EE3D7E54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EDF3-1A7D-D901-AD1C-B22B4DFD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1AD5-8777-E84E-0913-B1C9E3DE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77A6-FF33-AAD4-0F3E-7E3C0FD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F39A-87B0-AE56-FEF5-6B994D6E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928E-F926-A159-EEAE-A4C022775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FCC70-79DE-4E81-2A13-4775355F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AE0E6-22F9-FAF6-688C-0C949ECB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81CE8-3866-2121-B85F-36856C83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C724-7C91-2A4E-CDC0-33CA7350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CF9D-46BB-8CD2-D5E1-6D7BB8E9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9283-056A-EED7-B81C-DEC222B2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09A48-46F2-47FB-6148-D44C0F73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99F4A-9D0C-25B7-CCD9-D7750BAA1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ED3F5-D840-E6F7-5515-FC9C2D0E7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FCAA4-BE05-003D-FA37-D767D78E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871F1-195A-9151-E8B1-7739D4B3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18551-E626-8672-BA32-4A0C727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DF17-7A64-7E9C-4CA2-4883E078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F40-62DE-B0C3-F103-2F36D3AE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93AD4-2472-BCAC-12F8-08600343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F4BB7-BA34-28F1-2D37-79B19A33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1CE91-C821-60D4-302A-C8229A42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5D4AA-08BF-5A73-AFEB-14967450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5FD05-2FAC-6525-1AB6-F4AD609E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418D-2627-0802-0FCE-39D2D806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3D4-262F-ADEE-331D-A3228C99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8E4EF-425D-288F-8096-17652630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266A-C2B1-859F-0469-5457E12C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31898-F713-047A-31C1-9476D54B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633F-0C3A-2733-E749-69C41F36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9506-F000-92F6-E0CC-02E7BFF8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E16AB-39EE-DBD2-855F-79A2D0485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4448-56DC-6F5E-607C-513043C6D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DDC6-59FB-098F-AAC4-EBCD45C6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1DB5-BD8D-3402-B215-5857815D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976-33C1-0362-CBB6-AF6D84C9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AFA9C-0095-2DCF-4A2D-C1B838F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9340-E227-FE7F-CF38-65B69E31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4280-A2BB-8AC9-FF24-5503A0CCB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296A-AD98-3242-8A0E-E8D47FCFFC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4557-EE83-A036-1F68-CF2D873BA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9C20-D1F0-621C-2802-D911E56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E947-351F-874B-827E-C6A4A43B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D4FD-D08F-D573-BC1D-9AB59B048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#1</a:t>
            </a:r>
            <a:br>
              <a:rPr lang="en-US" dirty="0"/>
            </a:br>
            <a:r>
              <a:rPr lang="en-US" dirty="0"/>
              <a:t>Project #Employee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1B8EC-966A-E49C-9019-03ED3A0F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Group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AHMAD QUTAB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Adnan </a:t>
            </a:r>
            <a:r>
              <a:rPr lang="en-US" dirty="0" err="1"/>
              <a:t>Mujahid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 </a:t>
            </a:r>
            <a:r>
              <a:rPr lang="en-US" dirty="0" err="1"/>
              <a:t>Haider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Munaqib</a:t>
            </a:r>
            <a:r>
              <a:rPr lang="en-US" dirty="0"/>
              <a:t> </a:t>
            </a:r>
            <a:r>
              <a:rPr lang="en-US" dirty="0" err="1"/>
              <a:t>liaqat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Ameer Ali</a:t>
            </a:r>
          </a:p>
        </p:txBody>
      </p:sp>
    </p:spTree>
    <p:extLst>
      <p:ext uri="{BB962C8B-B14F-4D97-AF65-F5344CB8AC3E}">
        <p14:creationId xmlns:p14="http://schemas.microsoft.com/office/powerpoint/2010/main" val="269773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02AB961-5702-6E18-8FFF-B2D8D733C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99" y="1825625"/>
            <a:ext cx="5832001" cy="4351338"/>
          </a:xfrm>
        </p:spPr>
      </p:pic>
    </p:spTree>
    <p:extLst>
      <p:ext uri="{BB962C8B-B14F-4D97-AF65-F5344CB8AC3E}">
        <p14:creationId xmlns:p14="http://schemas.microsoft.com/office/powerpoint/2010/main" val="135099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3CA33B6-A015-4AAD-860E-20C9342E9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46" y="1825625"/>
            <a:ext cx="6708907" cy="4351338"/>
          </a:xfrm>
        </p:spPr>
      </p:pic>
    </p:spTree>
    <p:extLst>
      <p:ext uri="{BB962C8B-B14F-4D97-AF65-F5344CB8AC3E}">
        <p14:creationId xmlns:p14="http://schemas.microsoft.com/office/powerpoint/2010/main" val="306832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Assignment #1 Project #Employee management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#1 Project #Employee management </dc:title>
  <dc:creator>M. AHMAD Q</dc:creator>
  <cp:lastModifiedBy>M. AHMAD Q</cp:lastModifiedBy>
  <cp:revision>1</cp:revision>
  <dcterms:created xsi:type="dcterms:W3CDTF">2022-10-27T10:53:58Z</dcterms:created>
  <dcterms:modified xsi:type="dcterms:W3CDTF">2022-10-27T10:59:24Z</dcterms:modified>
</cp:coreProperties>
</file>