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75561" y="2407920"/>
            <a:ext cx="8183880" cy="1828800"/>
          </a:xfrm>
        </p:spPr>
        <p:txBody>
          <a:bodyPr/>
          <a:lstStyle/>
          <a:p>
            <a:r>
              <a:rPr lang="ar-AE" sz="7200" dirty="0"/>
              <a:t>بسم الله الرحمن الرحيم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277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924985"/>
            <a:ext cx="79079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Feature: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cart items, suggest related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Enhancements: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AI or a database to make dynamic recommendations in future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Cart Expiration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924985"/>
            <a:ext cx="525336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Expiration: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expires after 30 minutes of inactivity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Notification: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user to start a new session if cart expires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Checkout Process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370988"/>
            <a:ext cx="64331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Checkout Flow: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cart summary and confirm purchase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Total Display: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subtotal, discounts, tax, and final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 and Feedback: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all items upon successful purchase and thank the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ANY QUESTIONS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845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Muhammad Javed</a:t>
            </a:r>
          </a:p>
          <a:p>
            <a:r>
              <a:rPr lang="en-US" dirty="0"/>
              <a:t>Muhammad Muzamil</a:t>
            </a:r>
          </a:p>
          <a:p>
            <a:r>
              <a:rPr lang="en-US" dirty="0"/>
              <a:t>Arbab Zafar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092" y="775006"/>
            <a:ext cx="8689976" cy="1731128"/>
          </a:xfrm>
        </p:spPr>
        <p:txBody>
          <a:bodyPr/>
          <a:lstStyle/>
          <a:p>
            <a:r>
              <a:rPr lang="en-US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2698044"/>
            <a:ext cx="9226868" cy="21448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Shopping cart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74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3287" y="2446605"/>
            <a:ext cx="10363826" cy="3424107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Add and remove products from the cart.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View Cart.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Item Quantity Management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Calculate the total cost of items in the cart.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Apply discounts and sales tax.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Product Recommendations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Cart Expiration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Checkout Process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5671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Add and remove products from the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Add Products:</a:t>
            </a:r>
          </a:p>
          <a:p>
            <a:r>
              <a:rPr lang="en-US" dirty="0"/>
              <a:t>Select product and quantity to add to the cart</a:t>
            </a:r>
          </a:p>
          <a:p>
            <a:r>
              <a:rPr lang="en-US" dirty="0"/>
              <a:t>Increase quantity if the product already exists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Remove Products:</a:t>
            </a:r>
          </a:p>
          <a:p>
            <a:r>
              <a:rPr lang="en-US" dirty="0"/>
              <a:t>Option to reduce quantity or fully remove the item from the cart if quantity is zero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51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Cart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647986"/>
            <a:ext cx="58144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all items in the cart with quantities and prices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subtotal, discount, tax, and total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Console-based feedback with color-coded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5943"/>
          </a:xfrm>
        </p:spPr>
        <p:txBody>
          <a:bodyPr/>
          <a:lstStyle/>
          <a:p>
            <a:r>
              <a:rPr lang="en-US" dirty="0"/>
              <a:t>Item Quantity Management</a:t>
            </a:r>
            <a:endParaRPr lang="en-US" b="1" dirty="0"/>
          </a:p>
        </p:txBody>
      </p:sp>
      <p:sp>
        <p:nvSpPr>
          <p:cNvPr id="6" name="AutoShape 2" descr="How to write a memo [with templates and examples] | Zap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ow to write a memo [with templates and examples] | Zapi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2867770"/>
            <a:ext cx="73618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 Updates: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quantities dynamically as items are added or removed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Calculations: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item costs based on quantity, reflected instantly in cart totals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8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Total Cost of Items in the Cart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370988"/>
            <a:ext cx="63786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Subtotal Calculation: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of all item costs based on quantity in cart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&amp; Tax Integration: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Applies discount and tax to subtotal for a final total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Cost Breakdown: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displays for subtotal, discount, tax, and final total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7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3"/>
          </p:nvPr>
        </p:nvSpPr>
        <p:spPr>
          <a:xfrm>
            <a:off x="914400" y="1112838"/>
            <a:ext cx="10363200" cy="46783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Apply Discounts and Sales 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Discount Application:</a:t>
            </a:r>
            <a:endParaRPr lang="en-US" dirty="0"/>
          </a:p>
          <a:p>
            <a:r>
              <a:rPr lang="en-US" dirty="0"/>
              <a:t>Automatic application of a fixed discount on subtotal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Sales Tax Calculation:</a:t>
            </a:r>
            <a:endParaRPr lang="en-US" dirty="0"/>
          </a:p>
          <a:p>
            <a:r>
              <a:rPr lang="en-US" dirty="0"/>
              <a:t>Applies tax to the subtotal after discount deduction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User Savings Transparency:</a:t>
            </a:r>
            <a:endParaRPr lang="en-US" dirty="0"/>
          </a:p>
          <a:p>
            <a:r>
              <a:rPr lang="en-US" dirty="0"/>
              <a:t>Clearly show savings from discount and tax amount added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5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686</TotalTime>
  <Words>357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Roboto</vt:lpstr>
      <vt:lpstr>Tw Cen MT</vt:lpstr>
      <vt:lpstr>Wingdings</vt:lpstr>
      <vt:lpstr>Droplet</vt:lpstr>
      <vt:lpstr>PowerPoint Presentation</vt:lpstr>
      <vt:lpstr>GROUP MEMBERS</vt:lpstr>
      <vt:lpstr>TOPIC</vt:lpstr>
      <vt:lpstr>TOPICS WE WILL DISCUSS</vt:lpstr>
      <vt:lpstr>Add and remove products from the cart</vt:lpstr>
      <vt:lpstr>View Cart</vt:lpstr>
      <vt:lpstr>Item Quantity Management</vt:lpstr>
      <vt:lpstr>Calculate the Total Cost of Items in the Cart</vt:lpstr>
      <vt:lpstr>PowerPoint Presentation</vt:lpstr>
      <vt:lpstr>Product Recommendations </vt:lpstr>
      <vt:lpstr>Cart Expiration</vt:lpstr>
      <vt:lpstr>Checkout Process</vt:lpstr>
      <vt:lpstr>ANY QUESTIONS 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Alwaz Siddique</dc:creator>
  <cp:lastModifiedBy>M.Computer</cp:lastModifiedBy>
  <cp:revision>12</cp:revision>
  <dcterms:created xsi:type="dcterms:W3CDTF">2024-05-21T05:25:20Z</dcterms:created>
  <dcterms:modified xsi:type="dcterms:W3CDTF">2024-10-26T04:23:44Z</dcterms:modified>
</cp:coreProperties>
</file>