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484EF-644F-4A2B-8B7D-BE68A92896EC}">
  <a:tblStyle styleId="{F9B484EF-644F-4A2B-8B7D-BE68A92896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27899df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27899df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27899df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27899df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d33d7b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d33d7b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bd33d7b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bd33d7b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bd33d7b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bd33d7b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d33d7b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bd33d7b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waterfall merupakan salah satu pendekatan tertua dan paling </a:t>
            </a:r>
            <a:r>
              <a:rPr lang="en"/>
              <a:t>populer</a:t>
            </a:r>
            <a:r>
              <a:rPr lang="en"/>
              <a:t> dari SDLC,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pengerjaannya harus dilakukan secara berurutan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232613e1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232613e1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232613e1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232613e1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27899df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27899df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232613e1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232613e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32613e1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32613e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32613e1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232613e1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7899df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7899df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d7d3f6b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d7d3f6b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d7d3f6bc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d7d3f6bc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d7d3f6b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d7d3f6b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e42399a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e42399a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bd58b12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bd58b12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d58b12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d58b12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7d3f6b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7d3f6b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bd33d7b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bd33d7b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27899df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27899df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Melakukan penyimpanan data dalam bentuk catatan kertas menjadi tidak dapat terjamin kualitasnya seperti yang dijelaskan (Rochman dkk., 2018) bahwa penyimpanan laporan dalam bentuk kertas tidak dapat terjamin </a:t>
            </a:r>
            <a:r>
              <a:rPr lang="en"/>
              <a:t>keamananya</a:t>
            </a:r>
            <a:r>
              <a:rPr lang="en"/>
              <a:t> baik ancaman fisik seperti kerusakan dalam penyimpanan hasil laporan maupun informasi penting bisa jadi tidak dapat diketahui oleh pihak yang berkepentingan untuk </a:t>
            </a:r>
            <a:r>
              <a:rPr lang="en"/>
              <a:t>memperoleh</a:t>
            </a:r>
            <a:r>
              <a:rPr lang="en"/>
              <a:t> informasi tersebut.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d7d3f6b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d7d3f6b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27899d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27899d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32613e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232613e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27899df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27899df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7899df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27899df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d7d3f6b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d7d3f6b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7d3f6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d7d3f6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-Manfaat teoritis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Sebagai sumbanga ide bagi kepentingan ilmu pengetahuan khususnya dalam perancangan sistem informasi LPPAIK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Manfaat praktisi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-Bagi lembaga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Mempermudah dalam melakukan pengontrolan kegiatan dan rekapitulasi informasi pencapaian-pencapaian yang diperoleh mahasiswa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-Bagi mahasiswa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Mengetahui informasi kegiatan-kegiatan dan pencapaian yang telah mereka peroleh, dengan mendapatkan sertifikat kelulusan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-Manfaat bagi peneliti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Mendapatkan gelar sarjana, dan menambah pengetahuan dan wawasan dalam perancangan suatu sistem informasi berbasis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dot-intern/sdlc-metode-waterfall-5ae2071f161d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urvey.stackoverflow.co/2023/" TargetMode="External"/><Relationship Id="rId4" Type="http://schemas.openxmlformats.org/officeDocument/2006/relationships/hyperlink" Target="https://www.youtube.com/watch?v=2OiKj0IqJsw" TargetMode="External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binaracademy.com/blog/apa-itu-minimum-viable-product-dan-tahapannya" TargetMode="External"/><Relationship Id="rId4" Type="http://schemas.openxmlformats.org/officeDocument/2006/relationships/hyperlink" Target="https://medium.com/dot-intern/sdlc-metode-waterfall-5ae2071f161d" TargetMode="External"/><Relationship Id="rId5" Type="http://schemas.openxmlformats.org/officeDocument/2006/relationships/hyperlink" Target="https://survey.stackoverflow.co/2023/" TargetMode="External"/><Relationship Id="rId6" Type="http://schemas.openxmlformats.org/officeDocument/2006/relationships/hyperlink" Target="https://www.youtube.com/watch?v=2OiKj0IqJs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inaracademy.com/blog/apa-itu-minimum-viable-product-dan-tahapanny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Perancangan Sistem Informasi Layanan LPPAIK Universitas Muhammadiyah Kendari Berbasis Web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penelitian 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Arsil Alhabsy 21916042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Landasan Teori.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Landasan Teori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Perancangan.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Sistem Informasi.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Aplikasi berbasis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Service &amp; </a:t>
            </a:r>
            <a:r>
              <a:rPr lang="en"/>
              <a:t>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SDLC	&amp; Waterfall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 dengan penelitian sebelumnya.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 perancangan sistem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729450" y="179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{F9B484EF-644F-4A2B-8B7D-BE68A92896EC}</a:tableStyleId>
              </a:tblPr>
              <a:tblGrid>
                <a:gridCol w="2681825"/>
                <a:gridCol w="2681825"/>
                <a:gridCol w="2681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Peneliti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Judul Penelitian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Perbedaan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Hernata &amp; Samsudin,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Sistem Informasi Lembaga Pengkajian Studi Islam (LPSI) Universitas Islam Indragiri Tembilahan Berbasis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Halaman Transaksi, laporan pembayaran &amp; galeri.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Karman &amp; Rahmanto,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Sistem Informasi Jadwal kegiatan Majelis Ilmu pada Kajian Linggau Mengaji Berbasis Web Mobile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Halaman gallery.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Firdhayanati dkk.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Perancangan Sistem informasi Islam di Bandar lampung Berbasis Web.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Informasi daftar kajian.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Perancangan Sistem.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konsep pengembangan perangkat lunak Software Development Life Cycle (SDLC)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menggunakan metode Waterfall.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https://medium.com/dot-intern/sdlc-metode-waterfall-5ae2071f161d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Perancangan Sistem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500" y="2425700"/>
            <a:ext cx="3783599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Sistem Berjalan (BTQ).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berjalan (BTQ)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1350"/>
            <a:ext cx="8839201" cy="187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Ajuan (BTQ)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4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</a:t>
            </a:r>
            <a:r>
              <a:rPr lang="en"/>
              <a:t>Sistem Berjalan (Kajian).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berjalan (Kajian)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438050"/>
            <a:ext cx="8839203" cy="136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Ajuan (Kajian)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170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Desain</a:t>
            </a:r>
            <a:r>
              <a:rPr lang="en"/>
              <a:t> (Use case).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800"/>
            <a:ext cx="4165599" cy="4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50" y="0"/>
            <a:ext cx="39433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587" y="2009775"/>
            <a:ext cx="2538779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9638" y="2082450"/>
            <a:ext cx="21883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Desain (ERD).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(ERD)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0238"/>
            <a:ext cx="7688401" cy="30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Pengujian Sistem.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 sistem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555555"/>
                </a:solidFill>
                <a:highlight>
                  <a:srgbClr val="FFFFFF"/>
                </a:highlight>
              </a:rPr>
              <a:t>Black box testing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 atau dapat disebut juga </a:t>
            </a:r>
            <a:r>
              <a:rPr i="1" lang="en">
                <a:solidFill>
                  <a:srgbClr val="555555"/>
                </a:solidFill>
                <a:highlight>
                  <a:srgbClr val="FFFFFF"/>
                </a:highlight>
              </a:rPr>
              <a:t>Behavioral Testing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 adalah pengujian yang dilakukan untuk mengamati hasil </a:t>
            </a:r>
            <a:r>
              <a:rPr i="1" lang="en">
                <a:solidFill>
                  <a:srgbClr val="555555"/>
                </a:solidFill>
                <a:highlight>
                  <a:srgbClr val="FFFFFF"/>
                </a:highlight>
              </a:rPr>
              <a:t>input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 dan </a:t>
            </a:r>
            <a:r>
              <a:rPr i="1" lang="en">
                <a:solidFill>
                  <a:srgbClr val="555555"/>
                </a:solidFill>
                <a:highlight>
                  <a:srgbClr val="FFFFFF"/>
                </a:highlight>
              </a:rPr>
              <a:t>output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 dari perangkat lunak tanpa mengetahui struktur kode dari perangkat lunak. Pengujian ini dilakukan di akhir pembuatan perangkat lunak untuk mengetahui apakah perangkat lunak dapat berfungsi dengan baik.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Pertanyaan.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pembuatan sistem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boot (Java)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JUnit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ReactJS (JavaScript)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Redux toolkit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Tailwind 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Axios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https://survey.stackoverflow.co/2023/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https://www.youtube.com/watch?v=2OiKj0IqJsw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425" y="1764550"/>
            <a:ext cx="2730150" cy="2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Belum adanya sistem informasi dari lembaga LPPAIK.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Sistem yang berjalan masih bersifat manual.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Informasi yang sangat dibutuhkan yang menjadi syarat (menawar matkul, kelulusan di UMK).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Sebagai upaya mitigasi.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https://www.binaracademy.com/blog/apa-itu-minimum-viable-product-dan-tahapannya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https://medium.com/dot-intern/sdlc-metode-waterfall-5ae2071f161d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https://survey.stackoverflow.co/2023/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https://www.youtube.com/watch?v=2OiKj0IqJsw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Bagaimana merancang Sistem Informasi Layanan LPPAIK Universitas Muhammadiyah Kendari Berbasis Web?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masalah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Website dibangun menggunakan framework ReactJS (Client side) dan Spring boot (Server side)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Viable Product (MVP), fitur/module BTQ dan Kajian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Perancangan website ini menggunakan siklus Software Development Life Cycle (SDLC) dengan menggunakan model waterfall yang diantaranya analysis, design, implementation, testing dan maintenance.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https://www.binaracademy.com/blog/apa-itu-minimum-viable-product-dan-tahapannya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Manfaat teoritis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Manfaat praktisi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Bagi lembaga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Bagi mahasiswa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Manfaat bagi peneliti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