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sldIdLst>
    <p:sldId id="260" r:id="rId2"/>
    <p:sldId id="292" r:id="rId3"/>
    <p:sldId id="293" r:id="rId4"/>
    <p:sldId id="355" r:id="rId5"/>
    <p:sldId id="264" r:id="rId6"/>
    <p:sldId id="356" r:id="rId7"/>
    <p:sldId id="357" r:id="rId8"/>
    <p:sldId id="337" r:id="rId9"/>
    <p:sldId id="358" r:id="rId10"/>
    <p:sldId id="359" r:id="rId11"/>
    <p:sldId id="360" r:id="rId12"/>
    <p:sldId id="361" r:id="rId13"/>
    <p:sldId id="362" r:id="rId14"/>
    <p:sldId id="363" r:id="rId15"/>
    <p:sldId id="364" r:id="rId16"/>
    <p:sldId id="365" r:id="rId17"/>
    <p:sldId id="366" r:id="rId18"/>
    <p:sldId id="367" r:id="rId19"/>
    <p:sldId id="345" r:id="rId20"/>
  </p:sldIdLst>
  <p:sldSz cx="19477038"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837"/>
    <a:srgbClr val="181B2C"/>
    <a:srgbClr val="8BC540"/>
    <a:srgbClr val="FE7334"/>
    <a:srgbClr val="F9D439"/>
    <a:srgbClr val="6D990B"/>
    <a:srgbClr val="74A30B"/>
    <a:srgbClr val="7BAD0C"/>
    <a:srgbClr val="84BA0D"/>
    <a:srgbClr val="8BC3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showGuides="1">
      <p:cViewPr varScale="1">
        <p:scale>
          <a:sx n="43" d="100"/>
          <a:sy n="43" d="100"/>
        </p:scale>
        <p:origin x="66" y="-114"/>
      </p:cViewPr>
      <p:guideLst/>
    </p:cSldViewPr>
  </p:slideViewPr>
  <p:notesTextViewPr>
    <p:cViewPr>
      <p:scale>
        <a:sx n="400" d="100"/>
        <a:sy n="4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8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96E86-5E67-4DFC-9D7D-D598240582E8}" type="datetimeFigureOut">
              <a:rPr lang="en-US" smtClean="0"/>
              <a:t>4/7/2023</a:t>
            </a:fld>
            <a:endParaRPr lang="en-US"/>
          </a:p>
        </p:txBody>
      </p:sp>
      <p:sp>
        <p:nvSpPr>
          <p:cNvPr id="4" name="Slide Image Placeholder 3"/>
          <p:cNvSpPr>
            <a:spLocks noGrp="1" noRot="1" noChangeAspect="1"/>
          </p:cNvSpPr>
          <p:nvPr>
            <p:ph type="sldImg" idx="2"/>
          </p:nvPr>
        </p:nvSpPr>
        <p:spPr>
          <a:xfrm>
            <a:off x="690563" y="1143000"/>
            <a:ext cx="5476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C7E86-76DE-4D38-A718-39A1E655A738}" type="slidenum">
              <a:rPr lang="en-US" smtClean="0"/>
              <a:t>‹#›</a:t>
            </a:fld>
            <a:endParaRPr lang="en-US"/>
          </a:p>
        </p:txBody>
      </p:sp>
    </p:spTree>
    <p:extLst>
      <p:ext uri="{BB962C8B-B14F-4D97-AF65-F5344CB8AC3E}">
        <p14:creationId xmlns:p14="http://schemas.microsoft.com/office/powerpoint/2010/main" val="3342432204"/>
      </p:ext>
    </p:extLst>
  </p:cSld>
  <p:clrMap bg1="lt1" tx1="dk1" bg2="lt2" tx2="dk2" accent1="accent1" accent2="accent2" accent3="accent3" accent4="accent4" accent5="accent5" accent6="accent6" hlink="hlink" folHlink="folHlink"/>
  <p:notesStyle>
    <a:lvl1pPr marL="0" algn="l" defTabSz="1492301" rtl="0" eaLnBrk="1" latinLnBrk="0" hangingPunct="1">
      <a:defRPr sz="1958" kern="1200">
        <a:solidFill>
          <a:schemeClr val="tx1"/>
        </a:solidFill>
        <a:latin typeface="+mn-lt"/>
        <a:ea typeface="+mn-ea"/>
        <a:cs typeface="+mn-cs"/>
      </a:defRPr>
    </a:lvl1pPr>
    <a:lvl2pPr marL="746150" algn="l" defTabSz="1492301" rtl="0" eaLnBrk="1" latinLnBrk="0" hangingPunct="1">
      <a:defRPr sz="1958" kern="1200">
        <a:solidFill>
          <a:schemeClr val="tx1"/>
        </a:solidFill>
        <a:latin typeface="+mn-lt"/>
        <a:ea typeface="+mn-ea"/>
        <a:cs typeface="+mn-cs"/>
      </a:defRPr>
    </a:lvl2pPr>
    <a:lvl3pPr marL="1492301" algn="l" defTabSz="1492301" rtl="0" eaLnBrk="1" latinLnBrk="0" hangingPunct="1">
      <a:defRPr sz="1958" kern="1200">
        <a:solidFill>
          <a:schemeClr val="tx1"/>
        </a:solidFill>
        <a:latin typeface="+mn-lt"/>
        <a:ea typeface="+mn-ea"/>
        <a:cs typeface="+mn-cs"/>
      </a:defRPr>
    </a:lvl3pPr>
    <a:lvl4pPr marL="2238451" algn="l" defTabSz="1492301" rtl="0" eaLnBrk="1" latinLnBrk="0" hangingPunct="1">
      <a:defRPr sz="1958" kern="1200">
        <a:solidFill>
          <a:schemeClr val="tx1"/>
        </a:solidFill>
        <a:latin typeface="+mn-lt"/>
        <a:ea typeface="+mn-ea"/>
        <a:cs typeface="+mn-cs"/>
      </a:defRPr>
    </a:lvl4pPr>
    <a:lvl5pPr marL="2984602" algn="l" defTabSz="1492301" rtl="0" eaLnBrk="1" latinLnBrk="0" hangingPunct="1">
      <a:defRPr sz="1958" kern="1200">
        <a:solidFill>
          <a:schemeClr val="tx1"/>
        </a:solidFill>
        <a:latin typeface="+mn-lt"/>
        <a:ea typeface="+mn-ea"/>
        <a:cs typeface="+mn-cs"/>
      </a:defRPr>
    </a:lvl5pPr>
    <a:lvl6pPr marL="3730752" algn="l" defTabSz="1492301" rtl="0" eaLnBrk="1" latinLnBrk="0" hangingPunct="1">
      <a:defRPr sz="1958" kern="1200">
        <a:solidFill>
          <a:schemeClr val="tx1"/>
        </a:solidFill>
        <a:latin typeface="+mn-lt"/>
        <a:ea typeface="+mn-ea"/>
        <a:cs typeface="+mn-cs"/>
      </a:defRPr>
    </a:lvl6pPr>
    <a:lvl7pPr marL="4476902" algn="l" defTabSz="1492301" rtl="0" eaLnBrk="1" latinLnBrk="0" hangingPunct="1">
      <a:defRPr sz="1958" kern="1200">
        <a:solidFill>
          <a:schemeClr val="tx1"/>
        </a:solidFill>
        <a:latin typeface="+mn-lt"/>
        <a:ea typeface="+mn-ea"/>
        <a:cs typeface="+mn-cs"/>
      </a:defRPr>
    </a:lvl7pPr>
    <a:lvl8pPr marL="5223053" algn="l" defTabSz="1492301" rtl="0" eaLnBrk="1" latinLnBrk="0" hangingPunct="1">
      <a:defRPr sz="1958" kern="1200">
        <a:solidFill>
          <a:schemeClr val="tx1"/>
        </a:solidFill>
        <a:latin typeface="+mn-lt"/>
        <a:ea typeface="+mn-ea"/>
        <a:cs typeface="+mn-cs"/>
      </a:defRPr>
    </a:lvl8pPr>
    <a:lvl9pPr marL="5969203" algn="l" defTabSz="1492301" rtl="0" eaLnBrk="1" latinLnBrk="0" hangingPunct="1">
      <a:defRPr sz="195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6083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3">
            <a:extLst>
              <a:ext uri="{FF2B5EF4-FFF2-40B4-BE49-F238E27FC236}">
                <a16:creationId xmlns="" xmlns:a16="http://schemas.microsoft.com/office/drawing/2014/main" id="{234E0E81-E4AA-4F1C-9878-0B73F43F280C}"/>
              </a:ext>
            </a:extLst>
          </p:cNvPr>
          <p:cNvSpPr>
            <a:spLocks noGrp="1"/>
          </p:cNvSpPr>
          <p:nvPr>
            <p:ph type="pic" sz="quarter" idx="11"/>
          </p:nvPr>
        </p:nvSpPr>
        <p:spPr>
          <a:xfrm>
            <a:off x="6470650" y="4172768"/>
            <a:ext cx="6534149" cy="40513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9034280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3">
            <a:extLst>
              <a:ext uri="{FF2B5EF4-FFF2-40B4-BE49-F238E27FC236}">
                <a16:creationId xmlns="" xmlns:a16="http://schemas.microsoft.com/office/drawing/2014/main" id="{D0AAD9EF-6885-4E43-82D3-686057F3F2A7}"/>
              </a:ext>
            </a:extLst>
          </p:cNvPr>
          <p:cNvSpPr>
            <a:spLocks noGrp="1"/>
          </p:cNvSpPr>
          <p:nvPr>
            <p:ph type="pic" sz="quarter" idx="10"/>
          </p:nvPr>
        </p:nvSpPr>
        <p:spPr>
          <a:xfrm>
            <a:off x="0" y="0"/>
            <a:ext cx="19477038" cy="7374192"/>
          </a:xfrm>
          <a:prstGeom prst="rect">
            <a:avLst/>
          </a:prstGeom>
          <a:solidFill>
            <a:schemeClr val="bg1">
              <a:lumMod val="95000"/>
              <a:alpha val="30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7772290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0A7F7DBA-6C8B-4779-B99D-6AC863EAEB12}"/>
              </a:ext>
            </a:extLst>
          </p:cNvPr>
          <p:cNvSpPr>
            <a:spLocks noGrp="1"/>
          </p:cNvSpPr>
          <p:nvPr>
            <p:ph type="pic" sz="quarter" idx="10"/>
          </p:nvPr>
        </p:nvSpPr>
        <p:spPr>
          <a:xfrm>
            <a:off x="2257196" y="3190202"/>
            <a:ext cx="5604388" cy="5806316"/>
          </a:xfrm>
          <a:custGeom>
            <a:avLst/>
            <a:gdLst>
              <a:gd name="connsiteX0" fmla="*/ 49207 w 5604388"/>
              <a:gd name="connsiteY0" fmla="*/ 0 h 5806316"/>
              <a:gd name="connsiteX1" fmla="*/ 5555182 w 5604388"/>
              <a:gd name="connsiteY1" fmla="*/ 0 h 5806316"/>
              <a:gd name="connsiteX2" fmla="*/ 5604388 w 5604388"/>
              <a:gd name="connsiteY2" fmla="*/ 49207 h 5806316"/>
              <a:gd name="connsiteX3" fmla="*/ 5604388 w 5604388"/>
              <a:gd name="connsiteY3" fmla="*/ 5757109 h 5806316"/>
              <a:gd name="connsiteX4" fmla="*/ 5555182 w 5604388"/>
              <a:gd name="connsiteY4" fmla="*/ 5806316 h 5806316"/>
              <a:gd name="connsiteX5" fmla="*/ 49207 w 5604388"/>
              <a:gd name="connsiteY5" fmla="*/ 5806316 h 5806316"/>
              <a:gd name="connsiteX6" fmla="*/ 0 w 5604388"/>
              <a:gd name="connsiteY6" fmla="*/ 5757109 h 5806316"/>
              <a:gd name="connsiteX7" fmla="*/ 0 w 5604388"/>
              <a:gd name="connsiteY7" fmla="*/ 49207 h 5806316"/>
              <a:gd name="connsiteX8" fmla="*/ 49207 w 5604388"/>
              <a:gd name="connsiteY8" fmla="*/ 0 h 580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4388" h="5806316">
                <a:moveTo>
                  <a:pt x="49207" y="0"/>
                </a:moveTo>
                <a:lnTo>
                  <a:pt x="5555182" y="0"/>
                </a:lnTo>
                <a:cubicBezTo>
                  <a:pt x="5582358" y="0"/>
                  <a:pt x="5604388" y="22031"/>
                  <a:pt x="5604388" y="49207"/>
                </a:cubicBezTo>
                <a:lnTo>
                  <a:pt x="5604388" y="5757109"/>
                </a:lnTo>
                <a:cubicBezTo>
                  <a:pt x="5604388" y="5784285"/>
                  <a:pt x="5582358" y="5806316"/>
                  <a:pt x="5555182" y="5806316"/>
                </a:cubicBezTo>
                <a:lnTo>
                  <a:pt x="49207" y="5806316"/>
                </a:lnTo>
                <a:cubicBezTo>
                  <a:pt x="22031" y="5806316"/>
                  <a:pt x="0" y="5784285"/>
                  <a:pt x="0" y="5757109"/>
                </a:cubicBezTo>
                <a:lnTo>
                  <a:pt x="0" y="49207"/>
                </a:lnTo>
                <a:cubicBezTo>
                  <a:pt x="0" y="22031"/>
                  <a:pt x="22031" y="0"/>
                  <a:pt x="49207" y="0"/>
                </a:cubicBezTo>
                <a:close/>
              </a:path>
            </a:pathLst>
          </a:custGeom>
          <a:solidFill>
            <a:schemeClr val="bg1">
              <a:lumMod val="95000"/>
            </a:schemeClr>
          </a:solidFill>
          <a:ln w="38100">
            <a:solidFill>
              <a:schemeClr val="bg1"/>
            </a:solidFill>
          </a:ln>
          <a:effectLst>
            <a:outerShdw blurRad="1270000" dist="10414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6" name="Picture Placeholder 5">
            <a:extLst>
              <a:ext uri="{FF2B5EF4-FFF2-40B4-BE49-F238E27FC236}">
                <a16:creationId xmlns="" xmlns:a16="http://schemas.microsoft.com/office/drawing/2014/main" id="{576A86A2-B52E-4C7D-851D-05E3846E9ECE}"/>
              </a:ext>
            </a:extLst>
          </p:cNvPr>
          <p:cNvSpPr>
            <a:spLocks noGrp="1"/>
          </p:cNvSpPr>
          <p:nvPr>
            <p:ph type="pic" sz="quarter" idx="11"/>
          </p:nvPr>
        </p:nvSpPr>
        <p:spPr>
          <a:xfrm>
            <a:off x="10397672" y="3190202"/>
            <a:ext cx="5604388" cy="5806316"/>
          </a:xfrm>
          <a:custGeom>
            <a:avLst/>
            <a:gdLst>
              <a:gd name="connsiteX0" fmla="*/ 49207 w 5604388"/>
              <a:gd name="connsiteY0" fmla="*/ 0 h 5806316"/>
              <a:gd name="connsiteX1" fmla="*/ 5555182 w 5604388"/>
              <a:gd name="connsiteY1" fmla="*/ 0 h 5806316"/>
              <a:gd name="connsiteX2" fmla="*/ 5604388 w 5604388"/>
              <a:gd name="connsiteY2" fmla="*/ 49207 h 5806316"/>
              <a:gd name="connsiteX3" fmla="*/ 5604388 w 5604388"/>
              <a:gd name="connsiteY3" fmla="*/ 5757109 h 5806316"/>
              <a:gd name="connsiteX4" fmla="*/ 5555182 w 5604388"/>
              <a:gd name="connsiteY4" fmla="*/ 5806316 h 5806316"/>
              <a:gd name="connsiteX5" fmla="*/ 49207 w 5604388"/>
              <a:gd name="connsiteY5" fmla="*/ 5806316 h 5806316"/>
              <a:gd name="connsiteX6" fmla="*/ 0 w 5604388"/>
              <a:gd name="connsiteY6" fmla="*/ 5757109 h 5806316"/>
              <a:gd name="connsiteX7" fmla="*/ 0 w 5604388"/>
              <a:gd name="connsiteY7" fmla="*/ 49207 h 5806316"/>
              <a:gd name="connsiteX8" fmla="*/ 49207 w 5604388"/>
              <a:gd name="connsiteY8" fmla="*/ 0 h 580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4388" h="5806316">
                <a:moveTo>
                  <a:pt x="49207" y="0"/>
                </a:moveTo>
                <a:lnTo>
                  <a:pt x="5555182" y="0"/>
                </a:lnTo>
                <a:cubicBezTo>
                  <a:pt x="5582358" y="0"/>
                  <a:pt x="5604388" y="22031"/>
                  <a:pt x="5604388" y="49207"/>
                </a:cubicBezTo>
                <a:lnTo>
                  <a:pt x="5604388" y="5757109"/>
                </a:lnTo>
                <a:cubicBezTo>
                  <a:pt x="5604388" y="5784285"/>
                  <a:pt x="5582358" y="5806316"/>
                  <a:pt x="5555182" y="5806316"/>
                </a:cubicBezTo>
                <a:lnTo>
                  <a:pt x="49207" y="5806316"/>
                </a:lnTo>
                <a:cubicBezTo>
                  <a:pt x="22031" y="5806316"/>
                  <a:pt x="0" y="5784285"/>
                  <a:pt x="0" y="5757109"/>
                </a:cubicBezTo>
                <a:lnTo>
                  <a:pt x="0" y="49207"/>
                </a:lnTo>
                <a:cubicBezTo>
                  <a:pt x="0" y="22031"/>
                  <a:pt x="22031" y="0"/>
                  <a:pt x="49207" y="0"/>
                </a:cubicBezTo>
                <a:close/>
              </a:path>
            </a:pathLst>
          </a:custGeom>
          <a:solidFill>
            <a:schemeClr val="bg1">
              <a:lumMod val="95000"/>
            </a:schemeClr>
          </a:solidFill>
          <a:ln w="38100">
            <a:solidFill>
              <a:schemeClr val="bg1"/>
            </a:solidFill>
          </a:ln>
          <a:effectLst>
            <a:outerShdw blurRad="1270000" dist="10414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41274942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A97D40FD-EB7E-4889-8A7D-6D5DF67DABC2}"/>
              </a:ext>
            </a:extLst>
          </p:cNvPr>
          <p:cNvSpPr>
            <a:spLocks noGrp="1"/>
          </p:cNvSpPr>
          <p:nvPr>
            <p:ph type="pic" sz="quarter" idx="10"/>
          </p:nvPr>
        </p:nvSpPr>
        <p:spPr>
          <a:xfrm>
            <a:off x="8383056" y="2077246"/>
            <a:ext cx="8796840" cy="6139886"/>
          </a:xfrm>
          <a:custGeom>
            <a:avLst/>
            <a:gdLst>
              <a:gd name="connsiteX0" fmla="*/ 5554921 w 8796840"/>
              <a:gd name="connsiteY0" fmla="*/ 12 h 6139886"/>
              <a:gd name="connsiteX1" fmla="*/ 6509977 w 8796840"/>
              <a:gd name="connsiteY1" fmla="*/ 121875 h 6139886"/>
              <a:gd name="connsiteX2" fmla="*/ 8794630 w 8796840"/>
              <a:gd name="connsiteY2" fmla="*/ 3341442 h 6139886"/>
              <a:gd name="connsiteX3" fmla="*/ 6890752 w 8796840"/>
              <a:gd name="connsiteY3" fmla="*/ 6123221 h 6139886"/>
              <a:gd name="connsiteX4" fmla="*/ 3346612 w 8796840"/>
              <a:gd name="connsiteY4" fmla="*/ 4362947 h 6139886"/>
              <a:gd name="connsiteX5" fmla="*/ 974088 w 8796840"/>
              <a:gd name="connsiteY5" fmla="*/ 5238524 h 6139886"/>
              <a:gd name="connsiteX6" fmla="*/ 202774 w 8796840"/>
              <a:gd name="connsiteY6" fmla="*/ 2657398 h 6139886"/>
              <a:gd name="connsiteX7" fmla="*/ 5554921 w 8796840"/>
              <a:gd name="connsiteY7" fmla="*/ 12 h 61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96840" h="6139886">
                <a:moveTo>
                  <a:pt x="5554921" y="12"/>
                </a:moveTo>
                <a:cubicBezTo>
                  <a:pt x="5883157" y="-754"/>
                  <a:pt x="6204055" y="36939"/>
                  <a:pt x="6509977" y="121875"/>
                </a:cubicBezTo>
                <a:cubicBezTo>
                  <a:pt x="8957354" y="801358"/>
                  <a:pt x="8750694" y="2158806"/>
                  <a:pt x="8794630" y="3341442"/>
                </a:cubicBezTo>
                <a:cubicBezTo>
                  <a:pt x="8838566" y="4524078"/>
                  <a:pt x="8228348" y="5898246"/>
                  <a:pt x="6890752" y="6123221"/>
                </a:cubicBezTo>
                <a:cubicBezTo>
                  <a:pt x="5553157" y="6348195"/>
                  <a:pt x="4430358" y="4218538"/>
                  <a:pt x="3346612" y="4362947"/>
                </a:cubicBezTo>
                <a:cubicBezTo>
                  <a:pt x="2321447" y="4233739"/>
                  <a:pt x="1869073" y="5632229"/>
                  <a:pt x="974088" y="5238524"/>
                </a:cubicBezTo>
                <a:cubicBezTo>
                  <a:pt x="79103" y="4844818"/>
                  <a:pt x="-251227" y="3528414"/>
                  <a:pt x="202774" y="2657398"/>
                </a:cubicBezTo>
                <a:cubicBezTo>
                  <a:pt x="600025" y="1895259"/>
                  <a:pt x="3257266" y="5373"/>
                  <a:pt x="5554921" y="12"/>
                </a:cubicBezTo>
                <a:close/>
              </a:path>
            </a:pathLst>
          </a:custGeom>
          <a:noFill/>
          <a:ln w="38100">
            <a:noFill/>
          </a:ln>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17514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25F38F91-2DCB-4F21-B24F-422DF50AE739}"/>
              </a:ext>
            </a:extLst>
          </p:cNvPr>
          <p:cNvSpPr>
            <a:spLocks noGrp="1"/>
          </p:cNvSpPr>
          <p:nvPr>
            <p:ph type="pic" sz="quarter" idx="10"/>
          </p:nvPr>
        </p:nvSpPr>
        <p:spPr>
          <a:xfrm>
            <a:off x="-618234" y="2077246"/>
            <a:ext cx="8729846" cy="5986491"/>
          </a:xfrm>
          <a:custGeom>
            <a:avLst/>
            <a:gdLst>
              <a:gd name="connsiteX0" fmla="*/ 5554921 w 8796840"/>
              <a:gd name="connsiteY0" fmla="*/ 12 h 6139886"/>
              <a:gd name="connsiteX1" fmla="*/ 6509977 w 8796840"/>
              <a:gd name="connsiteY1" fmla="*/ 121875 h 6139886"/>
              <a:gd name="connsiteX2" fmla="*/ 8794630 w 8796840"/>
              <a:gd name="connsiteY2" fmla="*/ 3341442 h 6139886"/>
              <a:gd name="connsiteX3" fmla="*/ 6890752 w 8796840"/>
              <a:gd name="connsiteY3" fmla="*/ 6123221 h 6139886"/>
              <a:gd name="connsiteX4" fmla="*/ 3346612 w 8796840"/>
              <a:gd name="connsiteY4" fmla="*/ 4362947 h 6139886"/>
              <a:gd name="connsiteX5" fmla="*/ 974088 w 8796840"/>
              <a:gd name="connsiteY5" fmla="*/ 5238524 h 6139886"/>
              <a:gd name="connsiteX6" fmla="*/ 202774 w 8796840"/>
              <a:gd name="connsiteY6" fmla="*/ 2657398 h 6139886"/>
              <a:gd name="connsiteX7" fmla="*/ 5554921 w 8796840"/>
              <a:gd name="connsiteY7" fmla="*/ 12 h 61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96840" h="6139886">
                <a:moveTo>
                  <a:pt x="5554921" y="12"/>
                </a:moveTo>
                <a:cubicBezTo>
                  <a:pt x="5883157" y="-754"/>
                  <a:pt x="6204055" y="36939"/>
                  <a:pt x="6509977" y="121875"/>
                </a:cubicBezTo>
                <a:cubicBezTo>
                  <a:pt x="8957354" y="801358"/>
                  <a:pt x="8750694" y="2158806"/>
                  <a:pt x="8794630" y="3341442"/>
                </a:cubicBezTo>
                <a:cubicBezTo>
                  <a:pt x="8838566" y="4524078"/>
                  <a:pt x="8228348" y="5898246"/>
                  <a:pt x="6890752" y="6123221"/>
                </a:cubicBezTo>
                <a:cubicBezTo>
                  <a:pt x="5553157" y="6348195"/>
                  <a:pt x="4430358" y="4218538"/>
                  <a:pt x="3346612" y="4362947"/>
                </a:cubicBezTo>
                <a:cubicBezTo>
                  <a:pt x="2321447" y="4233739"/>
                  <a:pt x="1869073" y="5632229"/>
                  <a:pt x="974088" y="5238524"/>
                </a:cubicBezTo>
                <a:cubicBezTo>
                  <a:pt x="79103" y="4844818"/>
                  <a:pt x="-251227" y="3528414"/>
                  <a:pt x="202774" y="2657398"/>
                </a:cubicBezTo>
                <a:cubicBezTo>
                  <a:pt x="600025" y="1895259"/>
                  <a:pt x="3257266" y="5373"/>
                  <a:pt x="5554921" y="12"/>
                </a:cubicBezTo>
                <a:close/>
              </a:path>
            </a:pathLst>
          </a:custGeom>
          <a:noFill/>
          <a:ln w="38100">
            <a:noFill/>
          </a:ln>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89970350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3" name="Picture Placeholder 6">
            <a:extLst>
              <a:ext uri="{FF2B5EF4-FFF2-40B4-BE49-F238E27FC236}">
                <a16:creationId xmlns="" xmlns:a16="http://schemas.microsoft.com/office/drawing/2014/main" id="{315079C9-F33A-4DCA-A45D-755F4E23BADF}"/>
              </a:ext>
            </a:extLst>
          </p:cNvPr>
          <p:cNvSpPr>
            <a:spLocks noGrp="1"/>
          </p:cNvSpPr>
          <p:nvPr>
            <p:ph type="pic" sz="quarter" idx="10"/>
          </p:nvPr>
        </p:nvSpPr>
        <p:spPr>
          <a:xfrm>
            <a:off x="7921830" y="7582742"/>
            <a:ext cx="1659354" cy="1656792"/>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125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4340548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809BD078-E332-4172-B2AB-50EDB0FFA0B2}"/>
              </a:ext>
            </a:extLst>
          </p:cNvPr>
          <p:cNvGrpSpPr/>
          <p:nvPr userDrawn="1"/>
        </p:nvGrpSpPr>
        <p:grpSpPr>
          <a:xfrm>
            <a:off x="1" y="8702817"/>
            <a:ext cx="1807516" cy="2269982"/>
            <a:chOff x="-2861" y="5931257"/>
            <a:chExt cx="4014423" cy="5041543"/>
          </a:xfrm>
        </p:grpSpPr>
        <p:sp>
          <p:nvSpPr>
            <p:cNvPr id="14" name="Freeform: Shape 13">
              <a:extLst>
                <a:ext uri="{FF2B5EF4-FFF2-40B4-BE49-F238E27FC236}">
                  <a16:creationId xmlns="" xmlns:a16="http://schemas.microsoft.com/office/drawing/2014/main" id="{E6F6BE11-F68A-45A3-BF88-E02158396E0A}"/>
                </a:ext>
              </a:extLst>
            </p:cNvPr>
            <p:cNvSpPr/>
            <p:nvPr userDrawn="1"/>
          </p:nvSpPr>
          <p:spPr>
            <a:xfrm>
              <a:off x="-2861" y="7093454"/>
              <a:ext cx="4014423" cy="387934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 xmlns:a16="http://schemas.microsoft.com/office/drawing/2014/main" id="{141C9953-3D6E-47F1-958E-0D18C81A8892}"/>
                </a:ext>
              </a:extLst>
            </p:cNvPr>
            <p:cNvSpPr/>
            <p:nvPr userDrawn="1"/>
          </p:nvSpPr>
          <p:spPr>
            <a:xfrm>
              <a:off x="0" y="5931257"/>
              <a:ext cx="1189942" cy="25245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 name="Group 15">
            <a:extLst>
              <a:ext uri="{FF2B5EF4-FFF2-40B4-BE49-F238E27FC236}">
                <a16:creationId xmlns="" xmlns:a16="http://schemas.microsoft.com/office/drawing/2014/main" id="{E7D3EA97-C9C3-43FA-8A2F-F5398F4B88E7}"/>
              </a:ext>
            </a:extLst>
          </p:cNvPr>
          <p:cNvGrpSpPr/>
          <p:nvPr userDrawn="1"/>
        </p:nvGrpSpPr>
        <p:grpSpPr>
          <a:xfrm>
            <a:off x="16609630" y="3"/>
            <a:ext cx="2881528" cy="3297792"/>
            <a:chOff x="13922478" y="2"/>
            <a:chExt cx="5568680" cy="6373129"/>
          </a:xfrm>
        </p:grpSpPr>
        <p:sp>
          <p:nvSpPr>
            <p:cNvPr id="17" name="Freeform: Shape 16">
              <a:extLst>
                <a:ext uri="{FF2B5EF4-FFF2-40B4-BE49-F238E27FC236}">
                  <a16:creationId xmlns="" xmlns:a16="http://schemas.microsoft.com/office/drawing/2014/main" id="{A5EC50E4-1D06-4298-ACB2-9CAEB895461A}"/>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Freeform: Shape 17">
              <a:extLst>
                <a:ext uri="{FF2B5EF4-FFF2-40B4-BE49-F238E27FC236}">
                  <a16:creationId xmlns="" xmlns:a16="http://schemas.microsoft.com/office/drawing/2014/main" id="{4488E767-423F-49BD-9F41-394E9E86E1E3}"/>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Rectangle: Rounded Corners 1">
            <a:extLst>
              <a:ext uri="{FF2B5EF4-FFF2-40B4-BE49-F238E27FC236}">
                <a16:creationId xmlns="" xmlns:a16="http://schemas.microsoft.com/office/drawing/2014/main" id="{3BE87788-8575-4C35-809D-0CFCAF18DE01}"/>
              </a:ext>
            </a:extLst>
          </p:cNvPr>
          <p:cNvSpPr/>
          <p:nvPr userDrawn="1"/>
        </p:nvSpPr>
        <p:spPr>
          <a:xfrm>
            <a:off x="1366019" y="0"/>
            <a:ext cx="16745000" cy="10972800"/>
          </a:xfrm>
          <a:prstGeom prst="roundRect">
            <a:avLst>
              <a:gd name="adj" fmla="val 0"/>
            </a:avLst>
          </a:prstGeom>
          <a:gradFill flip="none" rotWithShape="1">
            <a:gsLst>
              <a:gs pos="2000">
                <a:schemeClr val="accent1"/>
              </a:gs>
              <a:gs pos="100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 xmlns:a16="http://schemas.microsoft.com/office/drawing/2014/main" id="{A5D32442-9E58-47FF-8BBA-13CE7BF7306F}"/>
              </a:ext>
            </a:extLst>
          </p:cNvPr>
          <p:cNvSpPr>
            <a:spLocks noGrp="1"/>
          </p:cNvSpPr>
          <p:nvPr>
            <p:ph type="pic" sz="quarter" idx="11"/>
          </p:nvPr>
        </p:nvSpPr>
        <p:spPr>
          <a:xfrm>
            <a:off x="2485101" y="2209800"/>
            <a:ext cx="8648700" cy="65532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11" name="TextBox 10">
            <a:extLst>
              <a:ext uri="{FF2B5EF4-FFF2-40B4-BE49-F238E27FC236}">
                <a16:creationId xmlns="" xmlns:a16="http://schemas.microsoft.com/office/drawing/2014/main" id="{2CA70A2C-BF2B-48B8-93B3-4EB6E7E97E76}"/>
              </a:ext>
            </a:extLst>
          </p:cNvPr>
          <p:cNvSpPr txBox="1"/>
          <p:nvPr userDrawn="1"/>
        </p:nvSpPr>
        <p:spPr>
          <a:xfrm rot="10800000" flipV="1">
            <a:off x="16480559"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29" name="Rectangle 28">
            <a:extLst>
              <a:ext uri="{FF2B5EF4-FFF2-40B4-BE49-F238E27FC236}">
                <a16:creationId xmlns="" xmlns:a16="http://schemas.microsoft.com/office/drawing/2014/main" id="{3ACD0F3C-3828-4B84-A250-B662CD6C5277}"/>
              </a:ext>
            </a:extLst>
          </p:cNvPr>
          <p:cNvSpPr/>
          <p:nvPr userDrawn="1"/>
        </p:nvSpPr>
        <p:spPr>
          <a:xfrm>
            <a:off x="3938006" y="10140302"/>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3320" y="554996"/>
            <a:ext cx="1514686" cy="409632"/>
          </a:xfrm>
          <a:prstGeom prst="rect">
            <a:avLst/>
          </a:prstGeom>
        </p:spPr>
      </p:pic>
    </p:spTree>
    <p:extLst>
      <p:ext uri="{BB962C8B-B14F-4D97-AF65-F5344CB8AC3E}">
        <p14:creationId xmlns:p14="http://schemas.microsoft.com/office/powerpoint/2010/main" val="33077877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847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8CC4BFDC-60BD-4097-B958-BA94D74507F2}"/>
              </a:ext>
            </a:extLst>
          </p:cNvPr>
          <p:cNvSpPr>
            <a:spLocks noGrp="1"/>
          </p:cNvSpPr>
          <p:nvPr>
            <p:ph type="pic" sz="quarter" idx="11"/>
          </p:nvPr>
        </p:nvSpPr>
        <p:spPr>
          <a:xfrm>
            <a:off x="9993955" y="6107216"/>
            <a:ext cx="4317034" cy="3064476"/>
          </a:xfrm>
          <a:custGeom>
            <a:avLst/>
            <a:gdLst>
              <a:gd name="connsiteX0" fmla="*/ 110720 w 4317034"/>
              <a:gd name="connsiteY0" fmla="*/ 0 h 3064476"/>
              <a:gd name="connsiteX1" fmla="*/ 4206314 w 4317034"/>
              <a:gd name="connsiteY1" fmla="*/ 0 h 3064476"/>
              <a:gd name="connsiteX2" fmla="*/ 4317034 w 4317034"/>
              <a:gd name="connsiteY2" fmla="*/ 110720 h 3064476"/>
              <a:gd name="connsiteX3" fmla="*/ 4317034 w 4317034"/>
              <a:gd name="connsiteY3" fmla="*/ 2953756 h 3064476"/>
              <a:gd name="connsiteX4" fmla="*/ 4206314 w 4317034"/>
              <a:gd name="connsiteY4" fmla="*/ 3064476 h 3064476"/>
              <a:gd name="connsiteX5" fmla="*/ 110720 w 4317034"/>
              <a:gd name="connsiteY5" fmla="*/ 3064476 h 3064476"/>
              <a:gd name="connsiteX6" fmla="*/ 0 w 4317034"/>
              <a:gd name="connsiteY6" fmla="*/ 2953756 h 3064476"/>
              <a:gd name="connsiteX7" fmla="*/ 0 w 4317034"/>
              <a:gd name="connsiteY7" fmla="*/ 110720 h 3064476"/>
              <a:gd name="connsiteX8" fmla="*/ 110720 w 4317034"/>
              <a:gd name="connsiteY8" fmla="*/ 0 h 306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7034" h="3064476">
                <a:moveTo>
                  <a:pt x="110720" y="0"/>
                </a:moveTo>
                <a:lnTo>
                  <a:pt x="4206314" y="0"/>
                </a:lnTo>
                <a:cubicBezTo>
                  <a:pt x="4267463" y="0"/>
                  <a:pt x="4317034" y="49571"/>
                  <a:pt x="4317034" y="110720"/>
                </a:cubicBezTo>
                <a:lnTo>
                  <a:pt x="4317034" y="2953756"/>
                </a:lnTo>
                <a:cubicBezTo>
                  <a:pt x="4317034" y="3014905"/>
                  <a:pt x="4267463" y="3064476"/>
                  <a:pt x="4206314" y="3064476"/>
                </a:cubicBezTo>
                <a:lnTo>
                  <a:pt x="110720" y="3064476"/>
                </a:lnTo>
                <a:cubicBezTo>
                  <a:pt x="49571" y="3064476"/>
                  <a:pt x="0" y="3014905"/>
                  <a:pt x="0" y="2953756"/>
                </a:cubicBezTo>
                <a:lnTo>
                  <a:pt x="0" y="110720"/>
                </a:lnTo>
                <a:cubicBezTo>
                  <a:pt x="0" y="49571"/>
                  <a:pt x="49571" y="0"/>
                  <a:pt x="110720" y="0"/>
                </a:cubicBezTo>
                <a:close/>
              </a:path>
            </a:pathLst>
          </a:cu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Picture Placeholder 4">
            <a:extLst>
              <a:ext uri="{FF2B5EF4-FFF2-40B4-BE49-F238E27FC236}">
                <a16:creationId xmlns="" xmlns:a16="http://schemas.microsoft.com/office/drawing/2014/main" id="{B4A0871F-C8C1-4F08-B99B-C0E6B906207A}"/>
              </a:ext>
            </a:extLst>
          </p:cNvPr>
          <p:cNvSpPr>
            <a:spLocks noGrp="1"/>
          </p:cNvSpPr>
          <p:nvPr>
            <p:ph type="pic" sz="quarter" idx="10"/>
          </p:nvPr>
        </p:nvSpPr>
        <p:spPr>
          <a:xfrm>
            <a:off x="1863912" y="6107216"/>
            <a:ext cx="4317034" cy="3064476"/>
          </a:xfrm>
          <a:custGeom>
            <a:avLst/>
            <a:gdLst>
              <a:gd name="connsiteX0" fmla="*/ 110720 w 4317034"/>
              <a:gd name="connsiteY0" fmla="*/ 0 h 3064476"/>
              <a:gd name="connsiteX1" fmla="*/ 4206314 w 4317034"/>
              <a:gd name="connsiteY1" fmla="*/ 0 h 3064476"/>
              <a:gd name="connsiteX2" fmla="*/ 4317034 w 4317034"/>
              <a:gd name="connsiteY2" fmla="*/ 110720 h 3064476"/>
              <a:gd name="connsiteX3" fmla="*/ 4317034 w 4317034"/>
              <a:gd name="connsiteY3" fmla="*/ 2953756 h 3064476"/>
              <a:gd name="connsiteX4" fmla="*/ 4206314 w 4317034"/>
              <a:gd name="connsiteY4" fmla="*/ 3064476 h 3064476"/>
              <a:gd name="connsiteX5" fmla="*/ 110720 w 4317034"/>
              <a:gd name="connsiteY5" fmla="*/ 3064476 h 3064476"/>
              <a:gd name="connsiteX6" fmla="*/ 0 w 4317034"/>
              <a:gd name="connsiteY6" fmla="*/ 2953756 h 3064476"/>
              <a:gd name="connsiteX7" fmla="*/ 0 w 4317034"/>
              <a:gd name="connsiteY7" fmla="*/ 110720 h 3064476"/>
              <a:gd name="connsiteX8" fmla="*/ 110720 w 4317034"/>
              <a:gd name="connsiteY8" fmla="*/ 0 h 306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7034" h="3064476">
                <a:moveTo>
                  <a:pt x="110720" y="0"/>
                </a:moveTo>
                <a:lnTo>
                  <a:pt x="4206314" y="0"/>
                </a:lnTo>
                <a:cubicBezTo>
                  <a:pt x="4267463" y="0"/>
                  <a:pt x="4317034" y="49571"/>
                  <a:pt x="4317034" y="110720"/>
                </a:cubicBezTo>
                <a:lnTo>
                  <a:pt x="4317034" y="2953756"/>
                </a:lnTo>
                <a:cubicBezTo>
                  <a:pt x="4317034" y="3014905"/>
                  <a:pt x="4267463" y="3064476"/>
                  <a:pt x="4206314" y="3064476"/>
                </a:cubicBezTo>
                <a:lnTo>
                  <a:pt x="110720" y="3064476"/>
                </a:lnTo>
                <a:cubicBezTo>
                  <a:pt x="49571" y="3064476"/>
                  <a:pt x="0" y="3014905"/>
                  <a:pt x="0" y="2953756"/>
                </a:cubicBezTo>
                <a:lnTo>
                  <a:pt x="0" y="110720"/>
                </a:lnTo>
                <a:cubicBezTo>
                  <a:pt x="0" y="49571"/>
                  <a:pt x="49571" y="0"/>
                  <a:pt x="110720" y="0"/>
                </a:cubicBezTo>
                <a:close/>
              </a:path>
            </a:pathLst>
          </a:cu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1414232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Rectangle: Top Corners Rounded 1">
            <a:extLst>
              <a:ext uri="{FF2B5EF4-FFF2-40B4-BE49-F238E27FC236}">
                <a16:creationId xmlns="" xmlns:a16="http://schemas.microsoft.com/office/drawing/2014/main" id="{884A89FC-951F-4537-9AA1-B9FE82CF795B}"/>
              </a:ext>
            </a:extLst>
          </p:cNvPr>
          <p:cNvSpPr/>
          <p:nvPr userDrawn="1"/>
        </p:nvSpPr>
        <p:spPr>
          <a:xfrm>
            <a:off x="1366019" y="6054812"/>
            <a:ext cx="16745000" cy="4917988"/>
          </a:xfrm>
          <a:prstGeom prst="round2SameRect">
            <a:avLst>
              <a:gd name="adj1" fmla="val 4610"/>
              <a:gd name="adj2" fmla="val 0"/>
            </a:avLst>
          </a:prstGeom>
          <a:gradFill flip="none" rotWithShape="1">
            <a:gsLst>
              <a:gs pos="97000">
                <a:schemeClr val="accent1"/>
              </a:gs>
              <a:gs pos="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 xmlns:a16="http://schemas.microsoft.com/office/drawing/2014/main" id="{CD8487D7-C772-45E9-9CBA-F2C8D224465A}"/>
              </a:ext>
            </a:extLst>
          </p:cNvPr>
          <p:cNvSpPr>
            <a:spLocks noGrp="1"/>
          </p:cNvSpPr>
          <p:nvPr>
            <p:ph type="pic" sz="quarter" idx="10"/>
          </p:nvPr>
        </p:nvSpPr>
        <p:spPr>
          <a:xfrm>
            <a:off x="2184264" y="4917987"/>
            <a:ext cx="5973888" cy="5090984"/>
          </a:xfrm>
          <a:prstGeom prst="roundRect">
            <a:avLst>
              <a:gd name="adj" fmla="val 3552"/>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1799978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4_Title Slide">
    <p:spTree>
      <p:nvGrpSpPr>
        <p:cNvPr id="1" name=""/>
        <p:cNvGrpSpPr/>
        <p:nvPr/>
      </p:nvGrpSpPr>
      <p:grpSpPr>
        <a:xfrm>
          <a:off x="0" y="0"/>
          <a:ext cx="0" cy="0"/>
          <a:chOff x="0" y="0"/>
          <a:chExt cx="0" cy="0"/>
        </a:xfrm>
      </p:grpSpPr>
      <p:sp>
        <p:nvSpPr>
          <p:cNvPr id="2" name="Picture Placeholder 3">
            <a:extLst>
              <a:ext uri="{FF2B5EF4-FFF2-40B4-BE49-F238E27FC236}">
                <a16:creationId xmlns="" xmlns:a16="http://schemas.microsoft.com/office/drawing/2014/main" id="{2FF705F1-C7F1-4709-B121-2F6F8E33A2C2}"/>
              </a:ext>
            </a:extLst>
          </p:cNvPr>
          <p:cNvSpPr>
            <a:spLocks noGrp="1"/>
          </p:cNvSpPr>
          <p:nvPr>
            <p:ph type="pic" sz="quarter" idx="10"/>
          </p:nvPr>
        </p:nvSpPr>
        <p:spPr>
          <a:xfrm>
            <a:off x="0" y="0"/>
            <a:ext cx="19477038" cy="10972800"/>
          </a:xfrm>
          <a:prstGeom prst="rect">
            <a:avLst/>
          </a:prstGeom>
          <a:solidFill>
            <a:schemeClr val="bg1">
              <a:lumMod val="95000"/>
              <a:alpha val="30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1539360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Rectangle: Top Corners Rounded 1">
            <a:extLst>
              <a:ext uri="{FF2B5EF4-FFF2-40B4-BE49-F238E27FC236}">
                <a16:creationId xmlns="" xmlns:a16="http://schemas.microsoft.com/office/drawing/2014/main" id="{79C89225-20F7-4B67-BFAC-1AA5CA536274}"/>
              </a:ext>
            </a:extLst>
          </p:cNvPr>
          <p:cNvSpPr/>
          <p:nvPr userDrawn="1"/>
        </p:nvSpPr>
        <p:spPr>
          <a:xfrm flipV="1">
            <a:off x="1366019" y="-2"/>
            <a:ext cx="16745000" cy="6039854"/>
          </a:xfrm>
          <a:prstGeom prst="round2SameRect">
            <a:avLst>
              <a:gd name="adj1" fmla="val 4610"/>
              <a:gd name="adj2" fmla="val 0"/>
            </a:avLst>
          </a:prstGeom>
          <a:gradFill flip="none" rotWithShape="1">
            <a:gsLst>
              <a:gs pos="0">
                <a:schemeClr val="accent1"/>
              </a:gs>
              <a:gs pos="99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9153851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4BACF2CA-E67F-4DF1-802F-16B14D8F2770}"/>
              </a:ext>
            </a:extLst>
          </p:cNvPr>
          <p:cNvSpPr>
            <a:spLocks noGrp="1"/>
          </p:cNvSpPr>
          <p:nvPr>
            <p:ph type="pic" sz="quarter" idx="12"/>
          </p:nvPr>
        </p:nvSpPr>
        <p:spPr>
          <a:xfrm>
            <a:off x="10900453" y="0"/>
            <a:ext cx="8576585" cy="10972801"/>
          </a:xfrm>
          <a:custGeom>
            <a:avLst/>
            <a:gdLst>
              <a:gd name="connsiteX0" fmla="*/ 3760873 w 8576585"/>
              <a:gd name="connsiteY0" fmla="*/ 0 h 10972801"/>
              <a:gd name="connsiteX1" fmla="*/ 8576585 w 8576585"/>
              <a:gd name="connsiteY1" fmla="*/ 0 h 10972801"/>
              <a:gd name="connsiteX2" fmla="*/ 8576585 w 8576585"/>
              <a:gd name="connsiteY2" fmla="*/ 10972801 h 10972801"/>
              <a:gd name="connsiteX3" fmla="*/ 5753575 w 8576585"/>
              <a:gd name="connsiteY3" fmla="*/ 10972801 h 10972801"/>
              <a:gd name="connsiteX4" fmla="*/ 4027397 w 8576585"/>
              <a:gd name="connsiteY4" fmla="*/ 10972799 h 10972801"/>
              <a:gd name="connsiteX5" fmla="*/ 3760873 w 8576585"/>
              <a:gd name="connsiteY5" fmla="*/ 10972799 h 10972801"/>
              <a:gd name="connsiteX6" fmla="*/ 3494349 w 8576585"/>
              <a:gd name="connsiteY6" fmla="*/ 10972799 h 10972801"/>
              <a:gd name="connsiteX7" fmla="*/ 766853 w 8576585"/>
              <a:gd name="connsiteY7" fmla="*/ 10972799 h 10972801"/>
              <a:gd name="connsiteX8" fmla="*/ 730191 w 8576585"/>
              <a:gd name="connsiteY8" fmla="*/ 10951009 h 10972801"/>
              <a:gd name="connsiteX9" fmla="*/ 994739 w 8576585"/>
              <a:gd name="connsiteY9" fmla="*/ 10342959 h 10972801"/>
              <a:gd name="connsiteX10" fmla="*/ 1527603 w 8576585"/>
              <a:gd name="connsiteY10" fmla="*/ 10122945 h 10972801"/>
              <a:gd name="connsiteX11" fmla="*/ 1332993 w 8576585"/>
              <a:gd name="connsiteY11" fmla="*/ 9697115 h 10972801"/>
              <a:gd name="connsiteX12" fmla="*/ 118989 w 8576585"/>
              <a:gd name="connsiteY12" fmla="*/ 9391935 h 10972801"/>
              <a:gd name="connsiteX13" fmla="*/ 355303 w 8576585"/>
              <a:gd name="connsiteY13" fmla="*/ 8987393 h 10972801"/>
              <a:gd name="connsiteX14" fmla="*/ 1833421 w 8576585"/>
              <a:gd name="connsiteY14" fmla="*/ 8888033 h 10972801"/>
              <a:gd name="connsiteX15" fmla="*/ 1986331 w 8576585"/>
              <a:gd name="connsiteY15" fmla="*/ 8448007 h 10972801"/>
              <a:gd name="connsiteX16" fmla="*/ 739891 w 8576585"/>
              <a:gd name="connsiteY16" fmla="*/ 8167669 h 10972801"/>
              <a:gd name="connsiteX17" fmla="*/ 642585 w 8576585"/>
              <a:gd name="connsiteY17" fmla="*/ 7734740 h 10972801"/>
              <a:gd name="connsiteX18" fmla="*/ 1189351 w 8576585"/>
              <a:gd name="connsiteY18" fmla="*/ 7557309 h 10972801"/>
              <a:gd name="connsiteX19" fmla="*/ 1180083 w 8576585"/>
              <a:gd name="connsiteY19" fmla="*/ 6872429 h 10972801"/>
              <a:gd name="connsiteX20" fmla="*/ 415539 w 8576585"/>
              <a:gd name="connsiteY20" fmla="*/ 6822749 h 10972801"/>
              <a:gd name="connsiteX21" fmla="*/ 183859 w 8576585"/>
              <a:gd name="connsiteY21" fmla="*/ 6421758 h 10972801"/>
              <a:gd name="connsiteX22" fmla="*/ 2148507 w 8576585"/>
              <a:gd name="connsiteY22" fmla="*/ 6063348 h 10972801"/>
              <a:gd name="connsiteX23" fmla="*/ 2162407 w 8576585"/>
              <a:gd name="connsiteY23" fmla="*/ 5605579 h 10972801"/>
              <a:gd name="connsiteX24" fmla="*/ 790861 w 8576585"/>
              <a:gd name="connsiteY24" fmla="*/ 5424601 h 10972801"/>
              <a:gd name="connsiteX25" fmla="*/ 633319 w 8576585"/>
              <a:gd name="connsiteY25" fmla="*/ 4963283 h 10972801"/>
              <a:gd name="connsiteX26" fmla="*/ 1180083 w 8576585"/>
              <a:gd name="connsiteY26" fmla="*/ 4782304 h 10972801"/>
              <a:gd name="connsiteX27" fmla="*/ 1184717 w 8576585"/>
              <a:gd name="connsiteY27" fmla="*/ 4097426 h 10972801"/>
              <a:gd name="connsiteX28" fmla="*/ 582349 w 8576585"/>
              <a:gd name="connsiteY28" fmla="*/ 3930641 h 10972801"/>
              <a:gd name="connsiteX29" fmla="*/ 661121 w 8576585"/>
              <a:gd name="connsiteY29" fmla="*/ 3479969 h 10972801"/>
              <a:gd name="connsiteX30" fmla="*/ 1884391 w 8576585"/>
              <a:gd name="connsiteY30" fmla="*/ 3213823 h 10972801"/>
              <a:gd name="connsiteX31" fmla="*/ 1467367 w 8576585"/>
              <a:gd name="connsiteY31" fmla="*/ 2699277 h 10972801"/>
              <a:gd name="connsiteX32" fmla="*/ 387739 w 8576585"/>
              <a:gd name="connsiteY32" fmla="*/ 2670888 h 10972801"/>
              <a:gd name="connsiteX33" fmla="*/ 239463 w 8576585"/>
              <a:gd name="connsiteY33" fmla="*/ 2049883 h 10972801"/>
              <a:gd name="connsiteX34" fmla="*/ 874265 w 8576585"/>
              <a:gd name="connsiteY34" fmla="*/ 2007299 h 10972801"/>
              <a:gd name="connsiteX35" fmla="*/ 1462733 w 8576585"/>
              <a:gd name="connsiteY35" fmla="*/ 1897294 h 10972801"/>
              <a:gd name="connsiteX36" fmla="*/ 994739 w 8576585"/>
              <a:gd name="connsiteY36" fmla="*/ 1315322 h 10972801"/>
              <a:gd name="connsiteX37" fmla="*/ 633319 w 8576585"/>
              <a:gd name="connsiteY37" fmla="*/ 701414 h 10972801"/>
              <a:gd name="connsiteX38" fmla="*/ 1189351 w 8576585"/>
              <a:gd name="connsiteY38" fmla="*/ 616247 h 10972801"/>
              <a:gd name="connsiteX39" fmla="*/ 1754649 w 8576585"/>
              <a:gd name="connsiteY39" fmla="*/ 566568 h 10972801"/>
              <a:gd name="connsiteX40" fmla="*/ 1807293 w 8576585"/>
              <a:gd name="connsiteY40" fmla="*/ 8730 h 10972801"/>
              <a:gd name="connsiteX41" fmla="*/ 1790913 w 8576585"/>
              <a:gd name="connsiteY41" fmla="*/ 1 h 10972801"/>
              <a:gd name="connsiteX42" fmla="*/ 3494349 w 8576585"/>
              <a:gd name="connsiteY42" fmla="*/ 1 h 10972801"/>
              <a:gd name="connsiteX43" fmla="*/ 3760873 w 8576585"/>
              <a:gd name="connsiteY43" fmla="*/ 1 h 1097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576585" h="10972801">
                <a:moveTo>
                  <a:pt x="3760873" y="0"/>
                </a:moveTo>
                <a:lnTo>
                  <a:pt x="8576585" y="0"/>
                </a:lnTo>
                <a:lnTo>
                  <a:pt x="8576585" y="10972801"/>
                </a:lnTo>
                <a:lnTo>
                  <a:pt x="5753575" y="10972801"/>
                </a:lnTo>
                <a:lnTo>
                  <a:pt x="4027397" y="10972799"/>
                </a:lnTo>
                <a:lnTo>
                  <a:pt x="3760873" y="10972799"/>
                </a:lnTo>
                <a:lnTo>
                  <a:pt x="3494349" y="10972799"/>
                </a:lnTo>
                <a:lnTo>
                  <a:pt x="766853" y="10972799"/>
                </a:lnTo>
                <a:lnTo>
                  <a:pt x="730191" y="10951009"/>
                </a:lnTo>
                <a:cubicBezTo>
                  <a:pt x="456517" y="10759419"/>
                  <a:pt x="544701" y="10389535"/>
                  <a:pt x="994739" y="10342959"/>
                </a:cubicBezTo>
                <a:cubicBezTo>
                  <a:pt x="1277389" y="10318117"/>
                  <a:pt x="1439565" y="10303923"/>
                  <a:pt x="1527603" y="10122945"/>
                </a:cubicBezTo>
                <a:cubicBezTo>
                  <a:pt x="1620275" y="9920675"/>
                  <a:pt x="1485901" y="9753891"/>
                  <a:pt x="1332993" y="9697115"/>
                </a:cubicBezTo>
                <a:cubicBezTo>
                  <a:pt x="888165" y="9523233"/>
                  <a:pt x="253363" y="9810669"/>
                  <a:pt x="118989" y="9391935"/>
                </a:cubicBezTo>
                <a:cubicBezTo>
                  <a:pt x="63385" y="9210955"/>
                  <a:pt x="207027" y="9044171"/>
                  <a:pt x="355303" y="8987393"/>
                </a:cubicBezTo>
                <a:cubicBezTo>
                  <a:pt x="675021" y="8873837"/>
                  <a:pt x="1560039" y="9051269"/>
                  <a:pt x="1833421" y="8888033"/>
                </a:cubicBezTo>
                <a:cubicBezTo>
                  <a:pt x="1972431" y="8806415"/>
                  <a:pt x="2097535" y="8636083"/>
                  <a:pt x="1986331" y="8448007"/>
                </a:cubicBezTo>
                <a:cubicBezTo>
                  <a:pt x="1773185" y="8093148"/>
                  <a:pt x="1073511" y="8384133"/>
                  <a:pt x="739891" y="8167669"/>
                </a:cubicBezTo>
                <a:cubicBezTo>
                  <a:pt x="596251" y="8075405"/>
                  <a:pt x="517479" y="7897975"/>
                  <a:pt x="642585" y="7734740"/>
                </a:cubicBezTo>
                <a:cubicBezTo>
                  <a:pt x="767693" y="7571504"/>
                  <a:pt x="906701" y="7596344"/>
                  <a:pt x="1189351" y="7557309"/>
                </a:cubicBezTo>
                <a:cubicBezTo>
                  <a:pt x="1750017" y="7486338"/>
                  <a:pt x="1634177" y="6918562"/>
                  <a:pt x="1180083" y="6872429"/>
                </a:cubicBezTo>
                <a:cubicBezTo>
                  <a:pt x="934501" y="6847589"/>
                  <a:pt x="633319" y="6911465"/>
                  <a:pt x="415539" y="6822749"/>
                </a:cubicBezTo>
                <a:cubicBezTo>
                  <a:pt x="271897" y="6765971"/>
                  <a:pt x="114355" y="6620479"/>
                  <a:pt x="183859" y="6421758"/>
                </a:cubicBezTo>
                <a:cubicBezTo>
                  <a:pt x="359935" y="5910759"/>
                  <a:pt x="1777817" y="6382723"/>
                  <a:pt x="2148507" y="6063348"/>
                </a:cubicBezTo>
                <a:cubicBezTo>
                  <a:pt x="2282881" y="5942696"/>
                  <a:pt x="2310681" y="5740426"/>
                  <a:pt x="2162407" y="5605579"/>
                </a:cubicBezTo>
                <a:cubicBezTo>
                  <a:pt x="1865857" y="5332338"/>
                  <a:pt x="1193985" y="5598483"/>
                  <a:pt x="790861" y="5424601"/>
                </a:cubicBezTo>
                <a:cubicBezTo>
                  <a:pt x="614785" y="5350080"/>
                  <a:pt x="508213" y="5162004"/>
                  <a:pt x="633319" y="4963283"/>
                </a:cubicBezTo>
                <a:cubicBezTo>
                  <a:pt x="725991" y="4814242"/>
                  <a:pt x="911335" y="4807144"/>
                  <a:pt x="1180083" y="4782304"/>
                </a:cubicBezTo>
                <a:cubicBezTo>
                  <a:pt x="1685145" y="4729075"/>
                  <a:pt x="1712949" y="4157752"/>
                  <a:pt x="1184717" y="4097426"/>
                </a:cubicBezTo>
                <a:cubicBezTo>
                  <a:pt x="878899" y="4061939"/>
                  <a:pt x="725991" y="4097426"/>
                  <a:pt x="582349" y="3930641"/>
                </a:cubicBezTo>
                <a:cubicBezTo>
                  <a:pt x="457241" y="3778051"/>
                  <a:pt x="494311" y="3589975"/>
                  <a:pt x="661121" y="3479969"/>
                </a:cubicBezTo>
                <a:cubicBezTo>
                  <a:pt x="985473" y="3263505"/>
                  <a:pt x="1689779" y="3565135"/>
                  <a:pt x="1884391" y="3213823"/>
                </a:cubicBezTo>
                <a:cubicBezTo>
                  <a:pt x="2083635" y="2937033"/>
                  <a:pt x="1791717" y="2717020"/>
                  <a:pt x="1467367" y="2699277"/>
                </a:cubicBezTo>
                <a:cubicBezTo>
                  <a:pt x="1226419" y="2685082"/>
                  <a:pt x="536013" y="2752506"/>
                  <a:pt x="387739" y="2670888"/>
                </a:cubicBezTo>
                <a:cubicBezTo>
                  <a:pt x="-75623" y="2653146"/>
                  <a:pt x="-121959" y="2191827"/>
                  <a:pt x="239463" y="2049883"/>
                </a:cubicBezTo>
                <a:cubicBezTo>
                  <a:pt x="387739" y="1989556"/>
                  <a:pt x="693555" y="2007299"/>
                  <a:pt x="874265" y="2007299"/>
                </a:cubicBezTo>
                <a:cubicBezTo>
                  <a:pt x="1263487" y="2007299"/>
                  <a:pt x="1193985" y="2017945"/>
                  <a:pt x="1462733" y="1897294"/>
                </a:cubicBezTo>
                <a:cubicBezTo>
                  <a:pt x="1661977" y="1535336"/>
                  <a:pt x="1518337" y="1340163"/>
                  <a:pt x="994739" y="1315322"/>
                </a:cubicBezTo>
                <a:cubicBezTo>
                  <a:pt x="466509" y="1294031"/>
                  <a:pt x="410905" y="985302"/>
                  <a:pt x="633319" y="701414"/>
                </a:cubicBezTo>
                <a:cubicBezTo>
                  <a:pt x="874265" y="612700"/>
                  <a:pt x="864999" y="612700"/>
                  <a:pt x="1189351" y="616247"/>
                </a:cubicBezTo>
                <a:cubicBezTo>
                  <a:pt x="1374695" y="616247"/>
                  <a:pt x="1597109" y="641088"/>
                  <a:pt x="1754649" y="566568"/>
                </a:cubicBezTo>
                <a:cubicBezTo>
                  <a:pt x="2026295" y="439261"/>
                  <a:pt x="2053155" y="159808"/>
                  <a:pt x="1807293" y="8730"/>
                </a:cubicBezTo>
                <a:lnTo>
                  <a:pt x="1790913" y="1"/>
                </a:lnTo>
                <a:lnTo>
                  <a:pt x="3494349" y="1"/>
                </a:lnTo>
                <a:lnTo>
                  <a:pt x="3760873" y="1"/>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6">
            <a:extLst>
              <a:ext uri="{FF2B5EF4-FFF2-40B4-BE49-F238E27FC236}">
                <a16:creationId xmlns="" xmlns:a16="http://schemas.microsoft.com/office/drawing/2014/main" id="{7849747D-ED2C-4026-BA8A-5BEAC016C1F1}"/>
              </a:ext>
            </a:extLst>
          </p:cNvPr>
          <p:cNvSpPr>
            <a:spLocks noGrp="1"/>
          </p:cNvSpPr>
          <p:nvPr userDrawn="1">
            <p:ph type="pic" sz="quarter" idx="11"/>
          </p:nvPr>
        </p:nvSpPr>
        <p:spPr>
          <a:xfrm>
            <a:off x="8056500" y="2477729"/>
            <a:ext cx="8633973" cy="6017342"/>
          </a:xfrm>
          <a:custGeom>
            <a:avLst/>
            <a:gdLst>
              <a:gd name="connsiteX0" fmla="*/ 501484 w 8633973"/>
              <a:gd name="connsiteY0" fmla="*/ 0 h 6017342"/>
              <a:gd name="connsiteX1" fmla="*/ 8132488 w 8633973"/>
              <a:gd name="connsiteY1" fmla="*/ 0 h 6017342"/>
              <a:gd name="connsiteX2" fmla="*/ 8633973 w 8633973"/>
              <a:gd name="connsiteY2" fmla="*/ 501485 h 6017342"/>
              <a:gd name="connsiteX3" fmla="*/ 8633973 w 8633973"/>
              <a:gd name="connsiteY3" fmla="*/ 5515857 h 6017342"/>
              <a:gd name="connsiteX4" fmla="*/ 8132488 w 8633973"/>
              <a:gd name="connsiteY4" fmla="*/ 6017342 h 6017342"/>
              <a:gd name="connsiteX5" fmla="*/ 501484 w 8633973"/>
              <a:gd name="connsiteY5" fmla="*/ 6017342 h 6017342"/>
              <a:gd name="connsiteX6" fmla="*/ 0 w 8633973"/>
              <a:gd name="connsiteY6" fmla="*/ 5515857 h 6017342"/>
              <a:gd name="connsiteX7" fmla="*/ 0 w 8633973"/>
              <a:gd name="connsiteY7" fmla="*/ 501485 h 6017342"/>
              <a:gd name="connsiteX8" fmla="*/ 501484 w 8633973"/>
              <a:gd name="connsiteY8" fmla="*/ 0 h 60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3973" h="6017342">
                <a:moveTo>
                  <a:pt x="501484" y="0"/>
                </a:moveTo>
                <a:lnTo>
                  <a:pt x="8132488" y="0"/>
                </a:lnTo>
                <a:cubicBezTo>
                  <a:pt x="8409451" y="0"/>
                  <a:pt x="8633973" y="224522"/>
                  <a:pt x="8633973" y="501485"/>
                </a:cubicBezTo>
                <a:lnTo>
                  <a:pt x="8633973" y="5515857"/>
                </a:lnTo>
                <a:cubicBezTo>
                  <a:pt x="8633973" y="5792820"/>
                  <a:pt x="8409451" y="6017342"/>
                  <a:pt x="8132488" y="6017342"/>
                </a:cubicBezTo>
                <a:lnTo>
                  <a:pt x="501484" y="6017342"/>
                </a:lnTo>
                <a:cubicBezTo>
                  <a:pt x="224521" y="6017342"/>
                  <a:pt x="0" y="5792820"/>
                  <a:pt x="0" y="5515857"/>
                </a:cubicBezTo>
                <a:lnTo>
                  <a:pt x="0" y="501485"/>
                </a:lnTo>
                <a:cubicBezTo>
                  <a:pt x="0" y="224522"/>
                  <a:pt x="224521" y="0"/>
                  <a:pt x="501484" y="0"/>
                </a:cubicBezTo>
                <a:close/>
              </a:path>
            </a:pathLst>
          </a:custGeom>
          <a:solidFill>
            <a:schemeClr val="bg1">
              <a:lumMod val="95000"/>
            </a:schemeClr>
          </a:solidFill>
          <a:effectLst>
            <a:outerShdw blurRad="1270000" dist="2362200" dir="2700000" sx="90000" sy="90000" algn="tl" rotWithShape="0">
              <a:schemeClr val="tx1">
                <a:lumMod val="95000"/>
                <a:lumOff val="5000"/>
                <a:alpha val="40000"/>
              </a:schemeClr>
            </a:outerShdw>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058934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4" name="Picture Placeholder 4">
            <a:extLst>
              <a:ext uri="{FF2B5EF4-FFF2-40B4-BE49-F238E27FC236}">
                <a16:creationId xmlns="" xmlns:a16="http://schemas.microsoft.com/office/drawing/2014/main" id="{2CA86175-65F3-4120-988A-5B321D651E40}"/>
              </a:ext>
            </a:extLst>
          </p:cNvPr>
          <p:cNvSpPr>
            <a:spLocks noGrp="1"/>
          </p:cNvSpPr>
          <p:nvPr>
            <p:ph type="pic" sz="quarter" idx="10"/>
          </p:nvPr>
        </p:nvSpPr>
        <p:spPr>
          <a:xfrm>
            <a:off x="8752986" y="2193496"/>
            <a:ext cx="3900029" cy="6585808"/>
          </a:xfrm>
          <a:prstGeom prst="round2SameRect">
            <a:avLst>
              <a:gd name="adj1" fmla="val 1036"/>
              <a:gd name="adj2" fmla="val 0"/>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Picture Placeholder 4">
            <a:extLst>
              <a:ext uri="{FF2B5EF4-FFF2-40B4-BE49-F238E27FC236}">
                <a16:creationId xmlns="" xmlns:a16="http://schemas.microsoft.com/office/drawing/2014/main" id="{D2E90B60-55C5-4104-B062-CFD99C7B7232}"/>
              </a:ext>
            </a:extLst>
          </p:cNvPr>
          <p:cNvSpPr>
            <a:spLocks noGrp="1"/>
          </p:cNvSpPr>
          <p:nvPr>
            <p:ph type="pic" sz="quarter" idx="11"/>
          </p:nvPr>
        </p:nvSpPr>
        <p:spPr>
          <a:xfrm>
            <a:off x="13201422" y="2193496"/>
            <a:ext cx="3900029" cy="6585808"/>
          </a:xfrm>
          <a:prstGeom prst="round2SameRect">
            <a:avLst>
              <a:gd name="adj1" fmla="val 1036"/>
              <a:gd name="adj2" fmla="val 0"/>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489329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B638ED0-CFFC-47D4-BAB0-96D518397208}"/>
              </a:ext>
            </a:extLst>
          </p:cNvPr>
          <p:cNvSpPr/>
          <p:nvPr/>
        </p:nvSpPr>
        <p:spPr>
          <a:xfrm rot="5400000" flipH="1">
            <a:off x="-2083832" y="2103157"/>
            <a:ext cx="10972800" cy="676648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2">
            <a:extLst>
              <a:ext uri="{FF2B5EF4-FFF2-40B4-BE49-F238E27FC236}">
                <a16:creationId xmlns="" xmlns:a16="http://schemas.microsoft.com/office/drawing/2014/main" id="{2B29272B-FB29-436F-9298-ED14E42C75F9}"/>
              </a:ext>
            </a:extLst>
          </p:cNvPr>
          <p:cNvSpPr/>
          <p:nvPr/>
        </p:nvSpPr>
        <p:spPr>
          <a:xfrm rot="5400000">
            <a:off x="-2103158" y="2103157"/>
            <a:ext cx="10972800" cy="676648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2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Picture Placeholder 3">
            <a:extLst>
              <a:ext uri="{FF2B5EF4-FFF2-40B4-BE49-F238E27FC236}">
                <a16:creationId xmlns="" xmlns:a16="http://schemas.microsoft.com/office/drawing/2014/main" id="{F673CF85-63C4-4460-B576-B4FE7421D458}"/>
              </a:ext>
            </a:extLst>
          </p:cNvPr>
          <p:cNvSpPr>
            <a:spLocks noGrp="1"/>
          </p:cNvSpPr>
          <p:nvPr userDrawn="1">
            <p:ph type="pic" sz="quarter" idx="10"/>
          </p:nvPr>
        </p:nvSpPr>
        <p:spPr>
          <a:xfrm>
            <a:off x="2026507" y="1705232"/>
            <a:ext cx="6453653" cy="7562336"/>
          </a:xfrm>
          <a:prstGeom prst="roundRect">
            <a:avLst>
              <a:gd name="adj" fmla="val 2061"/>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TextBox 4">
            <a:extLst>
              <a:ext uri="{FF2B5EF4-FFF2-40B4-BE49-F238E27FC236}">
                <a16:creationId xmlns="" xmlns:a16="http://schemas.microsoft.com/office/drawing/2014/main" id="{A456C414-329F-4C36-B645-E55190E79AD8}"/>
              </a:ext>
            </a:extLst>
          </p:cNvPr>
          <p:cNvSpPr txBox="1"/>
          <p:nvPr userDrawn="1"/>
        </p:nvSpPr>
        <p:spPr>
          <a:xfrm rot="16200000" flipH="1">
            <a:off x="-1193345" y="5332512"/>
            <a:ext cx="3563588" cy="307777"/>
          </a:xfrm>
          <a:prstGeom prst="rect">
            <a:avLst/>
          </a:prstGeom>
          <a:noFill/>
        </p:spPr>
        <p:txBody>
          <a:bodyPr wrap="square" rtlCol="0">
            <a:spAutoFit/>
          </a:bodyPr>
          <a:lstStyle/>
          <a:p>
            <a:pPr algn="ctr"/>
            <a:r>
              <a:rPr lang="id-ID"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a:t>
            </a:r>
            <a:r>
              <a:rPr lang="en-US"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JUSTDICE.IO</a:t>
            </a:r>
            <a:endPar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7" name="Freeform: Shape 6">
            <a:extLst>
              <a:ext uri="{FF2B5EF4-FFF2-40B4-BE49-F238E27FC236}">
                <a16:creationId xmlns="" xmlns:a16="http://schemas.microsoft.com/office/drawing/2014/main" id="{5D873C3D-BCBF-449D-9440-158CA473BDAC}"/>
              </a:ext>
            </a:extLst>
          </p:cNvPr>
          <p:cNvSpPr/>
          <p:nvPr userDrawn="1"/>
        </p:nvSpPr>
        <p:spPr>
          <a:xfrm>
            <a:off x="1" y="9226102"/>
            <a:ext cx="1807516" cy="174669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Shape 7">
            <a:extLst>
              <a:ext uri="{FF2B5EF4-FFF2-40B4-BE49-F238E27FC236}">
                <a16:creationId xmlns="" xmlns:a16="http://schemas.microsoft.com/office/drawing/2014/main" id="{C6EB7A74-782D-43D5-BB57-22D5D1A0BC2B}"/>
              </a:ext>
            </a:extLst>
          </p:cNvPr>
          <p:cNvSpPr/>
          <p:nvPr userDrawn="1"/>
        </p:nvSpPr>
        <p:spPr>
          <a:xfrm>
            <a:off x="1289" y="8702817"/>
            <a:ext cx="535778" cy="1136676"/>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 xmlns:a16="http://schemas.microsoft.com/office/drawing/2014/main" id="{BF557C3C-268B-4B95-A52A-5E94B06609E5}"/>
              </a:ext>
            </a:extLst>
          </p:cNvPr>
          <p:cNvSpPr/>
          <p:nvPr userDrawn="1"/>
        </p:nvSpPr>
        <p:spPr>
          <a:xfrm>
            <a:off x="3328618" y="10140302"/>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6507" y="502071"/>
            <a:ext cx="1514686" cy="409632"/>
          </a:xfrm>
          <a:prstGeom prst="rect">
            <a:avLst/>
          </a:prstGeom>
        </p:spPr>
      </p:pic>
    </p:spTree>
    <p:extLst>
      <p:ext uri="{BB962C8B-B14F-4D97-AF65-F5344CB8AC3E}">
        <p14:creationId xmlns:p14="http://schemas.microsoft.com/office/powerpoint/2010/main" val="30196261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5" name="Picture Placeholder 3">
            <a:extLst>
              <a:ext uri="{FF2B5EF4-FFF2-40B4-BE49-F238E27FC236}">
                <a16:creationId xmlns="" xmlns:a16="http://schemas.microsoft.com/office/drawing/2014/main" id="{D1DEE7EC-1221-4F26-9E62-B67BF61638D4}"/>
              </a:ext>
            </a:extLst>
          </p:cNvPr>
          <p:cNvSpPr>
            <a:spLocks noGrp="1"/>
          </p:cNvSpPr>
          <p:nvPr>
            <p:ph type="pic" sz="quarter" idx="12"/>
          </p:nvPr>
        </p:nvSpPr>
        <p:spPr>
          <a:xfrm>
            <a:off x="8915400" y="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6" name="Picture Placeholder 3">
            <a:extLst>
              <a:ext uri="{FF2B5EF4-FFF2-40B4-BE49-F238E27FC236}">
                <a16:creationId xmlns="" xmlns:a16="http://schemas.microsoft.com/office/drawing/2014/main" id="{E338C08B-3482-4DA8-9807-4E68A4C26508}"/>
              </a:ext>
            </a:extLst>
          </p:cNvPr>
          <p:cNvSpPr>
            <a:spLocks noGrp="1"/>
          </p:cNvSpPr>
          <p:nvPr>
            <p:ph type="pic" sz="quarter" idx="13"/>
          </p:nvPr>
        </p:nvSpPr>
        <p:spPr>
          <a:xfrm>
            <a:off x="12435946" y="548640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3">
            <a:extLst>
              <a:ext uri="{FF2B5EF4-FFF2-40B4-BE49-F238E27FC236}">
                <a16:creationId xmlns="" xmlns:a16="http://schemas.microsoft.com/office/drawing/2014/main" id="{3DA771EF-E223-45ED-8DC4-9ED9311430D0}"/>
              </a:ext>
            </a:extLst>
          </p:cNvPr>
          <p:cNvSpPr>
            <a:spLocks noGrp="1"/>
          </p:cNvSpPr>
          <p:nvPr>
            <p:ph type="pic" sz="quarter" idx="14"/>
          </p:nvPr>
        </p:nvSpPr>
        <p:spPr>
          <a:xfrm>
            <a:off x="15956492" y="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4086946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85EE80D2-3AC2-4ABB-9148-06F6233DF0EC}"/>
              </a:ext>
            </a:extLst>
          </p:cNvPr>
          <p:cNvSpPr>
            <a:spLocks noGrp="1"/>
          </p:cNvSpPr>
          <p:nvPr>
            <p:ph type="pic" sz="quarter" idx="13"/>
          </p:nvPr>
        </p:nvSpPr>
        <p:spPr>
          <a:xfrm>
            <a:off x="4876397" y="7303838"/>
            <a:ext cx="4862122" cy="3668963"/>
          </a:xfrm>
          <a:custGeom>
            <a:avLst/>
            <a:gdLst>
              <a:gd name="connsiteX0" fmla="*/ 1 w 4862122"/>
              <a:gd name="connsiteY0" fmla="*/ 0 h 3668963"/>
              <a:gd name="connsiteX1" fmla="*/ 4862122 w 4862122"/>
              <a:gd name="connsiteY1" fmla="*/ 0 h 3668963"/>
              <a:gd name="connsiteX2" fmla="*/ 4862122 w 4862122"/>
              <a:gd name="connsiteY2" fmla="*/ 3668963 h 3668963"/>
              <a:gd name="connsiteX3" fmla="*/ 1834482 w 4862122"/>
              <a:gd name="connsiteY3" fmla="*/ 3668963 h 3668963"/>
              <a:gd name="connsiteX4" fmla="*/ 0 w 4862122"/>
              <a:gd name="connsiteY4" fmla="*/ 1834481 h 3668963"/>
              <a:gd name="connsiteX5" fmla="*/ 1 w 4862122"/>
              <a:gd name="connsiteY5" fmla="*/ 0 h 366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122" h="3668963">
                <a:moveTo>
                  <a:pt x="1" y="0"/>
                </a:moveTo>
                <a:lnTo>
                  <a:pt x="4862122" y="0"/>
                </a:lnTo>
                <a:lnTo>
                  <a:pt x="4862122" y="3668963"/>
                </a:lnTo>
                <a:lnTo>
                  <a:pt x="1834482" y="3668963"/>
                </a:lnTo>
                <a:cubicBezTo>
                  <a:pt x="821326" y="3668963"/>
                  <a:pt x="0" y="2847637"/>
                  <a:pt x="0" y="1834481"/>
                </a:cubicBezTo>
                <a:cubicBezTo>
                  <a:pt x="0" y="1222987"/>
                  <a:pt x="1" y="611494"/>
                  <a:pt x="1" y="0"/>
                </a:cubicBez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6">
            <a:extLst>
              <a:ext uri="{FF2B5EF4-FFF2-40B4-BE49-F238E27FC236}">
                <a16:creationId xmlns="" xmlns:a16="http://schemas.microsoft.com/office/drawing/2014/main" id="{43CC49EF-A80F-43FE-A2A7-D68B6EC4C97C}"/>
              </a:ext>
            </a:extLst>
          </p:cNvPr>
          <p:cNvSpPr>
            <a:spLocks noGrp="1"/>
          </p:cNvSpPr>
          <p:nvPr>
            <p:ph type="pic" sz="quarter" idx="11"/>
          </p:nvPr>
        </p:nvSpPr>
        <p:spPr>
          <a:xfrm>
            <a:off x="0" y="1"/>
            <a:ext cx="4862122" cy="3707063"/>
          </a:xfrm>
          <a:custGeom>
            <a:avLst/>
            <a:gdLst>
              <a:gd name="connsiteX0" fmla="*/ 0 w 4862122"/>
              <a:gd name="connsiteY0" fmla="*/ 0 h 3707063"/>
              <a:gd name="connsiteX1" fmla="*/ 3008590 w 4862122"/>
              <a:gd name="connsiteY1" fmla="*/ 0 h 3707063"/>
              <a:gd name="connsiteX2" fmla="*/ 4862122 w 4862122"/>
              <a:gd name="connsiteY2" fmla="*/ 1853532 h 3707063"/>
              <a:gd name="connsiteX3" fmla="*/ 4862121 w 4862122"/>
              <a:gd name="connsiteY3" fmla="*/ 3707063 h 3707063"/>
              <a:gd name="connsiteX4" fmla="*/ 0 w 4862122"/>
              <a:gd name="connsiteY4" fmla="*/ 3707063 h 3707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2122" h="3707063">
                <a:moveTo>
                  <a:pt x="0" y="0"/>
                </a:moveTo>
                <a:lnTo>
                  <a:pt x="3008590" y="0"/>
                </a:lnTo>
                <a:cubicBezTo>
                  <a:pt x="4032267" y="0"/>
                  <a:pt x="4862122" y="829855"/>
                  <a:pt x="4862122" y="1853532"/>
                </a:cubicBezTo>
                <a:cubicBezTo>
                  <a:pt x="4862122" y="2471376"/>
                  <a:pt x="4862121" y="3089219"/>
                  <a:pt x="4862121" y="3707063"/>
                </a:cubicBezTo>
                <a:lnTo>
                  <a:pt x="0" y="3707063"/>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8" name="Picture Placeholder 7">
            <a:extLst>
              <a:ext uri="{FF2B5EF4-FFF2-40B4-BE49-F238E27FC236}">
                <a16:creationId xmlns="" xmlns:a16="http://schemas.microsoft.com/office/drawing/2014/main" id="{F6F083AB-570D-4531-9A7B-DD92D19C175B}"/>
              </a:ext>
            </a:extLst>
          </p:cNvPr>
          <p:cNvSpPr>
            <a:spLocks noGrp="1"/>
          </p:cNvSpPr>
          <p:nvPr>
            <p:ph type="pic" sz="quarter" idx="12"/>
          </p:nvPr>
        </p:nvSpPr>
        <p:spPr>
          <a:xfrm>
            <a:off x="9738518" y="1"/>
            <a:ext cx="4862122" cy="3707063"/>
          </a:xfrm>
          <a:custGeom>
            <a:avLst/>
            <a:gdLst>
              <a:gd name="connsiteX0" fmla="*/ 0 w 4862122"/>
              <a:gd name="connsiteY0" fmla="*/ 0 h 3707063"/>
              <a:gd name="connsiteX1" fmla="*/ 3008590 w 4862122"/>
              <a:gd name="connsiteY1" fmla="*/ 0 h 3707063"/>
              <a:gd name="connsiteX2" fmla="*/ 4862122 w 4862122"/>
              <a:gd name="connsiteY2" fmla="*/ 1853532 h 3707063"/>
              <a:gd name="connsiteX3" fmla="*/ 4862121 w 4862122"/>
              <a:gd name="connsiteY3" fmla="*/ 3707063 h 3707063"/>
              <a:gd name="connsiteX4" fmla="*/ 0 w 4862122"/>
              <a:gd name="connsiteY4" fmla="*/ 3707063 h 3707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2122" h="3707063">
                <a:moveTo>
                  <a:pt x="0" y="0"/>
                </a:moveTo>
                <a:lnTo>
                  <a:pt x="3008590" y="0"/>
                </a:lnTo>
                <a:cubicBezTo>
                  <a:pt x="4032267" y="0"/>
                  <a:pt x="4862122" y="829855"/>
                  <a:pt x="4862122" y="1853532"/>
                </a:cubicBezTo>
                <a:cubicBezTo>
                  <a:pt x="4862122" y="2471376"/>
                  <a:pt x="4862121" y="3089219"/>
                  <a:pt x="4862121" y="3707063"/>
                </a:cubicBezTo>
                <a:lnTo>
                  <a:pt x="0" y="3707063"/>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11" name="Picture Placeholder 10">
            <a:extLst>
              <a:ext uri="{FF2B5EF4-FFF2-40B4-BE49-F238E27FC236}">
                <a16:creationId xmlns="" xmlns:a16="http://schemas.microsoft.com/office/drawing/2014/main" id="{BEE311FC-FB21-469B-AF99-091AA8453D36}"/>
              </a:ext>
            </a:extLst>
          </p:cNvPr>
          <p:cNvSpPr>
            <a:spLocks noGrp="1"/>
          </p:cNvSpPr>
          <p:nvPr>
            <p:ph type="pic" sz="quarter" idx="14"/>
          </p:nvPr>
        </p:nvSpPr>
        <p:spPr>
          <a:xfrm>
            <a:off x="14614916" y="7303838"/>
            <a:ext cx="4862122" cy="3668963"/>
          </a:xfrm>
          <a:custGeom>
            <a:avLst/>
            <a:gdLst>
              <a:gd name="connsiteX0" fmla="*/ 1 w 4862122"/>
              <a:gd name="connsiteY0" fmla="*/ 0 h 3668963"/>
              <a:gd name="connsiteX1" fmla="*/ 4862122 w 4862122"/>
              <a:gd name="connsiteY1" fmla="*/ 0 h 3668963"/>
              <a:gd name="connsiteX2" fmla="*/ 4862122 w 4862122"/>
              <a:gd name="connsiteY2" fmla="*/ 3668963 h 3668963"/>
              <a:gd name="connsiteX3" fmla="*/ 1834482 w 4862122"/>
              <a:gd name="connsiteY3" fmla="*/ 3668963 h 3668963"/>
              <a:gd name="connsiteX4" fmla="*/ 0 w 4862122"/>
              <a:gd name="connsiteY4" fmla="*/ 1834481 h 3668963"/>
              <a:gd name="connsiteX5" fmla="*/ 1 w 4862122"/>
              <a:gd name="connsiteY5" fmla="*/ 0 h 366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122" h="3668963">
                <a:moveTo>
                  <a:pt x="1" y="0"/>
                </a:moveTo>
                <a:lnTo>
                  <a:pt x="4862122" y="0"/>
                </a:lnTo>
                <a:lnTo>
                  <a:pt x="4862122" y="3668963"/>
                </a:lnTo>
                <a:lnTo>
                  <a:pt x="1834482" y="3668963"/>
                </a:lnTo>
                <a:cubicBezTo>
                  <a:pt x="821326" y="3668963"/>
                  <a:pt x="0" y="2847637"/>
                  <a:pt x="0" y="1834481"/>
                </a:cubicBezTo>
                <a:cubicBezTo>
                  <a:pt x="0" y="1222987"/>
                  <a:pt x="1" y="611494"/>
                  <a:pt x="1" y="0"/>
                </a:cubicBez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20260489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Freeform: Shape 4">
            <a:extLst>
              <a:ext uri="{FF2B5EF4-FFF2-40B4-BE49-F238E27FC236}">
                <a16:creationId xmlns="" xmlns:a16="http://schemas.microsoft.com/office/drawing/2014/main" id="{29E0E0A3-4F7E-4BDA-9BCC-8809A94C46EA}"/>
              </a:ext>
            </a:extLst>
          </p:cNvPr>
          <p:cNvSpPr/>
          <p:nvPr userDrawn="1"/>
        </p:nvSpPr>
        <p:spPr>
          <a:xfrm rot="14125145">
            <a:off x="2604295" y="2802933"/>
            <a:ext cx="6245989" cy="5366932"/>
          </a:xfrm>
          <a:custGeom>
            <a:avLst/>
            <a:gdLst>
              <a:gd name="connsiteX0" fmla="*/ 1461356 w 3189331"/>
              <a:gd name="connsiteY0" fmla="*/ 10544 h 3099408"/>
              <a:gd name="connsiteX1" fmla="*/ 2055716 w 3189331"/>
              <a:gd name="connsiteY1" fmla="*/ 124844 h 3099408"/>
              <a:gd name="connsiteX2" fmla="*/ 2200496 w 3189331"/>
              <a:gd name="connsiteY2" fmla="*/ 155324 h 3099408"/>
              <a:gd name="connsiteX3" fmla="*/ 2817716 w 3189331"/>
              <a:gd name="connsiteY3" fmla="*/ 322964 h 3099408"/>
              <a:gd name="connsiteX4" fmla="*/ 3152996 w 3189331"/>
              <a:gd name="connsiteY4" fmla="*/ 742064 h 3099408"/>
              <a:gd name="connsiteX5" fmla="*/ 3107276 w 3189331"/>
              <a:gd name="connsiteY5" fmla="*/ 1405004 h 3099408"/>
              <a:gd name="connsiteX6" fmla="*/ 2505296 w 3189331"/>
              <a:gd name="connsiteY6" fmla="*/ 1854584 h 3099408"/>
              <a:gd name="connsiteX7" fmla="*/ 2192876 w 3189331"/>
              <a:gd name="connsiteY7" fmla="*/ 2433704 h 3099408"/>
              <a:gd name="connsiteX8" fmla="*/ 1697576 w 3189331"/>
              <a:gd name="connsiteY8" fmla="*/ 2860424 h 3099408"/>
              <a:gd name="connsiteX9" fmla="*/ 1232756 w 3189331"/>
              <a:gd name="connsiteY9" fmla="*/ 3081404 h 3099408"/>
              <a:gd name="connsiteX10" fmla="*/ 646016 w 3189331"/>
              <a:gd name="connsiteY10" fmla="*/ 3005204 h 3099408"/>
              <a:gd name="connsiteX11" fmla="*/ 104996 w 3189331"/>
              <a:gd name="connsiteY11" fmla="*/ 2365124 h 3099408"/>
              <a:gd name="connsiteX12" fmla="*/ 44036 w 3189331"/>
              <a:gd name="connsiteY12" fmla="*/ 1252604 h 3099408"/>
              <a:gd name="connsiteX13" fmla="*/ 607916 w 3189331"/>
              <a:gd name="connsiteY13" fmla="*/ 422024 h 3099408"/>
              <a:gd name="connsiteX14" fmla="*/ 1461356 w 3189331"/>
              <a:gd name="connsiteY14" fmla="*/ 10544 h 3099408"/>
              <a:gd name="connsiteX0" fmla="*/ 1461356 w 3197385"/>
              <a:gd name="connsiteY0" fmla="*/ 10544 h 3099408"/>
              <a:gd name="connsiteX1" fmla="*/ 2055716 w 3197385"/>
              <a:gd name="connsiteY1" fmla="*/ 124844 h 3099408"/>
              <a:gd name="connsiteX2" fmla="*/ 2200496 w 3197385"/>
              <a:gd name="connsiteY2" fmla="*/ 155324 h 3099408"/>
              <a:gd name="connsiteX3" fmla="*/ 2817716 w 3197385"/>
              <a:gd name="connsiteY3" fmla="*/ 322964 h 3099408"/>
              <a:gd name="connsiteX4" fmla="*/ 3152996 w 3197385"/>
              <a:gd name="connsiteY4" fmla="*/ 742064 h 3099408"/>
              <a:gd name="connsiteX5" fmla="*/ 3107276 w 3197385"/>
              <a:gd name="connsiteY5" fmla="*/ 1405004 h 3099408"/>
              <a:gd name="connsiteX6" fmla="*/ 2505296 w 3197385"/>
              <a:gd name="connsiteY6" fmla="*/ 1854584 h 3099408"/>
              <a:gd name="connsiteX7" fmla="*/ 2192876 w 3197385"/>
              <a:gd name="connsiteY7" fmla="*/ 2433704 h 3099408"/>
              <a:gd name="connsiteX8" fmla="*/ 1697576 w 3197385"/>
              <a:gd name="connsiteY8" fmla="*/ 2860424 h 3099408"/>
              <a:gd name="connsiteX9" fmla="*/ 1232756 w 3197385"/>
              <a:gd name="connsiteY9" fmla="*/ 3081404 h 3099408"/>
              <a:gd name="connsiteX10" fmla="*/ 646016 w 3197385"/>
              <a:gd name="connsiteY10" fmla="*/ 3005204 h 3099408"/>
              <a:gd name="connsiteX11" fmla="*/ 104996 w 3197385"/>
              <a:gd name="connsiteY11" fmla="*/ 2365124 h 3099408"/>
              <a:gd name="connsiteX12" fmla="*/ 44036 w 3197385"/>
              <a:gd name="connsiteY12" fmla="*/ 1252604 h 3099408"/>
              <a:gd name="connsiteX13" fmla="*/ 607916 w 3197385"/>
              <a:gd name="connsiteY13" fmla="*/ 422024 h 3099408"/>
              <a:gd name="connsiteX14" fmla="*/ 1461356 w 3197385"/>
              <a:gd name="connsiteY14" fmla="*/ 10544 h 3099408"/>
              <a:gd name="connsiteX0" fmla="*/ 1461356 w 3116044"/>
              <a:gd name="connsiteY0" fmla="*/ 10544 h 3099408"/>
              <a:gd name="connsiteX1" fmla="*/ 2055716 w 3116044"/>
              <a:gd name="connsiteY1" fmla="*/ 124844 h 3099408"/>
              <a:gd name="connsiteX2" fmla="*/ 2200496 w 3116044"/>
              <a:gd name="connsiteY2" fmla="*/ 155324 h 3099408"/>
              <a:gd name="connsiteX3" fmla="*/ 2817716 w 3116044"/>
              <a:gd name="connsiteY3" fmla="*/ 322964 h 3099408"/>
              <a:gd name="connsiteX4" fmla="*/ 3107276 w 3116044"/>
              <a:gd name="connsiteY4" fmla="*/ 1405004 h 3099408"/>
              <a:gd name="connsiteX5" fmla="*/ 2505296 w 3116044"/>
              <a:gd name="connsiteY5" fmla="*/ 1854584 h 3099408"/>
              <a:gd name="connsiteX6" fmla="*/ 2192876 w 3116044"/>
              <a:gd name="connsiteY6" fmla="*/ 2433704 h 3099408"/>
              <a:gd name="connsiteX7" fmla="*/ 1697576 w 3116044"/>
              <a:gd name="connsiteY7" fmla="*/ 2860424 h 3099408"/>
              <a:gd name="connsiteX8" fmla="*/ 1232756 w 3116044"/>
              <a:gd name="connsiteY8" fmla="*/ 3081404 h 3099408"/>
              <a:gd name="connsiteX9" fmla="*/ 646016 w 3116044"/>
              <a:gd name="connsiteY9" fmla="*/ 3005204 h 3099408"/>
              <a:gd name="connsiteX10" fmla="*/ 104996 w 3116044"/>
              <a:gd name="connsiteY10" fmla="*/ 2365124 h 3099408"/>
              <a:gd name="connsiteX11" fmla="*/ 44036 w 3116044"/>
              <a:gd name="connsiteY11" fmla="*/ 1252604 h 3099408"/>
              <a:gd name="connsiteX12" fmla="*/ 607916 w 3116044"/>
              <a:gd name="connsiteY12" fmla="*/ 422024 h 3099408"/>
              <a:gd name="connsiteX13" fmla="*/ 1461356 w 3116044"/>
              <a:gd name="connsiteY13" fmla="*/ 10544 h 3099408"/>
              <a:gd name="connsiteX0" fmla="*/ 1461356 w 3202939"/>
              <a:gd name="connsiteY0" fmla="*/ 10544 h 3099408"/>
              <a:gd name="connsiteX1" fmla="*/ 2055716 w 3202939"/>
              <a:gd name="connsiteY1" fmla="*/ 124844 h 3099408"/>
              <a:gd name="connsiteX2" fmla="*/ 2200496 w 3202939"/>
              <a:gd name="connsiteY2" fmla="*/ 155324 h 3099408"/>
              <a:gd name="connsiteX3" fmla="*/ 2817716 w 3202939"/>
              <a:gd name="connsiteY3" fmla="*/ 322964 h 3099408"/>
              <a:gd name="connsiteX4" fmla="*/ 3107276 w 3202939"/>
              <a:gd name="connsiteY4" fmla="*/ 1405004 h 3099408"/>
              <a:gd name="connsiteX5" fmla="*/ 2505296 w 3202939"/>
              <a:gd name="connsiteY5" fmla="*/ 1854584 h 3099408"/>
              <a:gd name="connsiteX6" fmla="*/ 2192876 w 3202939"/>
              <a:gd name="connsiteY6" fmla="*/ 2433704 h 3099408"/>
              <a:gd name="connsiteX7" fmla="*/ 1697576 w 3202939"/>
              <a:gd name="connsiteY7" fmla="*/ 2860424 h 3099408"/>
              <a:gd name="connsiteX8" fmla="*/ 1232756 w 3202939"/>
              <a:gd name="connsiteY8" fmla="*/ 3081404 h 3099408"/>
              <a:gd name="connsiteX9" fmla="*/ 646016 w 3202939"/>
              <a:gd name="connsiteY9" fmla="*/ 3005204 h 3099408"/>
              <a:gd name="connsiteX10" fmla="*/ 104996 w 3202939"/>
              <a:gd name="connsiteY10" fmla="*/ 2365124 h 3099408"/>
              <a:gd name="connsiteX11" fmla="*/ 44036 w 3202939"/>
              <a:gd name="connsiteY11" fmla="*/ 1252604 h 3099408"/>
              <a:gd name="connsiteX12" fmla="*/ 607916 w 3202939"/>
              <a:gd name="connsiteY12" fmla="*/ 422024 h 3099408"/>
              <a:gd name="connsiteX13" fmla="*/ 1461356 w 3202939"/>
              <a:gd name="connsiteY13" fmla="*/ 10544 h 3099408"/>
              <a:gd name="connsiteX0" fmla="*/ 1461356 w 3202939"/>
              <a:gd name="connsiteY0" fmla="*/ 10544 h 3099408"/>
              <a:gd name="connsiteX1" fmla="*/ 2055716 w 3202939"/>
              <a:gd name="connsiteY1" fmla="*/ 124844 h 3099408"/>
              <a:gd name="connsiteX2" fmla="*/ 2200496 w 3202939"/>
              <a:gd name="connsiteY2" fmla="*/ 155324 h 3099408"/>
              <a:gd name="connsiteX3" fmla="*/ 2817716 w 3202939"/>
              <a:gd name="connsiteY3" fmla="*/ 322964 h 3099408"/>
              <a:gd name="connsiteX4" fmla="*/ 3107276 w 3202939"/>
              <a:gd name="connsiteY4" fmla="*/ 1405004 h 3099408"/>
              <a:gd name="connsiteX5" fmla="*/ 2505296 w 3202939"/>
              <a:gd name="connsiteY5" fmla="*/ 1854584 h 3099408"/>
              <a:gd name="connsiteX6" fmla="*/ 1697576 w 3202939"/>
              <a:gd name="connsiteY6" fmla="*/ 2860424 h 3099408"/>
              <a:gd name="connsiteX7" fmla="*/ 1232756 w 3202939"/>
              <a:gd name="connsiteY7" fmla="*/ 3081404 h 3099408"/>
              <a:gd name="connsiteX8" fmla="*/ 646016 w 3202939"/>
              <a:gd name="connsiteY8" fmla="*/ 3005204 h 3099408"/>
              <a:gd name="connsiteX9" fmla="*/ 104996 w 3202939"/>
              <a:gd name="connsiteY9" fmla="*/ 2365124 h 3099408"/>
              <a:gd name="connsiteX10" fmla="*/ 44036 w 3202939"/>
              <a:gd name="connsiteY10" fmla="*/ 1252604 h 3099408"/>
              <a:gd name="connsiteX11" fmla="*/ 607916 w 3202939"/>
              <a:gd name="connsiteY11" fmla="*/ 422024 h 3099408"/>
              <a:gd name="connsiteX12" fmla="*/ 1461356 w 3202939"/>
              <a:gd name="connsiteY12" fmla="*/ 10544 h 3099408"/>
              <a:gd name="connsiteX0" fmla="*/ 1461356 w 3202939"/>
              <a:gd name="connsiteY0" fmla="*/ 10544 h 3099408"/>
              <a:gd name="connsiteX1" fmla="*/ 2055716 w 3202939"/>
              <a:gd name="connsiteY1" fmla="*/ 124844 h 3099408"/>
              <a:gd name="connsiteX2" fmla="*/ 2200496 w 3202939"/>
              <a:gd name="connsiteY2" fmla="*/ 155324 h 3099408"/>
              <a:gd name="connsiteX3" fmla="*/ 2817716 w 3202939"/>
              <a:gd name="connsiteY3" fmla="*/ 322964 h 3099408"/>
              <a:gd name="connsiteX4" fmla="*/ 3107276 w 3202939"/>
              <a:gd name="connsiteY4" fmla="*/ 1405004 h 3099408"/>
              <a:gd name="connsiteX5" fmla="*/ 2505296 w 3202939"/>
              <a:gd name="connsiteY5" fmla="*/ 1854584 h 3099408"/>
              <a:gd name="connsiteX6" fmla="*/ 1697576 w 3202939"/>
              <a:gd name="connsiteY6" fmla="*/ 2860424 h 3099408"/>
              <a:gd name="connsiteX7" fmla="*/ 1232756 w 3202939"/>
              <a:gd name="connsiteY7" fmla="*/ 3081404 h 3099408"/>
              <a:gd name="connsiteX8" fmla="*/ 646016 w 3202939"/>
              <a:gd name="connsiteY8" fmla="*/ 3005204 h 3099408"/>
              <a:gd name="connsiteX9" fmla="*/ 104996 w 3202939"/>
              <a:gd name="connsiteY9" fmla="*/ 2365124 h 3099408"/>
              <a:gd name="connsiteX10" fmla="*/ 44036 w 3202939"/>
              <a:gd name="connsiteY10" fmla="*/ 1252604 h 3099408"/>
              <a:gd name="connsiteX11" fmla="*/ 607916 w 3202939"/>
              <a:gd name="connsiteY11" fmla="*/ 422024 h 3099408"/>
              <a:gd name="connsiteX12" fmla="*/ 1461356 w 3202939"/>
              <a:gd name="connsiteY12" fmla="*/ 10544 h 3099408"/>
              <a:gd name="connsiteX0" fmla="*/ 1461356 w 3202939"/>
              <a:gd name="connsiteY0" fmla="*/ 10544 h 3173530"/>
              <a:gd name="connsiteX1" fmla="*/ 2055716 w 3202939"/>
              <a:gd name="connsiteY1" fmla="*/ 124844 h 3173530"/>
              <a:gd name="connsiteX2" fmla="*/ 2200496 w 3202939"/>
              <a:gd name="connsiteY2" fmla="*/ 155324 h 3173530"/>
              <a:gd name="connsiteX3" fmla="*/ 2817716 w 3202939"/>
              <a:gd name="connsiteY3" fmla="*/ 322964 h 3173530"/>
              <a:gd name="connsiteX4" fmla="*/ 3107276 w 3202939"/>
              <a:gd name="connsiteY4" fmla="*/ 1405004 h 3173530"/>
              <a:gd name="connsiteX5" fmla="*/ 2505296 w 3202939"/>
              <a:gd name="connsiteY5" fmla="*/ 1854584 h 3173530"/>
              <a:gd name="connsiteX6" fmla="*/ 1232756 w 3202939"/>
              <a:gd name="connsiteY6" fmla="*/ 3081404 h 3173530"/>
              <a:gd name="connsiteX7" fmla="*/ 646016 w 3202939"/>
              <a:gd name="connsiteY7" fmla="*/ 3005204 h 3173530"/>
              <a:gd name="connsiteX8" fmla="*/ 104996 w 3202939"/>
              <a:gd name="connsiteY8" fmla="*/ 2365124 h 3173530"/>
              <a:gd name="connsiteX9" fmla="*/ 44036 w 3202939"/>
              <a:gd name="connsiteY9" fmla="*/ 1252604 h 3173530"/>
              <a:gd name="connsiteX10" fmla="*/ 607916 w 3202939"/>
              <a:gd name="connsiteY10" fmla="*/ 422024 h 3173530"/>
              <a:gd name="connsiteX11" fmla="*/ 1461356 w 3202939"/>
              <a:gd name="connsiteY11" fmla="*/ 10544 h 3173530"/>
              <a:gd name="connsiteX0" fmla="*/ 1461356 w 3202939"/>
              <a:gd name="connsiteY0" fmla="*/ 10544 h 3178638"/>
              <a:gd name="connsiteX1" fmla="*/ 2055716 w 3202939"/>
              <a:gd name="connsiteY1" fmla="*/ 124844 h 3178638"/>
              <a:gd name="connsiteX2" fmla="*/ 2200496 w 3202939"/>
              <a:gd name="connsiteY2" fmla="*/ 155324 h 3178638"/>
              <a:gd name="connsiteX3" fmla="*/ 2817716 w 3202939"/>
              <a:gd name="connsiteY3" fmla="*/ 322964 h 3178638"/>
              <a:gd name="connsiteX4" fmla="*/ 3107276 w 3202939"/>
              <a:gd name="connsiteY4" fmla="*/ 1405004 h 3178638"/>
              <a:gd name="connsiteX5" fmla="*/ 2505296 w 3202939"/>
              <a:gd name="connsiteY5" fmla="*/ 1854584 h 3178638"/>
              <a:gd name="connsiteX6" fmla="*/ 1232756 w 3202939"/>
              <a:gd name="connsiteY6" fmla="*/ 3081404 h 3178638"/>
              <a:gd name="connsiteX7" fmla="*/ 646016 w 3202939"/>
              <a:gd name="connsiteY7" fmla="*/ 3005204 h 3178638"/>
              <a:gd name="connsiteX8" fmla="*/ 104996 w 3202939"/>
              <a:gd name="connsiteY8" fmla="*/ 2365124 h 3178638"/>
              <a:gd name="connsiteX9" fmla="*/ 44036 w 3202939"/>
              <a:gd name="connsiteY9" fmla="*/ 1252604 h 3178638"/>
              <a:gd name="connsiteX10" fmla="*/ 607916 w 3202939"/>
              <a:gd name="connsiteY10" fmla="*/ 422024 h 3178638"/>
              <a:gd name="connsiteX11" fmla="*/ 1461356 w 3202939"/>
              <a:gd name="connsiteY11" fmla="*/ 10544 h 3178638"/>
              <a:gd name="connsiteX0" fmla="*/ 1461356 w 3202939"/>
              <a:gd name="connsiteY0" fmla="*/ 10544 h 3091066"/>
              <a:gd name="connsiteX1" fmla="*/ 2055716 w 3202939"/>
              <a:gd name="connsiteY1" fmla="*/ 124844 h 3091066"/>
              <a:gd name="connsiteX2" fmla="*/ 2200496 w 3202939"/>
              <a:gd name="connsiteY2" fmla="*/ 155324 h 3091066"/>
              <a:gd name="connsiteX3" fmla="*/ 2817716 w 3202939"/>
              <a:gd name="connsiteY3" fmla="*/ 322964 h 3091066"/>
              <a:gd name="connsiteX4" fmla="*/ 3107276 w 3202939"/>
              <a:gd name="connsiteY4" fmla="*/ 1405004 h 3091066"/>
              <a:gd name="connsiteX5" fmla="*/ 2505296 w 3202939"/>
              <a:gd name="connsiteY5" fmla="*/ 1854584 h 3091066"/>
              <a:gd name="connsiteX6" fmla="*/ 1232756 w 3202939"/>
              <a:gd name="connsiteY6" fmla="*/ 3081404 h 3091066"/>
              <a:gd name="connsiteX7" fmla="*/ 104996 w 3202939"/>
              <a:gd name="connsiteY7" fmla="*/ 2365124 h 3091066"/>
              <a:gd name="connsiteX8" fmla="*/ 44036 w 3202939"/>
              <a:gd name="connsiteY8" fmla="*/ 1252604 h 3091066"/>
              <a:gd name="connsiteX9" fmla="*/ 607916 w 3202939"/>
              <a:gd name="connsiteY9" fmla="*/ 422024 h 3091066"/>
              <a:gd name="connsiteX10" fmla="*/ 1461356 w 3202939"/>
              <a:gd name="connsiteY10" fmla="*/ 10544 h 3091066"/>
              <a:gd name="connsiteX0" fmla="*/ 1461356 w 3202939"/>
              <a:gd name="connsiteY0" fmla="*/ 10544 h 3082640"/>
              <a:gd name="connsiteX1" fmla="*/ 2055716 w 3202939"/>
              <a:gd name="connsiteY1" fmla="*/ 124844 h 3082640"/>
              <a:gd name="connsiteX2" fmla="*/ 2200496 w 3202939"/>
              <a:gd name="connsiteY2" fmla="*/ 155324 h 3082640"/>
              <a:gd name="connsiteX3" fmla="*/ 2817716 w 3202939"/>
              <a:gd name="connsiteY3" fmla="*/ 322964 h 3082640"/>
              <a:gd name="connsiteX4" fmla="*/ 3107276 w 3202939"/>
              <a:gd name="connsiteY4" fmla="*/ 1405004 h 3082640"/>
              <a:gd name="connsiteX5" fmla="*/ 2505296 w 3202939"/>
              <a:gd name="connsiteY5" fmla="*/ 1854584 h 3082640"/>
              <a:gd name="connsiteX6" fmla="*/ 1232756 w 3202939"/>
              <a:gd name="connsiteY6" fmla="*/ 3081404 h 3082640"/>
              <a:gd name="connsiteX7" fmla="*/ 104996 w 3202939"/>
              <a:gd name="connsiteY7" fmla="*/ 2365124 h 3082640"/>
              <a:gd name="connsiteX8" fmla="*/ 44036 w 3202939"/>
              <a:gd name="connsiteY8" fmla="*/ 1252604 h 3082640"/>
              <a:gd name="connsiteX9" fmla="*/ 607916 w 3202939"/>
              <a:gd name="connsiteY9" fmla="*/ 422024 h 3082640"/>
              <a:gd name="connsiteX10" fmla="*/ 1461356 w 3202939"/>
              <a:gd name="connsiteY10" fmla="*/ 10544 h 308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2939" h="3082640">
                <a:moveTo>
                  <a:pt x="1461356" y="10544"/>
                </a:moveTo>
                <a:cubicBezTo>
                  <a:pt x="1702656" y="-38986"/>
                  <a:pt x="1932526" y="100714"/>
                  <a:pt x="2055716" y="124844"/>
                </a:cubicBezTo>
                <a:cubicBezTo>
                  <a:pt x="2055716" y="124844"/>
                  <a:pt x="2073496" y="122304"/>
                  <a:pt x="2200496" y="155324"/>
                </a:cubicBezTo>
                <a:cubicBezTo>
                  <a:pt x="2200496" y="155324"/>
                  <a:pt x="2610399" y="170516"/>
                  <a:pt x="2817716" y="322964"/>
                </a:cubicBezTo>
                <a:cubicBezTo>
                  <a:pt x="3406100" y="755625"/>
                  <a:pt x="3159346" y="1149734"/>
                  <a:pt x="3107276" y="1405004"/>
                </a:cubicBezTo>
                <a:cubicBezTo>
                  <a:pt x="3055206" y="1660274"/>
                  <a:pt x="2817716" y="1575184"/>
                  <a:pt x="2505296" y="1854584"/>
                </a:cubicBezTo>
                <a:cubicBezTo>
                  <a:pt x="2192876" y="2133984"/>
                  <a:pt x="1983759" y="3053847"/>
                  <a:pt x="1232756" y="3081404"/>
                </a:cubicBezTo>
                <a:cubicBezTo>
                  <a:pt x="481753" y="3108961"/>
                  <a:pt x="303116" y="2669924"/>
                  <a:pt x="104996" y="2365124"/>
                </a:cubicBezTo>
                <a:cubicBezTo>
                  <a:pt x="4666" y="2073024"/>
                  <a:pt x="-39784" y="1576454"/>
                  <a:pt x="44036" y="1252604"/>
                </a:cubicBezTo>
                <a:cubicBezTo>
                  <a:pt x="127856" y="928754"/>
                  <a:pt x="369156" y="623954"/>
                  <a:pt x="607916" y="422024"/>
                </a:cubicBezTo>
                <a:cubicBezTo>
                  <a:pt x="846676" y="220094"/>
                  <a:pt x="1220056" y="60074"/>
                  <a:pt x="1461356" y="10544"/>
                </a:cubicBezTo>
                <a:close/>
              </a:path>
            </a:pathLst>
          </a:custGeom>
          <a:gradFill>
            <a:gsLst>
              <a:gs pos="0">
                <a:schemeClr val="accent1"/>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3">
            <a:extLst>
              <a:ext uri="{FF2B5EF4-FFF2-40B4-BE49-F238E27FC236}">
                <a16:creationId xmlns="" xmlns:a16="http://schemas.microsoft.com/office/drawing/2014/main" id="{CAB28F8D-ED3F-497F-86C0-79DFC3393588}"/>
              </a:ext>
            </a:extLst>
          </p:cNvPr>
          <p:cNvSpPr>
            <a:spLocks noGrp="1"/>
          </p:cNvSpPr>
          <p:nvPr>
            <p:ph type="pic" sz="quarter" idx="13"/>
          </p:nvPr>
        </p:nvSpPr>
        <p:spPr>
          <a:xfrm>
            <a:off x="2901685" y="2337074"/>
            <a:ext cx="6544459" cy="6298653"/>
          </a:xfrm>
          <a:custGeom>
            <a:avLst/>
            <a:gdLst>
              <a:gd name="connsiteX0" fmla="*/ 3169356 w 6544459"/>
              <a:gd name="connsiteY0" fmla="*/ 503 h 6298653"/>
              <a:gd name="connsiteX1" fmla="*/ 4200377 w 6544459"/>
              <a:gd name="connsiteY1" fmla="*/ 255092 h 6298653"/>
              <a:gd name="connsiteX2" fmla="*/ 4496201 w 6544459"/>
              <a:gd name="connsiteY2" fmla="*/ 317370 h 6298653"/>
              <a:gd name="connsiteX3" fmla="*/ 5757345 w 6544459"/>
              <a:gd name="connsiteY3" fmla="*/ 659903 h 6298653"/>
              <a:gd name="connsiteX4" fmla="*/ 6348993 w 6544459"/>
              <a:gd name="connsiteY4" fmla="*/ 2870797 h 6298653"/>
              <a:gd name="connsiteX5" fmla="*/ 5118988 w 6544459"/>
              <a:gd name="connsiteY5" fmla="*/ 3789408 h 6298653"/>
              <a:gd name="connsiteX6" fmla="*/ 2518850 w 6544459"/>
              <a:gd name="connsiteY6" fmla="*/ 6296127 h 6298653"/>
              <a:gd name="connsiteX7" fmla="*/ 214537 w 6544459"/>
              <a:gd name="connsiteY7" fmla="*/ 4832577 h 6298653"/>
              <a:gd name="connsiteX8" fmla="*/ 89980 w 6544459"/>
              <a:gd name="connsiteY8" fmla="*/ 2559404 h 6298653"/>
              <a:gd name="connsiteX9" fmla="*/ 1242136 w 6544459"/>
              <a:gd name="connsiteY9" fmla="*/ 862309 h 6298653"/>
              <a:gd name="connsiteX10" fmla="*/ 2985941 w 6544459"/>
              <a:gd name="connsiteY10" fmla="*/ 21546 h 6298653"/>
              <a:gd name="connsiteX11" fmla="*/ 3169356 w 6544459"/>
              <a:gd name="connsiteY11" fmla="*/ 503 h 629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44459" h="6298653">
                <a:moveTo>
                  <a:pt x="3169356" y="503"/>
                </a:moveTo>
                <a:cubicBezTo>
                  <a:pt x="3592997" y="-11985"/>
                  <a:pt x="3980131" y="211951"/>
                  <a:pt x="4200377" y="255092"/>
                </a:cubicBezTo>
                <a:cubicBezTo>
                  <a:pt x="4200377" y="255092"/>
                  <a:pt x="4236706" y="249902"/>
                  <a:pt x="4496201" y="317370"/>
                </a:cubicBezTo>
                <a:cubicBezTo>
                  <a:pt x="4496201" y="317370"/>
                  <a:pt x="5333741" y="348412"/>
                  <a:pt x="5757345" y="659903"/>
                </a:cubicBezTo>
                <a:cubicBezTo>
                  <a:pt x="6959570" y="1543944"/>
                  <a:pt x="6455386" y="2349213"/>
                  <a:pt x="6348993" y="2870797"/>
                </a:cubicBezTo>
                <a:cubicBezTo>
                  <a:pt x="6242600" y="3392382"/>
                  <a:pt x="5757345" y="3218520"/>
                  <a:pt x="5118988" y="3789408"/>
                </a:cubicBezTo>
                <a:cubicBezTo>
                  <a:pt x="4480631" y="4360297"/>
                  <a:pt x="4053349" y="6239821"/>
                  <a:pt x="2518850" y="6296127"/>
                </a:cubicBezTo>
                <a:cubicBezTo>
                  <a:pt x="984352" y="6352433"/>
                  <a:pt x="619349" y="5455364"/>
                  <a:pt x="214537" y="4832577"/>
                </a:cubicBezTo>
                <a:cubicBezTo>
                  <a:pt x="9536" y="4235739"/>
                  <a:pt x="-81287" y="3221115"/>
                  <a:pt x="89980" y="2559404"/>
                </a:cubicBezTo>
                <a:cubicBezTo>
                  <a:pt x="261246" y="1897693"/>
                  <a:pt x="754286" y="1274906"/>
                  <a:pt x="1242136" y="862309"/>
                </a:cubicBezTo>
                <a:cubicBezTo>
                  <a:pt x="1729987" y="449712"/>
                  <a:pt x="2492901" y="122749"/>
                  <a:pt x="2985941" y="21546"/>
                </a:cubicBezTo>
                <a:cubicBezTo>
                  <a:pt x="3047571" y="8896"/>
                  <a:pt x="3108837" y="2287"/>
                  <a:pt x="3169356" y="503"/>
                </a:cubicBezTo>
                <a:close/>
              </a:path>
            </a:pathLst>
          </a:custGeom>
          <a:solidFill>
            <a:schemeClr val="bg1">
              <a:lumMod val="95000"/>
            </a:schemeClr>
          </a:solidFill>
          <a:effectLst>
            <a:outerShdw blurRad="1270000" dist="1143000" dir="2700000" sx="84000" sy="84000" algn="tl" rotWithShape="0">
              <a:schemeClr val="tx1">
                <a:lumMod val="95000"/>
                <a:lumOff val="5000"/>
                <a:alpha val="40000"/>
              </a:schemeClr>
            </a:outerShdw>
          </a:effectLst>
        </p:spPr>
        <p:txBody>
          <a:bodyPr wrap="square">
            <a:noAutofit/>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6018276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Picture Placeholder 3">
            <a:extLst>
              <a:ext uri="{FF2B5EF4-FFF2-40B4-BE49-F238E27FC236}">
                <a16:creationId xmlns="" xmlns:a16="http://schemas.microsoft.com/office/drawing/2014/main" id="{9BB823FC-C814-4CAD-945B-E4E48D7067EA}"/>
              </a:ext>
            </a:extLst>
          </p:cNvPr>
          <p:cNvSpPr>
            <a:spLocks noGrp="1"/>
          </p:cNvSpPr>
          <p:nvPr>
            <p:ph type="pic" sz="quarter" idx="11"/>
          </p:nvPr>
        </p:nvSpPr>
        <p:spPr>
          <a:xfrm>
            <a:off x="8661400" y="2209800"/>
            <a:ext cx="9000993" cy="65532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365975266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DA1740EC-C374-4A91-B382-0D556E5D1E57}"/>
              </a:ext>
            </a:extLst>
          </p:cNvPr>
          <p:cNvSpPr>
            <a:spLocks noGrp="1"/>
          </p:cNvSpPr>
          <p:nvPr>
            <p:ph type="pic" sz="quarter" idx="13"/>
          </p:nvPr>
        </p:nvSpPr>
        <p:spPr>
          <a:xfrm>
            <a:off x="0" y="2320200"/>
            <a:ext cx="19477038" cy="8652599"/>
          </a:xfrm>
          <a:custGeom>
            <a:avLst/>
            <a:gdLst>
              <a:gd name="connsiteX0" fmla="*/ 3930832 w 19477038"/>
              <a:gd name="connsiteY0" fmla="*/ 35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 name="connsiteX5" fmla="*/ 3930832 w 19477038"/>
              <a:gd name="connsiteY5" fmla="*/ 35 h 865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77038" h="8652599">
                <a:moveTo>
                  <a:pt x="3930832" y="35"/>
                </a:moveTo>
                <a:cubicBezTo>
                  <a:pt x="9314928" y="-9889"/>
                  <a:pt x="13626820" y="2124595"/>
                  <a:pt x="19477038" y="422999"/>
                </a:cubicBezTo>
                <a:lnTo>
                  <a:pt x="19477038" y="8652599"/>
                </a:lnTo>
                <a:lnTo>
                  <a:pt x="0" y="8652599"/>
                </a:lnTo>
                <a:lnTo>
                  <a:pt x="0" y="422999"/>
                </a:lnTo>
                <a:cubicBezTo>
                  <a:pt x="1388765" y="118814"/>
                  <a:pt x="2688349" y="2325"/>
                  <a:pt x="3930832" y="35"/>
                </a:cubicBezTo>
                <a:close/>
              </a:path>
            </a:pathLst>
          </a:custGeom>
          <a:solidFill>
            <a:schemeClr val="bg1">
              <a:lumMod val="95000"/>
              <a:alpha val="4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Tree>
    <p:extLst>
      <p:ext uri="{BB962C8B-B14F-4D97-AF65-F5344CB8AC3E}">
        <p14:creationId xmlns:p14="http://schemas.microsoft.com/office/powerpoint/2010/main" val="7967853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7_Title Slide">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13F05494-52B7-418A-AFF3-D82E8817DA99}"/>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grpSp>
        <p:nvGrpSpPr>
          <p:cNvPr id="10" name="Group 9">
            <a:extLst>
              <a:ext uri="{FF2B5EF4-FFF2-40B4-BE49-F238E27FC236}">
                <a16:creationId xmlns="" xmlns:a16="http://schemas.microsoft.com/office/drawing/2014/main" id="{9CA12835-BD08-4AF0-BF32-2EC61A93A240}"/>
              </a:ext>
            </a:extLst>
          </p:cNvPr>
          <p:cNvGrpSpPr/>
          <p:nvPr userDrawn="1"/>
        </p:nvGrpSpPr>
        <p:grpSpPr>
          <a:xfrm>
            <a:off x="1" y="8702817"/>
            <a:ext cx="1807516" cy="2269982"/>
            <a:chOff x="-2861" y="5931257"/>
            <a:chExt cx="4014423" cy="5041543"/>
          </a:xfrm>
        </p:grpSpPr>
        <p:sp>
          <p:nvSpPr>
            <p:cNvPr id="11" name="Freeform: Shape 10">
              <a:extLst>
                <a:ext uri="{FF2B5EF4-FFF2-40B4-BE49-F238E27FC236}">
                  <a16:creationId xmlns="" xmlns:a16="http://schemas.microsoft.com/office/drawing/2014/main" id="{AD6FAD25-B43D-4563-BFB6-9211A4066E37}"/>
                </a:ext>
              </a:extLst>
            </p:cNvPr>
            <p:cNvSpPr/>
            <p:nvPr userDrawn="1"/>
          </p:nvSpPr>
          <p:spPr>
            <a:xfrm>
              <a:off x="-2861" y="7093454"/>
              <a:ext cx="4014423" cy="387934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Shape 11">
              <a:extLst>
                <a:ext uri="{FF2B5EF4-FFF2-40B4-BE49-F238E27FC236}">
                  <a16:creationId xmlns="" xmlns:a16="http://schemas.microsoft.com/office/drawing/2014/main" id="{33A6F6AF-0E6C-4D5A-B558-A80EA358FB4F}"/>
                </a:ext>
              </a:extLst>
            </p:cNvPr>
            <p:cNvSpPr/>
            <p:nvPr userDrawn="1"/>
          </p:nvSpPr>
          <p:spPr>
            <a:xfrm>
              <a:off x="0" y="5931257"/>
              <a:ext cx="1189942" cy="25245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 xmlns:a16="http://schemas.microsoft.com/office/drawing/2014/main" id="{0A6BFF63-1E5E-4834-953A-C8B2FDC97293}"/>
              </a:ext>
            </a:extLst>
          </p:cNvPr>
          <p:cNvGrpSpPr/>
          <p:nvPr userDrawn="1"/>
        </p:nvGrpSpPr>
        <p:grpSpPr>
          <a:xfrm>
            <a:off x="16609630" y="3"/>
            <a:ext cx="2881528" cy="3297792"/>
            <a:chOff x="13922478" y="2"/>
            <a:chExt cx="5568680" cy="6373129"/>
          </a:xfrm>
        </p:grpSpPr>
        <p:sp>
          <p:nvSpPr>
            <p:cNvPr id="14" name="Freeform: Shape 13">
              <a:extLst>
                <a:ext uri="{FF2B5EF4-FFF2-40B4-BE49-F238E27FC236}">
                  <a16:creationId xmlns="" xmlns:a16="http://schemas.microsoft.com/office/drawing/2014/main" id="{80EF7E71-1C57-47EF-A447-B62B6179094B}"/>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 xmlns:a16="http://schemas.microsoft.com/office/drawing/2014/main" id="{114B4566-8CB4-4704-9391-777F4096DE8F}"/>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TextBox 15">
            <a:extLst>
              <a:ext uri="{FF2B5EF4-FFF2-40B4-BE49-F238E27FC236}">
                <a16:creationId xmlns="" xmlns:a16="http://schemas.microsoft.com/office/drawing/2014/main" id="{A456C414-329F-4C36-B645-E55190E79AD8}"/>
              </a:ext>
            </a:extLst>
          </p:cNvPr>
          <p:cNvSpPr txBox="1"/>
          <p:nvPr userDrawn="1"/>
        </p:nvSpPr>
        <p:spPr>
          <a:xfrm rot="16200000" flipH="1">
            <a:off x="-1040945" y="5484912"/>
            <a:ext cx="3563588" cy="307777"/>
          </a:xfrm>
          <a:prstGeom prst="rect">
            <a:avLst/>
          </a:prstGeom>
          <a:noFill/>
        </p:spPr>
        <p:txBody>
          <a:bodyPr wrap="square" rtlCol="0">
            <a:spAutoFit/>
          </a:bodyPr>
          <a:lstStyle/>
          <a:p>
            <a:pPr algn="ctr"/>
            <a:r>
              <a:rPr lang="id-ID"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a:t>
            </a:r>
            <a:r>
              <a:rPr lang="en-US"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JUSTDICE.IO</a:t>
            </a:r>
            <a:endPar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Tree>
    <p:extLst>
      <p:ext uri="{BB962C8B-B14F-4D97-AF65-F5344CB8AC3E}">
        <p14:creationId xmlns:p14="http://schemas.microsoft.com/office/powerpoint/2010/main" val="13093889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Oval 1">
            <a:extLst>
              <a:ext uri="{FF2B5EF4-FFF2-40B4-BE49-F238E27FC236}">
                <a16:creationId xmlns="" xmlns:a16="http://schemas.microsoft.com/office/drawing/2014/main" id="{48433D18-3D08-4C6C-8D9B-FC3ED7964761}"/>
              </a:ext>
            </a:extLst>
          </p:cNvPr>
          <p:cNvSpPr/>
          <p:nvPr userDrawn="1"/>
        </p:nvSpPr>
        <p:spPr>
          <a:xfrm>
            <a:off x="6354162" y="2102044"/>
            <a:ext cx="6768714" cy="6768712"/>
          </a:xfrm>
          <a:prstGeom prst="ellipse">
            <a:avLst/>
          </a:prstGeom>
          <a:gradFill>
            <a:gsLst>
              <a:gs pos="0">
                <a:schemeClr val="accent1"/>
              </a:gs>
              <a:gs pos="100000">
                <a:schemeClr val="accent5">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6BC924FE-AE8F-40C9-A693-F37397864F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3979" y="1448146"/>
            <a:ext cx="4149080" cy="8076510"/>
          </a:xfrm>
          <a:prstGeom prst="rect">
            <a:avLst/>
          </a:prstGeom>
          <a:effectLst>
            <a:outerShdw blurRad="1270000" algn="ctr" rotWithShape="0">
              <a:prstClr val="black">
                <a:alpha val="43000"/>
              </a:prstClr>
            </a:outerShdw>
          </a:effectLst>
        </p:spPr>
      </p:pic>
      <p:sp>
        <p:nvSpPr>
          <p:cNvPr id="4" name="Picture Placeholder 10">
            <a:extLst>
              <a:ext uri="{FF2B5EF4-FFF2-40B4-BE49-F238E27FC236}">
                <a16:creationId xmlns="" xmlns:a16="http://schemas.microsoft.com/office/drawing/2014/main" id="{892E4B6E-5852-440B-8F94-19FEAE7BB405}"/>
              </a:ext>
            </a:extLst>
          </p:cNvPr>
          <p:cNvSpPr>
            <a:spLocks noGrp="1"/>
          </p:cNvSpPr>
          <p:nvPr>
            <p:ph type="pic" sz="quarter" idx="12"/>
          </p:nvPr>
        </p:nvSpPr>
        <p:spPr>
          <a:xfrm>
            <a:off x="8069580" y="1835895"/>
            <a:ext cx="3345180" cy="7276355"/>
          </a:xfrm>
          <a:custGeom>
            <a:avLst/>
            <a:gdLst>
              <a:gd name="connsiteX0" fmla="*/ 195352 w 2086425"/>
              <a:gd name="connsiteY0" fmla="*/ 0 h 4549458"/>
              <a:gd name="connsiteX1" fmla="*/ 450507 w 2086425"/>
              <a:gd name="connsiteY1" fmla="*/ 0 h 4549458"/>
              <a:gd name="connsiteX2" fmla="*/ 450507 w 2086425"/>
              <a:gd name="connsiteY2" fmla="*/ 14564 h 4549458"/>
              <a:gd name="connsiteX3" fmla="*/ 606282 w 2086425"/>
              <a:gd name="connsiteY3" fmla="*/ 170339 h 4549458"/>
              <a:gd name="connsiteX4" fmla="*/ 1482976 w 2086425"/>
              <a:gd name="connsiteY4" fmla="*/ 170339 h 4549458"/>
              <a:gd name="connsiteX5" fmla="*/ 1638751 w 2086425"/>
              <a:gd name="connsiteY5" fmla="*/ 14564 h 4549458"/>
              <a:gd name="connsiteX6" fmla="*/ 1638751 w 2086425"/>
              <a:gd name="connsiteY6" fmla="*/ 0 h 4549458"/>
              <a:gd name="connsiteX7" fmla="*/ 1891073 w 2086425"/>
              <a:gd name="connsiteY7" fmla="*/ 0 h 4549458"/>
              <a:gd name="connsiteX8" fmla="*/ 2086425 w 2086425"/>
              <a:gd name="connsiteY8" fmla="*/ 195352 h 4549458"/>
              <a:gd name="connsiteX9" fmla="*/ 2086425 w 2086425"/>
              <a:gd name="connsiteY9" fmla="*/ 4354106 h 4549458"/>
              <a:gd name="connsiteX10" fmla="*/ 1891073 w 2086425"/>
              <a:gd name="connsiteY10" fmla="*/ 4549458 h 4549458"/>
              <a:gd name="connsiteX11" fmla="*/ 195352 w 2086425"/>
              <a:gd name="connsiteY11" fmla="*/ 4549458 h 4549458"/>
              <a:gd name="connsiteX12" fmla="*/ 0 w 2086425"/>
              <a:gd name="connsiteY12" fmla="*/ 4354106 h 4549458"/>
              <a:gd name="connsiteX13" fmla="*/ 0 w 2086425"/>
              <a:gd name="connsiteY13" fmla="*/ 195352 h 4549458"/>
              <a:gd name="connsiteX14" fmla="*/ 195352 w 2086425"/>
              <a:gd name="connsiteY14" fmla="*/ 0 h 454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6425" h="4549458">
                <a:moveTo>
                  <a:pt x="195352" y="0"/>
                </a:moveTo>
                <a:lnTo>
                  <a:pt x="450507" y="0"/>
                </a:lnTo>
                <a:lnTo>
                  <a:pt x="450507" y="14564"/>
                </a:lnTo>
                <a:cubicBezTo>
                  <a:pt x="450507" y="100596"/>
                  <a:pt x="520250" y="170339"/>
                  <a:pt x="606282" y="170339"/>
                </a:cubicBezTo>
                <a:lnTo>
                  <a:pt x="1482976" y="170339"/>
                </a:lnTo>
                <a:cubicBezTo>
                  <a:pt x="1569008" y="170339"/>
                  <a:pt x="1638751" y="100596"/>
                  <a:pt x="1638751" y="14564"/>
                </a:cubicBezTo>
                <a:lnTo>
                  <a:pt x="1638751" y="0"/>
                </a:lnTo>
                <a:lnTo>
                  <a:pt x="1891073" y="0"/>
                </a:lnTo>
                <a:cubicBezTo>
                  <a:pt x="1998963" y="0"/>
                  <a:pt x="2086425" y="87462"/>
                  <a:pt x="2086425" y="195352"/>
                </a:cubicBezTo>
                <a:lnTo>
                  <a:pt x="2086425" y="4354106"/>
                </a:lnTo>
                <a:cubicBezTo>
                  <a:pt x="2086425" y="4461996"/>
                  <a:pt x="1998963" y="4549458"/>
                  <a:pt x="1891073" y="4549458"/>
                </a:cubicBezTo>
                <a:lnTo>
                  <a:pt x="195352" y="4549458"/>
                </a:lnTo>
                <a:cubicBezTo>
                  <a:pt x="87462" y="4549458"/>
                  <a:pt x="0" y="4461996"/>
                  <a:pt x="0" y="4354106"/>
                </a:cubicBezTo>
                <a:lnTo>
                  <a:pt x="0" y="195352"/>
                </a:lnTo>
                <a:cubicBezTo>
                  <a:pt x="0" y="87462"/>
                  <a:pt x="87462" y="0"/>
                  <a:pt x="195352" y="0"/>
                </a:cubicBezTo>
                <a:close/>
              </a:path>
            </a:pathLst>
          </a:custGeom>
          <a:solidFill>
            <a:schemeClr val="bg1">
              <a:lumMod val="85000"/>
            </a:schemeClr>
          </a:solidFill>
        </p:spPr>
        <p:txBody>
          <a:bodyPr wrap="square">
            <a:noAutofit/>
          </a:bodyPr>
          <a:lstStyle>
            <a:lvl1pPr marL="0" indent="0">
              <a:buNone/>
              <a:defRPr sz="1800"/>
            </a:lvl1pPr>
          </a:lstStyle>
          <a:p>
            <a:endParaRPr lang="en-US" dirty="0"/>
          </a:p>
          <a:p>
            <a:r>
              <a:rPr lang="en-US" dirty="0"/>
              <a:t>Picture</a:t>
            </a:r>
          </a:p>
        </p:txBody>
      </p:sp>
    </p:spTree>
    <p:extLst>
      <p:ext uri="{BB962C8B-B14F-4D97-AF65-F5344CB8AC3E}">
        <p14:creationId xmlns:p14="http://schemas.microsoft.com/office/powerpoint/2010/main" val="16498530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Picture Placeholder 6">
            <a:extLst>
              <a:ext uri="{FF2B5EF4-FFF2-40B4-BE49-F238E27FC236}">
                <a16:creationId xmlns="" xmlns:a16="http://schemas.microsoft.com/office/drawing/2014/main" id="{D05FC43A-0BCB-4504-8C3C-5BEBD6B73F99}"/>
              </a:ext>
            </a:extLst>
          </p:cNvPr>
          <p:cNvSpPr>
            <a:spLocks noGrp="1"/>
          </p:cNvSpPr>
          <p:nvPr>
            <p:ph type="pic" sz="quarter" idx="13"/>
          </p:nvPr>
        </p:nvSpPr>
        <p:spPr>
          <a:xfrm>
            <a:off x="6699501" y="2447383"/>
            <a:ext cx="6078036" cy="6078034"/>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a:solidFill>
            <a:schemeClr val="bg1">
              <a:lumMod val="95000"/>
            </a:schemeClr>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87570190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964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3">
            <a:extLst>
              <a:ext uri="{FF2B5EF4-FFF2-40B4-BE49-F238E27FC236}">
                <a16:creationId xmlns="" xmlns:a16="http://schemas.microsoft.com/office/drawing/2014/main" id="{B1621964-9F10-4E5D-AC89-5B2904E01F48}"/>
              </a:ext>
            </a:extLst>
          </p:cNvPr>
          <p:cNvSpPr>
            <a:spLocks noGrp="1"/>
          </p:cNvSpPr>
          <p:nvPr>
            <p:ph type="pic" sz="quarter" idx="13"/>
          </p:nvPr>
        </p:nvSpPr>
        <p:spPr>
          <a:xfrm>
            <a:off x="0" y="0"/>
            <a:ext cx="7138218" cy="10972800"/>
          </a:xfrm>
          <a:prstGeom prst="rect">
            <a:avLst/>
          </a:pr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9592221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3">
            <a:extLst>
              <a:ext uri="{FF2B5EF4-FFF2-40B4-BE49-F238E27FC236}">
                <a16:creationId xmlns="" xmlns:a16="http://schemas.microsoft.com/office/drawing/2014/main" id="{8478EA07-48A9-4FE6-84D1-A0B027B97F27}"/>
              </a:ext>
            </a:extLst>
          </p:cNvPr>
          <p:cNvSpPr>
            <a:spLocks noGrp="1"/>
          </p:cNvSpPr>
          <p:nvPr>
            <p:ph type="pic" sz="quarter" idx="11"/>
          </p:nvPr>
        </p:nvSpPr>
        <p:spPr>
          <a:xfrm>
            <a:off x="2073942" y="3420642"/>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6" name="Picture Placeholder 3">
            <a:extLst>
              <a:ext uri="{FF2B5EF4-FFF2-40B4-BE49-F238E27FC236}">
                <a16:creationId xmlns="" xmlns:a16="http://schemas.microsoft.com/office/drawing/2014/main" id="{D655362D-B1F4-4CA0-90A6-80AA77998950}"/>
              </a:ext>
            </a:extLst>
          </p:cNvPr>
          <p:cNvSpPr>
            <a:spLocks noGrp="1"/>
          </p:cNvSpPr>
          <p:nvPr>
            <p:ph type="pic" sz="quarter" idx="12"/>
          </p:nvPr>
        </p:nvSpPr>
        <p:spPr>
          <a:xfrm>
            <a:off x="7254995" y="3420642"/>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3">
            <a:extLst>
              <a:ext uri="{FF2B5EF4-FFF2-40B4-BE49-F238E27FC236}">
                <a16:creationId xmlns="" xmlns:a16="http://schemas.microsoft.com/office/drawing/2014/main" id="{0BC2538C-30E7-4964-9719-2857208656E2}"/>
              </a:ext>
            </a:extLst>
          </p:cNvPr>
          <p:cNvSpPr>
            <a:spLocks noGrp="1"/>
          </p:cNvSpPr>
          <p:nvPr>
            <p:ph type="pic" sz="quarter" idx="13"/>
          </p:nvPr>
        </p:nvSpPr>
        <p:spPr>
          <a:xfrm>
            <a:off x="12436045" y="3420642"/>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3162726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D6DCF4FE-4004-475E-B7F8-96E0B60DF7B5}"/>
              </a:ext>
            </a:extLst>
          </p:cNvPr>
          <p:cNvSpPr>
            <a:spLocks noGrp="1"/>
          </p:cNvSpPr>
          <p:nvPr>
            <p:ph type="pic" sz="quarter" idx="13"/>
          </p:nvPr>
        </p:nvSpPr>
        <p:spPr>
          <a:xfrm>
            <a:off x="12966398" y="1346213"/>
            <a:ext cx="1474838" cy="1474836"/>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a:solidFill>
            <a:schemeClr val="bg1">
              <a:lumMod val="95000"/>
            </a:schemeClr>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Picture Placeholder 6">
            <a:extLst>
              <a:ext uri="{FF2B5EF4-FFF2-40B4-BE49-F238E27FC236}">
                <a16:creationId xmlns="" xmlns:a16="http://schemas.microsoft.com/office/drawing/2014/main" id="{A194C0A7-71F4-4275-A43D-7F2A3662615D}"/>
              </a:ext>
            </a:extLst>
          </p:cNvPr>
          <p:cNvSpPr>
            <a:spLocks noGrp="1"/>
          </p:cNvSpPr>
          <p:nvPr>
            <p:ph type="pic" sz="quarter" idx="14"/>
          </p:nvPr>
        </p:nvSpPr>
        <p:spPr>
          <a:xfrm>
            <a:off x="13154063" y="6405143"/>
            <a:ext cx="1474838" cy="1474836"/>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a:solidFill>
            <a:schemeClr val="bg1">
              <a:lumMod val="95000"/>
            </a:schemeClr>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Tree>
    <p:extLst>
      <p:ext uri="{BB962C8B-B14F-4D97-AF65-F5344CB8AC3E}">
        <p14:creationId xmlns:p14="http://schemas.microsoft.com/office/powerpoint/2010/main" val="27385247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3" name="Picture Placeholder 3">
            <a:extLst>
              <a:ext uri="{FF2B5EF4-FFF2-40B4-BE49-F238E27FC236}">
                <a16:creationId xmlns="" xmlns:a16="http://schemas.microsoft.com/office/drawing/2014/main" id="{48E821C1-B0EA-43FA-AF9E-D279F7029DB9}"/>
              </a:ext>
            </a:extLst>
          </p:cNvPr>
          <p:cNvSpPr>
            <a:spLocks noGrp="1"/>
          </p:cNvSpPr>
          <p:nvPr>
            <p:ph type="pic" sz="quarter" idx="11"/>
          </p:nvPr>
        </p:nvSpPr>
        <p:spPr>
          <a:xfrm>
            <a:off x="9738519" y="1"/>
            <a:ext cx="7838721" cy="6784258"/>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7148663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Picture Placeholder 4">
            <a:extLst>
              <a:ext uri="{FF2B5EF4-FFF2-40B4-BE49-F238E27FC236}">
                <a16:creationId xmlns="" xmlns:a16="http://schemas.microsoft.com/office/drawing/2014/main" id="{49CC1679-6D6B-42F5-B1D2-6E8B55046184}"/>
              </a:ext>
            </a:extLst>
          </p:cNvPr>
          <p:cNvSpPr>
            <a:spLocks noGrp="1"/>
          </p:cNvSpPr>
          <p:nvPr>
            <p:ph type="pic" sz="quarter" idx="14"/>
          </p:nvPr>
        </p:nvSpPr>
        <p:spPr>
          <a:xfrm>
            <a:off x="1973523" y="3121002"/>
            <a:ext cx="7823990" cy="6281662"/>
          </a:xfrm>
          <a:prstGeom prst="rect">
            <a:avLst/>
          </a:prstGeom>
          <a:solidFill>
            <a:schemeClr val="bg1"/>
          </a:solidFill>
        </p:spPr>
        <p:txBody>
          <a:bodyPr wrap="square">
            <a:noAutofit/>
          </a:bodyPr>
          <a:lstStyle>
            <a:lvl1pPr marL="0" indent="0" algn="ctr">
              <a:buNone/>
              <a:defRPr sz="3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9230848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5A157920-4A24-4486-8158-086B1E996FED}"/>
              </a:ext>
            </a:extLst>
          </p:cNvPr>
          <p:cNvSpPr/>
          <p:nvPr userDrawn="1"/>
        </p:nvSpPr>
        <p:spPr>
          <a:xfrm>
            <a:off x="1123406" y="272782"/>
            <a:ext cx="13606426" cy="10427237"/>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gs>
              <a:gs pos="100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 name="Picture 2">
            <a:extLst>
              <a:ext uri="{FF2B5EF4-FFF2-40B4-BE49-F238E27FC236}">
                <a16:creationId xmlns="" xmlns:a16="http://schemas.microsoft.com/office/drawing/2014/main" id="{B4C70505-D1AA-4364-858D-B65F8ECB3E96}"/>
              </a:ext>
            </a:extLst>
          </p:cNvPr>
          <p:cNvPicPr>
            <a:picLocks noChangeAspect="1"/>
          </p:cNvPicPr>
          <p:nvPr userDrawn="1"/>
        </p:nvPicPr>
        <p:blipFill>
          <a:blip r:embed="rId2"/>
          <a:stretch>
            <a:fillRect/>
          </a:stretch>
        </p:blipFill>
        <p:spPr>
          <a:xfrm>
            <a:off x="9473083" y="1692324"/>
            <a:ext cx="8375855" cy="8734913"/>
          </a:xfrm>
          <a:prstGeom prst="rect">
            <a:avLst/>
          </a:prstGeom>
          <a:effectLst>
            <a:outerShdw blurRad="1270000" dist="2540000" dir="4200000" sx="85000" sy="85000" algn="tl" rotWithShape="0">
              <a:prstClr val="black">
                <a:alpha val="40000"/>
              </a:prstClr>
            </a:outerShdw>
          </a:effectLst>
        </p:spPr>
      </p:pic>
      <p:sp>
        <p:nvSpPr>
          <p:cNvPr id="4" name="Picture Placeholder 4">
            <a:extLst>
              <a:ext uri="{FF2B5EF4-FFF2-40B4-BE49-F238E27FC236}">
                <a16:creationId xmlns="" xmlns:a16="http://schemas.microsoft.com/office/drawing/2014/main" id="{E45C7800-2E72-496C-BDFD-0F0C030D9B3E}"/>
              </a:ext>
            </a:extLst>
          </p:cNvPr>
          <p:cNvSpPr>
            <a:spLocks noGrp="1"/>
          </p:cNvSpPr>
          <p:nvPr>
            <p:ph type="pic" sz="quarter" idx="11"/>
          </p:nvPr>
        </p:nvSpPr>
        <p:spPr>
          <a:xfrm>
            <a:off x="12633725" y="2517726"/>
            <a:ext cx="5719907" cy="5363935"/>
          </a:xfrm>
          <a:custGeom>
            <a:avLst/>
            <a:gdLst>
              <a:gd name="connsiteX0" fmla="*/ 0 w 4933950"/>
              <a:gd name="connsiteY0" fmla="*/ 0 h 4565650"/>
              <a:gd name="connsiteX1" fmla="*/ 4933950 w 4933950"/>
              <a:gd name="connsiteY1" fmla="*/ 0 h 4565650"/>
              <a:gd name="connsiteX2" fmla="*/ 4933950 w 4933950"/>
              <a:gd name="connsiteY2" fmla="*/ 4565650 h 4565650"/>
              <a:gd name="connsiteX3" fmla="*/ 0 w 4933950"/>
              <a:gd name="connsiteY3" fmla="*/ 4565650 h 4565650"/>
              <a:gd name="connsiteX4" fmla="*/ 0 w 4933950"/>
              <a:gd name="connsiteY4" fmla="*/ 0 h 4565650"/>
              <a:gd name="connsiteX0" fmla="*/ 0 w 4933950"/>
              <a:gd name="connsiteY0" fmla="*/ 1364343 h 5929993"/>
              <a:gd name="connsiteX1" fmla="*/ 4803322 w 4933950"/>
              <a:gd name="connsiteY1" fmla="*/ 0 h 5929993"/>
              <a:gd name="connsiteX2" fmla="*/ 4933950 w 4933950"/>
              <a:gd name="connsiteY2" fmla="*/ 5929993 h 5929993"/>
              <a:gd name="connsiteX3" fmla="*/ 0 w 4933950"/>
              <a:gd name="connsiteY3" fmla="*/ 5929993 h 5929993"/>
              <a:gd name="connsiteX4" fmla="*/ 0 w 4933950"/>
              <a:gd name="connsiteY4" fmla="*/ 1364343 h 5929993"/>
              <a:gd name="connsiteX0" fmla="*/ 0 w 4933950"/>
              <a:gd name="connsiteY0" fmla="*/ 1204685 h 5770335"/>
              <a:gd name="connsiteX1" fmla="*/ 4817836 w 4933950"/>
              <a:gd name="connsiteY1" fmla="*/ 0 h 5770335"/>
              <a:gd name="connsiteX2" fmla="*/ 4933950 w 4933950"/>
              <a:gd name="connsiteY2" fmla="*/ 5770335 h 5770335"/>
              <a:gd name="connsiteX3" fmla="*/ 0 w 4933950"/>
              <a:gd name="connsiteY3" fmla="*/ 5770335 h 5770335"/>
              <a:gd name="connsiteX4" fmla="*/ 0 w 4933950"/>
              <a:gd name="connsiteY4" fmla="*/ 1204685 h 5770335"/>
              <a:gd name="connsiteX0" fmla="*/ 0 w 4933950"/>
              <a:gd name="connsiteY0" fmla="*/ 1103085 h 5668735"/>
              <a:gd name="connsiteX1" fmla="*/ 4774293 w 4933950"/>
              <a:gd name="connsiteY1" fmla="*/ 0 h 5668735"/>
              <a:gd name="connsiteX2" fmla="*/ 4933950 w 4933950"/>
              <a:gd name="connsiteY2" fmla="*/ 5668735 h 5668735"/>
              <a:gd name="connsiteX3" fmla="*/ 0 w 4933950"/>
              <a:gd name="connsiteY3" fmla="*/ 5668735 h 5668735"/>
              <a:gd name="connsiteX4" fmla="*/ 0 w 4933950"/>
              <a:gd name="connsiteY4" fmla="*/ 1103085 h 5668735"/>
              <a:gd name="connsiteX0" fmla="*/ 0 w 4933950"/>
              <a:gd name="connsiteY0" fmla="*/ 1045028 h 5610678"/>
              <a:gd name="connsiteX1" fmla="*/ 4803322 w 4933950"/>
              <a:gd name="connsiteY1" fmla="*/ 0 h 5610678"/>
              <a:gd name="connsiteX2" fmla="*/ 4933950 w 4933950"/>
              <a:gd name="connsiteY2" fmla="*/ 5610678 h 5610678"/>
              <a:gd name="connsiteX3" fmla="*/ 0 w 4933950"/>
              <a:gd name="connsiteY3" fmla="*/ 5610678 h 5610678"/>
              <a:gd name="connsiteX4" fmla="*/ 0 w 4933950"/>
              <a:gd name="connsiteY4" fmla="*/ 1045028 h 5610678"/>
              <a:gd name="connsiteX0" fmla="*/ 0 w 4933950"/>
              <a:gd name="connsiteY0" fmla="*/ 1059543 h 5625193"/>
              <a:gd name="connsiteX1" fmla="*/ 4803322 w 4933950"/>
              <a:gd name="connsiteY1" fmla="*/ 0 h 5625193"/>
              <a:gd name="connsiteX2" fmla="*/ 4933950 w 4933950"/>
              <a:gd name="connsiteY2" fmla="*/ 5625193 h 5625193"/>
              <a:gd name="connsiteX3" fmla="*/ 0 w 4933950"/>
              <a:gd name="connsiteY3" fmla="*/ 5625193 h 5625193"/>
              <a:gd name="connsiteX4" fmla="*/ 0 w 4933950"/>
              <a:gd name="connsiteY4" fmla="*/ 1059543 h 5625193"/>
              <a:gd name="connsiteX0" fmla="*/ 0 w 4933950"/>
              <a:gd name="connsiteY0" fmla="*/ 1074057 h 5639707"/>
              <a:gd name="connsiteX1" fmla="*/ 4774293 w 4933950"/>
              <a:gd name="connsiteY1" fmla="*/ 0 h 5639707"/>
              <a:gd name="connsiteX2" fmla="*/ 4933950 w 4933950"/>
              <a:gd name="connsiteY2" fmla="*/ 5639707 h 5639707"/>
              <a:gd name="connsiteX3" fmla="*/ 0 w 4933950"/>
              <a:gd name="connsiteY3" fmla="*/ 5639707 h 5639707"/>
              <a:gd name="connsiteX4" fmla="*/ 0 w 4933950"/>
              <a:gd name="connsiteY4" fmla="*/ 1074057 h 5639707"/>
              <a:gd name="connsiteX0" fmla="*/ 0 w 4933950"/>
              <a:gd name="connsiteY0" fmla="*/ 1103086 h 5668736"/>
              <a:gd name="connsiteX1" fmla="*/ 4803322 w 4933950"/>
              <a:gd name="connsiteY1" fmla="*/ 0 h 5668736"/>
              <a:gd name="connsiteX2" fmla="*/ 4933950 w 4933950"/>
              <a:gd name="connsiteY2" fmla="*/ 5668736 h 5668736"/>
              <a:gd name="connsiteX3" fmla="*/ 0 w 4933950"/>
              <a:gd name="connsiteY3" fmla="*/ 5668736 h 5668736"/>
              <a:gd name="connsiteX4" fmla="*/ 0 w 4933950"/>
              <a:gd name="connsiteY4" fmla="*/ 1103086 h 5668736"/>
              <a:gd name="connsiteX0" fmla="*/ 0 w 4977493"/>
              <a:gd name="connsiteY0" fmla="*/ 1103086 h 5813879"/>
              <a:gd name="connsiteX1" fmla="*/ 4803322 w 4977493"/>
              <a:gd name="connsiteY1" fmla="*/ 0 h 5813879"/>
              <a:gd name="connsiteX2" fmla="*/ 4977493 w 4977493"/>
              <a:gd name="connsiteY2" fmla="*/ 5813879 h 5813879"/>
              <a:gd name="connsiteX3" fmla="*/ 0 w 4977493"/>
              <a:gd name="connsiteY3" fmla="*/ 5668736 h 5813879"/>
              <a:gd name="connsiteX4" fmla="*/ 0 w 4977493"/>
              <a:gd name="connsiteY4" fmla="*/ 1103086 h 5813879"/>
              <a:gd name="connsiteX0" fmla="*/ 0 w 4992007"/>
              <a:gd name="connsiteY0" fmla="*/ 1103086 h 5871936"/>
              <a:gd name="connsiteX1" fmla="*/ 4803322 w 4992007"/>
              <a:gd name="connsiteY1" fmla="*/ 0 h 5871936"/>
              <a:gd name="connsiteX2" fmla="*/ 4992007 w 4992007"/>
              <a:gd name="connsiteY2" fmla="*/ 5871936 h 5871936"/>
              <a:gd name="connsiteX3" fmla="*/ 0 w 4992007"/>
              <a:gd name="connsiteY3" fmla="*/ 5668736 h 5871936"/>
              <a:gd name="connsiteX4" fmla="*/ 0 w 4992007"/>
              <a:gd name="connsiteY4" fmla="*/ 1103086 h 5871936"/>
              <a:gd name="connsiteX0" fmla="*/ 0 w 5035550"/>
              <a:gd name="connsiteY0" fmla="*/ 1103086 h 5886450"/>
              <a:gd name="connsiteX1" fmla="*/ 4803322 w 5035550"/>
              <a:gd name="connsiteY1" fmla="*/ 0 h 5886450"/>
              <a:gd name="connsiteX2" fmla="*/ 5035550 w 5035550"/>
              <a:gd name="connsiteY2" fmla="*/ 5886450 h 5886450"/>
              <a:gd name="connsiteX3" fmla="*/ 0 w 5035550"/>
              <a:gd name="connsiteY3" fmla="*/ 5668736 h 5886450"/>
              <a:gd name="connsiteX4" fmla="*/ 0 w 5035550"/>
              <a:gd name="connsiteY4" fmla="*/ 1103086 h 5886450"/>
              <a:gd name="connsiteX0" fmla="*/ 0 w 5064579"/>
              <a:gd name="connsiteY0" fmla="*/ 1103086 h 5886450"/>
              <a:gd name="connsiteX1" fmla="*/ 4803322 w 5064579"/>
              <a:gd name="connsiteY1" fmla="*/ 0 h 5886450"/>
              <a:gd name="connsiteX2" fmla="*/ 5064579 w 5064579"/>
              <a:gd name="connsiteY2" fmla="*/ 5886450 h 5886450"/>
              <a:gd name="connsiteX3" fmla="*/ 0 w 5064579"/>
              <a:gd name="connsiteY3" fmla="*/ 5668736 h 5886450"/>
              <a:gd name="connsiteX4" fmla="*/ 0 w 5064579"/>
              <a:gd name="connsiteY4" fmla="*/ 1103086 h 5886450"/>
              <a:gd name="connsiteX0" fmla="*/ 14515 w 5079094"/>
              <a:gd name="connsiteY0" fmla="*/ 1103086 h 5900964"/>
              <a:gd name="connsiteX1" fmla="*/ 4817837 w 5079094"/>
              <a:gd name="connsiteY1" fmla="*/ 0 h 5900964"/>
              <a:gd name="connsiteX2" fmla="*/ 5079094 w 5079094"/>
              <a:gd name="connsiteY2" fmla="*/ 5886450 h 5900964"/>
              <a:gd name="connsiteX3" fmla="*/ 0 w 5079094"/>
              <a:gd name="connsiteY3" fmla="*/ 5900964 h 5900964"/>
              <a:gd name="connsiteX4" fmla="*/ 14515 w 5079094"/>
              <a:gd name="connsiteY4" fmla="*/ 1103086 h 5900964"/>
              <a:gd name="connsiteX0" fmla="*/ 116115 w 5180694"/>
              <a:gd name="connsiteY0" fmla="*/ 1103086 h 5886450"/>
              <a:gd name="connsiteX1" fmla="*/ 4919437 w 5180694"/>
              <a:gd name="connsiteY1" fmla="*/ 0 h 5886450"/>
              <a:gd name="connsiteX2" fmla="*/ 5180694 w 5180694"/>
              <a:gd name="connsiteY2" fmla="*/ 5886450 h 5886450"/>
              <a:gd name="connsiteX3" fmla="*/ 0 w 5180694"/>
              <a:gd name="connsiteY3" fmla="*/ 5857421 h 5886450"/>
              <a:gd name="connsiteX4" fmla="*/ 116115 w 5180694"/>
              <a:gd name="connsiteY4" fmla="*/ 1103086 h 5886450"/>
              <a:gd name="connsiteX0" fmla="*/ 101601 w 5166180"/>
              <a:gd name="connsiteY0" fmla="*/ 1103086 h 5886450"/>
              <a:gd name="connsiteX1" fmla="*/ 4904923 w 5166180"/>
              <a:gd name="connsiteY1" fmla="*/ 0 h 5886450"/>
              <a:gd name="connsiteX2" fmla="*/ 5166180 w 5166180"/>
              <a:gd name="connsiteY2" fmla="*/ 5886450 h 5886450"/>
              <a:gd name="connsiteX3" fmla="*/ 0 w 5166180"/>
              <a:gd name="connsiteY3" fmla="*/ 5755821 h 5886450"/>
              <a:gd name="connsiteX4" fmla="*/ 101601 w 5166180"/>
              <a:gd name="connsiteY4" fmla="*/ 1103086 h 5886450"/>
              <a:gd name="connsiteX0" fmla="*/ 72572 w 5137151"/>
              <a:gd name="connsiteY0" fmla="*/ 1103086 h 5886450"/>
              <a:gd name="connsiteX1" fmla="*/ 4875894 w 5137151"/>
              <a:gd name="connsiteY1" fmla="*/ 0 h 5886450"/>
              <a:gd name="connsiteX2" fmla="*/ 5137151 w 5137151"/>
              <a:gd name="connsiteY2" fmla="*/ 5886450 h 5886450"/>
              <a:gd name="connsiteX3" fmla="*/ 0 w 5137151"/>
              <a:gd name="connsiteY3" fmla="*/ 5813879 h 5886450"/>
              <a:gd name="connsiteX4" fmla="*/ 72572 w 5137151"/>
              <a:gd name="connsiteY4" fmla="*/ 1103086 h 5886450"/>
              <a:gd name="connsiteX0" fmla="*/ 14515 w 5079094"/>
              <a:gd name="connsiteY0" fmla="*/ 1103086 h 5886450"/>
              <a:gd name="connsiteX1" fmla="*/ 4817837 w 5079094"/>
              <a:gd name="connsiteY1" fmla="*/ 0 h 5886450"/>
              <a:gd name="connsiteX2" fmla="*/ 5079094 w 5079094"/>
              <a:gd name="connsiteY2" fmla="*/ 5886450 h 5886450"/>
              <a:gd name="connsiteX3" fmla="*/ 0 w 5079094"/>
              <a:gd name="connsiteY3" fmla="*/ 5770336 h 5886450"/>
              <a:gd name="connsiteX4" fmla="*/ 14515 w 5079094"/>
              <a:gd name="connsiteY4" fmla="*/ 1103086 h 5886450"/>
              <a:gd name="connsiteX0" fmla="*/ 87086 w 5151665"/>
              <a:gd name="connsiteY0" fmla="*/ 1103086 h 5886450"/>
              <a:gd name="connsiteX1" fmla="*/ 4890408 w 5151665"/>
              <a:gd name="connsiteY1" fmla="*/ 0 h 5886450"/>
              <a:gd name="connsiteX2" fmla="*/ 5151665 w 5151665"/>
              <a:gd name="connsiteY2" fmla="*/ 5886450 h 5886450"/>
              <a:gd name="connsiteX3" fmla="*/ 0 w 5151665"/>
              <a:gd name="connsiteY3" fmla="*/ 5813879 h 5886450"/>
              <a:gd name="connsiteX4" fmla="*/ 87086 w 5151665"/>
              <a:gd name="connsiteY4" fmla="*/ 1103086 h 5886450"/>
              <a:gd name="connsiteX0" fmla="*/ 29029 w 5151665"/>
              <a:gd name="connsiteY0" fmla="*/ 1117600 h 5886450"/>
              <a:gd name="connsiteX1" fmla="*/ 4890408 w 5151665"/>
              <a:gd name="connsiteY1" fmla="*/ 0 h 5886450"/>
              <a:gd name="connsiteX2" fmla="*/ 5151665 w 5151665"/>
              <a:gd name="connsiteY2" fmla="*/ 5886450 h 5886450"/>
              <a:gd name="connsiteX3" fmla="*/ 0 w 5151665"/>
              <a:gd name="connsiteY3" fmla="*/ 5813879 h 5886450"/>
              <a:gd name="connsiteX4" fmla="*/ 29029 w 5151665"/>
              <a:gd name="connsiteY4" fmla="*/ 1117600 h 5886450"/>
              <a:gd name="connsiteX0" fmla="*/ 29029 w 5151665"/>
              <a:gd name="connsiteY0" fmla="*/ 1117600 h 5886450"/>
              <a:gd name="connsiteX1" fmla="*/ 4890408 w 5151665"/>
              <a:gd name="connsiteY1" fmla="*/ 0 h 5886450"/>
              <a:gd name="connsiteX2" fmla="*/ 5151665 w 5151665"/>
              <a:gd name="connsiteY2" fmla="*/ 5886450 h 5886450"/>
              <a:gd name="connsiteX3" fmla="*/ 0 w 5151665"/>
              <a:gd name="connsiteY3" fmla="*/ 5813879 h 5886450"/>
              <a:gd name="connsiteX4" fmla="*/ 29029 w 5151665"/>
              <a:gd name="connsiteY4" fmla="*/ 1117600 h 5886450"/>
              <a:gd name="connsiteX0" fmla="*/ 0 w 5166179"/>
              <a:gd name="connsiteY0" fmla="*/ 1175657 h 5886450"/>
              <a:gd name="connsiteX1" fmla="*/ 4904922 w 5166179"/>
              <a:gd name="connsiteY1" fmla="*/ 0 h 5886450"/>
              <a:gd name="connsiteX2" fmla="*/ 5166179 w 5166179"/>
              <a:gd name="connsiteY2" fmla="*/ 5886450 h 5886450"/>
              <a:gd name="connsiteX3" fmla="*/ 14514 w 5166179"/>
              <a:gd name="connsiteY3" fmla="*/ 5813879 h 5886450"/>
              <a:gd name="connsiteX4" fmla="*/ 0 w 5166179"/>
              <a:gd name="connsiteY4" fmla="*/ 1175657 h 5886450"/>
              <a:gd name="connsiteX0" fmla="*/ 38826 w 5151665"/>
              <a:gd name="connsiteY0" fmla="*/ 1160417 h 5886450"/>
              <a:gd name="connsiteX1" fmla="*/ 4890408 w 5151665"/>
              <a:gd name="connsiteY1" fmla="*/ 0 h 5886450"/>
              <a:gd name="connsiteX2" fmla="*/ 5151665 w 5151665"/>
              <a:gd name="connsiteY2" fmla="*/ 5886450 h 5886450"/>
              <a:gd name="connsiteX3" fmla="*/ 0 w 5151665"/>
              <a:gd name="connsiteY3" fmla="*/ 5813879 h 5886450"/>
              <a:gd name="connsiteX4" fmla="*/ 38826 w 5151665"/>
              <a:gd name="connsiteY4" fmla="*/ 1160417 h 5886450"/>
              <a:gd name="connsiteX0" fmla="*/ 23586 w 5151665"/>
              <a:gd name="connsiteY0" fmla="*/ 1160417 h 5886450"/>
              <a:gd name="connsiteX1" fmla="*/ 4890408 w 5151665"/>
              <a:gd name="connsiteY1" fmla="*/ 0 h 5886450"/>
              <a:gd name="connsiteX2" fmla="*/ 5151665 w 5151665"/>
              <a:gd name="connsiteY2" fmla="*/ 5886450 h 5886450"/>
              <a:gd name="connsiteX3" fmla="*/ 0 w 5151665"/>
              <a:gd name="connsiteY3" fmla="*/ 5813879 h 5886450"/>
              <a:gd name="connsiteX4" fmla="*/ 23586 w 5151665"/>
              <a:gd name="connsiteY4" fmla="*/ 1160417 h 5886450"/>
              <a:gd name="connsiteX0" fmla="*/ 726 w 5151665"/>
              <a:gd name="connsiteY0" fmla="*/ 1145177 h 5886450"/>
              <a:gd name="connsiteX1" fmla="*/ 4890408 w 5151665"/>
              <a:gd name="connsiteY1" fmla="*/ 0 h 5886450"/>
              <a:gd name="connsiteX2" fmla="*/ 5151665 w 5151665"/>
              <a:gd name="connsiteY2" fmla="*/ 5886450 h 5886450"/>
              <a:gd name="connsiteX3" fmla="*/ 0 w 5151665"/>
              <a:gd name="connsiteY3" fmla="*/ 5813879 h 5886450"/>
              <a:gd name="connsiteX4" fmla="*/ 726 w 5151665"/>
              <a:gd name="connsiteY4" fmla="*/ 1145177 h 5886450"/>
              <a:gd name="connsiteX0" fmla="*/ 15966 w 5151665"/>
              <a:gd name="connsiteY0" fmla="*/ 1137557 h 5886450"/>
              <a:gd name="connsiteX1" fmla="*/ 4890408 w 5151665"/>
              <a:gd name="connsiteY1" fmla="*/ 0 h 5886450"/>
              <a:gd name="connsiteX2" fmla="*/ 5151665 w 5151665"/>
              <a:gd name="connsiteY2" fmla="*/ 5886450 h 5886450"/>
              <a:gd name="connsiteX3" fmla="*/ 0 w 5151665"/>
              <a:gd name="connsiteY3" fmla="*/ 5813879 h 5886450"/>
              <a:gd name="connsiteX4" fmla="*/ 15966 w 5151665"/>
              <a:gd name="connsiteY4" fmla="*/ 1137557 h 5886450"/>
              <a:gd name="connsiteX0" fmla="*/ 15966 w 5151665"/>
              <a:gd name="connsiteY0" fmla="*/ 1137557 h 5886450"/>
              <a:gd name="connsiteX1" fmla="*/ 4890408 w 5151665"/>
              <a:gd name="connsiteY1" fmla="*/ 0 h 5886450"/>
              <a:gd name="connsiteX2" fmla="*/ 5151665 w 5151665"/>
              <a:gd name="connsiteY2" fmla="*/ 5886450 h 5886450"/>
              <a:gd name="connsiteX3" fmla="*/ 0 w 5151665"/>
              <a:gd name="connsiteY3" fmla="*/ 5813879 h 5886450"/>
              <a:gd name="connsiteX4" fmla="*/ 15966 w 5151665"/>
              <a:gd name="connsiteY4" fmla="*/ 1137557 h 5886450"/>
              <a:gd name="connsiteX0" fmla="*/ 15966 w 5126265"/>
              <a:gd name="connsiteY0" fmla="*/ 1137557 h 5899150"/>
              <a:gd name="connsiteX1" fmla="*/ 4890408 w 5126265"/>
              <a:gd name="connsiteY1" fmla="*/ 0 h 5899150"/>
              <a:gd name="connsiteX2" fmla="*/ 5126265 w 5126265"/>
              <a:gd name="connsiteY2" fmla="*/ 5899150 h 5899150"/>
              <a:gd name="connsiteX3" fmla="*/ 0 w 5126265"/>
              <a:gd name="connsiteY3" fmla="*/ 5813879 h 5899150"/>
              <a:gd name="connsiteX4" fmla="*/ 15966 w 5126265"/>
              <a:gd name="connsiteY4" fmla="*/ 1137557 h 5899150"/>
              <a:gd name="connsiteX0" fmla="*/ 15966 w 5138965"/>
              <a:gd name="connsiteY0" fmla="*/ 1137557 h 5899150"/>
              <a:gd name="connsiteX1" fmla="*/ 4890408 w 5138965"/>
              <a:gd name="connsiteY1" fmla="*/ 0 h 5899150"/>
              <a:gd name="connsiteX2" fmla="*/ 5138965 w 5138965"/>
              <a:gd name="connsiteY2" fmla="*/ 5899150 h 5899150"/>
              <a:gd name="connsiteX3" fmla="*/ 0 w 5138965"/>
              <a:gd name="connsiteY3" fmla="*/ 5813879 h 5899150"/>
              <a:gd name="connsiteX4" fmla="*/ 15966 w 5138965"/>
              <a:gd name="connsiteY4" fmla="*/ 1137557 h 5899150"/>
              <a:gd name="connsiteX0" fmla="*/ 15966 w 5138965"/>
              <a:gd name="connsiteY0" fmla="*/ 1156607 h 5918200"/>
              <a:gd name="connsiteX1" fmla="*/ 4884058 w 5138965"/>
              <a:gd name="connsiteY1" fmla="*/ 0 h 5918200"/>
              <a:gd name="connsiteX2" fmla="*/ 5138965 w 5138965"/>
              <a:gd name="connsiteY2" fmla="*/ 5918200 h 5918200"/>
              <a:gd name="connsiteX3" fmla="*/ 0 w 5138965"/>
              <a:gd name="connsiteY3" fmla="*/ 5832929 h 5918200"/>
              <a:gd name="connsiteX4" fmla="*/ 15966 w 5138965"/>
              <a:gd name="connsiteY4" fmla="*/ 1156607 h 5918200"/>
              <a:gd name="connsiteX0" fmla="*/ 3266 w 5126265"/>
              <a:gd name="connsiteY0" fmla="*/ 1156607 h 5918200"/>
              <a:gd name="connsiteX1" fmla="*/ 4871358 w 5126265"/>
              <a:gd name="connsiteY1" fmla="*/ 0 h 5918200"/>
              <a:gd name="connsiteX2" fmla="*/ 5126265 w 5126265"/>
              <a:gd name="connsiteY2" fmla="*/ 5918200 h 5918200"/>
              <a:gd name="connsiteX3" fmla="*/ 0 w 5126265"/>
              <a:gd name="connsiteY3" fmla="*/ 5839279 h 5918200"/>
              <a:gd name="connsiteX4" fmla="*/ 3266 w 5126265"/>
              <a:gd name="connsiteY4" fmla="*/ 1156607 h 5918200"/>
              <a:gd name="connsiteX0" fmla="*/ 0 w 5122999"/>
              <a:gd name="connsiteY0" fmla="*/ 1156607 h 5918200"/>
              <a:gd name="connsiteX1" fmla="*/ 4868092 w 5122999"/>
              <a:gd name="connsiteY1" fmla="*/ 0 h 5918200"/>
              <a:gd name="connsiteX2" fmla="*/ 5122999 w 5122999"/>
              <a:gd name="connsiteY2" fmla="*/ 5918200 h 5918200"/>
              <a:gd name="connsiteX3" fmla="*/ 9434 w 5122999"/>
              <a:gd name="connsiteY3" fmla="*/ 5864679 h 5918200"/>
              <a:gd name="connsiteX4" fmla="*/ 0 w 5122999"/>
              <a:gd name="connsiteY4" fmla="*/ 1156607 h 5918200"/>
              <a:gd name="connsiteX0" fmla="*/ 0 w 5122999"/>
              <a:gd name="connsiteY0" fmla="*/ 1156607 h 5918200"/>
              <a:gd name="connsiteX1" fmla="*/ 4868092 w 5122999"/>
              <a:gd name="connsiteY1" fmla="*/ 0 h 5918200"/>
              <a:gd name="connsiteX2" fmla="*/ 5122999 w 5122999"/>
              <a:gd name="connsiteY2" fmla="*/ 5918200 h 5918200"/>
              <a:gd name="connsiteX3" fmla="*/ 3084 w 5122999"/>
              <a:gd name="connsiteY3" fmla="*/ 5858329 h 5918200"/>
              <a:gd name="connsiteX4" fmla="*/ 0 w 5122999"/>
              <a:gd name="connsiteY4" fmla="*/ 1156607 h 5918200"/>
              <a:gd name="connsiteX0" fmla="*/ 0 w 5122999"/>
              <a:gd name="connsiteY0" fmla="*/ 1156607 h 5918200"/>
              <a:gd name="connsiteX1" fmla="*/ 4868092 w 5122999"/>
              <a:gd name="connsiteY1" fmla="*/ 0 h 5918200"/>
              <a:gd name="connsiteX2" fmla="*/ 5122999 w 5122999"/>
              <a:gd name="connsiteY2" fmla="*/ 5918200 h 5918200"/>
              <a:gd name="connsiteX3" fmla="*/ 3084 w 5122999"/>
              <a:gd name="connsiteY3" fmla="*/ 5845629 h 5918200"/>
              <a:gd name="connsiteX4" fmla="*/ 0 w 5122999"/>
              <a:gd name="connsiteY4" fmla="*/ 1156607 h 5918200"/>
              <a:gd name="connsiteX0" fmla="*/ 0 w 5122999"/>
              <a:gd name="connsiteY0" fmla="*/ 1093107 h 5854700"/>
              <a:gd name="connsiteX1" fmla="*/ 5007792 w 5122999"/>
              <a:gd name="connsiteY1" fmla="*/ 0 h 5854700"/>
              <a:gd name="connsiteX2" fmla="*/ 5122999 w 5122999"/>
              <a:gd name="connsiteY2" fmla="*/ 5854700 h 5854700"/>
              <a:gd name="connsiteX3" fmla="*/ 3084 w 5122999"/>
              <a:gd name="connsiteY3" fmla="*/ 5782129 h 5854700"/>
              <a:gd name="connsiteX4" fmla="*/ 0 w 5122999"/>
              <a:gd name="connsiteY4" fmla="*/ 1093107 h 5854700"/>
              <a:gd name="connsiteX0" fmla="*/ 0 w 5122999"/>
              <a:gd name="connsiteY0" fmla="*/ 1012144 h 5773737"/>
              <a:gd name="connsiteX1" fmla="*/ 5074467 w 5122999"/>
              <a:gd name="connsiteY1" fmla="*/ 0 h 5773737"/>
              <a:gd name="connsiteX2" fmla="*/ 5122999 w 5122999"/>
              <a:gd name="connsiteY2" fmla="*/ 5773737 h 5773737"/>
              <a:gd name="connsiteX3" fmla="*/ 3084 w 5122999"/>
              <a:gd name="connsiteY3" fmla="*/ 5701166 h 5773737"/>
              <a:gd name="connsiteX4" fmla="*/ 0 w 5122999"/>
              <a:gd name="connsiteY4" fmla="*/ 1012144 h 5773737"/>
              <a:gd name="connsiteX0" fmla="*/ 0 w 5126855"/>
              <a:gd name="connsiteY0" fmla="*/ 969282 h 5730875"/>
              <a:gd name="connsiteX1" fmla="*/ 5126855 w 5126855"/>
              <a:gd name="connsiteY1" fmla="*/ 0 h 5730875"/>
              <a:gd name="connsiteX2" fmla="*/ 5122999 w 5126855"/>
              <a:gd name="connsiteY2" fmla="*/ 5730875 h 5730875"/>
              <a:gd name="connsiteX3" fmla="*/ 3084 w 5126855"/>
              <a:gd name="connsiteY3" fmla="*/ 5658304 h 5730875"/>
              <a:gd name="connsiteX4" fmla="*/ 0 w 5126855"/>
              <a:gd name="connsiteY4" fmla="*/ 969282 h 5730875"/>
              <a:gd name="connsiteX0" fmla="*/ 0 w 5198292"/>
              <a:gd name="connsiteY0" fmla="*/ 878794 h 5640387"/>
              <a:gd name="connsiteX1" fmla="*/ 5198292 w 5198292"/>
              <a:gd name="connsiteY1" fmla="*/ 0 h 5640387"/>
              <a:gd name="connsiteX2" fmla="*/ 5122999 w 5198292"/>
              <a:gd name="connsiteY2" fmla="*/ 5640387 h 5640387"/>
              <a:gd name="connsiteX3" fmla="*/ 3084 w 5198292"/>
              <a:gd name="connsiteY3" fmla="*/ 5567816 h 5640387"/>
              <a:gd name="connsiteX4" fmla="*/ 0 w 5198292"/>
              <a:gd name="connsiteY4" fmla="*/ 878794 h 5640387"/>
              <a:gd name="connsiteX0" fmla="*/ 0 w 5212580"/>
              <a:gd name="connsiteY0" fmla="*/ 874032 h 5635625"/>
              <a:gd name="connsiteX1" fmla="*/ 5212580 w 5212580"/>
              <a:gd name="connsiteY1" fmla="*/ 0 h 5635625"/>
              <a:gd name="connsiteX2" fmla="*/ 5122999 w 5212580"/>
              <a:gd name="connsiteY2" fmla="*/ 5635625 h 5635625"/>
              <a:gd name="connsiteX3" fmla="*/ 3084 w 5212580"/>
              <a:gd name="connsiteY3" fmla="*/ 5563054 h 5635625"/>
              <a:gd name="connsiteX4" fmla="*/ 0 w 5212580"/>
              <a:gd name="connsiteY4" fmla="*/ 874032 h 5635625"/>
              <a:gd name="connsiteX0" fmla="*/ 0 w 5417368"/>
              <a:gd name="connsiteY0" fmla="*/ 769257 h 5635625"/>
              <a:gd name="connsiteX1" fmla="*/ 5417368 w 5417368"/>
              <a:gd name="connsiteY1" fmla="*/ 0 h 5635625"/>
              <a:gd name="connsiteX2" fmla="*/ 5327787 w 5417368"/>
              <a:gd name="connsiteY2" fmla="*/ 5635625 h 5635625"/>
              <a:gd name="connsiteX3" fmla="*/ 207872 w 5417368"/>
              <a:gd name="connsiteY3" fmla="*/ 5563054 h 5635625"/>
              <a:gd name="connsiteX4" fmla="*/ 0 w 5417368"/>
              <a:gd name="connsiteY4" fmla="*/ 769257 h 5635625"/>
              <a:gd name="connsiteX0" fmla="*/ 0 w 5722168"/>
              <a:gd name="connsiteY0" fmla="*/ 654957 h 5635625"/>
              <a:gd name="connsiteX1" fmla="*/ 5722168 w 5722168"/>
              <a:gd name="connsiteY1" fmla="*/ 0 h 5635625"/>
              <a:gd name="connsiteX2" fmla="*/ 5632587 w 5722168"/>
              <a:gd name="connsiteY2" fmla="*/ 5635625 h 5635625"/>
              <a:gd name="connsiteX3" fmla="*/ 512672 w 5722168"/>
              <a:gd name="connsiteY3" fmla="*/ 5563054 h 5635625"/>
              <a:gd name="connsiteX4" fmla="*/ 0 w 5722168"/>
              <a:gd name="connsiteY4" fmla="*/ 654957 h 5635625"/>
              <a:gd name="connsiteX0" fmla="*/ 0 w 5712643"/>
              <a:gd name="connsiteY0" fmla="*/ 597807 h 5635625"/>
              <a:gd name="connsiteX1" fmla="*/ 5712643 w 5712643"/>
              <a:gd name="connsiteY1" fmla="*/ 0 h 5635625"/>
              <a:gd name="connsiteX2" fmla="*/ 5623062 w 5712643"/>
              <a:gd name="connsiteY2" fmla="*/ 5635625 h 5635625"/>
              <a:gd name="connsiteX3" fmla="*/ 503147 w 5712643"/>
              <a:gd name="connsiteY3" fmla="*/ 5563054 h 5635625"/>
              <a:gd name="connsiteX4" fmla="*/ 0 w 5712643"/>
              <a:gd name="connsiteY4" fmla="*/ 597807 h 5635625"/>
              <a:gd name="connsiteX0" fmla="*/ 0 w 5731693"/>
              <a:gd name="connsiteY0" fmla="*/ 569232 h 5635625"/>
              <a:gd name="connsiteX1" fmla="*/ 5731693 w 5731693"/>
              <a:gd name="connsiteY1" fmla="*/ 0 h 5635625"/>
              <a:gd name="connsiteX2" fmla="*/ 5642112 w 5731693"/>
              <a:gd name="connsiteY2" fmla="*/ 5635625 h 5635625"/>
              <a:gd name="connsiteX3" fmla="*/ 522197 w 5731693"/>
              <a:gd name="connsiteY3" fmla="*/ 556305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522197 w 5731693"/>
              <a:gd name="connsiteY3" fmla="*/ 556305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403135 w 5731693"/>
              <a:gd name="connsiteY3" fmla="*/ 5520191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317410 w 5731693"/>
              <a:gd name="connsiteY3" fmla="*/ 542970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274547 w 5731693"/>
              <a:gd name="connsiteY3" fmla="*/ 5420179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88822 w 5731693"/>
              <a:gd name="connsiteY3" fmla="*/ 5382079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36435 w 5731693"/>
              <a:gd name="connsiteY3" fmla="*/ 5291591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55485 w 5731693"/>
              <a:gd name="connsiteY3" fmla="*/ 527730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9297 w 5731693"/>
              <a:gd name="connsiteY3" fmla="*/ 5291592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9297 w 5731693"/>
              <a:gd name="connsiteY3" fmla="*/ 5291592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9297 w 5731693"/>
              <a:gd name="connsiteY3" fmla="*/ 5291592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4535 w 5731693"/>
              <a:gd name="connsiteY3" fmla="*/ 5305879 h 5635625"/>
              <a:gd name="connsiteX4" fmla="*/ 0 w 5731693"/>
              <a:gd name="connsiteY4" fmla="*/ 569232 h 5635625"/>
              <a:gd name="connsiteX0" fmla="*/ 0 w 5789769"/>
              <a:gd name="connsiteY0" fmla="*/ 569232 h 5854700"/>
              <a:gd name="connsiteX1" fmla="*/ 5731693 w 5789769"/>
              <a:gd name="connsiteY1" fmla="*/ 0 h 5854700"/>
              <a:gd name="connsiteX2" fmla="*/ 5789749 w 5789769"/>
              <a:gd name="connsiteY2" fmla="*/ 5854700 h 5854700"/>
              <a:gd name="connsiteX3" fmla="*/ 174535 w 5789769"/>
              <a:gd name="connsiteY3" fmla="*/ 5305879 h 5854700"/>
              <a:gd name="connsiteX4" fmla="*/ 0 w 5789769"/>
              <a:gd name="connsiteY4" fmla="*/ 569232 h 5854700"/>
              <a:gd name="connsiteX0" fmla="*/ 0 w 6199326"/>
              <a:gd name="connsiteY0" fmla="*/ 569232 h 5973763"/>
              <a:gd name="connsiteX1" fmla="*/ 5731693 w 6199326"/>
              <a:gd name="connsiteY1" fmla="*/ 0 h 5973763"/>
              <a:gd name="connsiteX2" fmla="*/ 6199324 w 6199326"/>
              <a:gd name="connsiteY2" fmla="*/ 5973763 h 5973763"/>
              <a:gd name="connsiteX3" fmla="*/ 174535 w 6199326"/>
              <a:gd name="connsiteY3" fmla="*/ 5305879 h 5973763"/>
              <a:gd name="connsiteX4" fmla="*/ 0 w 6199326"/>
              <a:gd name="connsiteY4" fmla="*/ 569232 h 5973763"/>
              <a:gd name="connsiteX0" fmla="*/ 0 w 6237426"/>
              <a:gd name="connsiteY0" fmla="*/ 569232 h 5959475"/>
              <a:gd name="connsiteX1" fmla="*/ 5731693 w 6237426"/>
              <a:gd name="connsiteY1" fmla="*/ 0 h 5959475"/>
              <a:gd name="connsiteX2" fmla="*/ 6237424 w 6237426"/>
              <a:gd name="connsiteY2" fmla="*/ 5959475 h 5959475"/>
              <a:gd name="connsiteX3" fmla="*/ 174535 w 6237426"/>
              <a:gd name="connsiteY3" fmla="*/ 5305879 h 5959475"/>
              <a:gd name="connsiteX4" fmla="*/ 0 w 6237426"/>
              <a:gd name="connsiteY4" fmla="*/ 569232 h 5959475"/>
              <a:gd name="connsiteX0" fmla="*/ 0 w 6266001"/>
              <a:gd name="connsiteY0" fmla="*/ 569232 h 5983287"/>
              <a:gd name="connsiteX1" fmla="*/ 5731693 w 6266001"/>
              <a:gd name="connsiteY1" fmla="*/ 0 h 5983287"/>
              <a:gd name="connsiteX2" fmla="*/ 6265999 w 6266001"/>
              <a:gd name="connsiteY2" fmla="*/ 5983287 h 5983287"/>
              <a:gd name="connsiteX3" fmla="*/ 174535 w 6266001"/>
              <a:gd name="connsiteY3" fmla="*/ 5305879 h 5983287"/>
              <a:gd name="connsiteX4" fmla="*/ 0 w 6266001"/>
              <a:gd name="connsiteY4" fmla="*/ 569232 h 5983287"/>
              <a:gd name="connsiteX0" fmla="*/ 0 w 6265999"/>
              <a:gd name="connsiteY0" fmla="*/ 569232 h 5983287"/>
              <a:gd name="connsiteX1" fmla="*/ 5731693 w 6265999"/>
              <a:gd name="connsiteY1" fmla="*/ 0 h 5983287"/>
              <a:gd name="connsiteX2" fmla="*/ 6265999 w 6265999"/>
              <a:gd name="connsiteY2" fmla="*/ 5983287 h 5983287"/>
              <a:gd name="connsiteX3" fmla="*/ 174535 w 6265999"/>
              <a:gd name="connsiteY3" fmla="*/ 5305879 h 5983287"/>
              <a:gd name="connsiteX4" fmla="*/ 0 w 6265999"/>
              <a:gd name="connsiteY4" fmla="*/ 569232 h 5983287"/>
              <a:gd name="connsiteX0" fmla="*/ 0 w 6266543"/>
              <a:gd name="connsiteY0" fmla="*/ 569232 h 5983385"/>
              <a:gd name="connsiteX1" fmla="*/ 5731693 w 6266543"/>
              <a:gd name="connsiteY1" fmla="*/ 0 h 5983385"/>
              <a:gd name="connsiteX2" fmla="*/ 6265999 w 6266543"/>
              <a:gd name="connsiteY2" fmla="*/ 5983287 h 5983385"/>
              <a:gd name="connsiteX3" fmla="*/ 174535 w 6266543"/>
              <a:gd name="connsiteY3" fmla="*/ 5305879 h 5983385"/>
              <a:gd name="connsiteX4" fmla="*/ 0 w 6266543"/>
              <a:gd name="connsiteY4" fmla="*/ 569232 h 5983385"/>
              <a:gd name="connsiteX0" fmla="*/ 0 w 6266049"/>
              <a:gd name="connsiteY0" fmla="*/ 569232 h 5983301"/>
              <a:gd name="connsiteX1" fmla="*/ 5731693 w 6266049"/>
              <a:gd name="connsiteY1" fmla="*/ 0 h 5983301"/>
              <a:gd name="connsiteX2" fmla="*/ 6265999 w 6266049"/>
              <a:gd name="connsiteY2" fmla="*/ 5983287 h 5983301"/>
              <a:gd name="connsiteX3" fmla="*/ 174535 w 6266049"/>
              <a:gd name="connsiteY3" fmla="*/ 5305879 h 5983301"/>
              <a:gd name="connsiteX4" fmla="*/ 0 w 6266049"/>
              <a:gd name="connsiteY4" fmla="*/ 569232 h 5983301"/>
              <a:gd name="connsiteX0" fmla="*/ 0 w 6266047"/>
              <a:gd name="connsiteY0" fmla="*/ 588282 h 6002351"/>
              <a:gd name="connsiteX1" fmla="*/ 5712643 w 6266047"/>
              <a:gd name="connsiteY1" fmla="*/ 0 h 6002351"/>
              <a:gd name="connsiteX2" fmla="*/ 6265999 w 6266047"/>
              <a:gd name="connsiteY2" fmla="*/ 6002337 h 6002351"/>
              <a:gd name="connsiteX3" fmla="*/ 174535 w 6266047"/>
              <a:gd name="connsiteY3" fmla="*/ 5324929 h 6002351"/>
              <a:gd name="connsiteX4" fmla="*/ 0 w 6266047"/>
              <a:gd name="connsiteY4" fmla="*/ 588282 h 6002351"/>
              <a:gd name="connsiteX0" fmla="*/ 0 w 6266046"/>
              <a:gd name="connsiteY0" fmla="*/ 616857 h 6030926"/>
              <a:gd name="connsiteX1" fmla="*/ 5703118 w 6266046"/>
              <a:gd name="connsiteY1" fmla="*/ 0 h 6030926"/>
              <a:gd name="connsiteX2" fmla="*/ 6265999 w 6266046"/>
              <a:gd name="connsiteY2" fmla="*/ 6030912 h 6030926"/>
              <a:gd name="connsiteX3" fmla="*/ 174535 w 6266046"/>
              <a:gd name="connsiteY3" fmla="*/ 5353504 h 6030926"/>
              <a:gd name="connsiteX4" fmla="*/ 0 w 6266046"/>
              <a:gd name="connsiteY4" fmla="*/ 616857 h 6030926"/>
              <a:gd name="connsiteX0" fmla="*/ 0 w 6266046"/>
              <a:gd name="connsiteY0" fmla="*/ 616857 h 6030922"/>
              <a:gd name="connsiteX1" fmla="*/ 5703118 w 6266046"/>
              <a:gd name="connsiteY1" fmla="*/ 0 h 6030922"/>
              <a:gd name="connsiteX2" fmla="*/ 6265999 w 6266046"/>
              <a:gd name="connsiteY2" fmla="*/ 6030912 h 6030922"/>
              <a:gd name="connsiteX3" fmla="*/ 174535 w 6266046"/>
              <a:gd name="connsiteY3" fmla="*/ 5353504 h 6030922"/>
              <a:gd name="connsiteX4" fmla="*/ 0 w 6266046"/>
              <a:gd name="connsiteY4" fmla="*/ 616857 h 6030922"/>
              <a:gd name="connsiteX0" fmla="*/ 0 w 6370821"/>
              <a:gd name="connsiteY0" fmla="*/ 502557 h 6030922"/>
              <a:gd name="connsiteX1" fmla="*/ 5807893 w 6370821"/>
              <a:gd name="connsiteY1" fmla="*/ 0 h 6030922"/>
              <a:gd name="connsiteX2" fmla="*/ 6370774 w 6370821"/>
              <a:gd name="connsiteY2" fmla="*/ 6030912 h 6030922"/>
              <a:gd name="connsiteX3" fmla="*/ 279310 w 6370821"/>
              <a:gd name="connsiteY3" fmla="*/ 5353504 h 6030922"/>
              <a:gd name="connsiteX4" fmla="*/ 0 w 6370821"/>
              <a:gd name="connsiteY4" fmla="*/ 502557 h 6030922"/>
              <a:gd name="connsiteX0" fmla="*/ 0 w 6380346"/>
              <a:gd name="connsiteY0" fmla="*/ 464457 h 6030922"/>
              <a:gd name="connsiteX1" fmla="*/ 5817418 w 6380346"/>
              <a:gd name="connsiteY1" fmla="*/ 0 h 6030922"/>
              <a:gd name="connsiteX2" fmla="*/ 6380299 w 6380346"/>
              <a:gd name="connsiteY2" fmla="*/ 6030912 h 6030922"/>
              <a:gd name="connsiteX3" fmla="*/ 288835 w 6380346"/>
              <a:gd name="connsiteY3" fmla="*/ 5353504 h 6030922"/>
              <a:gd name="connsiteX4" fmla="*/ 0 w 6380346"/>
              <a:gd name="connsiteY4" fmla="*/ 464457 h 6030922"/>
              <a:gd name="connsiteX0" fmla="*/ 0 w 6418446"/>
              <a:gd name="connsiteY0" fmla="*/ 473982 h 6030922"/>
              <a:gd name="connsiteX1" fmla="*/ 5855518 w 6418446"/>
              <a:gd name="connsiteY1" fmla="*/ 0 h 6030922"/>
              <a:gd name="connsiteX2" fmla="*/ 6418399 w 6418446"/>
              <a:gd name="connsiteY2" fmla="*/ 6030912 h 6030922"/>
              <a:gd name="connsiteX3" fmla="*/ 326935 w 6418446"/>
              <a:gd name="connsiteY3" fmla="*/ 5353504 h 6030922"/>
              <a:gd name="connsiteX4" fmla="*/ 0 w 6418446"/>
              <a:gd name="connsiteY4" fmla="*/ 473982 h 6030922"/>
              <a:gd name="connsiteX0" fmla="*/ 0 w 6418450"/>
              <a:gd name="connsiteY0" fmla="*/ 483507 h 6040447"/>
              <a:gd name="connsiteX1" fmla="*/ 5893618 w 6418450"/>
              <a:gd name="connsiteY1" fmla="*/ 0 h 6040447"/>
              <a:gd name="connsiteX2" fmla="*/ 6418399 w 6418450"/>
              <a:gd name="connsiteY2" fmla="*/ 6040437 h 6040447"/>
              <a:gd name="connsiteX3" fmla="*/ 326935 w 6418450"/>
              <a:gd name="connsiteY3" fmla="*/ 5363029 h 6040447"/>
              <a:gd name="connsiteX4" fmla="*/ 0 w 6418450"/>
              <a:gd name="connsiteY4" fmla="*/ 483507 h 6040447"/>
              <a:gd name="connsiteX0" fmla="*/ 0 w 6418450"/>
              <a:gd name="connsiteY0" fmla="*/ 454932 h 6011872"/>
              <a:gd name="connsiteX1" fmla="*/ 5893618 w 6418450"/>
              <a:gd name="connsiteY1" fmla="*/ 0 h 6011872"/>
              <a:gd name="connsiteX2" fmla="*/ 6418399 w 6418450"/>
              <a:gd name="connsiteY2" fmla="*/ 6011862 h 6011872"/>
              <a:gd name="connsiteX3" fmla="*/ 326935 w 6418450"/>
              <a:gd name="connsiteY3" fmla="*/ 5334454 h 6011872"/>
              <a:gd name="connsiteX4" fmla="*/ 0 w 6418450"/>
              <a:gd name="connsiteY4" fmla="*/ 454932 h 6011872"/>
              <a:gd name="connsiteX0" fmla="*/ 0 w 6418450"/>
              <a:gd name="connsiteY0" fmla="*/ 454932 h 6011872"/>
              <a:gd name="connsiteX1" fmla="*/ 5893618 w 6418450"/>
              <a:gd name="connsiteY1" fmla="*/ 0 h 6011872"/>
              <a:gd name="connsiteX2" fmla="*/ 6418399 w 6418450"/>
              <a:gd name="connsiteY2" fmla="*/ 6011862 h 6011872"/>
              <a:gd name="connsiteX3" fmla="*/ 269785 w 6418450"/>
              <a:gd name="connsiteY3" fmla="*/ 5239204 h 6011872"/>
              <a:gd name="connsiteX4" fmla="*/ 0 w 6418450"/>
              <a:gd name="connsiteY4" fmla="*/ 454932 h 6011872"/>
              <a:gd name="connsiteX0" fmla="*/ 0 w 6418450"/>
              <a:gd name="connsiteY0" fmla="*/ 454932 h 6011872"/>
              <a:gd name="connsiteX1" fmla="*/ 5893618 w 6418450"/>
              <a:gd name="connsiteY1" fmla="*/ 0 h 6011872"/>
              <a:gd name="connsiteX2" fmla="*/ 6418399 w 6418450"/>
              <a:gd name="connsiteY2" fmla="*/ 6011862 h 6011872"/>
              <a:gd name="connsiteX3" fmla="*/ 212635 w 6418450"/>
              <a:gd name="connsiteY3" fmla="*/ 5239204 h 6011872"/>
              <a:gd name="connsiteX4" fmla="*/ 0 w 6418450"/>
              <a:gd name="connsiteY4" fmla="*/ 454932 h 6011872"/>
              <a:gd name="connsiteX0" fmla="*/ 0 w 6418450"/>
              <a:gd name="connsiteY0" fmla="*/ 454932 h 6011872"/>
              <a:gd name="connsiteX1" fmla="*/ 5893618 w 6418450"/>
              <a:gd name="connsiteY1" fmla="*/ 0 h 6011872"/>
              <a:gd name="connsiteX2" fmla="*/ 6418399 w 6418450"/>
              <a:gd name="connsiteY2" fmla="*/ 6011862 h 6011872"/>
              <a:gd name="connsiteX3" fmla="*/ 193585 w 6418450"/>
              <a:gd name="connsiteY3" fmla="*/ 5201104 h 6011872"/>
              <a:gd name="connsiteX4" fmla="*/ 0 w 6418450"/>
              <a:gd name="connsiteY4" fmla="*/ 454932 h 6011872"/>
              <a:gd name="connsiteX0" fmla="*/ 0 w 6456546"/>
              <a:gd name="connsiteY0" fmla="*/ 454932 h 6069021"/>
              <a:gd name="connsiteX1" fmla="*/ 5893618 w 6456546"/>
              <a:gd name="connsiteY1" fmla="*/ 0 h 6069021"/>
              <a:gd name="connsiteX2" fmla="*/ 6456499 w 6456546"/>
              <a:gd name="connsiteY2" fmla="*/ 6069012 h 6069021"/>
              <a:gd name="connsiteX3" fmla="*/ 193585 w 6456546"/>
              <a:gd name="connsiteY3" fmla="*/ 5201104 h 6069021"/>
              <a:gd name="connsiteX4" fmla="*/ 0 w 6456546"/>
              <a:gd name="connsiteY4" fmla="*/ 454932 h 6069021"/>
              <a:gd name="connsiteX0" fmla="*/ 0 w 6441306"/>
              <a:gd name="connsiteY0" fmla="*/ 424452 h 6069021"/>
              <a:gd name="connsiteX1" fmla="*/ 5878378 w 6441306"/>
              <a:gd name="connsiteY1" fmla="*/ 0 h 6069021"/>
              <a:gd name="connsiteX2" fmla="*/ 6441259 w 6441306"/>
              <a:gd name="connsiteY2" fmla="*/ 6069012 h 6069021"/>
              <a:gd name="connsiteX3" fmla="*/ 178345 w 6441306"/>
              <a:gd name="connsiteY3" fmla="*/ 5201104 h 6069021"/>
              <a:gd name="connsiteX4" fmla="*/ 0 w 6441306"/>
              <a:gd name="connsiteY4" fmla="*/ 424452 h 6069021"/>
              <a:gd name="connsiteX0" fmla="*/ 0 w 6471786"/>
              <a:gd name="connsiteY0" fmla="*/ 424452 h 6069021"/>
              <a:gd name="connsiteX1" fmla="*/ 5908858 w 6471786"/>
              <a:gd name="connsiteY1" fmla="*/ 0 h 6069021"/>
              <a:gd name="connsiteX2" fmla="*/ 6471739 w 6471786"/>
              <a:gd name="connsiteY2" fmla="*/ 6069012 h 6069021"/>
              <a:gd name="connsiteX3" fmla="*/ 208825 w 6471786"/>
              <a:gd name="connsiteY3" fmla="*/ 5201104 h 6069021"/>
              <a:gd name="connsiteX4" fmla="*/ 0 w 6471786"/>
              <a:gd name="connsiteY4" fmla="*/ 424452 h 6069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1786" h="6069021">
                <a:moveTo>
                  <a:pt x="0" y="424452"/>
                </a:moveTo>
                <a:lnTo>
                  <a:pt x="5908858" y="0"/>
                </a:lnTo>
                <a:cubicBezTo>
                  <a:pt x="5907573" y="5292"/>
                  <a:pt x="6477786" y="6078007"/>
                  <a:pt x="6471739" y="6069012"/>
                </a:cubicBezTo>
                <a:lnTo>
                  <a:pt x="208825" y="5201104"/>
                </a:lnTo>
                <a:cubicBezTo>
                  <a:pt x="156513" y="3606573"/>
                  <a:pt x="1330" y="437606"/>
                  <a:pt x="0" y="424452"/>
                </a:cubicBezTo>
                <a:close/>
              </a:path>
            </a:pathLst>
          </a:custGeom>
          <a:solidFill>
            <a:schemeClr val="bg1">
              <a:lumMod val="85000"/>
            </a:schemeClr>
          </a:solidFill>
          <a:effectLst>
            <a:innerShdw blurRad="127000">
              <a:prstClr val="black"/>
            </a:innerShdw>
          </a:effectLst>
          <a:scene3d>
            <a:camera prst="isometricRightUp">
              <a:rot lat="1788000" lon="18522000" rev="21360000"/>
            </a:camera>
            <a:lightRig rig="threePt" dir="t"/>
          </a:scene3d>
        </p:spPr>
        <p:txBody>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0059768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EB7FA140-AFA2-4797-AC92-8C9882C5F3A5}"/>
              </a:ext>
            </a:extLst>
          </p:cNvPr>
          <p:cNvSpPr>
            <a:spLocks noGrp="1"/>
          </p:cNvSpPr>
          <p:nvPr>
            <p:ph type="pic" sz="quarter" idx="14"/>
          </p:nvPr>
        </p:nvSpPr>
        <p:spPr>
          <a:xfrm>
            <a:off x="4637469" y="0"/>
            <a:ext cx="10173528" cy="8553309"/>
          </a:xfrm>
          <a:custGeom>
            <a:avLst/>
            <a:gdLst>
              <a:gd name="connsiteX0" fmla="*/ 6063057 w 10173528"/>
              <a:gd name="connsiteY0" fmla="*/ 5202319 h 8553309"/>
              <a:gd name="connsiteX1" fmla="*/ 3904825 w 10173528"/>
              <a:gd name="connsiteY1" fmla="*/ 5207005 h 8553309"/>
              <a:gd name="connsiteX2" fmla="*/ 4981598 w 10173528"/>
              <a:gd name="connsiteY2" fmla="*/ 6283779 h 8553309"/>
              <a:gd name="connsiteX3" fmla="*/ 6022551 w 10173528"/>
              <a:gd name="connsiteY3" fmla="*/ 1718841 h 8553309"/>
              <a:gd name="connsiteX4" fmla="*/ 3864319 w 10173528"/>
              <a:gd name="connsiteY4" fmla="*/ 1723527 h 8553309"/>
              <a:gd name="connsiteX5" fmla="*/ 4941091 w 10173528"/>
              <a:gd name="connsiteY5" fmla="*/ 2800300 h 8553309"/>
              <a:gd name="connsiteX6" fmla="*/ 0 w 10173528"/>
              <a:gd name="connsiteY6" fmla="*/ 0 h 8553309"/>
              <a:gd name="connsiteX7" fmla="*/ 10133023 w 10173528"/>
              <a:gd name="connsiteY7" fmla="*/ 6635 h 8553309"/>
              <a:gd name="connsiteX8" fmla="*/ 6641875 w 10173528"/>
              <a:gd name="connsiteY8" fmla="*/ 3497783 h 8553309"/>
              <a:gd name="connsiteX9" fmla="*/ 10173528 w 10173528"/>
              <a:gd name="connsiteY9" fmla="*/ 3490114 h 8553309"/>
              <a:gd name="connsiteX10" fmla="*/ 5110334 w 10173528"/>
              <a:gd name="connsiteY10" fmla="*/ 8553309 h 8553309"/>
              <a:gd name="connsiteX11" fmla="*/ 69079 w 10173528"/>
              <a:gd name="connsiteY11" fmla="*/ 3512054 h 8553309"/>
              <a:gd name="connsiteX12" fmla="*/ 3504592 w 10173528"/>
              <a:gd name="connsiteY12" fmla="*/ 3504593 h 855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73528" h="8553309">
                <a:moveTo>
                  <a:pt x="6063057" y="5202319"/>
                </a:moveTo>
                <a:lnTo>
                  <a:pt x="3904825" y="5207005"/>
                </a:lnTo>
                <a:lnTo>
                  <a:pt x="4981598" y="6283779"/>
                </a:lnTo>
                <a:close/>
                <a:moveTo>
                  <a:pt x="6022551" y="1718841"/>
                </a:moveTo>
                <a:lnTo>
                  <a:pt x="3864319" y="1723527"/>
                </a:lnTo>
                <a:lnTo>
                  <a:pt x="4941091" y="2800300"/>
                </a:lnTo>
                <a:close/>
                <a:moveTo>
                  <a:pt x="0" y="0"/>
                </a:moveTo>
                <a:lnTo>
                  <a:pt x="10133023" y="6635"/>
                </a:lnTo>
                <a:lnTo>
                  <a:pt x="6641875" y="3497783"/>
                </a:lnTo>
                <a:lnTo>
                  <a:pt x="10173528" y="3490114"/>
                </a:lnTo>
                <a:lnTo>
                  <a:pt x="5110334" y="8553309"/>
                </a:lnTo>
                <a:lnTo>
                  <a:pt x="69079" y="3512054"/>
                </a:lnTo>
                <a:lnTo>
                  <a:pt x="3504592" y="3504593"/>
                </a:lnTo>
                <a:close/>
              </a:path>
            </a:pathLst>
          </a:custGeom>
          <a:noFill/>
        </p:spPr>
        <p:txBody>
          <a:bodyPr wrap="square">
            <a:noAutofit/>
          </a:bodyPr>
          <a:lstStyle>
            <a:lvl1pPr marL="0" indent="0" algn="ctr">
              <a:buNone/>
              <a:defRPr sz="3200">
                <a:solidFill>
                  <a:schemeClr val="tx1">
                    <a:lumMod val="50000"/>
                    <a:lumOff val="50000"/>
                  </a:schemeClr>
                </a:solidFill>
              </a:defRPr>
            </a:lvl1pPr>
          </a:lstStyle>
          <a:p>
            <a:endParaRPr lang="id-ID"/>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Tree>
    <p:extLst>
      <p:ext uri="{BB962C8B-B14F-4D97-AF65-F5344CB8AC3E}">
        <p14:creationId xmlns:p14="http://schemas.microsoft.com/office/powerpoint/2010/main" val="9822423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A44904F0-1949-48A4-8AD0-2455F5803FAA}"/>
              </a:ext>
            </a:extLst>
          </p:cNvPr>
          <p:cNvSpPr>
            <a:spLocks noGrp="1"/>
          </p:cNvSpPr>
          <p:nvPr>
            <p:ph type="pic" sz="quarter" idx="15"/>
          </p:nvPr>
        </p:nvSpPr>
        <p:spPr>
          <a:xfrm>
            <a:off x="8696732" y="0"/>
            <a:ext cx="10780306" cy="10972800"/>
          </a:xfrm>
          <a:custGeom>
            <a:avLst/>
            <a:gdLst>
              <a:gd name="connsiteX0" fmla="*/ 1041786 w 10780306"/>
              <a:gd name="connsiteY0" fmla="*/ 0 h 10972800"/>
              <a:gd name="connsiteX1" fmla="*/ 10780306 w 10780306"/>
              <a:gd name="connsiteY1" fmla="*/ 0 h 10972800"/>
              <a:gd name="connsiteX2" fmla="*/ 10780306 w 10780306"/>
              <a:gd name="connsiteY2" fmla="*/ 10972800 h 10972800"/>
              <a:gd name="connsiteX3" fmla="*/ 1041786 w 10780306"/>
              <a:gd name="connsiteY3" fmla="*/ 10972800 h 10972800"/>
              <a:gd name="connsiteX4" fmla="*/ 1041786 w 10780306"/>
              <a:gd name="connsiteY4" fmla="*/ 6724898 h 10972800"/>
              <a:gd name="connsiteX5" fmla="*/ 0 w 10780306"/>
              <a:gd name="connsiteY5" fmla="*/ 6106781 h 10972800"/>
              <a:gd name="connsiteX6" fmla="*/ 1041786 w 10780306"/>
              <a:gd name="connsiteY6" fmla="*/ 5488663 h 10972800"/>
              <a:gd name="connsiteX7" fmla="*/ 1041786 w 10780306"/>
              <a:gd name="connsiteY7" fmla="*/ 5484142 h 10972800"/>
              <a:gd name="connsiteX8" fmla="*/ 2083574 w 10780306"/>
              <a:gd name="connsiteY8" fmla="*/ 4866023 h 10972800"/>
              <a:gd name="connsiteX9" fmla="*/ 1041786 w 10780306"/>
              <a:gd name="connsiteY9" fmla="*/ 4247904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0306" h="10972800">
                <a:moveTo>
                  <a:pt x="1041786" y="0"/>
                </a:moveTo>
                <a:lnTo>
                  <a:pt x="10780306" y="0"/>
                </a:lnTo>
                <a:lnTo>
                  <a:pt x="10780306" y="10972800"/>
                </a:lnTo>
                <a:lnTo>
                  <a:pt x="1041786" y="10972800"/>
                </a:lnTo>
                <a:lnTo>
                  <a:pt x="1041786" y="6724898"/>
                </a:lnTo>
                <a:lnTo>
                  <a:pt x="0" y="6106781"/>
                </a:lnTo>
                <a:lnTo>
                  <a:pt x="1041786" y="5488663"/>
                </a:lnTo>
                <a:lnTo>
                  <a:pt x="1041786" y="5484142"/>
                </a:lnTo>
                <a:lnTo>
                  <a:pt x="2083574" y="4866023"/>
                </a:lnTo>
                <a:lnTo>
                  <a:pt x="1041786" y="4247904"/>
                </a:lnTo>
                <a:close/>
              </a:path>
            </a:pathLst>
          </a:custGeom>
          <a:solidFill>
            <a:schemeClr val="bg1">
              <a:alpha val="0"/>
            </a:schemeClr>
          </a:solidFill>
        </p:spPr>
        <p:txBody>
          <a:bodyPr wrap="square">
            <a:noAutofit/>
          </a:bodyPr>
          <a:lstStyle>
            <a:lvl1pPr marL="0" indent="0" algn="ctr">
              <a:buNone/>
              <a:defRPr sz="3200">
                <a:solidFill>
                  <a:schemeClr val="tx1">
                    <a:lumMod val="50000"/>
                    <a:lumOff val="50000"/>
                  </a:schemeClr>
                </a:solidFill>
              </a:defRPr>
            </a:lvl1pPr>
          </a:lstStyle>
          <a:p>
            <a:endParaRPr lang="id-ID"/>
          </a:p>
        </p:txBody>
      </p:sp>
      <p:sp>
        <p:nvSpPr>
          <p:cNvPr id="14" name="Picture Placeholder 13">
            <a:extLst>
              <a:ext uri="{FF2B5EF4-FFF2-40B4-BE49-F238E27FC236}">
                <a16:creationId xmlns="" xmlns:a16="http://schemas.microsoft.com/office/drawing/2014/main" id="{4C095B03-6820-4532-9811-CEFA7CD6D143}"/>
              </a:ext>
            </a:extLst>
          </p:cNvPr>
          <p:cNvSpPr>
            <a:spLocks noGrp="1"/>
          </p:cNvSpPr>
          <p:nvPr>
            <p:ph type="pic" sz="quarter" idx="14"/>
          </p:nvPr>
        </p:nvSpPr>
        <p:spPr>
          <a:xfrm>
            <a:off x="0" y="0"/>
            <a:ext cx="10784114" cy="10972800"/>
          </a:xfrm>
          <a:custGeom>
            <a:avLst/>
            <a:gdLst>
              <a:gd name="connsiteX0" fmla="*/ 0 w 10784114"/>
              <a:gd name="connsiteY0" fmla="*/ 0 h 10972800"/>
              <a:gd name="connsiteX1" fmla="*/ 9738520 w 10784114"/>
              <a:gd name="connsiteY1" fmla="*/ 0 h 10972800"/>
              <a:gd name="connsiteX2" fmla="*/ 9738520 w 10784114"/>
              <a:gd name="connsiteY2" fmla="*/ 4245646 h 10972800"/>
              <a:gd name="connsiteX3" fmla="*/ 10784114 w 10784114"/>
              <a:gd name="connsiteY3" fmla="*/ 4866024 h 10972800"/>
              <a:gd name="connsiteX4" fmla="*/ 9738520 w 10784114"/>
              <a:gd name="connsiteY4" fmla="*/ 5486401 h 10972800"/>
              <a:gd name="connsiteX5" fmla="*/ 9738520 w 10784114"/>
              <a:gd name="connsiteY5" fmla="*/ 5488661 h 10972800"/>
              <a:gd name="connsiteX6" fmla="*/ 8696732 w 10784114"/>
              <a:gd name="connsiteY6" fmla="*/ 6106781 h 10972800"/>
              <a:gd name="connsiteX7" fmla="*/ 9738520 w 10784114"/>
              <a:gd name="connsiteY7" fmla="*/ 6724899 h 10972800"/>
              <a:gd name="connsiteX8" fmla="*/ 9738520 w 10784114"/>
              <a:gd name="connsiteY8" fmla="*/ 10972800 h 10972800"/>
              <a:gd name="connsiteX9" fmla="*/ 0 w 10784114"/>
              <a:gd name="connsiteY9"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4114" h="10972800">
                <a:moveTo>
                  <a:pt x="0" y="0"/>
                </a:moveTo>
                <a:lnTo>
                  <a:pt x="9738520" y="0"/>
                </a:lnTo>
                <a:lnTo>
                  <a:pt x="9738520" y="4245646"/>
                </a:lnTo>
                <a:lnTo>
                  <a:pt x="10784114" y="4866024"/>
                </a:lnTo>
                <a:lnTo>
                  <a:pt x="9738520" y="5486401"/>
                </a:lnTo>
                <a:lnTo>
                  <a:pt x="9738520" y="5488661"/>
                </a:lnTo>
                <a:lnTo>
                  <a:pt x="8696732" y="6106781"/>
                </a:lnTo>
                <a:lnTo>
                  <a:pt x="9738520" y="6724899"/>
                </a:lnTo>
                <a:lnTo>
                  <a:pt x="9738520" y="10972800"/>
                </a:lnTo>
                <a:lnTo>
                  <a:pt x="0" y="10972800"/>
                </a:lnTo>
                <a:close/>
              </a:path>
            </a:pathLst>
          </a:custGeom>
          <a:solidFill>
            <a:schemeClr val="bg1">
              <a:alpha val="0"/>
            </a:schemeClr>
          </a:solidFill>
        </p:spPr>
        <p:txBody>
          <a:bodyPr wrap="square">
            <a:noAutofit/>
          </a:bodyPr>
          <a:lstStyle>
            <a:lvl1pPr marL="0" indent="0" algn="ctr">
              <a:buNone/>
              <a:defRPr sz="3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30906200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94F34EF0-3944-4A74-B5FA-8AB437DDA0AC}"/>
              </a:ext>
            </a:extLst>
          </p:cNvPr>
          <p:cNvSpPr>
            <a:spLocks noGrp="1"/>
          </p:cNvSpPr>
          <p:nvPr>
            <p:ph type="pic" sz="quarter" idx="12"/>
          </p:nvPr>
        </p:nvSpPr>
        <p:spPr>
          <a:xfrm>
            <a:off x="3015112" y="2372561"/>
            <a:ext cx="1754532" cy="1754532"/>
          </a:xfrm>
          <a:custGeom>
            <a:avLst/>
            <a:gdLst>
              <a:gd name="connsiteX0" fmla="*/ 877266 w 1754532"/>
              <a:gd name="connsiteY0" fmla="*/ 0 h 1754532"/>
              <a:gd name="connsiteX1" fmla="*/ 1754532 w 1754532"/>
              <a:gd name="connsiteY1" fmla="*/ 877266 h 1754532"/>
              <a:gd name="connsiteX2" fmla="*/ 877266 w 1754532"/>
              <a:gd name="connsiteY2" fmla="*/ 1754532 h 1754532"/>
              <a:gd name="connsiteX3" fmla="*/ 0 w 1754532"/>
              <a:gd name="connsiteY3" fmla="*/ 877266 h 1754532"/>
              <a:gd name="connsiteX4" fmla="*/ 877266 w 1754532"/>
              <a:gd name="connsiteY4" fmla="*/ 0 h 1754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532" h="1754532">
                <a:moveTo>
                  <a:pt x="877266" y="0"/>
                </a:moveTo>
                <a:cubicBezTo>
                  <a:pt x="1361767" y="0"/>
                  <a:pt x="1754532" y="392765"/>
                  <a:pt x="1754532" y="877266"/>
                </a:cubicBezTo>
                <a:cubicBezTo>
                  <a:pt x="1754532" y="1361767"/>
                  <a:pt x="1361767" y="1754532"/>
                  <a:pt x="877266" y="1754532"/>
                </a:cubicBezTo>
                <a:cubicBezTo>
                  <a:pt x="392765" y="1754532"/>
                  <a:pt x="0" y="1361767"/>
                  <a:pt x="0" y="877266"/>
                </a:cubicBezTo>
                <a:cubicBezTo>
                  <a:pt x="0" y="392765"/>
                  <a:pt x="392765" y="0"/>
                  <a:pt x="877266" y="0"/>
                </a:cubicBezTo>
                <a:close/>
              </a:path>
            </a:pathLst>
          </a:custGeom>
          <a:solidFill>
            <a:schemeClr val="bg1">
              <a:lumMod val="85000"/>
            </a:schemeClr>
          </a:solidFill>
        </p:spPr>
        <p:txBody>
          <a:bodyPr wrap="square">
            <a:noAutofit/>
          </a:bodyPr>
          <a:lstStyle>
            <a:lvl1pPr marL="0" indent="0">
              <a:buNone/>
              <a:defRPr sz="1100"/>
            </a:lvl1pPr>
          </a:lstStyle>
          <a:p>
            <a:endParaRPr lang="en-US" dirty="0"/>
          </a:p>
          <a:p>
            <a:r>
              <a:rPr lang="en-US" dirty="0"/>
              <a:t>Picture</a:t>
            </a:r>
          </a:p>
        </p:txBody>
      </p:sp>
    </p:spTree>
    <p:extLst>
      <p:ext uri="{BB962C8B-B14F-4D97-AF65-F5344CB8AC3E}">
        <p14:creationId xmlns:p14="http://schemas.microsoft.com/office/powerpoint/2010/main" val="400614762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8604C78B-E04E-465D-AFDC-925F2B0017E6}"/>
              </a:ext>
            </a:extLst>
          </p:cNvPr>
          <p:cNvSpPr>
            <a:spLocks noGrp="1"/>
          </p:cNvSpPr>
          <p:nvPr>
            <p:ph type="pic" sz="quarter" idx="14"/>
          </p:nvPr>
        </p:nvSpPr>
        <p:spPr>
          <a:xfrm>
            <a:off x="0" y="0"/>
            <a:ext cx="19477038" cy="8671650"/>
          </a:xfrm>
          <a:custGeom>
            <a:avLst/>
            <a:gdLst>
              <a:gd name="connsiteX0" fmla="*/ 0 w 19477038"/>
              <a:gd name="connsiteY0" fmla="*/ 0 h 8671650"/>
              <a:gd name="connsiteX1" fmla="*/ 19477038 w 19477038"/>
              <a:gd name="connsiteY1" fmla="*/ 0 h 8671650"/>
              <a:gd name="connsiteX2" fmla="*/ 19477038 w 19477038"/>
              <a:gd name="connsiteY2" fmla="*/ 8247720 h 8671650"/>
              <a:gd name="connsiteX3" fmla="*/ 0 w 19477038"/>
              <a:gd name="connsiteY3" fmla="*/ 8247720 h 8671650"/>
            </a:gdLst>
            <a:ahLst/>
            <a:cxnLst>
              <a:cxn ang="0">
                <a:pos x="connsiteX0" y="connsiteY0"/>
              </a:cxn>
              <a:cxn ang="0">
                <a:pos x="connsiteX1" y="connsiteY1"/>
              </a:cxn>
              <a:cxn ang="0">
                <a:pos x="connsiteX2" y="connsiteY2"/>
              </a:cxn>
              <a:cxn ang="0">
                <a:pos x="connsiteX3" y="connsiteY3"/>
              </a:cxn>
            </a:cxnLst>
            <a:rect l="l" t="t" r="r" b="b"/>
            <a:pathLst>
              <a:path w="19477038" h="8671650">
                <a:moveTo>
                  <a:pt x="0" y="0"/>
                </a:moveTo>
                <a:lnTo>
                  <a:pt x="19477038" y="0"/>
                </a:lnTo>
                <a:lnTo>
                  <a:pt x="19477038" y="8247720"/>
                </a:lnTo>
                <a:cubicBezTo>
                  <a:pt x="12276770" y="6148838"/>
                  <a:pt x="7406747" y="9873614"/>
                  <a:pt x="0" y="8247720"/>
                </a:cubicBezTo>
                <a:close/>
              </a:path>
            </a:pathLst>
          </a:custGeom>
          <a:noFill/>
        </p:spPr>
        <p:txBody>
          <a:bodyPr wrap="square">
            <a:noAutofit/>
          </a:bodyPr>
          <a:lstStyle>
            <a:lvl1pPr marL="0" indent="0" algn="ctr">
              <a:buNone/>
              <a:defRPr sz="3200">
                <a:solidFill>
                  <a:schemeClr val="bg1">
                    <a:lumMod val="75000"/>
                  </a:schemeClr>
                </a:solidFill>
              </a:defRPr>
            </a:lvl1pPr>
          </a:lstStyle>
          <a:p>
            <a:endParaRPr lang="id-ID"/>
          </a:p>
        </p:txBody>
      </p:sp>
    </p:spTree>
    <p:extLst>
      <p:ext uri="{BB962C8B-B14F-4D97-AF65-F5344CB8AC3E}">
        <p14:creationId xmlns:p14="http://schemas.microsoft.com/office/powerpoint/2010/main" val="180595973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1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11" name="TextBox 10">
            <a:extLst>
              <a:ext uri="{FF2B5EF4-FFF2-40B4-BE49-F238E27FC236}">
                <a16:creationId xmlns="" xmlns:a16="http://schemas.microsoft.com/office/drawing/2014/main" id="{13D21E93-7A26-4DCF-A437-347792FA845C}"/>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grpSp>
        <p:nvGrpSpPr>
          <p:cNvPr id="12" name="Group 11">
            <a:extLst>
              <a:ext uri="{FF2B5EF4-FFF2-40B4-BE49-F238E27FC236}">
                <a16:creationId xmlns="" xmlns:a16="http://schemas.microsoft.com/office/drawing/2014/main" id="{292DA04D-DF5B-4EC6-AD5C-EA76B8D0D68B}"/>
              </a:ext>
            </a:extLst>
          </p:cNvPr>
          <p:cNvGrpSpPr/>
          <p:nvPr userDrawn="1"/>
        </p:nvGrpSpPr>
        <p:grpSpPr>
          <a:xfrm>
            <a:off x="16609630" y="3"/>
            <a:ext cx="2881528" cy="3297792"/>
            <a:chOff x="13922478" y="2"/>
            <a:chExt cx="5568680" cy="6373129"/>
          </a:xfrm>
        </p:grpSpPr>
        <p:sp>
          <p:nvSpPr>
            <p:cNvPr id="13" name="Freeform: Shape 12">
              <a:extLst>
                <a:ext uri="{FF2B5EF4-FFF2-40B4-BE49-F238E27FC236}">
                  <a16:creationId xmlns="" xmlns:a16="http://schemas.microsoft.com/office/drawing/2014/main" id="{539F4433-A3AC-41CB-A38A-96ADA7816AEF}"/>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Freeform: Shape 13">
              <a:extLst>
                <a:ext uri="{FF2B5EF4-FFF2-40B4-BE49-F238E27FC236}">
                  <a16:creationId xmlns="" xmlns:a16="http://schemas.microsoft.com/office/drawing/2014/main" id="{E3D1875A-1047-4DCF-9C3D-E29643BCDD4E}"/>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9076406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1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grpSp>
        <p:nvGrpSpPr>
          <p:cNvPr id="6" name="Group 5">
            <a:extLst>
              <a:ext uri="{FF2B5EF4-FFF2-40B4-BE49-F238E27FC236}">
                <a16:creationId xmlns="" xmlns:a16="http://schemas.microsoft.com/office/drawing/2014/main" id="{09B40C54-F74B-45B1-A1D7-B8642511AB6D}"/>
              </a:ext>
            </a:extLst>
          </p:cNvPr>
          <p:cNvGrpSpPr/>
          <p:nvPr userDrawn="1"/>
        </p:nvGrpSpPr>
        <p:grpSpPr>
          <a:xfrm>
            <a:off x="1" y="8702817"/>
            <a:ext cx="1807516" cy="2269982"/>
            <a:chOff x="-2861" y="5931257"/>
            <a:chExt cx="4014423" cy="5041543"/>
          </a:xfrm>
        </p:grpSpPr>
        <p:sp>
          <p:nvSpPr>
            <p:cNvPr id="7" name="Freeform: Shape 6">
              <a:extLst>
                <a:ext uri="{FF2B5EF4-FFF2-40B4-BE49-F238E27FC236}">
                  <a16:creationId xmlns="" xmlns:a16="http://schemas.microsoft.com/office/drawing/2014/main" id="{242FA92A-F3E8-4DBC-91CE-950F802456D7}"/>
                </a:ext>
              </a:extLst>
            </p:cNvPr>
            <p:cNvSpPr/>
            <p:nvPr userDrawn="1"/>
          </p:nvSpPr>
          <p:spPr>
            <a:xfrm>
              <a:off x="-2861" y="7093454"/>
              <a:ext cx="4014423" cy="387934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Shape 7">
              <a:extLst>
                <a:ext uri="{FF2B5EF4-FFF2-40B4-BE49-F238E27FC236}">
                  <a16:creationId xmlns="" xmlns:a16="http://schemas.microsoft.com/office/drawing/2014/main" id="{2FB49DD6-6F03-4D8E-A89B-CD5A3C688249}"/>
                </a:ext>
              </a:extLst>
            </p:cNvPr>
            <p:cNvSpPr/>
            <p:nvPr userDrawn="1"/>
          </p:nvSpPr>
          <p:spPr>
            <a:xfrm>
              <a:off x="0" y="5931257"/>
              <a:ext cx="1189942" cy="25245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 name="Rectangle 10">
            <a:extLst>
              <a:ext uri="{FF2B5EF4-FFF2-40B4-BE49-F238E27FC236}">
                <a16:creationId xmlns="" xmlns:a16="http://schemas.microsoft.com/office/drawing/2014/main" id="{11A8BC9B-4C75-4E1C-AED5-16266BE3566A}"/>
              </a:ext>
            </a:extLst>
          </p:cNvPr>
          <p:cNvSpPr/>
          <p:nvPr userDrawn="1"/>
        </p:nvSpPr>
        <p:spPr>
          <a:xfrm>
            <a:off x="3328618" y="10140302"/>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3096" y="729904"/>
            <a:ext cx="1514686" cy="409632"/>
          </a:xfrm>
          <a:prstGeom prst="rect">
            <a:avLst/>
          </a:prstGeom>
        </p:spPr>
      </p:pic>
      <p:sp>
        <p:nvSpPr>
          <p:cNvPr id="18" name="TextBox 17">
            <a:extLst>
              <a:ext uri="{FF2B5EF4-FFF2-40B4-BE49-F238E27FC236}">
                <a16:creationId xmlns="" xmlns:a16="http://schemas.microsoft.com/office/drawing/2014/main" id="{A456C414-329F-4C36-B645-E55190E79AD8}"/>
              </a:ext>
            </a:extLst>
          </p:cNvPr>
          <p:cNvSpPr txBox="1"/>
          <p:nvPr userDrawn="1"/>
        </p:nvSpPr>
        <p:spPr>
          <a:xfrm rot="16200000" flipH="1">
            <a:off x="-1193345" y="5332512"/>
            <a:ext cx="3563588" cy="307777"/>
          </a:xfrm>
          <a:prstGeom prst="rect">
            <a:avLst/>
          </a:prstGeom>
          <a:noFill/>
        </p:spPr>
        <p:txBody>
          <a:bodyPr wrap="square" rtlCol="0">
            <a:spAutoFit/>
          </a:bodyPr>
          <a:lstStyle/>
          <a:p>
            <a:pPr algn="ctr"/>
            <a:r>
              <a:rPr lang="id-ID"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a:t>
            </a:r>
            <a:r>
              <a:rPr lang="en-US"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JUSTDICE.IO</a:t>
            </a:r>
            <a:endPar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Tree>
    <p:extLst>
      <p:ext uri="{BB962C8B-B14F-4D97-AF65-F5344CB8AC3E}">
        <p14:creationId xmlns:p14="http://schemas.microsoft.com/office/powerpoint/2010/main" val="20766717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Freeform: Shape 4">
            <a:extLst>
              <a:ext uri="{FF2B5EF4-FFF2-40B4-BE49-F238E27FC236}">
                <a16:creationId xmlns="" xmlns:a16="http://schemas.microsoft.com/office/drawing/2014/main" id="{AB054D19-3EAE-451E-AEA5-B6B2509C2E1E}"/>
              </a:ext>
            </a:extLst>
          </p:cNvPr>
          <p:cNvSpPr/>
          <p:nvPr userDrawn="1"/>
        </p:nvSpPr>
        <p:spPr>
          <a:xfrm>
            <a:off x="3689625" y="272782"/>
            <a:ext cx="13606426" cy="10427237"/>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gs>
              <a:gs pos="100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a:extLst>
              <a:ext uri="{FF2B5EF4-FFF2-40B4-BE49-F238E27FC236}">
                <a16:creationId xmlns="" xmlns:a16="http://schemas.microsoft.com/office/drawing/2014/main" id="{8CBC356A-103E-4F02-9114-091E6B8425B6}"/>
              </a:ext>
            </a:extLst>
          </p:cNvPr>
          <p:cNvPicPr>
            <a:picLocks noChangeAspect="1"/>
          </p:cNvPicPr>
          <p:nvPr userDrawn="1"/>
        </p:nvPicPr>
        <p:blipFill>
          <a:blip r:embed="rId2"/>
          <a:stretch>
            <a:fillRect/>
          </a:stretch>
        </p:blipFill>
        <p:spPr>
          <a:xfrm rot="20540329" flipH="1">
            <a:off x="1402799" y="940066"/>
            <a:ext cx="5455602" cy="9092667"/>
          </a:xfrm>
          <a:prstGeom prst="rect">
            <a:avLst/>
          </a:prstGeom>
          <a:effectLst>
            <a:outerShdw blurRad="1270000" dist="1346200" dir="8100000" sx="90000" sy="90000" algn="tr" rotWithShape="0">
              <a:prstClr val="black">
                <a:alpha val="40000"/>
              </a:prstClr>
            </a:outerShdw>
          </a:effectLst>
        </p:spPr>
      </p:pic>
      <p:sp>
        <p:nvSpPr>
          <p:cNvPr id="7" name="Picture Placeholder 6">
            <a:extLst>
              <a:ext uri="{FF2B5EF4-FFF2-40B4-BE49-F238E27FC236}">
                <a16:creationId xmlns="" xmlns:a16="http://schemas.microsoft.com/office/drawing/2014/main" id="{8354700E-348D-42B6-B6EC-3EECFE8BDF0B}"/>
              </a:ext>
            </a:extLst>
          </p:cNvPr>
          <p:cNvSpPr>
            <a:spLocks noGrp="1"/>
          </p:cNvSpPr>
          <p:nvPr>
            <p:ph type="pic" sz="quarter" idx="13"/>
          </p:nvPr>
        </p:nvSpPr>
        <p:spPr>
          <a:xfrm>
            <a:off x="2577253" y="2381252"/>
            <a:ext cx="3882539" cy="6217596"/>
          </a:xfrm>
          <a:custGeom>
            <a:avLst/>
            <a:gdLst>
              <a:gd name="connsiteX0" fmla="*/ 0 w 2571750"/>
              <a:gd name="connsiteY0" fmla="*/ 0 h 5486400"/>
              <a:gd name="connsiteX1" fmla="*/ 2571750 w 2571750"/>
              <a:gd name="connsiteY1" fmla="*/ 0 h 5486400"/>
              <a:gd name="connsiteX2" fmla="*/ 2571750 w 2571750"/>
              <a:gd name="connsiteY2" fmla="*/ 5486400 h 5486400"/>
              <a:gd name="connsiteX3" fmla="*/ 0 w 2571750"/>
              <a:gd name="connsiteY3" fmla="*/ 5486400 h 5486400"/>
              <a:gd name="connsiteX4" fmla="*/ 0 w 2571750"/>
              <a:gd name="connsiteY4" fmla="*/ 0 h 5486400"/>
              <a:gd name="connsiteX0" fmla="*/ 0 w 2754630"/>
              <a:gd name="connsiteY0" fmla="*/ 0 h 5486400"/>
              <a:gd name="connsiteX1" fmla="*/ 2754630 w 2754630"/>
              <a:gd name="connsiteY1" fmla="*/ 15240 h 5486400"/>
              <a:gd name="connsiteX2" fmla="*/ 2571750 w 2754630"/>
              <a:gd name="connsiteY2" fmla="*/ 5486400 h 5486400"/>
              <a:gd name="connsiteX3" fmla="*/ 0 w 2754630"/>
              <a:gd name="connsiteY3" fmla="*/ 5486400 h 5486400"/>
              <a:gd name="connsiteX4" fmla="*/ 0 w 2754630"/>
              <a:gd name="connsiteY4" fmla="*/ 0 h 5486400"/>
              <a:gd name="connsiteX0" fmla="*/ 0 w 2945130"/>
              <a:gd name="connsiteY0" fmla="*/ 0 h 5486400"/>
              <a:gd name="connsiteX1" fmla="*/ 2945130 w 2945130"/>
              <a:gd name="connsiteY1" fmla="*/ 68580 h 5486400"/>
              <a:gd name="connsiteX2" fmla="*/ 2571750 w 2945130"/>
              <a:gd name="connsiteY2" fmla="*/ 5486400 h 5486400"/>
              <a:gd name="connsiteX3" fmla="*/ 0 w 2945130"/>
              <a:gd name="connsiteY3" fmla="*/ 5486400 h 5486400"/>
              <a:gd name="connsiteX4" fmla="*/ 0 w 2945130"/>
              <a:gd name="connsiteY4" fmla="*/ 0 h 5486400"/>
              <a:gd name="connsiteX0" fmla="*/ 0 w 2922270"/>
              <a:gd name="connsiteY0" fmla="*/ 0 h 5486400"/>
              <a:gd name="connsiteX1" fmla="*/ 2922270 w 2922270"/>
              <a:gd name="connsiteY1" fmla="*/ 68580 h 5486400"/>
              <a:gd name="connsiteX2" fmla="*/ 2571750 w 2922270"/>
              <a:gd name="connsiteY2" fmla="*/ 5486400 h 5486400"/>
              <a:gd name="connsiteX3" fmla="*/ 0 w 2922270"/>
              <a:gd name="connsiteY3" fmla="*/ 5486400 h 5486400"/>
              <a:gd name="connsiteX4" fmla="*/ 0 w 2922270"/>
              <a:gd name="connsiteY4" fmla="*/ 0 h 5486400"/>
              <a:gd name="connsiteX0" fmla="*/ 0 w 2945130"/>
              <a:gd name="connsiteY0" fmla="*/ 0 h 5478780"/>
              <a:gd name="connsiteX1" fmla="*/ 2945130 w 2945130"/>
              <a:gd name="connsiteY1" fmla="*/ 60960 h 5478780"/>
              <a:gd name="connsiteX2" fmla="*/ 2594610 w 2945130"/>
              <a:gd name="connsiteY2" fmla="*/ 5478780 h 5478780"/>
              <a:gd name="connsiteX3" fmla="*/ 22860 w 2945130"/>
              <a:gd name="connsiteY3" fmla="*/ 5478780 h 5478780"/>
              <a:gd name="connsiteX4" fmla="*/ 0 w 2945130"/>
              <a:gd name="connsiteY4" fmla="*/ 0 h 5478780"/>
              <a:gd name="connsiteX0" fmla="*/ 0 w 2975610"/>
              <a:gd name="connsiteY0" fmla="*/ 0 h 5509260"/>
              <a:gd name="connsiteX1" fmla="*/ 2975610 w 2975610"/>
              <a:gd name="connsiteY1" fmla="*/ 91440 h 5509260"/>
              <a:gd name="connsiteX2" fmla="*/ 2625090 w 2975610"/>
              <a:gd name="connsiteY2" fmla="*/ 5509260 h 5509260"/>
              <a:gd name="connsiteX3" fmla="*/ 53340 w 2975610"/>
              <a:gd name="connsiteY3" fmla="*/ 5509260 h 5509260"/>
              <a:gd name="connsiteX4" fmla="*/ 0 w 2975610"/>
              <a:gd name="connsiteY4" fmla="*/ 0 h 5509260"/>
              <a:gd name="connsiteX0" fmla="*/ 0 w 2967990"/>
              <a:gd name="connsiteY0" fmla="*/ 0 h 5486400"/>
              <a:gd name="connsiteX1" fmla="*/ 2967990 w 2967990"/>
              <a:gd name="connsiteY1" fmla="*/ 68580 h 5486400"/>
              <a:gd name="connsiteX2" fmla="*/ 2617470 w 2967990"/>
              <a:gd name="connsiteY2" fmla="*/ 5486400 h 5486400"/>
              <a:gd name="connsiteX3" fmla="*/ 45720 w 2967990"/>
              <a:gd name="connsiteY3" fmla="*/ 5486400 h 5486400"/>
              <a:gd name="connsiteX4" fmla="*/ 0 w 2967990"/>
              <a:gd name="connsiteY4" fmla="*/ 0 h 5486400"/>
              <a:gd name="connsiteX0" fmla="*/ 0 w 3097530"/>
              <a:gd name="connsiteY0" fmla="*/ 0 h 5486400"/>
              <a:gd name="connsiteX1" fmla="*/ 2967990 w 3097530"/>
              <a:gd name="connsiteY1" fmla="*/ 68580 h 5486400"/>
              <a:gd name="connsiteX2" fmla="*/ 3097530 w 3097530"/>
              <a:gd name="connsiteY2" fmla="*/ 5242560 h 5486400"/>
              <a:gd name="connsiteX3" fmla="*/ 45720 w 3097530"/>
              <a:gd name="connsiteY3" fmla="*/ 5486400 h 5486400"/>
              <a:gd name="connsiteX4" fmla="*/ 0 w 3097530"/>
              <a:gd name="connsiteY4" fmla="*/ 0 h 5486400"/>
              <a:gd name="connsiteX0" fmla="*/ 0 w 3166110"/>
              <a:gd name="connsiteY0" fmla="*/ 0 h 5486400"/>
              <a:gd name="connsiteX1" fmla="*/ 2967990 w 3166110"/>
              <a:gd name="connsiteY1" fmla="*/ 68580 h 5486400"/>
              <a:gd name="connsiteX2" fmla="*/ 3166110 w 3166110"/>
              <a:gd name="connsiteY2" fmla="*/ 5128260 h 5486400"/>
              <a:gd name="connsiteX3" fmla="*/ 45720 w 3166110"/>
              <a:gd name="connsiteY3" fmla="*/ 5486400 h 5486400"/>
              <a:gd name="connsiteX4" fmla="*/ 0 w 3166110"/>
              <a:gd name="connsiteY4" fmla="*/ 0 h 5486400"/>
              <a:gd name="connsiteX0" fmla="*/ 0 w 3128010"/>
              <a:gd name="connsiteY0" fmla="*/ 0 h 5486400"/>
              <a:gd name="connsiteX1" fmla="*/ 2967990 w 3128010"/>
              <a:gd name="connsiteY1" fmla="*/ 68580 h 5486400"/>
              <a:gd name="connsiteX2" fmla="*/ 3128010 w 3128010"/>
              <a:gd name="connsiteY2" fmla="*/ 5113020 h 5486400"/>
              <a:gd name="connsiteX3" fmla="*/ 45720 w 3128010"/>
              <a:gd name="connsiteY3" fmla="*/ 5486400 h 5486400"/>
              <a:gd name="connsiteX4" fmla="*/ 0 w 3128010"/>
              <a:gd name="connsiteY4" fmla="*/ 0 h 5486400"/>
              <a:gd name="connsiteX0" fmla="*/ 0 w 3120390"/>
              <a:gd name="connsiteY0" fmla="*/ 0 h 5486400"/>
              <a:gd name="connsiteX1" fmla="*/ 2967990 w 3120390"/>
              <a:gd name="connsiteY1" fmla="*/ 68580 h 5486400"/>
              <a:gd name="connsiteX2" fmla="*/ 3120390 w 3120390"/>
              <a:gd name="connsiteY2" fmla="*/ 5105400 h 5486400"/>
              <a:gd name="connsiteX3" fmla="*/ 45720 w 3120390"/>
              <a:gd name="connsiteY3" fmla="*/ 5486400 h 5486400"/>
              <a:gd name="connsiteX4" fmla="*/ 0 w 3120390"/>
              <a:gd name="connsiteY4" fmla="*/ 0 h 5486400"/>
              <a:gd name="connsiteX0" fmla="*/ 0 w 3120390"/>
              <a:gd name="connsiteY0" fmla="*/ 0 h 5486400"/>
              <a:gd name="connsiteX1" fmla="*/ 2967990 w 3120390"/>
              <a:gd name="connsiteY1" fmla="*/ 68580 h 5486400"/>
              <a:gd name="connsiteX2" fmla="*/ 3120390 w 3120390"/>
              <a:gd name="connsiteY2" fmla="*/ 5090160 h 5486400"/>
              <a:gd name="connsiteX3" fmla="*/ 45720 w 3120390"/>
              <a:gd name="connsiteY3" fmla="*/ 5486400 h 5486400"/>
              <a:gd name="connsiteX4" fmla="*/ 0 w 3120390"/>
              <a:gd name="connsiteY4" fmla="*/ 0 h 5486400"/>
              <a:gd name="connsiteX0" fmla="*/ 0 w 3143250"/>
              <a:gd name="connsiteY0" fmla="*/ 0 h 5486400"/>
              <a:gd name="connsiteX1" fmla="*/ 2967990 w 3143250"/>
              <a:gd name="connsiteY1" fmla="*/ 68580 h 5486400"/>
              <a:gd name="connsiteX2" fmla="*/ 3143250 w 3143250"/>
              <a:gd name="connsiteY2" fmla="*/ 5082540 h 5486400"/>
              <a:gd name="connsiteX3" fmla="*/ 45720 w 3143250"/>
              <a:gd name="connsiteY3" fmla="*/ 5486400 h 5486400"/>
              <a:gd name="connsiteX4" fmla="*/ 0 w 3143250"/>
              <a:gd name="connsiteY4" fmla="*/ 0 h 5486400"/>
              <a:gd name="connsiteX0" fmla="*/ 0 w 3143250"/>
              <a:gd name="connsiteY0" fmla="*/ 0 h 5486400"/>
              <a:gd name="connsiteX1" fmla="*/ 2967990 w 3143250"/>
              <a:gd name="connsiteY1" fmla="*/ 68580 h 5486400"/>
              <a:gd name="connsiteX2" fmla="*/ 3143250 w 3143250"/>
              <a:gd name="connsiteY2" fmla="*/ 5067300 h 5486400"/>
              <a:gd name="connsiteX3" fmla="*/ 45720 w 3143250"/>
              <a:gd name="connsiteY3" fmla="*/ 5486400 h 5486400"/>
              <a:gd name="connsiteX4" fmla="*/ 0 w 3143250"/>
              <a:gd name="connsiteY4" fmla="*/ 0 h 5486400"/>
              <a:gd name="connsiteX0" fmla="*/ 0 w 3143250"/>
              <a:gd name="connsiteY0" fmla="*/ 0 h 5364480"/>
              <a:gd name="connsiteX1" fmla="*/ 2967990 w 3143250"/>
              <a:gd name="connsiteY1" fmla="*/ 68580 h 5364480"/>
              <a:gd name="connsiteX2" fmla="*/ 3143250 w 3143250"/>
              <a:gd name="connsiteY2" fmla="*/ 5067300 h 5364480"/>
              <a:gd name="connsiteX3" fmla="*/ 137160 w 3143250"/>
              <a:gd name="connsiteY3" fmla="*/ 5364480 h 5364480"/>
              <a:gd name="connsiteX4" fmla="*/ 0 w 3143250"/>
              <a:gd name="connsiteY4" fmla="*/ 0 h 5364480"/>
              <a:gd name="connsiteX0" fmla="*/ 0 w 3143250"/>
              <a:gd name="connsiteY0" fmla="*/ 0 h 5212080"/>
              <a:gd name="connsiteX1" fmla="*/ 2967990 w 3143250"/>
              <a:gd name="connsiteY1" fmla="*/ 68580 h 5212080"/>
              <a:gd name="connsiteX2" fmla="*/ 3143250 w 3143250"/>
              <a:gd name="connsiteY2" fmla="*/ 5067300 h 5212080"/>
              <a:gd name="connsiteX3" fmla="*/ 152400 w 3143250"/>
              <a:gd name="connsiteY3" fmla="*/ 5212080 h 5212080"/>
              <a:gd name="connsiteX4" fmla="*/ 0 w 3143250"/>
              <a:gd name="connsiteY4" fmla="*/ 0 h 5212080"/>
              <a:gd name="connsiteX0" fmla="*/ 0 w 3143250"/>
              <a:gd name="connsiteY0" fmla="*/ 0 h 5113020"/>
              <a:gd name="connsiteX1" fmla="*/ 2967990 w 3143250"/>
              <a:gd name="connsiteY1" fmla="*/ 68580 h 5113020"/>
              <a:gd name="connsiteX2" fmla="*/ 3143250 w 3143250"/>
              <a:gd name="connsiteY2" fmla="*/ 5067300 h 5113020"/>
              <a:gd name="connsiteX3" fmla="*/ 198120 w 3143250"/>
              <a:gd name="connsiteY3" fmla="*/ 5113020 h 5113020"/>
              <a:gd name="connsiteX4" fmla="*/ 0 w 3143250"/>
              <a:gd name="connsiteY4" fmla="*/ 0 h 5113020"/>
              <a:gd name="connsiteX0" fmla="*/ 0 w 3143250"/>
              <a:gd name="connsiteY0" fmla="*/ 0 h 5097780"/>
              <a:gd name="connsiteX1" fmla="*/ 2967990 w 3143250"/>
              <a:gd name="connsiteY1" fmla="*/ 68580 h 5097780"/>
              <a:gd name="connsiteX2" fmla="*/ 3143250 w 3143250"/>
              <a:gd name="connsiteY2" fmla="*/ 5067300 h 5097780"/>
              <a:gd name="connsiteX3" fmla="*/ 236220 w 3143250"/>
              <a:gd name="connsiteY3" fmla="*/ 5097780 h 5097780"/>
              <a:gd name="connsiteX4" fmla="*/ 0 w 3143250"/>
              <a:gd name="connsiteY4" fmla="*/ 0 h 5097780"/>
              <a:gd name="connsiteX0" fmla="*/ 0 w 3143250"/>
              <a:gd name="connsiteY0" fmla="*/ 0 h 5067300"/>
              <a:gd name="connsiteX1" fmla="*/ 2967990 w 3143250"/>
              <a:gd name="connsiteY1" fmla="*/ 68580 h 5067300"/>
              <a:gd name="connsiteX2" fmla="*/ 3143250 w 3143250"/>
              <a:gd name="connsiteY2" fmla="*/ 5067300 h 5067300"/>
              <a:gd name="connsiteX3" fmla="*/ 236220 w 3143250"/>
              <a:gd name="connsiteY3" fmla="*/ 50292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66700 w 3143250"/>
              <a:gd name="connsiteY3" fmla="*/ 50673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59080 w 3143250"/>
              <a:gd name="connsiteY3" fmla="*/ 5067300 h 5067300"/>
              <a:gd name="connsiteX4" fmla="*/ 0 w 3143250"/>
              <a:gd name="connsiteY4" fmla="*/ 0 h 5067300"/>
              <a:gd name="connsiteX0" fmla="*/ 0 w 3128010"/>
              <a:gd name="connsiteY0" fmla="*/ 0 h 5067300"/>
              <a:gd name="connsiteX1" fmla="*/ 2967990 w 3128010"/>
              <a:gd name="connsiteY1" fmla="*/ 68580 h 5067300"/>
              <a:gd name="connsiteX2" fmla="*/ 3128010 w 3128010"/>
              <a:gd name="connsiteY2" fmla="*/ 5067300 h 5067300"/>
              <a:gd name="connsiteX3" fmla="*/ 259080 w 3128010"/>
              <a:gd name="connsiteY3" fmla="*/ 5067300 h 5067300"/>
              <a:gd name="connsiteX4" fmla="*/ 0 w 3128010"/>
              <a:gd name="connsiteY4" fmla="*/ 0 h 5067300"/>
              <a:gd name="connsiteX0" fmla="*/ 0 w 3105150"/>
              <a:gd name="connsiteY0" fmla="*/ 0 h 5074920"/>
              <a:gd name="connsiteX1" fmla="*/ 2967990 w 3105150"/>
              <a:gd name="connsiteY1" fmla="*/ 68580 h 5074920"/>
              <a:gd name="connsiteX2" fmla="*/ 3105150 w 3105150"/>
              <a:gd name="connsiteY2" fmla="*/ 5074920 h 5074920"/>
              <a:gd name="connsiteX3" fmla="*/ 259080 w 3105150"/>
              <a:gd name="connsiteY3" fmla="*/ 5067300 h 5074920"/>
              <a:gd name="connsiteX4" fmla="*/ 0 w 3105150"/>
              <a:gd name="connsiteY4" fmla="*/ 0 h 5074920"/>
              <a:gd name="connsiteX0" fmla="*/ 0 w 3082290"/>
              <a:gd name="connsiteY0" fmla="*/ 0 h 5074920"/>
              <a:gd name="connsiteX1" fmla="*/ 2967990 w 3082290"/>
              <a:gd name="connsiteY1" fmla="*/ 68580 h 5074920"/>
              <a:gd name="connsiteX2" fmla="*/ 3082290 w 3082290"/>
              <a:gd name="connsiteY2" fmla="*/ 5074920 h 5074920"/>
              <a:gd name="connsiteX3" fmla="*/ 259080 w 3082290"/>
              <a:gd name="connsiteY3" fmla="*/ 5067300 h 5074920"/>
              <a:gd name="connsiteX4" fmla="*/ 0 w 3082290"/>
              <a:gd name="connsiteY4" fmla="*/ 0 h 5074920"/>
              <a:gd name="connsiteX0" fmla="*/ 0 w 3059430"/>
              <a:gd name="connsiteY0" fmla="*/ 0 h 5074920"/>
              <a:gd name="connsiteX1" fmla="*/ 2967990 w 3059430"/>
              <a:gd name="connsiteY1" fmla="*/ 68580 h 5074920"/>
              <a:gd name="connsiteX2" fmla="*/ 3059430 w 3059430"/>
              <a:gd name="connsiteY2" fmla="*/ 5074920 h 5074920"/>
              <a:gd name="connsiteX3" fmla="*/ 259080 w 3059430"/>
              <a:gd name="connsiteY3" fmla="*/ 5067300 h 5074920"/>
              <a:gd name="connsiteX4" fmla="*/ 0 w 3059430"/>
              <a:gd name="connsiteY4" fmla="*/ 0 h 5074920"/>
              <a:gd name="connsiteX0" fmla="*/ 0 w 3105150"/>
              <a:gd name="connsiteY0" fmla="*/ 0 h 5052060"/>
              <a:gd name="connsiteX1" fmla="*/ 3013710 w 3105150"/>
              <a:gd name="connsiteY1" fmla="*/ 45720 h 5052060"/>
              <a:gd name="connsiteX2" fmla="*/ 3105150 w 3105150"/>
              <a:gd name="connsiteY2" fmla="*/ 5052060 h 5052060"/>
              <a:gd name="connsiteX3" fmla="*/ 304800 w 3105150"/>
              <a:gd name="connsiteY3" fmla="*/ 5044440 h 5052060"/>
              <a:gd name="connsiteX4" fmla="*/ 0 w 3105150"/>
              <a:gd name="connsiteY4" fmla="*/ 0 h 5052060"/>
              <a:gd name="connsiteX0" fmla="*/ 0 w 3120390"/>
              <a:gd name="connsiteY0" fmla="*/ 0 h 5052060"/>
              <a:gd name="connsiteX1" fmla="*/ 3028950 w 3120390"/>
              <a:gd name="connsiteY1" fmla="*/ 4572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90850 w 3120390"/>
              <a:gd name="connsiteY1" fmla="*/ 533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5275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914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50870"/>
              <a:gd name="connsiteY0" fmla="*/ 0 h 5052060"/>
              <a:gd name="connsiteX1" fmla="*/ 2922270 w 3150870"/>
              <a:gd name="connsiteY1" fmla="*/ 91440 h 5052060"/>
              <a:gd name="connsiteX2" fmla="*/ 3150870 w 3150870"/>
              <a:gd name="connsiteY2" fmla="*/ 5052060 h 5052060"/>
              <a:gd name="connsiteX3" fmla="*/ 320040 w 3150870"/>
              <a:gd name="connsiteY3" fmla="*/ 5044440 h 5052060"/>
              <a:gd name="connsiteX4" fmla="*/ 0 w 3150870"/>
              <a:gd name="connsiteY4" fmla="*/ 0 h 5052060"/>
              <a:gd name="connsiteX0" fmla="*/ 0 w 3150870"/>
              <a:gd name="connsiteY0" fmla="*/ 0 h 5199089"/>
              <a:gd name="connsiteX1" fmla="*/ 2922270 w 3150870"/>
              <a:gd name="connsiteY1" fmla="*/ 91440 h 5199089"/>
              <a:gd name="connsiteX2" fmla="*/ 3150870 w 3150870"/>
              <a:gd name="connsiteY2" fmla="*/ 5052060 h 5199089"/>
              <a:gd name="connsiteX3" fmla="*/ 280189 w 3150870"/>
              <a:gd name="connsiteY3" fmla="*/ 5199089 h 5199089"/>
              <a:gd name="connsiteX4" fmla="*/ 0 w 3150870"/>
              <a:gd name="connsiteY4" fmla="*/ 0 h 5199089"/>
              <a:gd name="connsiteX0" fmla="*/ 0 w 3150870"/>
              <a:gd name="connsiteY0" fmla="*/ 0 h 5124258"/>
              <a:gd name="connsiteX1" fmla="*/ 2922270 w 3150870"/>
              <a:gd name="connsiteY1" fmla="*/ 91440 h 5124258"/>
              <a:gd name="connsiteX2" fmla="*/ 3150870 w 3150870"/>
              <a:gd name="connsiteY2" fmla="*/ 5052060 h 5124258"/>
              <a:gd name="connsiteX3" fmla="*/ 285170 w 3150870"/>
              <a:gd name="connsiteY3" fmla="*/ 5124258 h 5124258"/>
              <a:gd name="connsiteX4" fmla="*/ 0 w 3150870"/>
              <a:gd name="connsiteY4" fmla="*/ 0 h 5124258"/>
              <a:gd name="connsiteX0" fmla="*/ 0 w 3150870"/>
              <a:gd name="connsiteY0" fmla="*/ 0 h 5134235"/>
              <a:gd name="connsiteX1" fmla="*/ 2922270 w 3150870"/>
              <a:gd name="connsiteY1" fmla="*/ 91440 h 5134235"/>
              <a:gd name="connsiteX2" fmla="*/ 3150870 w 3150870"/>
              <a:gd name="connsiteY2" fmla="*/ 5052060 h 5134235"/>
              <a:gd name="connsiteX3" fmla="*/ 349928 w 3150870"/>
              <a:gd name="connsiteY3" fmla="*/ 5134235 h 5134235"/>
              <a:gd name="connsiteX4" fmla="*/ 0 w 3150870"/>
              <a:gd name="connsiteY4" fmla="*/ 0 h 5134235"/>
              <a:gd name="connsiteX0" fmla="*/ 0 w 3210647"/>
              <a:gd name="connsiteY0" fmla="*/ 0 h 5134235"/>
              <a:gd name="connsiteX1" fmla="*/ 2922270 w 3210647"/>
              <a:gd name="connsiteY1" fmla="*/ 91440 h 5134235"/>
              <a:gd name="connsiteX2" fmla="*/ 3210647 w 3210647"/>
              <a:gd name="connsiteY2" fmla="*/ 5022128 h 5134235"/>
              <a:gd name="connsiteX3" fmla="*/ 349928 w 3210647"/>
              <a:gd name="connsiteY3" fmla="*/ 5134235 h 5134235"/>
              <a:gd name="connsiteX4" fmla="*/ 0 w 3210647"/>
              <a:gd name="connsiteY4" fmla="*/ 0 h 5134235"/>
              <a:gd name="connsiteX0" fmla="*/ 0 w 3155852"/>
              <a:gd name="connsiteY0" fmla="*/ 0 h 5134235"/>
              <a:gd name="connsiteX1" fmla="*/ 2922270 w 3155852"/>
              <a:gd name="connsiteY1" fmla="*/ 91440 h 5134235"/>
              <a:gd name="connsiteX2" fmla="*/ 3155852 w 3155852"/>
              <a:gd name="connsiteY2" fmla="*/ 5017139 h 5134235"/>
              <a:gd name="connsiteX3" fmla="*/ 349928 w 3155852"/>
              <a:gd name="connsiteY3" fmla="*/ 5134235 h 5134235"/>
              <a:gd name="connsiteX4" fmla="*/ 0 w 3155852"/>
              <a:gd name="connsiteY4" fmla="*/ 0 h 5134235"/>
              <a:gd name="connsiteX0" fmla="*/ 0 w 3202305"/>
              <a:gd name="connsiteY0" fmla="*/ 0 h 5134235"/>
              <a:gd name="connsiteX1" fmla="*/ 2922270 w 3202305"/>
              <a:gd name="connsiteY1" fmla="*/ 91440 h 5134235"/>
              <a:gd name="connsiteX2" fmla="*/ 3202305 w 3202305"/>
              <a:gd name="connsiteY2" fmla="*/ 5113504 h 5134235"/>
              <a:gd name="connsiteX3" fmla="*/ 349928 w 3202305"/>
              <a:gd name="connsiteY3" fmla="*/ 5134235 h 5134235"/>
              <a:gd name="connsiteX4" fmla="*/ 0 w 3202305"/>
              <a:gd name="connsiteY4" fmla="*/ 0 h 5134235"/>
              <a:gd name="connsiteX0" fmla="*/ 0 w 3202305"/>
              <a:gd name="connsiteY0" fmla="*/ 0 h 5161687"/>
              <a:gd name="connsiteX1" fmla="*/ 2922270 w 3202305"/>
              <a:gd name="connsiteY1" fmla="*/ 91440 h 5161687"/>
              <a:gd name="connsiteX2" fmla="*/ 3202305 w 3202305"/>
              <a:gd name="connsiteY2" fmla="*/ 5161687 h 5161687"/>
              <a:gd name="connsiteX3" fmla="*/ 349928 w 3202305"/>
              <a:gd name="connsiteY3" fmla="*/ 5134235 h 5161687"/>
              <a:gd name="connsiteX4" fmla="*/ 0 w 3202305"/>
              <a:gd name="connsiteY4" fmla="*/ 0 h 5161687"/>
              <a:gd name="connsiteX0" fmla="*/ 0 w 3186821"/>
              <a:gd name="connsiteY0" fmla="*/ 0 h 5241991"/>
              <a:gd name="connsiteX1" fmla="*/ 2922270 w 3186821"/>
              <a:gd name="connsiteY1" fmla="*/ 91440 h 5241991"/>
              <a:gd name="connsiteX2" fmla="*/ 3186821 w 3186821"/>
              <a:gd name="connsiteY2" fmla="*/ 5241991 h 5241991"/>
              <a:gd name="connsiteX3" fmla="*/ 349928 w 3186821"/>
              <a:gd name="connsiteY3" fmla="*/ 5134235 h 5241991"/>
              <a:gd name="connsiteX4" fmla="*/ 0 w 3186821"/>
              <a:gd name="connsiteY4" fmla="*/ 0 h 5241991"/>
              <a:gd name="connsiteX0" fmla="*/ 0 w 3186821"/>
              <a:gd name="connsiteY0" fmla="*/ 0 h 5241991"/>
              <a:gd name="connsiteX1" fmla="*/ 2922270 w 3186821"/>
              <a:gd name="connsiteY1" fmla="*/ 91440 h 5241991"/>
              <a:gd name="connsiteX2" fmla="*/ 3186821 w 3186821"/>
              <a:gd name="connsiteY2" fmla="*/ 5241991 h 5241991"/>
              <a:gd name="connsiteX3" fmla="*/ 396381 w 3186821"/>
              <a:gd name="connsiteY3" fmla="*/ 5166357 h 5241991"/>
              <a:gd name="connsiteX4" fmla="*/ 0 w 3186821"/>
              <a:gd name="connsiteY4" fmla="*/ 0 h 5241991"/>
              <a:gd name="connsiteX0" fmla="*/ 0 w 3186821"/>
              <a:gd name="connsiteY0" fmla="*/ 0 h 5241991"/>
              <a:gd name="connsiteX1" fmla="*/ 2937755 w 3186821"/>
              <a:gd name="connsiteY1" fmla="*/ 59318 h 5241991"/>
              <a:gd name="connsiteX2" fmla="*/ 3186821 w 3186821"/>
              <a:gd name="connsiteY2" fmla="*/ 5241991 h 5241991"/>
              <a:gd name="connsiteX3" fmla="*/ 396381 w 3186821"/>
              <a:gd name="connsiteY3" fmla="*/ 5166357 h 5241991"/>
              <a:gd name="connsiteX4" fmla="*/ 0 w 3186821"/>
              <a:gd name="connsiteY4" fmla="*/ 0 h 5241991"/>
              <a:gd name="connsiteX0" fmla="*/ 0 w 3186821"/>
              <a:gd name="connsiteY0" fmla="*/ 0 h 5241991"/>
              <a:gd name="connsiteX1" fmla="*/ 2953239 w 3186821"/>
              <a:gd name="connsiteY1" fmla="*/ 11136 h 5241991"/>
              <a:gd name="connsiteX2" fmla="*/ 3186821 w 3186821"/>
              <a:gd name="connsiteY2" fmla="*/ 5241991 h 5241991"/>
              <a:gd name="connsiteX3" fmla="*/ 396381 w 3186821"/>
              <a:gd name="connsiteY3" fmla="*/ 5166357 h 5241991"/>
              <a:gd name="connsiteX4" fmla="*/ 0 w 3186821"/>
              <a:gd name="connsiteY4" fmla="*/ 0 h 5241991"/>
              <a:gd name="connsiteX0" fmla="*/ 0 w 3155852"/>
              <a:gd name="connsiteY0" fmla="*/ 20986 h 5230855"/>
              <a:gd name="connsiteX1" fmla="*/ 2922270 w 3155852"/>
              <a:gd name="connsiteY1" fmla="*/ 0 h 5230855"/>
              <a:gd name="connsiteX2" fmla="*/ 3155852 w 3155852"/>
              <a:gd name="connsiteY2" fmla="*/ 5230855 h 5230855"/>
              <a:gd name="connsiteX3" fmla="*/ 365412 w 3155852"/>
              <a:gd name="connsiteY3" fmla="*/ 5155221 h 5230855"/>
              <a:gd name="connsiteX4" fmla="*/ 0 w 3155852"/>
              <a:gd name="connsiteY4" fmla="*/ 20986 h 5230855"/>
              <a:gd name="connsiteX0" fmla="*/ 0 w 3109399"/>
              <a:gd name="connsiteY0" fmla="*/ 0 h 5258051"/>
              <a:gd name="connsiteX1" fmla="*/ 2875817 w 3109399"/>
              <a:gd name="connsiteY1" fmla="*/ 27196 h 5258051"/>
              <a:gd name="connsiteX2" fmla="*/ 3109399 w 3109399"/>
              <a:gd name="connsiteY2" fmla="*/ 5258051 h 5258051"/>
              <a:gd name="connsiteX3" fmla="*/ 318959 w 3109399"/>
              <a:gd name="connsiteY3" fmla="*/ 5182417 h 5258051"/>
              <a:gd name="connsiteX4" fmla="*/ 0 w 3109399"/>
              <a:gd name="connsiteY4" fmla="*/ 0 h 5258051"/>
              <a:gd name="connsiteX0" fmla="*/ 0 w 3140368"/>
              <a:gd name="connsiteY0" fmla="*/ 0 h 5258051"/>
              <a:gd name="connsiteX1" fmla="*/ 2906786 w 3140368"/>
              <a:gd name="connsiteY1" fmla="*/ 27196 h 5258051"/>
              <a:gd name="connsiteX2" fmla="*/ 3140368 w 3140368"/>
              <a:gd name="connsiteY2" fmla="*/ 5258051 h 5258051"/>
              <a:gd name="connsiteX3" fmla="*/ 349928 w 3140368"/>
              <a:gd name="connsiteY3" fmla="*/ 5182417 h 5258051"/>
              <a:gd name="connsiteX4" fmla="*/ 0 w 3140368"/>
              <a:gd name="connsiteY4" fmla="*/ 0 h 5258051"/>
              <a:gd name="connsiteX0" fmla="*/ 0 w 3155852"/>
              <a:gd name="connsiteY0" fmla="*/ 0 h 5241990"/>
              <a:gd name="connsiteX1" fmla="*/ 2922270 w 3155852"/>
              <a:gd name="connsiteY1" fmla="*/ 11135 h 5241990"/>
              <a:gd name="connsiteX2" fmla="*/ 3155852 w 3155852"/>
              <a:gd name="connsiteY2" fmla="*/ 5241990 h 5241990"/>
              <a:gd name="connsiteX3" fmla="*/ 365412 w 3155852"/>
              <a:gd name="connsiteY3" fmla="*/ 5166356 h 5241990"/>
              <a:gd name="connsiteX4" fmla="*/ 0 w 3155852"/>
              <a:gd name="connsiteY4" fmla="*/ 0 h 5241990"/>
              <a:gd name="connsiteX0" fmla="*/ 0 w 3171336"/>
              <a:gd name="connsiteY0" fmla="*/ 20987 h 5230855"/>
              <a:gd name="connsiteX1" fmla="*/ 2937754 w 3171336"/>
              <a:gd name="connsiteY1" fmla="*/ 0 h 5230855"/>
              <a:gd name="connsiteX2" fmla="*/ 3171336 w 3171336"/>
              <a:gd name="connsiteY2" fmla="*/ 5230855 h 5230855"/>
              <a:gd name="connsiteX3" fmla="*/ 380896 w 3171336"/>
              <a:gd name="connsiteY3" fmla="*/ 5155221 h 5230855"/>
              <a:gd name="connsiteX4" fmla="*/ 0 w 3171336"/>
              <a:gd name="connsiteY4" fmla="*/ 20987 h 5230855"/>
              <a:gd name="connsiteX0" fmla="*/ 0 w 3140367"/>
              <a:gd name="connsiteY0" fmla="*/ 4926 h 5230855"/>
              <a:gd name="connsiteX1" fmla="*/ 2906785 w 3140367"/>
              <a:gd name="connsiteY1" fmla="*/ 0 h 5230855"/>
              <a:gd name="connsiteX2" fmla="*/ 3140367 w 3140367"/>
              <a:gd name="connsiteY2" fmla="*/ 5230855 h 5230855"/>
              <a:gd name="connsiteX3" fmla="*/ 349927 w 3140367"/>
              <a:gd name="connsiteY3" fmla="*/ 5155221 h 5230855"/>
              <a:gd name="connsiteX4" fmla="*/ 0 w 3140367"/>
              <a:gd name="connsiteY4" fmla="*/ 4926 h 5230855"/>
              <a:gd name="connsiteX0" fmla="*/ 0 w 3155851"/>
              <a:gd name="connsiteY0" fmla="*/ 0 h 5241990"/>
              <a:gd name="connsiteX1" fmla="*/ 2922269 w 3155851"/>
              <a:gd name="connsiteY1" fmla="*/ 11135 h 5241990"/>
              <a:gd name="connsiteX2" fmla="*/ 3155851 w 3155851"/>
              <a:gd name="connsiteY2" fmla="*/ 5241990 h 5241990"/>
              <a:gd name="connsiteX3" fmla="*/ 365411 w 3155851"/>
              <a:gd name="connsiteY3" fmla="*/ 5166356 h 5241990"/>
              <a:gd name="connsiteX4" fmla="*/ 0 w 3155851"/>
              <a:gd name="connsiteY4" fmla="*/ 0 h 5241990"/>
              <a:gd name="connsiteX0" fmla="*/ 0 w 3155851"/>
              <a:gd name="connsiteY0" fmla="*/ 0 h 5241990"/>
              <a:gd name="connsiteX1" fmla="*/ 2922269 w 3155851"/>
              <a:gd name="connsiteY1" fmla="*/ 11135 h 5241990"/>
              <a:gd name="connsiteX2" fmla="*/ 3155851 w 3155851"/>
              <a:gd name="connsiteY2" fmla="*/ 5241990 h 5241990"/>
              <a:gd name="connsiteX3" fmla="*/ 349927 w 3155851"/>
              <a:gd name="connsiteY3" fmla="*/ 5166356 h 5241990"/>
              <a:gd name="connsiteX4" fmla="*/ 0 w 3155851"/>
              <a:gd name="connsiteY4" fmla="*/ 0 h 524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851" h="5241990">
                <a:moveTo>
                  <a:pt x="0" y="0"/>
                </a:moveTo>
                <a:lnTo>
                  <a:pt x="2922269" y="11135"/>
                </a:lnTo>
                <a:lnTo>
                  <a:pt x="3155851" y="5241990"/>
                </a:lnTo>
                <a:lnTo>
                  <a:pt x="349927" y="5166356"/>
                </a:lnTo>
                <a:lnTo>
                  <a:pt x="0" y="0"/>
                </a:lnTo>
                <a:close/>
              </a:path>
            </a:pathLst>
          </a:custGeom>
          <a:solidFill>
            <a:schemeClr val="bg1">
              <a:lumMod val="85000"/>
            </a:schemeClr>
          </a:solidFill>
          <a:effectLst>
            <a:innerShdw blurRad="63500">
              <a:schemeClr val="tx1">
                <a:lumMod val="75000"/>
                <a:lumOff val="25000"/>
              </a:schemeClr>
            </a:innerShdw>
          </a:effectLst>
          <a:scene3d>
            <a:camera prst="perspectiveContrastingRightFacing" fov="2400000">
              <a:rot lat="21041954" lon="18810792" rev="923834"/>
            </a:camera>
            <a:lightRig rig="threePt" dir="t"/>
          </a:scene3d>
        </p:spPr>
        <p:txBody>
          <a:bodyPr/>
          <a:lstStyle>
            <a:lvl1pPr marL="0" indent="0" algn="ctr">
              <a:buNone/>
              <a:defRPr sz="15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6599308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13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6601197-9784-475A-B5DD-14C5DD1AA0B5}"/>
              </a:ext>
            </a:extLst>
          </p:cNvPr>
          <p:cNvSpPr/>
          <p:nvPr userDrawn="1"/>
        </p:nvSpPr>
        <p:spPr>
          <a:xfrm>
            <a:off x="0" y="0"/>
            <a:ext cx="9738519" cy="10972800"/>
          </a:xfrm>
          <a:prstGeom prst="rect">
            <a:avLst/>
          </a:prstGeom>
          <a:gradFill>
            <a:gsLst>
              <a:gs pos="2000">
                <a:schemeClr val="accent1"/>
              </a:gs>
              <a:gs pos="10000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 xmlns:a16="http://schemas.microsoft.com/office/drawing/2014/main" id="{52EED258-655C-407D-9A3E-515419D8A145}"/>
              </a:ext>
            </a:extLst>
          </p:cNvPr>
          <p:cNvSpPr/>
          <p:nvPr userDrawn="1"/>
        </p:nvSpPr>
        <p:spPr>
          <a:xfrm>
            <a:off x="9738519" y="0"/>
            <a:ext cx="9738519" cy="10972800"/>
          </a:xfrm>
          <a:prstGeom prst="rect">
            <a:avLst/>
          </a:prstGeom>
          <a:gradFill>
            <a:gsLst>
              <a:gs pos="2000">
                <a:schemeClr val="accent5"/>
              </a:gs>
              <a:gs pos="100000">
                <a:schemeClr val="accent5">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a:extLst>
              <a:ext uri="{FF2B5EF4-FFF2-40B4-BE49-F238E27FC236}">
                <a16:creationId xmlns="" xmlns:a16="http://schemas.microsoft.com/office/drawing/2014/main" id="{D5A7E379-74A9-4005-9ADE-238B52E3D489}"/>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grpSp>
        <p:nvGrpSpPr>
          <p:cNvPr id="21" name="Group 20">
            <a:extLst>
              <a:ext uri="{FF2B5EF4-FFF2-40B4-BE49-F238E27FC236}">
                <a16:creationId xmlns="" xmlns:a16="http://schemas.microsoft.com/office/drawing/2014/main" id="{861A3087-6BD3-4C6A-AFFA-83DBDD792033}"/>
              </a:ext>
            </a:extLst>
          </p:cNvPr>
          <p:cNvGrpSpPr/>
          <p:nvPr userDrawn="1"/>
        </p:nvGrpSpPr>
        <p:grpSpPr>
          <a:xfrm>
            <a:off x="1877786" y="10061097"/>
            <a:ext cx="3717813" cy="307777"/>
            <a:chOff x="1173828" y="9898598"/>
            <a:chExt cx="3717813" cy="307777"/>
          </a:xfrm>
        </p:grpSpPr>
        <p:sp>
          <p:nvSpPr>
            <p:cNvPr id="22" name="TextBox 21">
              <a:extLst>
                <a:ext uri="{FF2B5EF4-FFF2-40B4-BE49-F238E27FC236}">
                  <a16:creationId xmlns="" xmlns:a16="http://schemas.microsoft.com/office/drawing/2014/main" id="{D3467DAE-6875-4C1A-9E2E-B71D7CDB10A1}"/>
                </a:ext>
              </a:extLst>
            </p:cNvPr>
            <p:cNvSpPr txBox="1"/>
            <p:nvPr/>
          </p:nvSpPr>
          <p:spPr>
            <a:xfrm>
              <a:off x="1173828" y="9898598"/>
              <a:ext cx="3717813" cy="307777"/>
            </a:xfrm>
            <a:prstGeom prst="rect">
              <a:avLst/>
            </a:prstGeom>
            <a:noFill/>
          </p:spPr>
          <p:txBody>
            <a:bodyPr wrap="none" rtlCol="0">
              <a:spAutoFit/>
            </a:bodyPr>
            <a:lstStyle/>
            <a:p>
              <a:pPr algn="l"/>
              <a:r>
                <a:rPr lang="en-US" sz="1400" b="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VISIONARY</a:t>
              </a:r>
              <a:r>
                <a:rPr lang="en-US" sz="140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  </a:t>
              </a:r>
              <a:r>
                <a:rPr lang="en-US"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2017.ALL RIGHTS</a:t>
              </a:r>
              <a:endParaRPr lang="id-ID"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23" name="Rectangle 22">
              <a:extLst>
                <a:ext uri="{FF2B5EF4-FFF2-40B4-BE49-F238E27FC236}">
                  <a16:creationId xmlns="" xmlns:a16="http://schemas.microsoft.com/office/drawing/2014/main" id="{114F1664-68B0-4398-8815-3C8EC6E9AF2A}"/>
                </a:ext>
              </a:extLst>
            </p:cNvPr>
            <p:cNvSpPr/>
            <p:nvPr userDrawn="1"/>
          </p:nvSpPr>
          <p:spPr>
            <a:xfrm>
              <a:off x="2624660" y="9977803"/>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0216" y="831504"/>
            <a:ext cx="1514686" cy="409632"/>
          </a:xfrm>
          <a:prstGeom prst="rect">
            <a:avLst/>
          </a:prstGeom>
        </p:spPr>
      </p:pic>
      <p:sp>
        <p:nvSpPr>
          <p:cNvPr id="29" name="TextBox 28">
            <a:extLst>
              <a:ext uri="{FF2B5EF4-FFF2-40B4-BE49-F238E27FC236}">
                <a16:creationId xmlns="" xmlns:a16="http://schemas.microsoft.com/office/drawing/2014/main" id="{A456C414-329F-4C36-B645-E55190E79AD8}"/>
              </a:ext>
            </a:extLst>
          </p:cNvPr>
          <p:cNvSpPr txBox="1"/>
          <p:nvPr userDrawn="1"/>
        </p:nvSpPr>
        <p:spPr>
          <a:xfrm rot="16200000" flipH="1">
            <a:off x="-1193345" y="5332512"/>
            <a:ext cx="3563588" cy="307777"/>
          </a:xfrm>
          <a:prstGeom prst="rect">
            <a:avLst/>
          </a:prstGeom>
          <a:noFill/>
        </p:spPr>
        <p:txBody>
          <a:bodyPr wrap="square" rtlCol="0">
            <a:spAutoFit/>
          </a:bodyPr>
          <a:lstStyle/>
          <a:p>
            <a:pPr algn="ctr"/>
            <a:r>
              <a:rPr lang="id-ID"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a:t>
            </a:r>
            <a:r>
              <a:rPr lang="en-US"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JUSTDICE.IO</a:t>
            </a:r>
            <a:endPar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Tree>
    <p:extLst>
      <p:ext uri="{BB962C8B-B14F-4D97-AF65-F5344CB8AC3E}">
        <p14:creationId xmlns:p14="http://schemas.microsoft.com/office/powerpoint/2010/main" val="20863800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CE34D990-2B03-4DB7-AB0F-7E45C5A1EF2F}"/>
              </a:ext>
            </a:extLst>
          </p:cNvPr>
          <p:cNvSpPr>
            <a:spLocks noGrp="1"/>
          </p:cNvSpPr>
          <p:nvPr>
            <p:ph type="pic" sz="quarter" idx="14"/>
          </p:nvPr>
        </p:nvSpPr>
        <p:spPr>
          <a:xfrm>
            <a:off x="-2" y="2675067"/>
            <a:ext cx="7962902" cy="7221234"/>
          </a:xfrm>
          <a:custGeom>
            <a:avLst/>
            <a:gdLst>
              <a:gd name="connsiteX0" fmla="*/ 586332 w 7962902"/>
              <a:gd name="connsiteY0" fmla="*/ 994 h 7221234"/>
              <a:gd name="connsiteX1" fmla="*/ 7531804 w 7962902"/>
              <a:gd name="connsiteY1" fmla="*/ 4274636 h 7221234"/>
              <a:gd name="connsiteX2" fmla="*/ 6435880 w 7962902"/>
              <a:gd name="connsiteY2" fmla="*/ 7206829 h 7221234"/>
              <a:gd name="connsiteX3" fmla="*/ 2879 w 7962902"/>
              <a:gd name="connsiteY3" fmla="*/ 5540244 h 7221234"/>
              <a:gd name="connsiteX4" fmla="*/ 13 w 7962902"/>
              <a:gd name="connsiteY4" fmla="*/ 58804 h 7221234"/>
              <a:gd name="connsiteX5" fmla="*/ 586332 w 7962902"/>
              <a:gd name="connsiteY5" fmla="*/ 994 h 722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62902" h="7221234">
                <a:moveTo>
                  <a:pt x="586332" y="994"/>
                </a:moveTo>
                <a:cubicBezTo>
                  <a:pt x="3530792" y="-64338"/>
                  <a:pt x="6616855" y="3109459"/>
                  <a:pt x="7531804" y="4274636"/>
                </a:cubicBezTo>
                <a:cubicBezTo>
                  <a:pt x="8507749" y="5517491"/>
                  <a:pt x="7690701" y="6995894"/>
                  <a:pt x="6435880" y="7206829"/>
                </a:cubicBezTo>
                <a:cubicBezTo>
                  <a:pt x="5181059" y="7417763"/>
                  <a:pt x="1849117" y="5237581"/>
                  <a:pt x="2879" y="5540244"/>
                </a:cubicBezTo>
                <a:cubicBezTo>
                  <a:pt x="13384" y="5525361"/>
                  <a:pt x="-464" y="71683"/>
                  <a:pt x="13" y="58804"/>
                </a:cubicBezTo>
                <a:cubicBezTo>
                  <a:pt x="194367" y="24101"/>
                  <a:pt x="390035" y="5350"/>
                  <a:pt x="586332" y="994"/>
                </a:cubicBezTo>
                <a:close/>
              </a:path>
            </a:pathLst>
          </a:custGeom>
          <a:noFill/>
        </p:spPr>
        <p:txBody>
          <a:bodyPr wrap="square">
            <a:noAutofit/>
          </a:bodyPr>
          <a:lstStyle>
            <a:lvl1pPr marL="0" indent="0" algn="ctr">
              <a:buNone/>
              <a:defRPr sz="3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4447529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D6D7F77E-5501-4144-BDC3-D4E4FAF8DC84}"/>
              </a:ext>
            </a:extLst>
          </p:cNvPr>
          <p:cNvSpPr>
            <a:spLocks noGrp="1"/>
          </p:cNvSpPr>
          <p:nvPr>
            <p:ph type="pic" sz="quarter" idx="14"/>
          </p:nvPr>
        </p:nvSpPr>
        <p:spPr>
          <a:xfrm>
            <a:off x="0" y="0"/>
            <a:ext cx="13589001" cy="10972802"/>
          </a:xfrm>
          <a:custGeom>
            <a:avLst/>
            <a:gdLst>
              <a:gd name="connsiteX0" fmla="*/ 0 w 13589001"/>
              <a:gd name="connsiteY0" fmla="*/ 0 h 10972802"/>
              <a:gd name="connsiteX1" fmla="*/ 13589001 w 13589001"/>
              <a:gd name="connsiteY1" fmla="*/ 0 h 10972802"/>
              <a:gd name="connsiteX2" fmla="*/ 0 w 13589001"/>
              <a:gd name="connsiteY2" fmla="*/ 10972802 h 10972802"/>
            </a:gdLst>
            <a:ahLst/>
            <a:cxnLst>
              <a:cxn ang="0">
                <a:pos x="connsiteX0" y="connsiteY0"/>
              </a:cxn>
              <a:cxn ang="0">
                <a:pos x="connsiteX1" y="connsiteY1"/>
              </a:cxn>
              <a:cxn ang="0">
                <a:pos x="connsiteX2" y="connsiteY2"/>
              </a:cxn>
            </a:cxnLst>
            <a:rect l="l" t="t" r="r" b="b"/>
            <a:pathLst>
              <a:path w="13589001" h="10972802">
                <a:moveTo>
                  <a:pt x="0" y="0"/>
                </a:moveTo>
                <a:lnTo>
                  <a:pt x="13589001" y="0"/>
                </a:lnTo>
                <a:cubicBezTo>
                  <a:pt x="4614276" y="2020632"/>
                  <a:pt x="7895078" y="9591612"/>
                  <a:pt x="0" y="10972802"/>
                </a:cubicBezTo>
                <a:close/>
              </a:path>
            </a:pathLst>
          </a:custGeom>
          <a:solidFill>
            <a:schemeClr val="bg1">
              <a:lumMod val="95000"/>
            </a:schemeClr>
          </a:solidFill>
        </p:spPr>
        <p:txBody>
          <a:bodyPr wrap="square">
            <a:noAutofit/>
          </a:bodyPr>
          <a:lstStyle>
            <a:lvl1pPr marL="0" indent="0" algn="ctr">
              <a:buNone/>
              <a:defRPr sz="3200">
                <a:solidFill>
                  <a:schemeClr val="bg1">
                    <a:lumMod val="85000"/>
                  </a:schemeClr>
                </a:solidFill>
              </a:defRPr>
            </a:lvl1pPr>
          </a:lstStyle>
          <a:p>
            <a:endParaRPr lang="id-ID"/>
          </a:p>
        </p:txBody>
      </p:sp>
    </p:spTree>
    <p:extLst>
      <p:ext uri="{BB962C8B-B14F-4D97-AF65-F5344CB8AC3E}">
        <p14:creationId xmlns:p14="http://schemas.microsoft.com/office/powerpoint/2010/main" val="370461311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5803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0856" y="933104"/>
            <a:ext cx="1514686" cy="409632"/>
          </a:xfrm>
          <a:prstGeom prst="rect">
            <a:avLst/>
          </a:prstGeom>
        </p:spPr>
      </p:pic>
    </p:spTree>
    <p:extLst>
      <p:ext uri="{BB962C8B-B14F-4D97-AF65-F5344CB8AC3E}">
        <p14:creationId xmlns:p14="http://schemas.microsoft.com/office/powerpoint/2010/main" val="20477265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ctangle: Top Corners Rounded 1">
            <a:extLst>
              <a:ext uri="{FF2B5EF4-FFF2-40B4-BE49-F238E27FC236}">
                <a16:creationId xmlns="" xmlns:a16="http://schemas.microsoft.com/office/drawing/2014/main" id="{90604B41-5D34-4264-AAC0-482CEE702C6C}"/>
              </a:ext>
            </a:extLst>
          </p:cNvPr>
          <p:cNvSpPr/>
          <p:nvPr userDrawn="1"/>
        </p:nvSpPr>
        <p:spPr>
          <a:xfrm flipV="1">
            <a:off x="1786830" y="-1"/>
            <a:ext cx="6252519" cy="8204886"/>
          </a:xfrm>
          <a:prstGeom prst="round2SameRect">
            <a:avLst>
              <a:gd name="adj1" fmla="val 7374"/>
              <a:gd name="adj2" fmla="val 0"/>
            </a:avLst>
          </a:prstGeom>
          <a:gradFill>
            <a:gsLst>
              <a:gs pos="200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a:extLst>
              <a:ext uri="{FF2B5EF4-FFF2-40B4-BE49-F238E27FC236}">
                <a16:creationId xmlns="" xmlns:a16="http://schemas.microsoft.com/office/drawing/2014/main" id="{1080F70B-C764-40F2-BA21-8914F873D9D2}"/>
              </a:ext>
            </a:extLst>
          </p:cNvPr>
          <p:cNvSpPr>
            <a:spLocks noGrp="1"/>
          </p:cNvSpPr>
          <p:nvPr>
            <p:ph type="pic" sz="quarter" idx="12"/>
          </p:nvPr>
        </p:nvSpPr>
        <p:spPr>
          <a:xfrm>
            <a:off x="2034480" y="-1"/>
            <a:ext cx="6252519" cy="7901941"/>
          </a:xfrm>
          <a:prstGeom prst="round2SameRect">
            <a:avLst>
              <a:gd name="adj1" fmla="val 0"/>
              <a:gd name="adj2" fmla="val 8226"/>
            </a:avLst>
          </a:prstGeom>
          <a:solidFill>
            <a:schemeClr val="bg1">
              <a:lumMod val="95000"/>
              <a:alpha val="40000"/>
            </a:schemeClr>
          </a:solidFill>
          <a:effectLst>
            <a:outerShdw blurRad="1270000" dist="1346200" dir="8100000" sx="90000" sy="90000" algn="tr" rotWithShape="0">
              <a:prstClr val="black">
                <a:alpha val="40000"/>
              </a:prstClr>
            </a:outerShdw>
          </a:effectLst>
        </p:spPr>
        <p:txBody>
          <a:bodyPr wrap="square">
            <a:noAutofit/>
          </a:bodyPr>
          <a:lstStyle>
            <a:lvl1pPr marL="0" indent="0">
              <a:buNone/>
              <a:defRPr sz="1800"/>
            </a:lvl1pPr>
          </a:lstStyle>
          <a:p>
            <a:endParaRPr lang="en-US" dirty="0"/>
          </a:p>
          <a:p>
            <a:r>
              <a:rPr lang="en-US" dirty="0"/>
              <a:t>Picture</a:t>
            </a:r>
          </a:p>
        </p:txBody>
      </p:sp>
    </p:spTree>
    <p:extLst>
      <p:ext uri="{BB962C8B-B14F-4D97-AF65-F5344CB8AC3E}">
        <p14:creationId xmlns:p14="http://schemas.microsoft.com/office/powerpoint/2010/main" val="27013270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411F3CD9-3A88-42DF-B153-A78955F15986}"/>
              </a:ext>
            </a:extLst>
          </p:cNvPr>
          <p:cNvSpPr>
            <a:spLocks noGrp="1"/>
          </p:cNvSpPr>
          <p:nvPr>
            <p:ph type="pic" sz="quarter" idx="15"/>
          </p:nvPr>
        </p:nvSpPr>
        <p:spPr>
          <a:xfrm>
            <a:off x="3237470" y="4359456"/>
            <a:ext cx="4149375" cy="4149375"/>
          </a:xfrm>
          <a:custGeom>
            <a:avLst/>
            <a:gdLst>
              <a:gd name="connsiteX0" fmla="*/ 2074688 w 4149375"/>
              <a:gd name="connsiteY0" fmla="*/ 0 h 4149375"/>
              <a:gd name="connsiteX1" fmla="*/ 4149375 w 4149375"/>
              <a:gd name="connsiteY1" fmla="*/ 2074688 h 4149375"/>
              <a:gd name="connsiteX2" fmla="*/ 2074688 w 4149375"/>
              <a:gd name="connsiteY2" fmla="*/ 4149375 h 4149375"/>
              <a:gd name="connsiteX3" fmla="*/ 0 w 4149375"/>
              <a:gd name="connsiteY3" fmla="*/ 2074688 h 4149375"/>
            </a:gdLst>
            <a:ahLst/>
            <a:cxnLst>
              <a:cxn ang="0">
                <a:pos x="connsiteX0" y="connsiteY0"/>
              </a:cxn>
              <a:cxn ang="0">
                <a:pos x="connsiteX1" y="connsiteY1"/>
              </a:cxn>
              <a:cxn ang="0">
                <a:pos x="connsiteX2" y="connsiteY2"/>
              </a:cxn>
              <a:cxn ang="0">
                <a:pos x="connsiteX3" y="connsiteY3"/>
              </a:cxn>
            </a:cxnLst>
            <a:rect l="l" t="t" r="r" b="b"/>
            <a:pathLst>
              <a:path w="4149375" h="4149375">
                <a:moveTo>
                  <a:pt x="2074688" y="0"/>
                </a:moveTo>
                <a:lnTo>
                  <a:pt x="4149375" y="2074688"/>
                </a:lnTo>
                <a:lnTo>
                  <a:pt x="2074688" y="4149375"/>
                </a:lnTo>
                <a:lnTo>
                  <a:pt x="0" y="2074688"/>
                </a:lnTo>
                <a:close/>
              </a:path>
            </a:pathLst>
          </a:custGeom>
          <a:solidFill>
            <a:schemeClr val="bg1">
              <a:lumMod val="95000"/>
            </a:schemeClr>
          </a:solidFill>
          <a:effectLst>
            <a:outerShdw blurRad="1270000" dist="1473200" sx="80000" sy="80000" algn="l"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3" name="Picture Placeholder 12">
            <a:extLst>
              <a:ext uri="{FF2B5EF4-FFF2-40B4-BE49-F238E27FC236}">
                <a16:creationId xmlns="" xmlns:a16="http://schemas.microsoft.com/office/drawing/2014/main" id="{5E5DE3DC-1A4B-4D26-A2A6-3A22903451A3}"/>
              </a:ext>
            </a:extLst>
          </p:cNvPr>
          <p:cNvSpPr>
            <a:spLocks noGrp="1"/>
          </p:cNvSpPr>
          <p:nvPr>
            <p:ph type="pic" sz="quarter" idx="14"/>
          </p:nvPr>
        </p:nvSpPr>
        <p:spPr>
          <a:xfrm>
            <a:off x="15748004" y="1143466"/>
            <a:ext cx="1850076" cy="1850074"/>
          </a:xfrm>
          <a:custGeom>
            <a:avLst/>
            <a:gdLst>
              <a:gd name="connsiteX0" fmla="*/ 925038 w 1850076"/>
              <a:gd name="connsiteY0" fmla="*/ 0 h 1850074"/>
              <a:gd name="connsiteX1" fmla="*/ 1850076 w 1850076"/>
              <a:gd name="connsiteY1" fmla="*/ 925037 h 1850074"/>
              <a:gd name="connsiteX2" fmla="*/ 925038 w 1850076"/>
              <a:gd name="connsiteY2" fmla="*/ 1850074 h 1850074"/>
              <a:gd name="connsiteX3" fmla="*/ 0 w 1850076"/>
              <a:gd name="connsiteY3" fmla="*/ 925037 h 1850074"/>
            </a:gdLst>
            <a:ahLst/>
            <a:cxnLst>
              <a:cxn ang="0">
                <a:pos x="connsiteX0" y="connsiteY0"/>
              </a:cxn>
              <a:cxn ang="0">
                <a:pos x="connsiteX1" y="connsiteY1"/>
              </a:cxn>
              <a:cxn ang="0">
                <a:pos x="connsiteX2" y="connsiteY2"/>
              </a:cxn>
              <a:cxn ang="0">
                <a:pos x="connsiteX3" y="connsiteY3"/>
              </a:cxn>
            </a:cxnLst>
            <a:rect l="l" t="t" r="r" b="b"/>
            <a:pathLst>
              <a:path w="1850076" h="1850074">
                <a:moveTo>
                  <a:pt x="925038" y="0"/>
                </a:moveTo>
                <a:lnTo>
                  <a:pt x="1850076" y="925037"/>
                </a:lnTo>
                <a:lnTo>
                  <a:pt x="925038" y="1850074"/>
                </a:lnTo>
                <a:lnTo>
                  <a:pt x="0" y="925037"/>
                </a:lnTo>
                <a:close/>
              </a:path>
            </a:pathLst>
          </a:custGeom>
          <a:solidFill>
            <a:schemeClr val="bg1">
              <a:lumMod val="95000"/>
            </a:schemeClr>
          </a:solidFill>
          <a:effectLst>
            <a:outerShdw blurRad="1270000" dist="609600" dir="10800000" sx="80000" sy="80000" algn="r"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1" name="Picture Placeholder 10">
            <a:extLst>
              <a:ext uri="{FF2B5EF4-FFF2-40B4-BE49-F238E27FC236}">
                <a16:creationId xmlns="" xmlns:a16="http://schemas.microsoft.com/office/drawing/2014/main" id="{0421994A-8B73-4CA9-81DC-FDE1DDAF8B33}"/>
              </a:ext>
            </a:extLst>
          </p:cNvPr>
          <p:cNvSpPr>
            <a:spLocks noGrp="1"/>
          </p:cNvSpPr>
          <p:nvPr>
            <p:ph type="pic" sz="quarter" idx="13"/>
          </p:nvPr>
        </p:nvSpPr>
        <p:spPr>
          <a:xfrm>
            <a:off x="898978" y="2568698"/>
            <a:ext cx="1850076" cy="1850074"/>
          </a:xfrm>
          <a:custGeom>
            <a:avLst/>
            <a:gdLst>
              <a:gd name="connsiteX0" fmla="*/ 925038 w 1850076"/>
              <a:gd name="connsiteY0" fmla="*/ 0 h 1850074"/>
              <a:gd name="connsiteX1" fmla="*/ 1850076 w 1850076"/>
              <a:gd name="connsiteY1" fmla="*/ 925037 h 1850074"/>
              <a:gd name="connsiteX2" fmla="*/ 925038 w 1850076"/>
              <a:gd name="connsiteY2" fmla="*/ 1850074 h 1850074"/>
              <a:gd name="connsiteX3" fmla="*/ 0 w 1850076"/>
              <a:gd name="connsiteY3" fmla="*/ 925037 h 1850074"/>
            </a:gdLst>
            <a:ahLst/>
            <a:cxnLst>
              <a:cxn ang="0">
                <a:pos x="connsiteX0" y="connsiteY0"/>
              </a:cxn>
              <a:cxn ang="0">
                <a:pos x="connsiteX1" y="connsiteY1"/>
              </a:cxn>
              <a:cxn ang="0">
                <a:pos x="connsiteX2" y="connsiteY2"/>
              </a:cxn>
              <a:cxn ang="0">
                <a:pos x="connsiteX3" y="connsiteY3"/>
              </a:cxn>
            </a:cxnLst>
            <a:rect l="l" t="t" r="r" b="b"/>
            <a:pathLst>
              <a:path w="1850076" h="1850074">
                <a:moveTo>
                  <a:pt x="925038" y="0"/>
                </a:moveTo>
                <a:lnTo>
                  <a:pt x="1850076" y="925037"/>
                </a:lnTo>
                <a:lnTo>
                  <a:pt x="925038" y="1850074"/>
                </a:lnTo>
                <a:lnTo>
                  <a:pt x="0" y="925037"/>
                </a:lnTo>
                <a:close/>
              </a:path>
            </a:pathLst>
          </a:custGeom>
          <a:solidFill>
            <a:schemeClr val="bg1">
              <a:lumMod val="95000"/>
            </a:schemeClr>
          </a:solidFill>
          <a:effectLst>
            <a:outerShdw blurRad="1270000" dist="660400" sx="80000" sy="80000" algn="l"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9" name="Picture Placeholder 8">
            <a:extLst>
              <a:ext uri="{FF2B5EF4-FFF2-40B4-BE49-F238E27FC236}">
                <a16:creationId xmlns="" xmlns:a16="http://schemas.microsoft.com/office/drawing/2014/main" id="{73BF5CA1-7F17-4489-AD25-0A87BFC8CC55}"/>
              </a:ext>
            </a:extLst>
          </p:cNvPr>
          <p:cNvSpPr>
            <a:spLocks noGrp="1"/>
          </p:cNvSpPr>
          <p:nvPr>
            <p:ph type="pic" sz="quarter" idx="12"/>
          </p:nvPr>
        </p:nvSpPr>
        <p:spPr>
          <a:xfrm>
            <a:off x="4449131" y="-765680"/>
            <a:ext cx="3555912" cy="3555912"/>
          </a:xfrm>
          <a:custGeom>
            <a:avLst/>
            <a:gdLst>
              <a:gd name="connsiteX0" fmla="*/ 1777956 w 3555912"/>
              <a:gd name="connsiteY0" fmla="*/ 0 h 3555912"/>
              <a:gd name="connsiteX1" fmla="*/ 3555912 w 3555912"/>
              <a:gd name="connsiteY1" fmla="*/ 1777956 h 3555912"/>
              <a:gd name="connsiteX2" fmla="*/ 1777956 w 3555912"/>
              <a:gd name="connsiteY2" fmla="*/ 3555912 h 3555912"/>
              <a:gd name="connsiteX3" fmla="*/ 0 w 3555912"/>
              <a:gd name="connsiteY3" fmla="*/ 1777956 h 3555912"/>
            </a:gdLst>
            <a:ahLst/>
            <a:cxnLst>
              <a:cxn ang="0">
                <a:pos x="connsiteX0" y="connsiteY0"/>
              </a:cxn>
              <a:cxn ang="0">
                <a:pos x="connsiteX1" y="connsiteY1"/>
              </a:cxn>
              <a:cxn ang="0">
                <a:pos x="connsiteX2" y="connsiteY2"/>
              </a:cxn>
              <a:cxn ang="0">
                <a:pos x="connsiteX3" y="connsiteY3"/>
              </a:cxn>
            </a:cxnLst>
            <a:rect l="l" t="t" r="r" b="b"/>
            <a:pathLst>
              <a:path w="3555912" h="3555912">
                <a:moveTo>
                  <a:pt x="1777956" y="0"/>
                </a:moveTo>
                <a:lnTo>
                  <a:pt x="3555912" y="1777956"/>
                </a:lnTo>
                <a:lnTo>
                  <a:pt x="1777956" y="3555912"/>
                </a:lnTo>
                <a:lnTo>
                  <a:pt x="0" y="1777956"/>
                </a:lnTo>
                <a:close/>
              </a:path>
            </a:pathLst>
          </a:custGeom>
          <a:solidFill>
            <a:schemeClr val="bg1">
              <a:lumMod val="95000"/>
            </a:schemeClr>
          </a:solidFill>
          <a:effectLst>
            <a:outerShdw blurRad="1270000" dist="1473200" sx="80000" sy="80000" algn="l"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9" name="Picture Placeholder 18">
            <a:extLst>
              <a:ext uri="{FF2B5EF4-FFF2-40B4-BE49-F238E27FC236}">
                <a16:creationId xmlns="" xmlns:a16="http://schemas.microsoft.com/office/drawing/2014/main" id="{07526FE4-ECA1-4A7B-8E2C-98709737AC95}"/>
              </a:ext>
            </a:extLst>
          </p:cNvPr>
          <p:cNvSpPr>
            <a:spLocks noGrp="1"/>
          </p:cNvSpPr>
          <p:nvPr>
            <p:ph type="pic" sz="quarter" idx="17"/>
          </p:nvPr>
        </p:nvSpPr>
        <p:spPr>
          <a:xfrm>
            <a:off x="5261253" y="6681262"/>
            <a:ext cx="7059992" cy="7059992"/>
          </a:xfrm>
          <a:custGeom>
            <a:avLst/>
            <a:gdLst>
              <a:gd name="connsiteX0" fmla="*/ 3529996 w 7059992"/>
              <a:gd name="connsiteY0" fmla="*/ 0 h 7059992"/>
              <a:gd name="connsiteX1" fmla="*/ 7059992 w 7059992"/>
              <a:gd name="connsiteY1" fmla="*/ 3529996 h 7059992"/>
              <a:gd name="connsiteX2" fmla="*/ 3529996 w 7059992"/>
              <a:gd name="connsiteY2" fmla="*/ 7059992 h 7059992"/>
              <a:gd name="connsiteX3" fmla="*/ 0 w 7059992"/>
              <a:gd name="connsiteY3" fmla="*/ 3529996 h 7059992"/>
            </a:gdLst>
            <a:ahLst/>
            <a:cxnLst>
              <a:cxn ang="0">
                <a:pos x="connsiteX0" y="connsiteY0"/>
              </a:cxn>
              <a:cxn ang="0">
                <a:pos x="connsiteX1" y="connsiteY1"/>
              </a:cxn>
              <a:cxn ang="0">
                <a:pos x="connsiteX2" y="connsiteY2"/>
              </a:cxn>
              <a:cxn ang="0">
                <a:pos x="connsiteX3" y="connsiteY3"/>
              </a:cxn>
            </a:cxnLst>
            <a:rect l="l" t="t" r="r" b="b"/>
            <a:pathLst>
              <a:path w="7059992" h="7059992">
                <a:moveTo>
                  <a:pt x="3529996" y="0"/>
                </a:moveTo>
                <a:lnTo>
                  <a:pt x="7059992" y="3529996"/>
                </a:lnTo>
                <a:lnTo>
                  <a:pt x="3529996" y="7059992"/>
                </a:lnTo>
                <a:lnTo>
                  <a:pt x="0" y="3529996"/>
                </a:lnTo>
                <a:close/>
              </a:path>
            </a:pathLst>
          </a:custGeom>
          <a:solidFill>
            <a:schemeClr val="bg1">
              <a:lumMod val="95000"/>
            </a:schemeClr>
          </a:solidFill>
          <a:effectLst>
            <a:outerShdw blurRad="1270000" dist="2540000" dir="16200000" sx="80000" sy="80000"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7" name="Picture Placeholder 16">
            <a:extLst>
              <a:ext uri="{FF2B5EF4-FFF2-40B4-BE49-F238E27FC236}">
                <a16:creationId xmlns="" xmlns:a16="http://schemas.microsoft.com/office/drawing/2014/main" id="{48C894DE-6F3D-48E8-8B09-814327362E29}"/>
              </a:ext>
            </a:extLst>
          </p:cNvPr>
          <p:cNvSpPr>
            <a:spLocks noGrp="1"/>
          </p:cNvSpPr>
          <p:nvPr>
            <p:ph type="pic" sz="quarter" idx="16"/>
          </p:nvPr>
        </p:nvSpPr>
        <p:spPr>
          <a:xfrm>
            <a:off x="10787000" y="3456883"/>
            <a:ext cx="5886042" cy="5886042"/>
          </a:xfrm>
          <a:custGeom>
            <a:avLst/>
            <a:gdLst>
              <a:gd name="connsiteX0" fmla="*/ 2943021 w 5886042"/>
              <a:gd name="connsiteY0" fmla="*/ 0 h 5886042"/>
              <a:gd name="connsiteX1" fmla="*/ 5886042 w 5886042"/>
              <a:gd name="connsiteY1" fmla="*/ 2943021 h 5886042"/>
              <a:gd name="connsiteX2" fmla="*/ 2943021 w 5886042"/>
              <a:gd name="connsiteY2" fmla="*/ 5886042 h 5886042"/>
              <a:gd name="connsiteX3" fmla="*/ 0 w 5886042"/>
              <a:gd name="connsiteY3" fmla="*/ 2943021 h 5886042"/>
            </a:gdLst>
            <a:ahLst/>
            <a:cxnLst>
              <a:cxn ang="0">
                <a:pos x="connsiteX0" y="connsiteY0"/>
              </a:cxn>
              <a:cxn ang="0">
                <a:pos x="connsiteX1" y="connsiteY1"/>
              </a:cxn>
              <a:cxn ang="0">
                <a:pos x="connsiteX2" y="connsiteY2"/>
              </a:cxn>
              <a:cxn ang="0">
                <a:pos x="connsiteX3" y="connsiteY3"/>
              </a:cxn>
            </a:cxnLst>
            <a:rect l="l" t="t" r="r" b="b"/>
            <a:pathLst>
              <a:path w="5886042" h="5886042">
                <a:moveTo>
                  <a:pt x="2943021" y="0"/>
                </a:moveTo>
                <a:lnTo>
                  <a:pt x="5886042" y="2943021"/>
                </a:lnTo>
                <a:lnTo>
                  <a:pt x="2943021" y="5886042"/>
                </a:lnTo>
                <a:lnTo>
                  <a:pt x="0" y="2943021"/>
                </a:lnTo>
                <a:close/>
              </a:path>
            </a:pathLst>
          </a:custGeom>
          <a:solidFill>
            <a:schemeClr val="bg1">
              <a:lumMod val="95000"/>
            </a:schemeClr>
          </a:solidFill>
          <a:effectLst>
            <a:outerShdw blurRad="1270000" dist="2540000" dir="10800000" sx="80000" sy="80000" algn="r"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Tree>
    <p:extLst>
      <p:ext uri="{BB962C8B-B14F-4D97-AF65-F5344CB8AC3E}">
        <p14:creationId xmlns:p14="http://schemas.microsoft.com/office/powerpoint/2010/main" val="18706465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3">
            <a:extLst>
              <a:ext uri="{FF2B5EF4-FFF2-40B4-BE49-F238E27FC236}">
                <a16:creationId xmlns="" xmlns:a16="http://schemas.microsoft.com/office/drawing/2014/main" id="{4404E201-8DCA-4C76-81D3-A099ED374738}"/>
              </a:ext>
            </a:extLst>
          </p:cNvPr>
          <p:cNvSpPr>
            <a:spLocks noGrp="1"/>
          </p:cNvSpPr>
          <p:nvPr>
            <p:ph type="pic" sz="quarter" idx="10"/>
          </p:nvPr>
        </p:nvSpPr>
        <p:spPr>
          <a:xfrm>
            <a:off x="0" y="0"/>
            <a:ext cx="19477038" cy="6459794"/>
          </a:xfrm>
          <a:prstGeom prst="rect">
            <a:avLst/>
          </a:prstGeom>
          <a:solidFill>
            <a:schemeClr val="bg1">
              <a:lumMod val="95000"/>
              <a:alpha val="30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9210389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32F08F43-5075-4D81-B359-FC34B9C9F998}"/>
              </a:ext>
            </a:extLst>
          </p:cNvPr>
          <p:cNvSpPr/>
          <p:nvPr userDrawn="1"/>
        </p:nvSpPr>
        <p:spPr>
          <a:xfrm>
            <a:off x="2272992" y="2326648"/>
            <a:ext cx="8384764" cy="5050921"/>
          </a:xfrm>
          <a:prstGeom prst="roundRect">
            <a:avLst>
              <a:gd name="adj" fmla="val 1456"/>
            </a:avLst>
          </a:prstGeom>
          <a:gradFill flip="none" rotWithShape="1">
            <a:gsLst>
              <a:gs pos="2000">
                <a:schemeClr val="accent1"/>
              </a:gs>
              <a:gs pos="100000">
                <a:schemeClr val="accent5"/>
              </a:gs>
            </a:gsLst>
            <a:lin ang="2700000" scaled="1"/>
            <a:tileRect/>
          </a:gra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3">
            <a:extLst>
              <a:ext uri="{FF2B5EF4-FFF2-40B4-BE49-F238E27FC236}">
                <a16:creationId xmlns="" xmlns:a16="http://schemas.microsoft.com/office/drawing/2014/main" id="{4485ACDF-E25F-4F8B-9AE1-45FCB86F3466}"/>
              </a:ext>
            </a:extLst>
          </p:cNvPr>
          <p:cNvSpPr>
            <a:spLocks noGrp="1"/>
          </p:cNvSpPr>
          <p:nvPr>
            <p:ph type="pic" sz="quarter" idx="11"/>
          </p:nvPr>
        </p:nvSpPr>
        <p:spPr>
          <a:xfrm>
            <a:off x="1925862" y="3296344"/>
            <a:ext cx="9079024" cy="5082063"/>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a:outerShdw blurRad="1270000" dist="889000" dir="5400000" sx="95000" sy="95000" algn="t" rotWithShape="0">
              <a:prstClr val="black">
                <a:alpha val="40000"/>
              </a:prstClr>
            </a:outerShdw>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grpSp>
        <p:nvGrpSpPr>
          <p:cNvPr id="3" name="Group 2">
            <a:extLst>
              <a:ext uri="{FF2B5EF4-FFF2-40B4-BE49-F238E27FC236}">
                <a16:creationId xmlns="" xmlns:a16="http://schemas.microsoft.com/office/drawing/2014/main" id="{E6A6CB71-7419-4B98-8350-B1D20C470033}"/>
              </a:ext>
            </a:extLst>
          </p:cNvPr>
          <p:cNvGrpSpPr/>
          <p:nvPr userDrawn="1"/>
        </p:nvGrpSpPr>
        <p:grpSpPr>
          <a:xfrm>
            <a:off x="1925863" y="2708332"/>
            <a:ext cx="9079023" cy="588012"/>
            <a:chOff x="3179886" y="2083564"/>
            <a:chExt cx="5702858" cy="369350"/>
          </a:xfrm>
          <a:effectLst/>
        </p:grpSpPr>
        <p:grpSp>
          <p:nvGrpSpPr>
            <p:cNvPr id="4" name="Group 3">
              <a:extLst>
                <a:ext uri="{FF2B5EF4-FFF2-40B4-BE49-F238E27FC236}">
                  <a16:creationId xmlns="" xmlns:a16="http://schemas.microsoft.com/office/drawing/2014/main" id="{0FE4B201-700E-4B77-B7E9-3EC6B104034C}"/>
                </a:ext>
              </a:extLst>
            </p:cNvPr>
            <p:cNvGrpSpPr/>
            <p:nvPr/>
          </p:nvGrpSpPr>
          <p:grpSpPr>
            <a:xfrm>
              <a:off x="3179886" y="2083564"/>
              <a:ext cx="5702858" cy="369350"/>
              <a:chOff x="3179886" y="2083564"/>
              <a:chExt cx="5702858" cy="369350"/>
            </a:xfrm>
          </p:grpSpPr>
          <p:sp>
            <p:nvSpPr>
              <p:cNvPr id="6" name="Round Same Side Corner Rectangle 1">
                <a:extLst>
                  <a:ext uri="{FF2B5EF4-FFF2-40B4-BE49-F238E27FC236}">
                    <a16:creationId xmlns="" xmlns:a16="http://schemas.microsoft.com/office/drawing/2014/main" id="{750FEC46-6992-46DB-A226-1F64EDB9F349}"/>
                  </a:ext>
                </a:extLst>
              </p:cNvPr>
              <p:cNvSpPr/>
              <p:nvPr/>
            </p:nvSpPr>
            <p:spPr>
              <a:xfrm>
                <a:off x="3179886" y="2083564"/>
                <a:ext cx="5702858" cy="369350"/>
              </a:xfrm>
              <a:prstGeom prst="round2SameRect">
                <a:avLst>
                  <a:gd name="adj1" fmla="val 14928"/>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 name="Group 6">
                <a:extLst>
                  <a:ext uri="{FF2B5EF4-FFF2-40B4-BE49-F238E27FC236}">
                    <a16:creationId xmlns="" xmlns:a16="http://schemas.microsoft.com/office/drawing/2014/main" id="{B8E63F27-0282-4576-887C-C633099AC269}"/>
                  </a:ext>
                </a:extLst>
              </p:cNvPr>
              <p:cNvGrpSpPr/>
              <p:nvPr/>
            </p:nvGrpSpPr>
            <p:grpSpPr>
              <a:xfrm>
                <a:off x="3382010" y="2233949"/>
                <a:ext cx="341854" cy="82531"/>
                <a:chOff x="3382010" y="2233949"/>
                <a:chExt cx="341854" cy="82531"/>
              </a:xfrm>
            </p:grpSpPr>
            <p:sp>
              <p:nvSpPr>
                <p:cNvPr id="8" name="Oval 7">
                  <a:extLst>
                    <a:ext uri="{FF2B5EF4-FFF2-40B4-BE49-F238E27FC236}">
                      <a16:creationId xmlns="" xmlns:a16="http://schemas.microsoft.com/office/drawing/2014/main" id="{C6735357-4CC0-463A-9795-6581392FD121}"/>
                    </a:ext>
                  </a:extLst>
                </p:cNvPr>
                <p:cNvSpPr/>
                <p:nvPr/>
              </p:nvSpPr>
              <p:spPr>
                <a:xfrm>
                  <a:off x="3382010" y="2233949"/>
                  <a:ext cx="82531" cy="82531"/>
                </a:xfrm>
                <a:prstGeom prst="ellipse">
                  <a:avLst/>
                </a:prstGeom>
                <a:gradFill>
                  <a:gsLst>
                    <a:gs pos="100000">
                      <a:schemeClr val="accent1"/>
                    </a:gs>
                    <a:gs pos="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 xmlns:a16="http://schemas.microsoft.com/office/drawing/2014/main" id="{4818E3B8-C48D-4C22-837D-3CD39476A84C}"/>
                    </a:ext>
                  </a:extLst>
                </p:cNvPr>
                <p:cNvSpPr/>
                <p:nvPr/>
              </p:nvSpPr>
              <p:spPr>
                <a:xfrm>
                  <a:off x="3511671" y="2233949"/>
                  <a:ext cx="82531" cy="82531"/>
                </a:xfrm>
                <a:prstGeom prst="ellipse">
                  <a:avLst/>
                </a:prstGeom>
                <a:gradFill>
                  <a:gsLst>
                    <a:gs pos="100000">
                      <a:schemeClr val="accent2"/>
                    </a:gs>
                    <a:gs pos="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 xmlns:a16="http://schemas.microsoft.com/office/drawing/2014/main" id="{C2210FE7-84B7-44C3-9215-A4B5752EC631}"/>
                    </a:ext>
                  </a:extLst>
                </p:cNvPr>
                <p:cNvSpPr/>
                <p:nvPr/>
              </p:nvSpPr>
              <p:spPr>
                <a:xfrm>
                  <a:off x="3641333" y="2233949"/>
                  <a:ext cx="82531" cy="82531"/>
                </a:xfrm>
                <a:prstGeom prst="ellipse">
                  <a:avLst/>
                </a:prstGeom>
                <a:gradFill>
                  <a:gsLst>
                    <a:gs pos="100000">
                      <a:schemeClr val="accent3"/>
                    </a:gs>
                    <a:gs pos="0">
                      <a:schemeClr val="accent3">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5" name="Rounded Rectangle 23">
              <a:extLst>
                <a:ext uri="{FF2B5EF4-FFF2-40B4-BE49-F238E27FC236}">
                  <a16:creationId xmlns="" xmlns:a16="http://schemas.microsoft.com/office/drawing/2014/main" id="{69C7C34F-F431-4329-AA39-C8355217F67F}"/>
                </a:ext>
              </a:extLst>
            </p:cNvPr>
            <p:cNvSpPr/>
            <p:nvPr/>
          </p:nvSpPr>
          <p:spPr>
            <a:xfrm>
              <a:off x="3965020" y="2182834"/>
              <a:ext cx="2674620" cy="18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solidFill>
                    <a:schemeClr val="tx1">
                      <a:lumMod val="65000"/>
                      <a:lumOff val="35000"/>
                    </a:schemeClr>
                  </a:solidFill>
                  <a:latin typeface="Segoe UI Light" panose="020B0502040204020203" pitchFamily="34" charset="0"/>
                  <a:cs typeface="Segoe UI Light" panose="020B0502040204020203" pitchFamily="34" charset="0"/>
                </a:rPr>
                <a:t>http://www.website.com</a:t>
              </a:r>
            </a:p>
          </p:txBody>
        </p:sp>
      </p:grpSp>
    </p:spTree>
    <p:extLst>
      <p:ext uri="{BB962C8B-B14F-4D97-AF65-F5344CB8AC3E}">
        <p14:creationId xmlns:p14="http://schemas.microsoft.com/office/powerpoint/2010/main" val="15765916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 xmlns:a16="http://schemas.microsoft.com/office/drawing/2014/main" id="{3C91E29A-ADD2-44A1-B44F-089A4C66EC5C}"/>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16" name="TextBox 15">
            <a:extLst>
              <a:ext uri="{FF2B5EF4-FFF2-40B4-BE49-F238E27FC236}">
                <a16:creationId xmlns="" xmlns:a16="http://schemas.microsoft.com/office/drawing/2014/main" id="{7735A50B-EE5E-4A42-86C3-FE9C95A8CB5A}"/>
              </a:ext>
            </a:extLst>
          </p:cNvPr>
          <p:cNvSpPr txBox="1"/>
          <p:nvPr userDrawn="1"/>
        </p:nvSpPr>
        <p:spPr>
          <a:xfrm rot="16200000" flipH="1">
            <a:off x="-1193345" y="5332512"/>
            <a:ext cx="3563588" cy="307777"/>
          </a:xfrm>
          <a:prstGeom prst="rect">
            <a:avLst/>
          </a:prstGeom>
          <a:noFill/>
        </p:spPr>
        <p:txBody>
          <a:bodyPr wrap="square" rtlCol="0">
            <a:spAutoFit/>
          </a:bodyPr>
          <a:lstStyle/>
          <a:p>
            <a:pPr algn="ctr"/>
            <a:r>
              <a:rPr lang="id-ID"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a:t>
            </a:r>
            <a:r>
              <a:rPr lang="en-US" sz="1400" strike="noStrike" spc="600" dirty="0" smtClean="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JUSTDICE.IO</a:t>
            </a:r>
            <a:endPar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41" name="Freeform: Shape 40">
            <a:extLst>
              <a:ext uri="{FF2B5EF4-FFF2-40B4-BE49-F238E27FC236}">
                <a16:creationId xmlns="" xmlns:a16="http://schemas.microsoft.com/office/drawing/2014/main" id="{E2A49FA4-18DF-4B30-8FCC-A66C4A75D12A}"/>
              </a:ext>
            </a:extLst>
          </p:cNvPr>
          <p:cNvSpPr/>
          <p:nvPr userDrawn="1"/>
        </p:nvSpPr>
        <p:spPr>
          <a:xfrm>
            <a:off x="1" y="9226102"/>
            <a:ext cx="1807516" cy="174669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Freeform: Shape 41">
            <a:extLst>
              <a:ext uri="{FF2B5EF4-FFF2-40B4-BE49-F238E27FC236}">
                <a16:creationId xmlns="" xmlns:a16="http://schemas.microsoft.com/office/drawing/2014/main" id="{7588A25B-A995-438C-92F8-ED727DCDCA36}"/>
              </a:ext>
            </a:extLst>
          </p:cNvPr>
          <p:cNvSpPr/>
          <p:nvPr userDrawn="1"/>
        </p:nvSpPr>
        <p:spPr>
          <a:xfrm>
            <a:off x="1289" y="8702817"/>
            <a:ext cx="535778" cy="1136676"/>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Freeform: Shape 42">
            <a:extLst>
              <a:ext uri="{FF2B5EF4-FFF2-40B4-BE49-F238E27FC236}">
                <a16:creationId xmlns="" xmlns:a16="http://schemas.microsoft.com/office/drawing/2014/main" id="{E7A57BD8-7519-4547-B141-F0C77A0B9785}"/>
              </a:ext>
            </a:extLst>
          </p:cNvPr>
          <p:cNvSpPr/>
          <p:nvPr userDrawn="1"/>
        </p:nvSpPr>
        <p:spPr>
          <a:xfrm>
            <a:off x="16609630" y="3"/>
            <a:ext cx="2876340" cy="2441325"/>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Freeform: Shape 43">
            <a:extLst>
              <a:ext uri="{FF2B5EF4-FFF2-40B4-BE49-F238E27FC236}">
                <a16:creationId xmlns="" xmlns:a16="http://schemas.microsoft.com/office/drawing/2014/main" id="{E786F1AB-BE5F-4A66-81F3-6AE7816AB27F}"/>
              </a:ext>
            </a:extLst>
          </p:cNvPr>
          <p:cNvSpPr/>
          <p:nvPr userDrawn="1"/>
        </p:nvSpPr>
        <p:spPr>
          <a:xfrm>
            <a:off x="18630612" y="554996"/>
            <a:ext cx="860546" cy="274279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p:cNvPicPr>
            <a:picLocks noChangeAspect="1"/>
          </p:cNvPicPr>
          <p:nvPr userDrawn="1"/>
        </p:nvPicPr>
        <p:blipFill>
          <a:blip r:embed="rId49">
            <a:extLst>
              <a:ext uri="{28A0092B-C50C-407E-A947-70E740481C1C}">
                <a14:useLocalDpi xmlns:a14="http://schemas.microsoft.com/office/drawing/2010/main" val="0"/>
              </a:ext>
            </a:extLst>
          </a:blip>
          <a:stretch>
            <a:fillRect/>
          </a:stretch>
        </p:blipFill>
        <p:spPr>
          <a:xfrm>
            <a:off x="742338" y="554996"/>
            <a:ext cx="1514475" cy="409575"/>
          </a:xfrm>
          <a:prstGeom prst="rect">
            <a:avLst/>
          </a:prstGeom>
        </p:spPr>
      </p:pic>
    </p:spTree>
    <p:extLst>
      <p:ext uri="{BB962C8B-B14F-4D97-AF65-F5344CB8AC3E}">
        <p14:creationId xmlns:p14="http://schemas.microsoft.com/office/powerpoint/2010/main" val="1085604113"/>
      </p:ext>
    </p:extLst>
  </p:cSld>
  <p:clrMap bg1="lt1" tx1="dk1" bg2="lt2" tx2="dk2" accent1="accent1" accent2="accent2" accent3="accent3" accent4="accent4" accent5="accent5" accent6="accent6" hlink="hlink" folHlink="folHlink"/>
  <p:sldLayoutIdLst>
    <p:sldLayoutId id="2147483651" r:id="rId1"/>
    <p:sldLayoutId id="214748368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xStyles>
    <p:titleStyle>
      <a:lvl1pPr algn="l" defTabSz="1460754" rtl="0" eaLnBrk="1" latinLnBrk="0" hangingPunct="1">
        <a:lnSpc>
          <a:spcPct val="90000"/>
        </a:lnSpc>
        <a:spcBef>
          <a:spcPct val="0"/>
        </a:spcBef>
        <a:buNone/>
        <a:defRPr sz="7029" kern="1200">
          <a:solidFill>
            <a:schemeClr val="tx1"/>
          </a:solidFill>
          <a:latin typeface="+mj-lt"/>
          <a:ea typeface="+mj-ea"/>
          <a:cs typeface="+mj-cs"/>
        </a:defRPr>
      </a:lvl1pPr>
    </p:titleStyle>
    <p:bodyStyle>
      <a:lvl1pPr marL="365189" indent="-365189" algn="l" defTabSz="1460754" rtl="0" eaLnBrk="1" latinLnBrk="0" hangingPunct="1">
        <a:lnSpc>
          <a:spcPct val="90000"/>
        </a:lnSpc>
        <a:spcBef>
          <a:spcPts val="1598"/>
        </a:spcBef>
        <a:buFont typeface="Arial" panose="020B0604020202020204" pitchFamily="34" charset="0"/>
        <a:buChar char="•"/>
        <a:defRPr sz="4473" kern="1200">
          <a:solidFill>
            <a:schemeClr val="tx1"/>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p:bodyStyle>
    <p:otherStyle>
      <a:defPPr>
        <a:defRPr lang="en-US"/>
      </a:defPPr>
      <a:lvl1pPr marL="0" algn="l" defTabSz="1460754" rtl="0" eaLnBrk="1" latinLnBrk="0" hangingPunct="1">
        <a:defRPr sz="2876" kern="1200">
          <a:solidFill>
            <a:schemeClr val="tx1"/>
          </a:solidFill>
          <a:latin typeface="+mn-lt"/>
          <a:ea typeface="+mn-ea"/>
          <a:cs typeface="+mn-cs"/>
        </a:defRPr>
      </a:lvl1pPr>
      <a:lvl2pPr marL="730377" algn="l" defTabSz="1460754" rtl="0" eaLnBrk="1" latinLnBrk="0" hangingPunct="1">
        <a:defRPr sz="2876" kern="1200">
          <a:solidFill>
            <a:schemeClr val="tx1"/>
          </a:solidFill>
          <a:latin typeface="+mn-lt"/>
          <a:ea typeface="+mn-ea"/>
          <a:cs typeface="+mn-cs"/>
        </a:defRPr>
      </a:lvl2pPr>
      <a:lvl3pPr marL="1460754" algn="l" defTabSz="1460754" rtl="0" eaLnBrk="1" latinLnBrk="0" hangingPunct="1">
        <a:defRPr sz="2876" kern="1200">
          <a:solidFill>
            <a:schemeClr val="tx1"/>
          </a:solidFill>
          <a:latin typeface="+mn-lt"/>
          <a:ea typeface="+mn-ea"/>
          <a:cs typeface="+mn-cs"/>
        </a:defRPr>
      </a:lvl3pPr>
      <a:lvl4pPr marL="2191131" algn="l" defTabSz="1460754" rtl="0" eaLnBrk="1" latinLnBrk="0" hangingPunct="1">
        <a:defRPr sz="2876" kern="1200">
          <a:solidFill>
            <a:schemeClr val="tx1"/>
          </a:solidFill>
          <a:latin typeface="+mn-lt"/>
          <a:ea typeface="+mn-ea"/>
          <a:cs typeface="+mn-cs"/>
        </a:defRPr>
      </a:lvl4pPr>
      <a:lvl5pPr marL="2921508" algn="l" defTabSz="1460754" rtl="0" eaLnBrk="1" latinLnBrk="0" hangingPunct="1">
        <a:defRPr sz="2876" kern="1200">
          <a:solidFill>
            <a:schemeClr val="tx1"/>
          </a:solidFill>
          <a:latin typeface="+mn-lt"/>
          <a:ea typeface="+mn-ea"/>
          <a:cs typeface="+mn-cs"/>
        </a:defRPr>
      </a:lvl5pPr>
      <a:lvl6pPr marL="3651885" algn="l" defTabSz="1460754" rtl="0" eaLnBrk="1" latinLnBrk="0" hangingPunct="1">
        <a:defRPr sz="2876" kern="1200">
          <a:solidFill>
            <a:schemeClr val="tx1"/>
          </a:solidFill>
          <a:latin typeface="+mn-lt"/>
          <a:ea typeface="+mn-ea"/>
          <a:cs typeface="+mn-cs"/>
        </a:defRPr>
      </a:lvl6pPr>
      <a:lvl7pPr marL="4382262" algn="l" defTabSz="1460754" rtl="0" eaLnBrk="1" latinLnBrk="0" hangingPunct="1">
        <a:defRPr sz="2876" kern="1200">
          <a:solidFill>
            <a:schemeClr val="tx1"/>
          </a:solidFill>
          <a:latin typeface="+mn-lt"/>
          <a:ea typeface="+mn-ea"/>
          <a:cs typeface="+mn-cs"/>
        </a:defRPr>
      </a:lvl7pPr>
      <a:lvl8pPr marL="5112639" algn="l" defTabSz="1460754" rtl="0" eaLnBrk="1" latinLnBrk="0" hangingPunct="1">
        <a:defRPr sz="2876" kern="1200">
          <a:solidFill>
            <a:schemeClr val="tx1"/>
          </a:solidFill>
          <a:latin typeface="+mn-lt"/>
          <a:ea typeface="+mn-ea"/>
          <a:cs typeface="+mn-cs"/>
        </a:defRPr>
      </a:lvl8pPr>
      <a:lvl9pPr marL="5843016" algn="l" defTabSz="1460754" rtl="0" eaLnBrk="1" latinLnBrk="0" hangingPunct="1">
        <a:defRPr sz="28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 xmlns:a16="http://schemas.microsoft.com/office/drawing/2014/main" id="{BB258D16-7AF5-4C80-9F62-7F9587E2F093}"/>
              </a:ext>
            </a:extLst>
          </p:cNvPr>
          <p:cNvSpPr/>
          <p:nvPr userDrawn="1"/>
        </p:nvSpPr>
        <p:spPr>
          <a:xfrm>
            <a:off x="0" y="6750622"/>
            <a:ext cx="4369192" cy="4222178"/>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4000"/>
                </a:schemeClr>
              </a:gs>
              <a:gs pos="0">
                <a:srgbClr val="181B2C">
                  <a:alpha val="40000"/>
                </a:srgbClr>
              </a:gs>
              <a:gs pos="55000">
                <a:schemeClr val="accent5">
                  <a:alpha val="47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 xmlns:a16="http://schemas.microsoft.com/office/drawing/2014/main" id="{DCDAD1C0-58A6-44B4-BF4C-12D48C723ADE}"/>
              </a:ext>
            </a:extLst>
          </p:cNvPr>
          <p:cNvSpPr/>
          <p:nvPr userDrawn="1"/>
        </p:nvSpPr>
        <p:spPr>
          <a:xfrm>
            <a:off x="3114" y="5485718"/>
            <a:ext cx="1295101" cy="27476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alpha val="79000"/>
                </a:schemeClr>
              </a:gs>
              <a:gs pos="100000">
                <a:schemeClr val="accent5">
                  <a:alpha val="50000"/>
                </a:schemeClr>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Shape 15">
            <a:extLst>
              <a:ext uri="{FF2B5EF4-FFF2-40B4-BE49-F238E27FC236}">
                <a16:creationId xmlns="" xmlns:a16="http://schemas.microsoft.com/office/drawing/2014/main" id="{26AC2027-1898-40CD-955F-EDE23EE778F4}"/>
              </a:ext>
            </a:extLst>
          </p:cNvPr>
          <p:cNvSpPr/>
          <p:nvPr/>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Shape 16">
            <a:extLst>
              <a:ext uri="{FF2B5EF4-FFF2-40B4-BE49-F238E27FC236}">
                <a16:creationId xmlns="" xmlns:a16="http://schemas.microsoft.com/office/drawing/2014/main" id="{C2814FC5-435F-4276-99AE-465599FF2BA1}"/>
              </a:ext>
            </a:extLst>
          </p:cNvPr>
          <p:cNvSpPr/>
          <p:nvPr/>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alpha val="79000"/>
                </a:schemeClr>
              </a:gs>
              <a:gs pos="100000">
                <a:schemeClr val="accent5">
                  <a:alpha val="5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6114" y="4717970"/>
            <a:ext cx="3382871" cy="914864"/>
          </a:xfrm>
          <a:prstGeom prst="rect">
            <a:avLst/>
          </a:prstGeom>
        </p:spPr>
      </p:pic>
    </p:spTree>
    <p:extLst>
      <p:ext uri="{BB962C8B-B14F-4D97-AF65-F5344CB8AC3E}">
        <p14:creationId xmlns:p14="http://schemas.microsoft.com/office/powerpoint/2010/main" val="15993917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75406DA5-A27D-4A5C-94E4-BFE9E8BB1FF1}"/>
              </a:ext>
            </a:extLst>
          </p:cNvPr>
          <p:cNvSpPr/>
          <p:nvPr/>
        </p:nvSpPr>
        <p:spPr>
          <a:xfrm>
            <a:off x="0" y="0"/>
            <a:ext cx="10784114" cy="10972800"/>
          </a:xfrm>
          <a:custGeom>
            <a:avLst/>
            <a:gdLst>
              <a:gd name="connsiteX0" fmla="*/ 0 w 10784114"/>
              <a:gd name="connsiteY0" fmla="*/ 0 h 10972800"/>
              <a:gd name="connsiteX1" fmla="*/ 9738520 w 10784114"/>
              <a:gd name="connsiteY1" fmla="*/ 0 h 10972800"/>
              <a:gd name="connsiteX2" fmla="*/ 9738520 w 10784114"/>
              <a:gd name="connsiteY2" fmla="*/ 4245646 h 10972800"/>
              <a:gd name="connsiteX3" fmla="*/ 10784114 w 10784114"/>
              <a:gd name="connsiteY3" fmla="*/ 4866024 h 10972800"/>
              <a:gd name="connsiteX4" fmla="*/ 9738520 w 10784114"/>
              <a:gd name="connsiteY4" fmla="*/ 5486401 h 10972800"/>
              <a:gd name="connsiteX5" fmla="*/ 9738520 w 10784114"/>
              <a:gd name="connsiteY5" fmla="*/ 5488661 h 10972800"/>
              <a:gd name="connsiteX6" fmla="*/ 8696732 w 10784114"/>
              <a:gd name="connsiteY6" fmla="*/ 6106781 h 10972800"/>
              <a:gd name="connsiteX7" fmla="*/ 9738520 w 10784114"/>
              <a:gd name="connsiteY7" fmla="*/ 6724899 h 10972800"/>
              <a:gd name="connsiteX8" fmla="*/ 9738520 w 10784114"/>
              <a:gd name="connsiteY8" fmla="*/ 10972800 h 10972800"/>
              <a:gd name="connsiteX9" fmla="*/ 0 w 10784114"/>
              <a:gd name="connsiteY9"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4114" h="10972800">
                <a:moveTo>
                  <a:pt x="0" y="0"/>
                </a:moveTo>
                <a:lnTo>
                  <a:pt x="9738520" y="0"/>
                </a:lnTo>
                <a:lnTo>
                  <a:pt x="9738520" y="4245646"/>
                </a:lnTo>
                <a:lnTo>
                  <a:pt x="10784114" y="4866024"/>
                </a:lnTo>
                <a:lnTo>
                  <a:pt x="9738520" y="5486401"/>
                </a:lnTo>
                <a:lnTo>
                  <a:pt x="9738520" y="5488661"/>
                </a:lnTo>
                <a:lnTo>
                  <a:pt x="8696732" y="6106781"/>
                </a:lnTo>
                <a:lnTo>
                  <a:pt x="9738520" y="6724899"/>
                </a:lnTo>
                <a:lnTo>
                  <a:pt x="9738520" y="10972800"/>
                </a:lnTo>
                <a:lnTo>
                  <a:pt x="0" y="10972800"/>
                </a:lnTo>
                <a:close/>
              </a:path>
            </a:pathLst>
          </a:custGeom>
          <a:gradFill>
            <a:gsLst>
              <a:gs pos="2000">
                <a:schemeClr val="accent1">
                  <a:alpha val="85000"/>
                </a:schemeClr>
              </a:gs>
              <a:gs pos="100000">
                <a:schemeClr val="accent1">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 xmlns:a16="http://schemas.microsoft.com/office/drawing/2014/main" id="{368859A9-67BE-4B62-87C5-1A90D6D22C9F}"/>
              </a:ext>
            </a:extLst>
          </p:cNvPr>
          <p:cNvSpPr/>
          <p:nvPr/>
        </p:nvSpPr>
        <p:spPr>
          <a:xfrm>
            <a:off x="8696732" y="0"/>
            <a:ext cx="10780306" cy="10972800"/>
          </a:xfrm>
          <a:custGeom>
            <a:avLst/>
            <a:gdLst>
              <a:gd name="connsiteX0" fmla="*/ 1041786 w 10780306"/>
              <a:gd name="connsiteY0" fmla="*/ 0 h 10972800"/>
              <a:gd name="connsiteX1" fmla="*/ 10780306 w 10780306"/>
              <a:gd name="connsiteY1" fmla="*/ 0 h 10972800"/>
              <a:gd name="connsiteX2" fmla="*/ 10780306 w 10780306"/>
              <a:gd name="connsiteY2" fmla="*/ 10972800 h 10972800"/>
              <a:gd name="connsiteX3" fmla="*/ 1041786 w 10780306"/>
              <a:gd name="connsiteY3" fmla="*/ 10972800 h 10972800"/>
              <a:gd name="connsiteX4" fmla="*/ 1041786 w 10780306"/>
              <a:gd name="connsiteY4" fmla="*/ 6724898 h 10972800"/>
              <a:gd name="connsiteX5" fmla="*/ 0 w 10780306"/>
              <a:gd name="connsiteY5" fmla="*/ 6106781 h 10972800"/>
              <a:gd name="connsiteX6" fmla="*/ 1041786 w 10780306"/>
              <a:gd name="connsiteY6" fmla="*/ 5488662 h 10972800"/>
              <a:gd name="connsiteX7" fmla="*/ 1041786 w 10780306"/>
              <a:gd name="connsiteY7" fmla="*/ 5484142 h 10972800"/>
              <a:gd name="connsiteX8" fmla="*/ 2083574 w 10780306"/>
              <a:gd name="connsiteY8" fmla="*/ 4866023 h 10972800"/>
              <a:gd name="connsiteX9" fmla="*/ 1041786 w 10780306"/>
              <a:gd name="connsiteY9" fmla="*/ 4247904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0306" h="10972800">
                <a:moveTo>
                  <a:pt x="1041786" y="0"/>
                </a:moveTo>
                <a:lnTo>
                  <a:pt x="10780306" y="0"/>
                </a:lnTo>
                <a:lnTo>
                  <a:pt x="10780306" y="10972800"/>
                </a:lnTo>
                <a:lnTo>
                  <a:pt x="1041786" y="10972800"/>
                </a:lnTo>
                <a:lnTo>
                  <a:pt x="1041786" y="6724898"/>
                </a:lnTo>
                <a:lnTo>
                  <a:pt x="0" y="6106781"/>
                </a:lnTo>
                <a:lnTo>
                  <a:pt x="1041786" y="5488662"/>
                </a:lnTo>
                <a:lnTo>
                  <a:pt x="1041786" y="5484142"/>
                </a:lnTo>
                <a:lnTo>
                  <a:pt x="2083574" y="4866023"/>
                </a:lnTo>
                <a:lnTo>
                  <a:pt x="1041786" y="4247904"/>
                </a:lnTo>
                <a:close/>
              </a:path>
            </a:pathLst>
          </a:custGeom>
          <a:gradFill>
            <a:gsLst>
              <a:gs pos="2000">
                <a:schemeClr val="accent5">
                  <a:alpha val="85000"/>
                </a:schemeClr>
              </a:gs>
              <a:gs pos="100000">
                <a:schemeClr val="accent5">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a:extLst>
              <a:ext uri="{FF2B5EF4-FFF2-40B4-BE49-F238E27FC236}">
                <a16:creationId xmlns="" xmlns:a16="http://schemas.microsoft.com/office/drawing/2014/main" id="{DC9577AA-3327-48C6-BB8D-B45843333D6F}"/>
              </a:ext>
            </a:extLst>
          </p:cNvPr>
          <p:cNvGrpSpPr/>
          <p:nvPr/>
        </p:nvGrpSpPr>
        <p:grpSpPr>
          <a:xfrm>
            <a:off x="3541354" y="162128"/>
            <a:ext cx="2318626" cy="2318620"/>
            <a:chOff x="6104965" y="2265289"/>
            <a:chExt cx="1855694" cy="1855694"/>
          </a:xfrm>
        </p:grpSpPr>
        <p:sp>
          <p:nvSpPr>
            <p:cNvPr id="36" name="Oval 35">
              <a:extLst>
                <a:ext uri="{FF2B5EF4-FFF2-40B4-BE49-F238E27FC236}">
                  <a16:creationId xmlns="" xmlns:a16="http://schemas.microsoft.com/office/drawing/2014/main" id="{9CBE9A94-C6B7-4EBC-B862-2DBAC0E4342E}"/>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 xmlns:a16="http://schemas.microsoft.com/office/drawing/2014/main" id="{48BD1991-469F-4890-9464-5A7CC78D354F}"/>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4BA800AB-8840-482B-B2F7-8285FF9B93EF}"/>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 xmlns:a16="http://schemas.microsoft.com/office/drawing/2014/main" id="{CCDCC8D6-E8F0-4DD6-B326-BC904DCFBE48}"/>
              </a:ext>
            </a:extLst>
          </p:cNvPr>
          <p:cNvGrpSpPr/>
          <p:nvPr/>
        </p:nvGrpSpPr>
        <p:grpSpPr>
          <a:xfrm>
            <a:off x="13468637" y="2352516"/>
            <a:ext cx="2318626" cy="2318620"/>
            <a:chOff x="6104965" y="2265289"/>
            <a:chExt cx="1855694" cy="1855694"/>
          </a:xfrm>
        </p:grpSpPr>
        <p:sp>
          <p:nvSpPr>
            <p:cNvPr id="44" name="Oval 43">
              <a:extLst>
                <a:ext uri="{FF2B5EF4-FFF2-40B4-BE49-F238E27FC236}">
                  <a16:creationId xmlns="" xmlns:a16="http://schemas.microsoft.com/office/drawing/2014/main" id="{FC3C9785-C4E6-4897-BE8C-71B8C33961C5}"/>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BC8B2297-DC53-4C9B-8AF1-ACBCA577D10B}"/>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 xmlns:a16="http://schemas.microsoft.com/office/drawing/2014/main" id="{89FFF243-F174-4D60-93C4-0171DF69C0C2}"/>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 Placeholder 2">
            <a:extLst>
              <a:ext uri="{FF2B5EF4-FFF2-40B4-BE49-F238E27FC236}">
                <a16:creationId xmlns="" xmlns:a16="http://schemas.microsoft.com/office/drawing/2014/main" id="{FDE00C8E-2856-4F16-ACDF-02E1A7C9C18B}"/>
              </a:ext>
            </a:extLst>
          </p:cNvPr>
          <p:cNvSpPr txBox="1">
            <a:spLocks/>
          </p:cNvSpPr>
          <p:nvPr/>
        </p:nvSpPr>
        <p:spPr>
          <a:xfrm>
            <a:off x="1817711" y="2591800"/>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Adds Spending Dashboard</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48" name="Rectangle 47">
            <a:extLst>
              <a:ext uri="{FF2B5EF4-FFF2-40B4-BE49-F238E27FC236}">
                <a16:creationId xmlns="" xmlns:a16="http://schemas.microsoft.com/office/drawing/2014/main" id="{3A0D33D9-8EE9-4C91-AC9D-B4EF7C4F3742}"/>
              </a:ext>
            </a:extLst>
          </p:cNvPr>
          <p:cNvSpPr/>
          <p:nvPr/>
        </p:nvSpPr>
        <p:spPr>
          <a:xfrm>
            <a:off x="2110670" y="4042717"/>
            <a:ext cx="5633176" cy="6247864"/>
          </a:xfrm>
          <a:prstGeom prst="rect">
            <a:avLst/>
          </a:prstGeom>
        </p:spPr>
        <p:txBody>
          <a:bodyPr wrap="square">
            <a:spAutoFit/>
          </a:bodyPr>
          <a:lstStyle/>
          <a:p>
            <a:pPr algn="ctr"/>
            <a:r>
              <a:rPr lang="en-US" sz="1600" dirty="0">
                <a:solidFill>
                  <a:schemeClr val="bg1"/>
                </a:solidFill>
              </a:rPr>
              <a:t>Our ad spend dashboard provides detailed insights into the amount of money we spend on advertising across different countries and networks. By tracking these metrics, we can identify trends and opportunities to optimize our advertising strategy and improve overall return on investment.</a:t>
            </a:r>
          </a:p>
          <a:p>
            <a:pPr algn="ctr"/>
            <a:r>
              <a:rPr lang="en-US" sz="1600" dirty="0">
                <a:solidFill>
                  <a:schemeClr val="bg1"/>
                </a:solidFill>
              </a:rPr>
              <a:t>The country-wise ad spend section of our ad spend dashboard provides a breakdown of the amount of money we spend on advertising in each country where our apps are available. This helps us to identify which countries have the highest potential for advertising ROI and which countries may require additional advertising spend to drive growth.</a:t>
            </a:r>
          </a:p>
          <a:p>
            <a:pPr algn="ctr"/>
            <a:r>
              <a:rPr lang="en-US" sz="1600" dirty="0">
                <a:solidFill>
                  <a:schemeClr val="bg1"/>
                </a:solidFill>
              </a:rPr>
              <a:t>The network-wise ad spend section of our ad spend dashboard provides a breakdown of the amount of money we spend on advertising across different advertising networks. This helps us to identify which networks are generating the highest return on investment and which networks may require additional investment to improve overall ROI.</a:t>
            </a:r>
          </a:p>
          <a:p>
            <a:pPr algn="ctr"/>
            <a:r>
              <a:rPr lang="en-US" sz="1600" dirty="0">
                <a:solidFill>
                  <a:schemeClr val="bg1"/>
                </a:solidFill>
              </a:rPr>
              <a:t>By tracking our ad spend across different countries and networks, we can identify trends and patterns that can help us optimize our advertising strategy to generate higher returns on investment. For example, we may identify that certain advertising networks perform better in certain countries, or that certain types of advertising generate higher returns than others. By using these insights to optimize our advertising strategy, we can improve overall advertising ROI and drive more revenue for our business.</a:t>
            </a:r>
          </a:p>
        </p:txBody>
      </p:sp>
      <p:sp>
        <p:nvSpPr>
          <p:cNvPr id="52" name="Text Placeholder 2">
            <a:extLst>
              <a:ext uri="{FF2B5EF4-FFF2-40B4-BE49-F238E27FC236}">
                <a16:creationId xmlns="" xmlns:a16="http://schemas.microsoft.com/office/drawing/2014/main" id="{1FA7F175-BE4E-400D-8477-482380C664FF}"/>
              </a:ext>
            </a:extLst>
          </p:cNvPr>
          <p:cNvSpPr txBox="1">
            <a:spLocks/>
          </p:cNvSpPr>
          <p:nvPr/>
        </p:nvSpPr>
        <p:spPr>
          <a:xfrm>
            <a:off x="11842549" y="5131861"/>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a:solidFill>
                  <a:schemeClr val="bg1"/>
                </a:solidFill>
                <a:effectLst>
                  <a:outerShdw blurRad="1270000" dist="914400" dir="8100000" algn="tr" rotWithShape="0">
                    <a:prstClr val="black">
                      <a:alpha val="40000"/>
                    </a:prstClr>
                  </a:outerShdw>
                </a:effectLst>
                <a:latin typeface="Nexa Bold" panose="02000000000000000000" pitchFamily="50" charset="0"/>
              </a:rPr>
              <a:t>Creative Point Important #2</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53" name="Rectangle 52">
            <a:extLst>
              <a:ext uri="{FF2B5EF4-FFF2-40B4-BE49-F238E27FC236}">
                <a16:creationId xmlns="" xmlns:a16="http://schemas.microsoft.com/office/drawing/2014/main" id="{B1F03740-8D59-4CD1-B52D-8D74A77D4144}"/>
              </a:ext>
            </a:extLst>
          </p:cNvPr>
          <p:cNvSpPr/>
          <p:nvPr/>
        </p:nvSpPr>
        <p:spPr>
          <a:xfrm>
            <a:off x="11811362" y="6781239"/>
            <a:ext cx="5633176" cy="1865126"/>
          </a:xfrm>
          <a:prstGeom prst="rect">
            <a:avLst/>
          </a:prstGeom>
        </p:spPr>
        <p:txBody>
          <a:bodyPr wrap="square">
            <a:spAutoFit/>
          </a:bodyPr>
          <a:lstStyle/>
          <a:p>
            <a:pPr algn="ctr">
              <a:lnSpc>
                <a:spcPct val="120000"/>
              </a:lnSpc>
            </a:pPr>
            <a:r>
              <a:rPr lang="en-US" sz="1600" dirty="0">
                <a:solidFill>
                  <a:schemeClr val="bg1"/>
                </a:solidFill>
                <a:latin typeface="Segoe UI Light" panose="020B0502040204020203" pitchFamily="34" charset="0"/>
                <a:cs typeface="Segoe UI Light" panose="020B0502040204020203" pitchFamily="34" charset="0"/>
              </a:rPr>
              <a:t>A wonderful serenity has taken possession of my entire soul, like these sweet mornings of spring which I enjoy with my whole heart. I am alone, and feel the charm of existence in this spot, which was created for the bliss of souls like mine. I am so happy, my dear friend, so absorbed in the exquisite sense of mere tranquil existence, that I neglect my talents. </a:t>
            </a:r>
          </a:p>
        </p:txBody>
      </p:sp>
      <p:grpSp>
        <p:nvGrpSpPr>
          <p:cNvPr id="56" name="Group 55">
            <a:extLst>
              <a:ext uri="{FF2B5EF4-FFF2-40B4-BE49-F238E27FC236}">
                <a16:creationId xmlns="" xmlns:a16="http://schemas.microsoft.com/office/drawing/2014/main" id="{9897BE79-9427-4C3C-B766-FC206DACC8D0}"/>
              </a:ext>
            </a:extLst>
          </p:cNvPr>
          <p:cNvGrpSpPr/>
          <p:nvPr/>
        </p:nvGrpSpPr>
        <p:grpSpPr>
          <a:xfrm>
            <a:off x="4441262" y="1061589"/>
            <a:ext cx="518810" cy="519696"/>
            <a:chOff x="7275629" y="3973834"/>
            <a:chExt cx="464344" cy="465138"/>
          </a:xfrm>
          <a:solidFill>
            <a:schemeClr val="accent1"/>
          </a:solidFill>
        </p:grpSpPr>
        <p:sp>
          <p:nvSpPr>
            <p:cNvPr id="57" name="AutoShape 37">
              <a:extLst>
                <a:ext uri="{FF2B5EF4-FFF2-40B4-BE49-F238E27FC236}">
                  <a16:creationId xmlns="" xmlns:a16="http://schemas.microsoft.com/office/drawing/2014/main" id="{C94319E3-97DD-4793-AE6A-7F4A311D0DB4}"/>
                </a:ext>
              </a:extLst>
            </p:cNvPr>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8" name="AutoShape 38">
              <a:extLst>
                <a:ext uri="{FF2B5EF4-FFF2-40B4-BE49-F238E27FC236}">
                  <a16:creationId xmlns="" xmlns:a16="http://schemas.microsoft.com/office/drawing/2014/main" id="{B4E4D32D-3C13-430B-BE13-24765A0B44DE}"/>
                </a:ext>
              </a:extLst>
            </p:cNvPr>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9" name="AutoShape 39">
              <a:extLst>
                <a:ext uri="{FF2B5EF4-FFF2-40B4-BE49-F238E27FC236}">
                  <a16:creationId xmlns="" xmlns:a16="http://schemas.microsoft.com/office/drawing/2014/main" id="{D81629DC-426B-4430-ACD1-D5A8606754BC}"/>
                </a:ext>
              </a:extLst>
            </p:cNvPr>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0" name="AutoShape 40">
              <a:extLst>
                <a:ext uri="{FF2B5EF4-FFF2-40B4-BE49-F238E27FC236}">
                  <a16:creationId xmlns="" xmlns:a16="http://schemas.microsoft.com/office/drawing/2014/main" id="{64E98F83-8103-432D-81BF-8015A9C9A489}"/>
                </a:ext>
              </a:extLst>
            </p:cNvPr>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1" name="AutoShape 41">
              <a:extLst>
                <a:ext uri="{FF2B5EF4-FFF2-40B4-BE49-F238E27FC236}">
                  <a16:creationId xmlns="" xmlns:a16="http://schemas.microsoft.com/office/drawing/2014/main" id="{03E2F4C6-9A46-4C80-B3FA-A8CB5A7E4B34}"/>
                </a:ext>
              </a:extLst>
            </p:cNvPr>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2" name="AutoShape 42">
              <a:extLst>
                <a:ext uri="{FF2B5EF4-FFF2-40B4-BE49-F238E27FC236}">
                  <a16:creationId xmlns="" xmlns:a16="http://schemas.microsoft.com/office/drawing/2014/main" id="{B04C1619-033C-4E9C-97E6-C6C4652EA098}"/>
                </a:ext>
              </a:extLst>
            </p:cNvPr>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a:extLst>
              <a:ext uri="{FF2B5EF4-FFF2-40B4-BE49-F238E27FC236}">
                <a16:creationId xmlns="" xmlns:a16="http://schemas.microsoft.com/office/drawing/2014/main" id="{7865195D-8AEA-4D4D-89D8-F7402D438958}"/>
              </a:ext>
            </a:extLst>
          </p:cNvPr>
          <p:cNvGrpSpPr/>
          <p:nvPr/>
        </p:nvGrpSpPr>
        <p:grpSpPr>
          <a:xfrm>
            <a:off x="14368545" y="3252421"/>
            <a:ext cx="518810" cy="518810"/>
            <a:chOff x="8216107" y="2577307"/>
            <a:chExt cx="464344" cy="464344"/>
          </a:xfrm>
          <a:solidFill>
            <a:schemeClr val="accent5"/>
          </a:solidFill>
        </p:grpSpPr>
        <p:sp>
          <p:nvSpPr>
            <p:cNvPr id="64" name="AutoShape 52">
              <a:extLst>
                <a:ext uri="{FF2B5EF4-FFF2-40B4-BE49-F238E27FC236}">
                  <a16:creationId xmlns="" xmlns:a16="http://schemas.microsoft.com/office/drawing/2014/main" id="{78EF6DBB-7E28-45E7-B705-9559D5F3F90C}"/>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5" name="AutoShape 53">
              <a:extLst>
                <a:ext uri="{FF2B5EF4-FFF2-40B4-BE49-F238E27FC236}">
                  <a16:creationId xmlns="" xmlns:a16="http://schemas.microsoft.com/office/drawing/2014/main" id="{71F4C688-810E-4AF0-AE65-CF16A96F564C}"/>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6" name="AutoShape 54">
              <a:extLst>
                <a:ext uri="{FF2B5EF4-FFF2-40B4-BE49-F238E27FC236}">
                  <a16:creationId xmlns="" xmlns:a16="http://schemas.microsoft.com/office/drawing/2014/main" id="{C5CA0CAF-3283-4689-ADA1-7B4348F7842E}"/>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7" name="AutoShape 55">
              <a:extLst>
                <a:ext uri="{FF2B5EF4-FFF2-40B4-BE49-F238E27FC236}">
                  <a16:creationId xmlns="" xmlns:a16="http://schemas.microsoft.com/office/drawing/2014/main" id="{5EA2C5F5-07F4-42A9-901F-48C113F4E827}"/>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pic>
        <p:nvPicPr>
          <p:cNvPr id="2" name="Picture Placeholder 1"/>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2381" r="22381"/>
          <a:stretch>
            <a:fillRect/>
          </a:stretch>
        </p:blipFill>
        <p:spPr/>
      </p:pic>
    </p:spTree>
    <p:extLst>
      <p:ext uri="{BB962C8B-B14F-4D97-AF65-F5344CB8AC3E}">
        <p14:creationId xmlns:p14="http://schemas.microsoft.com/office/powerpoint/2010/main" val="21067422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75406DA5-A27D-4A5C-94E4-BFE9E8BB1FF1}"/>
              </a:ext>
            </a:extLst>
          </p:cNvPr>
          <p:cNvSpPr/>
          <p:nvPr/>
        </p:nvSpPr>
        <p:spPr>
          <a:xfrm>
            <a:off x="0" y="0"/>
            <a:ext cx="10784114" cy="10972800"/>
          </a:xfrm>
          <a:custGeom>
            <a:avLst/>
            <a:gdLst>
              <a:gd name="connsiteX0" fmla="*/ 0 w 10784114"/>
              <a:gd name="connsiteY0" fmla="*/ 0 h 10972800"/>
              <a:gd name="connsiteX1" fmla="*/ 9738520 w 10784114"/>
              <a:gd name="connsiteY1" fmla="*/ 0 h 10972800"/>
              <a:gd name="connsiteX2" fmla="*/ 9738520 w 10784114"/>
              <a:gd name="connsiteY2" fmla="*/ 4245646 h 10972800"/>
              <a:gd name="connsiteX3" fmla="*/ 10784114 w 10784114"/>
              <a:gd name="connsiteY3" fmla="*/ 4866024 h 10972800"/>
              <a:gd name="connsiteX4" fmla="*/ 9738520 w 10784114"/>
              <a:gd name="connsiteY4" fmla="*/ 5486401 h 10972800"/>
              <a:gd name="connsiteX5" fmla="*/ 9738520 w 10784114"/>
              <a:gd name="connsiteY5" fmla="*/ 5488661 h 10972800"/>
              <a:gd name="connsiteX6" fmla="*/ 8696732 w 10784114"/>
              <a:gd name="connsiteY6" fmla="*/ 6106781 h 10972800"/>
              <a:gd name="connsiteX7" fmla="*/ 9738520 w 10784114"/>
              <a:gd name="connsiteY7" fmla="*/ 6724899 h 10972800"/>
              <a:gd name="connsiteX8" fmla="*/ 9738520 w 10784114"/>
              <a:gd name="connsiteY8" fmla="*/ 10972800 h 10972800"/>
              <a:gd name="connsiteX9" fmla="*/ 0 w 10784114"/>
              <a:gd name="connsiteY9"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4114" h="10972800">
                <a:moveTo>
                  <a:pt x="0" y="0"/>
                </a:moveTo>
                <a:lnTo>
                  <a:pt x="9738520" y="0"/>
                </a:lnTo>
                <a:lnTo>
                  <a:pt x="9738520" y="4245646"/>
                </a:lnTo>
                <a:lnTo>
                  <a:pt x="10784114" y="4866024"/>
                </a:lnTo>
                <a:lnTo>
                  <a:pt x="9738520" y="5486401"/>
                </a:lnTo>
                <a:lnTo>
                  <a:pt x="9738520" y="5488661"/>
                </a:lnTo>
                <a:lnTo>
                  <a:pt x="8696732" y="6106781"/>
                </a:lnTo>
                <a:lnTo>
                  <a:pt x="9738520" y="6724899"/>
                </a:lnTo>
                <a:lnTo>
                  <a:pt x="9738520" y="10972800"/>
                </a:lnTo>
                <a:lnTo>
                  <a:pt x="0" y="10972800"/>
                </a:lnTo>
                <a:close/>
              </a:path>
            </a:pathLst>
          </a:custGeom>
          <a:gradFill>
            <a:gsLst>
              <a:gs pos="2000">
                <a:schemeClr val="accent1">
                  <a:alpha val="85000"/>
                </a:schemeClr>
              </a:gs>
              <a:gs pos="100000">
                <a:schemeClr val="accent1">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 xmlns:a16="http://schemas.microsoft.com/office/drawing/2014/main" id="{368859A9-67BE-4B62-87C5-1A90D6D22C9F}"/>
              </a:ext>
            </a:extLst>
          </p:cNvPr>
          <p:cNvSpPr/>
          <p:nvPr/>
        </p:nvSpPr>
        <p:spPr>
          <a:xfrm>
            <a:off x="8696732" y="0"/>
            <a:ext cx="10780306" cy="10972800"/>
          </a:xfrm>
          <a:custGeom>
            <a:avLst/>
            <a:gdLst>
              <a:gd name="connsiteX0" fmla="*/ 1041786 w 10780306"/>
              <a:gd name="connsiteY0" fmla="*/ 0 h 10972800"/>
              <a:gd name="connsiteX1" fmla="*/ 10780306 w 10780306"/>
              <a:gd name="connsiteY1" fmla="*/ 0 h 10972800"/>
              <a:gd name="connsiteX2" fmla="*/ 10780306 w 10780306"/>
              <a:gd name="connsiteY2" fmla="*/ 10972800 h 10972800"/>
              <a:gd name="connsiteX3" fmla="*/ 1041786 w 10780306"/>
              <a:gd name="connsiteY3" fmla="*/ 10972800 h 10972800"/>
              <a:gd name="connsiteX4" fmla="*/ 1041786 w 10780306"/>
              <a:gd name="connsiteY4" fmla="*/ 6724898 h 10972800"/>
              <a:gd name="connsiteX5" fmla="*/ 0 w 10780306"/>
              <a:gd name="connsiteY5" fmla="*/ 6106781 h 10972800"/>
              <a:gd name="connsiteX6" fmla="*/ 1041786 w 10780306"/>
              <a:gd name="connsiteY6" fmla="*/ 5488662 h 10972800"/>
              <a:gd name="connsiteX7" fmla="*/ 1041786 w 10780306"/>
              <a:gd name="connsiteY7" fmla="*/ 5484142 h 10972800"/>
              <a:gd name="connsiteX8" fmla="*/ 2083574 w 10780306"/>
              <a:gd name="connsiteY8" fmla="*/ 4866023 h 10972800"/>
              <a:gd name="connsiteX9" fmla="*/ 1041786 w 10780306"/>
              <a:gd name="connsiteY9" fmla="*/ 4247904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0306" h="10972800">
                <a:moveTo>
                  <a:pt x="1041786" y="0"/>
                </a:moveTo>
                <a:lnTo>
                  <a:pt x="10780306" y="0"/>
                </a:lnTo>
                <a:lnTo>
                  <a:pt x="10780306" y="10972800"/>
                </a:lnTo>
                <a:lnTo>
                  <a:pt x="1041786" y="10972800"/>
                </a:lnTo>
                <a:lnTo>
                  <a:pt x="1041786" y="6724898"/>
                </a:lnTo>
                <a:lnTo>
                  <a:pt x="0" y="6106781"/>
                </a:lnTo>
                <a:lnTo>
                  <a:pt x="1041786" y="5488662"/>
                </a:lnTo>
                <a:lnTo>
                  <a:pt x="1041786" y="5484142"/>
                </a:lnTo>
                <a:lnTo>
                  <a:pt x="2083574" y="4866023"/>
                </a:lnTo>
                <a:lnTo>
                  <a:pt x="1041786" y="4247904"/>
                </a:lnTo>
                <a:close/>
              </a:path>
            </a:pathLst>
          </a:custGeom>
          <a:gradFill>
            <a:gsLst>
              <a:gs pos="2000">
                <a:schemeClr val="accent5">
                  <a:alpha val="85000"/>
                </a:schemeClr>
              </a:gs>
              <a:gs pos="100000">
                <a:schemeClr val="accent5">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a:extLst>
              <a:ext uri="{FF2B5EF4-FFF2-40B4-BE49-F238E27FC236}">
                <a16:creationId xmlns="" xmlns:a16="http://schemas.microsoft.com/office/drawing/2014/main" id="{DC9577AA-3327-48C6-BB8D-B45843333D6F}"/>
              </a:ext>
            </a:extLst>
          </p:cNvPr>
          <p:cNvGrpSpPr/>
          <p:nvPr/>
        </p:nvGrpSpPr>
        <p:grpSpPr>
          <a:xfrm>
            <a:off x="3564412" y="2326436"/>
            <a:ext cx="2318626" cy="2318620"/>
            <a:chOff x="6104965" y="2265289"/>
            <a:chExt cx="1855694" cy="1855694"/>
          </a:xfrm>
        </p:grpSpPr>
        <p:sp>
          <p:nvSpPr>
            <p:cNvPr id="36" name="Oval 35">
              <a:extLst>
                <a:ext uri="{FF2B5EF4-FFF2-40B4-BE49-F238E27FC236}">
                  <a16:creationId xmlns="" xmlns:a16="http://schemas.microsoft.com/office/drawing/2014/main" id="{9CBE9A94-C6B7-4EBC-B862-2DBAC0E4342E}"/>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 xmlns:a16="http://schemas.microsoft.com/office/drawing/2014/main" id="{48BD1991-469F-4890-9464-5A7CC78D354F}"/>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4BA800AB-8840-482B-B2F7-8285FF9B93EF}"/>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 xmlns:a16="http://schemas.microsoft.com/office/drawing/2014/main" id="{CCDCC8D6-E8F0-4DD6-B326-BC904DCFBE48}"/>
              </a:ext>
            </a:extLst>
          </p:cNvPr>
          <p:cNvGrpSpPr/>
          <p:nvPr/>
        </p:nvGrpSpPr>
        <p:grpSpPr>
          <a:xfrm>
            <a:off x="13597808" y="7816"/>
            <a:ext cx="2318626" cy="2318620"/>
            <a:chOff x="6104965" y="2265289"/>
            <a:chExt cx="1855694" cy="1855694"/>
          </a:xfrm>
        </p:grpSpPr>
        <p:sp>
          <p:nvSpPr>
            <p:cNvPr id="44" name="Oval 43">
              <a:extLst>
                <a:ext uri="{FF2B5EF4-FFF2-40B4-BE49-F238E27FC236}">
                  <a16:creationId xmlns="" xmlns:a16="http://schemas.microsoft.com/office/drawing/2014/main" id="{FC3C9785-C4E6-4897-BE8C-71B8C33961C5}"/>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BC8B2297-DC53-4C9B-8AF1-ACBCA577D10B}"/>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 xmlns:a16="http://schemas.microsoft.com/office/drawing/2014/main" id="{89FFF243-F174-4D60-93C4-0171DF69C0C2}"/>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 Placeholder 2">
            <a:extLst>
              <a:ext uri="{FF2B5EF4-FFF2-40B4-BE49-F238E27FC236}">
                <a16:creationId xmlns="" xmlns:a16="http://schemas.microsoft.com/office/drawing/2014/main" id="{FDE00C8E-2856-4F16-ACDF-02E1A7C9C18B}"/>
              </a:ext>
            </a:extLst>
          </p:cNvPr>
          <p:cNvSpPr txBox="1">
            <a:spLocks/>
          </p:cNvSpPr>
          <p:nvPr/>
        </p:nvSpPr>
        <p:spPr>
          <a:xfrm>
            <a:off x="1938324" y="5131861"/>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Creative Point Important #1</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48" name="Rectangle 47">
            <a:extLst>
              <a:ext uri="{FF2B5EF4-FFF2-40B4-BE49-F238E27FC236}">
                <a16:creationId xmlns="" xmlns:a16="http://schemas.microsoft.com/office/drawing/2014/main" id="{3A0D33D9-8EE9-4C91-AC9D-B4EF7C4F3742}"/>
              </a:ext>
            </a:extLst>
          </p:cNvPr>
          <p:cNvSpPr/>
          <p:nvPr/>
        </p:nvSpPr>
        <p:spPr>
          <a:xfrm>
            <a:off x="1907137" y="6781239"/>
            <a:ext cx="5633176" cy="1865126"/>
          </a:xfrm>
          <a:prstGeom prst="rect">
            <a:avLst/>
          </a:prstGeom>
        </p:spPr>
        <p:txBody>
          <a:bodyPr wrap="square">
            <a:spAutoFit/>
          </a:bodyPr>
          <a:lstStyle/>
          <a:p>
            <a:pPr algn="ctr">
              <a:lnSpc>
                <a:spcPct val="120000"/>
              </a:lnSpc>
            </a:pPr>
            <a:r>
              <a:rPr lang="en-US" sz="1600" dirty="0" smtClean="0">
                <a:solidFill>
                  <a:schemeClr val="bg1"/>
                </a:solidFill>
                <a:latin typeface="Segoe UI Light" panose="020B0502040204020203" pitchFamily="34" charset="0"/>
                <a:cs typeface="Segoe UI Light" panose="020B0502040204020203" pitchFamily="34" charset="0"/>
              </a:rPr>
              <a:t>A wonderful serenity has taken possession of my entire soul, like these sweet mornings of spring which I enjoy with my whole heart. I am alone, and feel the charm of existence in this spot, which was created for the bliss of souls like mine. I am so happy, my dear friend, so absorbed in the exquisite sense of mere tranquil existence, that I neglect my talents. </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52" name="Text Placeholder 2">
            <a:extLst>
              <a:ext uri="{FF2B5EF4-FFF2-40B4-BE49-F238E27FC236}">
                <a16:creationId xmlns="" xmlns:a16="http://schemas.microsoft.com/office/drawing/2014/main" id="{1FA7F175-BE4E-400D-8477-482380C664FF}"/>
              </a:ext>
            </a:extLst>
          </p:cNvPr>
          <p:cNvSpPr txBox="1">
            <a:spLocks/>
          </p:cNvSpPr>
          <p:nvPr/>
        </p:nvSpPr>
        <p:spPr>
          <a:xfrm>
            <a:off x="12012069" y="2452808"/>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Dashboard of Installs</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53" name="Rectangle 52">
            <a:extLst>
              <a:ext uri="{FF2B5EF4-FFF2-40B4-BE49-F238E27FC236}">
                <a16:creationId xmlns="" xmlns:a16="http://schemas.microsoft.com/office/drawing/2014/main" id="{B1F03740-8D59-4CD1-B52D-8D74A77D4144}"/>
              </a:ext>
            </a:extLst>
          </p:cNvPr>
          <p:cNvSpPr/>
          <p:nvPr/>
        </p:nvSpPr>
        <p:spPr>
          <a:xfrm>
            <a:off x="11908936" y="3570499"/>
            <a:ext cx="5633176" cy="5693866"/>
          </a:xfrm>
          <a:prstGeom prst="rect">
            <a:avLst/>
          </a:prstGeom>
        </p:spPr>
        <p:txBody>
          <a:bodyPr wrap="square">
            <a:spAutoFit/>
          </a:bodyPr>
          <a:lstStyle/>
          <a:p>
            <a:pPr algn="ctr"/>
            <a:r>
              <a:rPr lang="en-US" sz="1600" dirty="0">
                <a:solidFill>
                  <a:schemeClr val="bg1"/>
                </a:solidFill>
              </a:rPr>
              <a:t>Our installs dashboard provides detailed insights into the number of installs our apps receive across different countries, apps, and mobile versions. By tracking these metrics, we can identify trends and opportunities to optimize our user acquisition strategy and improve overall app performance.</a:t>
            </a:r>
          </a:p>
          <a:p>
            <a:pPr algn="ctr"/>
            <a:r>
              <a:rPr lang="en-US" sz="1600" dirty="0">
                <a:solidFill>
                  <a:schemeClr val="bg1"/>
                </a:solidFill>
              </a:rPr>
              <a:t>The country-wise installs section of our installs dashboard provides a breakdown of the number of installs our apps receive in each country where they are available. This helps us to identify which countries have the highest potential for user acquisition and which countries may require additional investment to drive growth.</a:t>
            </a:r>
          </a:p>
          <a:p>
            <a:pPr algn="ctr"/>
            <a:r>
              <a:rPr lang="en-US" sz="1600" dirty="0">
                <a:solidFill>
                  <a:schemeClr val="bg1"/>
                </a:solidFill>
              </a:rPr>
              <a:t>The app-wise installs section of our installs dashboard provides a breakdown of the number of installs each of our apps receives. This helps us to identify which apps are generating the most installs and which apps may require additional investment to improve overall user acquisition.</a:t>
            </a:r>
          </a:p>
          <a:p>
            <a:pPr algn="ctr"/>
            <a:r>
              <a:rPr lang="en-US" sz="1600" dirty="0">
                <a:solidFill>
                  <a:schemeClr val="bg1"/>
                </a:solidFill>
              </a:rPr>
              <a:t>The mobile version-wise installs section of our installs dashboard provides a breakdown of the number of installs for different mobile versions of our apps. This helps us to identify which mobile versions are generating the most installs and which mobile versions may require additional optimization to improve overall user acquisition.</a:t>
            </a:r>
          </a:p>
        </p:txBody>
      </p:sp>
      <p:grpSp>
        <p:nvGrpSpPr>
          <p:cNvPr id="56" name="Group 55">
            <a:extLst>
              <a:ext uri="{FF2B5EF4-FFF2-40B4-BE49-F238E27FC236}">
                <a16:creationId xmlns="" xmlns:a16="http://schemas.microsoft.com/office/drawing/2014/main" id="{9897BE79-9427-4C3C-B766-FC206DACC8D0}"/>
              </a:ext>
            </a:extLst>
          </p:cNvPr>
          <p:cNvGrpSpPr/>
          <p:nvPr/>
        </p:nvGrpSpPr>
        <p:grpSpPr>
          <a:xfrm>
            <a:off x="4464320" y="3225898"/>
            <a:ext cx="518810" cy="519696"/>
            <a:chOff x="7275629" y="3973834"/>
            <a:chExt cx="464344" cy="465138"/>
          </a:xfrm>
          <a:solidFill>
            <a:schemeClr val="accent1"/>
          </a:solidFill>
        </p:grpSpPr>
        <p:sp>
          <p:nvSpPr>
            <p:cNvPr id="57" name="AutoShape 37">
              <a:extLst>
                <a:ext uri="{FF2B5EF4-FFF2-40B4-BE49-F238E27FC236}">
                  <a16:creationId xmlns="" xmlns:a16="http://schemas.microsoft.com/office/drawing/2014/main" id="{C94319E3-97DD-4793-AE6A-7F4A311D0DB4}"/>
                </a:ext>
              </a:extLst>
            </p:cNvPr>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8" name="AutoShape 38">
              <a:extLst>
                <a:ext uri="{FF2B5EF4-FFF2-40B4-BE49-F238E27FC236}">
                  <a16:creationId xmlns="" xmlns:a16="http://schemas.microsoft.com/office/drawing/2014/main" id="{B4E4D32D-3C13-430B-BE13-24765A0B44DE}"/>
                </a:ext>
              </a:extLst>
            </p:cNvPr>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9" name="AutoShape 39">
              <a:extLst>
                <a:ext uri="{FF2B5EF4-FFF2-40B4-BE49-F238E27FC236}">
                  <a16:creationId xmlns="" xmlns:a16="http://schemas.microsoft.com/office/drawing/2014/main" id="{D81629DC-426B-4430-ACD1-D5A8606754BC}"/>
                </a:ext>
              </a:extLst>
            </p:cNvPr>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0" name="AutoShape 40">
              <a:extLst>
                <a:ext uri="{FF2B5EF4-FFF2-40B4-BE49-F238E27FC236}">
                  <a16:creationId xmlns="" xmlns:a16="http://schemas.microsoft.com/office/drawing/2014/main" id="{64E98F83-8103-432D-81BF-8015A9C9A489}"/>
                </a:ext>
              </a:extLst>
            </p:cNvPr>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1" name="AutoShape 41">
              <a:extLst>
                <a:ext uri="{FF2B5EF4-FFF2-40B4-BE49-F238E27FC236}">
                  <a16:creationId xmlns="" xmlns:a16="http://schemas.microsoft.com/office/drawing/2014/main" id="{03E2F4C6-9A46-4C80-B3FA-A8CB5A7E4B34}"/>
                </a:ext>
              </a:extLst>
            </p:cNvPr>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2" name="AutoShape 42">
              <a:extLst>
                <a:ext uri="{FF2B5EF4-FFF2-40B4-BE49-F238E27FC236}">
                  <a16:creationId xmlns="" xmlns:a16="http://schemas.microsoft.com/office/drawing/2014/main" id="{B04C1619-033C-4E9C-97E6-C6C4652EA098}"/>
                </a:ext>
              </a:extLst>
            </p:cNvPr>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a:extLst>
              <a:ext uri="{FF2B5EF4-FFF2-40B4-BE49-F238E27FC236}">
                <a16:creationId xmlns="" xmlns:a16="http://schemas.microsoft.com/office/drawing/2014/main" id="{7865195D-8AEA-4D4D-89D8-F7402D438958}"/>
              </a:ext>
            </a:extLst>
          </p:cNvPr>
          <p:cNvGrpSpPr/>
          <p:nvPr/>
        </p:nvGrpSpPr>
        <p:grpSpPr>
          <a:xfrm>
            <a:off x="14497716" y="907721"/>
            <a:ext cx="518810" cy="518810"/>
            <a:chOff x="8216107" y="2577307"/>
            <a:chExt cx="464344" cy="464344"/>
          </a:xfrm>
          <a:solidFill>
            <a:schemeClr val="accent5"/>
          </a:solidFill>
        </p:grpSpPr>
        <p:sp>
          <p:nvSpPr>
            <p:cNvPr id="64" name="AutoShape 52">
              <a:extLst>
                <a:ext uri="{FF2B5EF4-FFF2-40B4-BE49-F238E27FC236}">
                  <a16:creationId xmlns="" xmlns:a16="http://schemas.microsoft.com/office/drawing/2014/main" id="{78EF6DBB-7E28-45E7-B705-9559D5F3F90C}"/>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5" name="AutoShape 53">
              <a:extLst>
                <a:ext uri="{FF2B5EF4-FFF2-40B4-BE49-F238E27FC236}">
                  <a16:creationId xmlns="" xmlns:a16="http://schemas.microsoft.com/office/drawing/2014/main" id="{71F4C688-810E-4AF0-AE65-CF16A96F564C}"/>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6" name="AutoShape 54">
              <a:extLst>
                <a:ext uri="{FF2B5EF4-FFF2-40B4-BE49-F238E27FC236}">
                  <a16:creationId xmlns="" xmlns:a16="http://schemas.microsoft.com/office/drawing/2014/main" id="{C5CA0CAF-3283-4689-ADA1-7B4348F7842E}"/>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7" name="AutoShape 55">
              <a:extLst>
                <a:ext uri="{FF2B5EF4-FFF2-40B4-BE49-F238E27FC236}">
                  <a16:creationId xmlns="" xmlns:a16="http://schemas.microsoft.com/office/drawing/2014/main" id="{5EA2C5F5-07F4-42A9-901F-48C113F4E827}"/>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pic>
        <p:nvPicPr>
          <p:cNvPr id="2" name="Picture Placeholder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373" r="22373"/>
          <a:stretch>
            <a:fillRect/>
          </a:stretch>
        </p:blipFill>
        <p:spPr/>
      </p:pic>
    </p:spTree>
    <p:extLst>
      <p:ext uri="{BB962C8B-B14F-4D97-AF65-F5344CB8AC3E}">
        <p14:creationId xmlns:p14="http://schemas.microsoft.com/office/powerpoint/2010/main" val="41128223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75406DA5-A27D-4A5C-94E4-BFE9E8BB1FF1}"/>
              </a:ext>
            </a:extLst>
          </p:cNvPr>
          <p:cNvSpPr/>
          <p:nvPr/>
        </p:nvSpPr>
        <p:spPr>
          <a:xfrm>
            <a:off x="0" y="0"/>
            <a:ext cx="10784114" cy="10972800"/>
          </a:xfrm>
          <a:custGeom>
            <a:avLst/>
            <a:gdLst>
              <a:gd name="connsiteX0" fmla="*/ 0 w 10784114"/>
              <a:gd name="connsiteY0" fmla="*/ 0 h 10972800"/>
              <a:gd name="connsiteX1" fmla="*/ 9738520 w 10784114"/>
              <a:gd name="connsiteY1" fmla="*/ 0 h 10972800"/>
              <a:gd name="connsiteX2" fmla="*/ 9738520 w 10784114"/>
              <a:gd name="connsiteY2" fmla="*/ 4245646 h 10972800"/>
              <a:gd name="connsiteX3" fmla="*/ 10784114 w 10784114"/>
              <a:gd name="connsiteY3" fmla="*/ 4866024 h 10972800"/>
              <a:gd name="connsiteX4" fmla="*/ 9738520 w 10784114"/>
              <a:gd name="connsiteY4" fmla="*/ 5486401 h 10972800"/>
              <a:gd name="connsiteX5" fmla="*/ 9738520 w 10784114"/>
              <a:gd name="connsiteY5" fmla="*/ 5488661 h 10972800"/>
              <a:gd name="connsiteX6" fmla="*/ 8696732 w 10784114"/>
              <a:gd name="connsiteY6" fmla="*/ 6106781 h 10972800"/>
              <a:gd name="connsiteX7" fmla="*/ 9738520 w 10784114"/>
              <a:gd name="connsiteY7" fmla="*/ 6724899 h 10972800"/>
              <a:gd name="connsiteX8" fmla="*/ 9738520 w 10784114"/>
              <a:gd name="connsiteY8" fmla="*/ 10972800 h 10972800"/>
              <a:gd name="connsiteX9" fmla="*/ 0 w 10784114"/>
              <a:gd name="connsiteY9"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4114" h="10972800">
                <a:moveTo>
                  <a:pt x="0" y="0"/>
                </a:moveTo>
                <a:lnTo>
                  <a:pt x="9738520" y="0"/>
                </a:lnTo>
                <a:lnTo>
                  <a:pt x="9738520" y="4245646"/>
                </a:lnTo>
                <a:lnTo>
                  <a:pt x="10784114" y="4866024"/>
                </a:lnTo>
                <a:lnTo>
                  <a:pt x="9738520" y="5486401"/>
                </a:lnTo>
                <a:lnTo>
                  <a:pt x="9738520" y="5488661"/>
                </a:lnTo>
                <a:lnTo>
                  <a:pt x="8696732" y="6106781"/>
                </a:lnTo>
                <a:lnTo>
                  <a:pt x="9738520" y="6724899"/>
                </a:lnTo>
                <a:lnTo>
                  <a:pt x="9738520" y="10972800"/>
                </a:lnTo>
                <a:lnTo>
                  <a:pt x="0" y="10972800"/>
                </a:lnTo>
                <a:close/>
              </a:path>
            </a:pathLst>
          </a:custGeom>
          <a:gradFill>
            <a:gsLst>
              <a:gs pos="2000">
                <a:schemeClr val="accent1">
                  <a:alpha val="85000"/>
                </a:schemeClr>
              </a:gs>
              <a:gs pos="100000">
                <a:schemeClr val="accent1">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 xmlns:a16="http://schemas.microsoft.com/office/drawing/2014/main" id="{368859A9-67BE-4B62-87C5-1A90D6D22C9F}"/>
              </a:ext>
            </a:extLst>
          </p:cNvPr>
          <p:cNvSpPr/>
          <p:nvPr/>
        </p:nvSpPr>
        <p:spPr>
          <a:xfrm>
            <a:off x="8696732" y="0"/>
            <a:ext cx="10780306" cy="10972800"/>
          </a:xfrm>
          <a:custGeom>
            <a:avLst/>
            <a:gdLst>
              <a:gd name="connsiteX0" fmla="*/ 1041786 w 10780306"/>
              <a:gd name="connsiteY0" fmla="*/ 0 h 10972800"/>
              <a:gd name="connsiteX1" fmla="*/ 10780306 w 10780306"/>
              <a:gd name="connsiteY1" fmla="*/ 0 h 10972800"/>
              <a:gd name="connsiteX2" fmla="*/ 10780306 w 10780306"/>
              <a:gd name="connsiteY2" fmla="*/ 10972800 h 10972800"/>
              <a:gd name="connsiteX3" fmla="*/ 1041786 w 10780306"/>
              <a:gd name="connsiteY3" fmla="*/ 10972800 h 10972800"/>
              <a:gd name="connsiteX4" fmla="*/ 1041786 w 10780306"/>
              <a:gd name="connsiteY4" fmla="*/ 6724898 h 10972800"/>
              <a:gd name="connsiteX5" fmla="*/ 0 w 10780306"/>
              <a:gd name="connsiteY5" fmla="*/ 6106781 h 10972800"/>
              <a:gd name="connsiteX6" fmla="*/ 1041786 w 10780306"/>
              <a:gd name="connsiteY6" fmla="*/ 5488662 h 10972800"/>
              <a:gd name="connsiteX7" fmla="*/ 1041786 w 10780306"/>
              <a:gd name="connsiteY7" fmla="*/ 5484142 h 10972800"/>
              <a:gd name="connsiteX8" fmla="*/ 2083574 w 10780306"/>
              <a:gd name="connsiteY8" fmla="*/ 4866023 h 10972800"/>
              <a:gd name="connsiteX9" fmla="*/ 1041786 w 10780306"/>
              <a:gd name="connsiteY9" fmla="*/ 4247904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0306" h="10972800">
                <a:moveTo>
                  <a:pt x="1041786" y="0"/>
                </a:moveTo>
                <a:lnTo>
                  <a:pt x="10780306" y="0"/>
                </a:lnTo>
                <a:lnTo>
                  <a:pt x="10780306" y="10972800"/>
                </a:lnTo>
                <a:lnTo>
                  <a:pt x="1041786" y="10972800"/>
                </a:lnTo>
                <a:lnTo>
                  <a:pt x="1041786" y="6724898"/>
                </a:lnTo>
                <a:lnTo>
                  <a:pt x="0" y="6106781"/>
                </a:lnTo>
                <a:lnTo>
                  <a:pt x="1041786" y="5488662"/>
                </a:lnTo>
                <a:lnTo>
                  <a:pt x="1041786" y="5484142"/>
                </a:lnTo>
                <a:lnTo>
                  <a:pt x="2083574" y="4866023"/>
                </a:lnTo>
                <a:lnTo>
                  <a:pt x="1041786" y="4247904"/>
                </a:lnTo>
                <a:close/>
              </a:path>
            </a:pathLst>
          </a:custGeom>
          <a:gradFill>
            <a:gsLst>
              <a:gs pos="2000">
                <a:schemeClr val="accent5">
                  <a:alpha val="85000"/>
                </a:schemeClr>
              </a:gs>
              <a:gs pos="100000">
                <a:schemeClr val="accent5">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a:extLst>
              <a:ext uri="{FF2B5EF4-FFF2-40B4-BE49-F238E27FC236}">
                <a16:creationId xmlns="" xmlns:a16="http://schemas.microsoft.com/office/drawing/2014/main" id="{DC9577AA-3327-48C6-BB8D-B45843333D6F}"/>
              </a:ext>
            </a:extLst>
          </p:cNvPr>
          <p:cNvGrpSpPr/>
          <p:nvPr/>
        </p:nvGrpSpPr>
        <p:grpSpPr>
          <a:xfrm>
            <a:off x="3541354" y="140979"/>
            <a:ext cx="2318626" cy="2318620"/>
            <a:chOff x="6104965" y="2265289"/>
            <a:chExt cx="1855694" cy="1855694"/>
          </a:xfrm>
        </p:grpSpPr>
        <p:sp>
          <p:nvSpPr>
            <p:cNvPr id="36" name="Oval 35">
              <a:extLst>
                <a:ext uri="{FF2B5EF4-FFF2-40B4-BE49-F238E27FC236}">
                  <a16:creationId xmlns="" xmlns:a16="http://schemas.microsoft.com/office/drawing/2014/main" id="{9CBE9A94-C6B7-4EBC-B862-2DBAC0E4342E}"/>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 xmlns:a16="http://schemas.microsoft.com/office/drawing/2014/main" id="{48BD1991-469F-4890-9464-5A7CC78D354F}"/>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4BA800AB-8840-482B-B2F7-8285FF9B93EF}"/>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 xmlns:a16="http://schemas.microsoft.com/office/drawing/2014/main" id="{CCDCC8D6-E8F0-4DD6-B326-BC904DCFBE48}"/>
              </a:ext>
            </a:extLst>
          </p:cNvPr>
          <p:cNvGrpSpPr/>
          <p:nvPr/>
        </p:nvGrpSpPr>
        <p:grpSpPr>
          <a:xfrm>
            <a:off x="13468637" y="2352516"/>
            <a:ext cx="2318626" cy="2318620"/>
            <a:chOff x="6104965" y="2265289"/>
            <a:chExt cx="1855694" cy="1855694"/>
          </a:xfrm>
        </p:grpSpPr>
        <p:sp>
          <p:nvSpPr>
            <p:cNvPr id="44" name="Oval 43">
              <a:extLst>
                <a:ext uri="{FF2B5EF4-FFF2-40B4-BE49-F238E27FC236}">
                  <a16:creationId xmlns="" xmlns:a16="http://schemas.microsoft.com/office/drawing/2014/main" id="{FC3C9785-C4E6-4897-BE8C-71B8C33961C5}"/>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BC8B2297-DC53-4C9B-8AF1-ACBCA577D10B}"/>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 xmlns:a16="http://schemas.microsoft.com/office/drawing/2014/main" id="{89FFF243-F174-4D60-93C4-0171DF69C0C2}"/>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 Placeholder 2">
            <a:extLst>
              <a:ext uri="{FF2B5EF4-FFF2-40B4-BE49-F238E27FC236}">
                <a16:creationId xmlns="" xmlns:a16="http://schemas.microsoft.com/office/drawing/2014/main" id="{FDE00C8E-2856-4F16-ACDF-02E1A7C9C18B}"/>
              </a:ext>
            </a:extLst>
          </p:cNvPr>
          <p:cNvSpPr txBox="1">
            <a:spLocks/>
          </p:cNvSpPr>
          <p:nvPr/>
        </p:nvSpPr>
        <p:spPr>
          <a:xfrm>
            <a:off x="1938323" y="2475562"/>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Payouts Dashboard</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48" name="Rectangle 47">
            <a:extLst>
              <a:ext uri="{FF2B5EF4-FFF2-40B4-BE49-F238E27FC236}">
                <a16:creationId xmlns="" xmlns:a16="http://schemas.microsoft.com/office/drawing/2014/main" id="{3A0D33D9-8EE9-4C91-AC9D-B4EF7C4F3742}"/>
              </a:ext>
            </a:extLst>
          </p:cNvPr>
          <p:cNvSpPr/>
          <p:nvPr/>
        </p:nvSpPr>
        <p:spPr>
          <a:xfrm>
            <a:off x="1907136" y="4035698"/>
            <a:ext cx="5633176" cy="4278094"/>
          </a:xfrm>
          <a:prstGeom prst="rect">
            <a:avLst/>
          </a:prstGeom>
        </p:spPr>
        <p:txBody>
          <a:bodyPr wrap="square">
            <a:spAutoFit/>
          </a:bodyPr>
          <a:lstStyle/>
          <a:p>
            <a:pPr algn="ctr"/>
            <a:r>
              <a:rPr lang="en-US" sz="1600" dirty="0">
                <a:solidFill>
                  <a:schemeClr val="bg1"/>
                </a:solidFill>
              </a:rPr>
              <a:t>Our payouts dashboard provides detailed insights into the amount of money we pay out to users across different countries and apps. By tracking these metrics, we can identify trends and opportunities to optimize our payouts strategy and improve overall user retention and engagement.</a:t>
            </a:r>
          </a:p>
          <a:p>
            <a:pPr algn="ctr"/>
            <a:r>
              <a:rPr lang="en-US" sz="1600" dirty="0">
                <a:solidFill>
                  <a:schemeClr val="bg1"/>
                </a:solidFill>
              </a:rPr>
              <a:t>The country-wise payouts section of our payouts dashboard provides a breakdown of the amount of money we pay out to users in each country where our apps are available. This helps us to identify which countries have the highest user engagement and retention rates and which countries may require additional investment to improve overall user engagement and retention.</a:t>
            </a:r>
          </a:p>
          <a:p>
            <a:pPr algn="ctr"/>
            <a:r>
              <a:rPr lang="en-US" sz="1600" dirty="0">
                <a:solidFill>
                  <a:schemeClr val="bg1"/>
                </a:solidFill>
              </a:rPr>
              <a:t>The app-wise payouts section of our payouts dashboard provides a breakdown of the amount of money we pay out to users for each of our apps. This helps us to identify which apps are generating the most user engagement and retention and which apps may require additional investment to improve overall user engagement and retention.</a:t>
            </a:r>
          </a:p>
        </p:txBody>
      </p:sp>
      <p:sp>
        <p:nvSpPr>
          <p:cNvPr id="52" name="Text Placeholder 2">
            <a:extLst>
              <a:ext uri="{FF2B5EF4-FFF2-40B4-BE49-F238E27FC236}">
                <a16:creationId xmlns="" xmlns:a16="http://schemas.microsoft.com/office/drawing/2014/main" id="{1FA7F175-BE4E-400D-8477-482380C664FF}"/>
              </a:ext>
            </a:extLst>
          </p:cNvPr>
          <p:cNvSpPr txBox="1">
            <a:spLocks/>
          </p:cNvSpPr>
          <p:nvPr/>
        </p:nvSpPr>
        <p:spPr>
          <a:xfrm>
            <a:off x="11842549" y="5131861"/>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a:solidFill>
                  <a:schemeClr val="bg1"/>
                </a:solidFill>
                <a:effectLst>
                  <a:outerShdw blurRad="1270000" dist="914400" dir="8100000" algn="tr" rotWithShape="0">
                    <a:prstClr val="black">
                      <a:alpha val="40000"/>
                    </a:prstClr>
                  </a:outerShdw>
                </a:effectLst>
                <a:latin typeface="Nexa Bold" panose="02000000000000000000" pitchFamily="50" charset="0"/>
              </a:rPr>
              <a:t>Creative Point Important #2</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53" name="Rectangle 52">
            <a:extLst>
              <a:ext uri="{FF2B5EF4-FFF2-40B4-BE49-F238E27FC236}">
                <a16:creationId xmlns="" xmlns:a16="http://schemas.microsoft.com/office/drawing/2014/main" id="{B1F03740-8D59-4CD1-B52D-8D74A77D4144}"/>
              </a:ext>
            </a:extLst>
          </p:cNvPr>
          <p:cNvSpPr/>
          <p:nvPr/>
        </p:nvSpPr>
        <p:spPr>
          <a:xfrm>
            <a:off x="11811362" y="6781239"/>
            <a:ext cx="5633176" cy="1865126"/>
          </a:xfrm>
          <a:prstGeom prst="rect">
            <a:avLst/>
          </a:prstGeom>
        </p:spPr>
        <p:txBody>
          <a:bodyPr wrap="square">
            <a:spAutoFit/>
          </a:bodyPr>
          <a:lstStyle/>
          <a:p>
            <a:pPr algn="ctr">
              <a:lnSpc>
                <a:spcPct val="120000"/>
              </a:lnSpc>
            </a:pPr>
            <a:r>
              <a:rPr lang="en-US" sz="1600" dirty="0">
                <a:solidFill>
                  <a:schemeClr val="bg1"/>
                </a:solidFill>
                <a:latin typeface="Segoe UI Light" panose="020B0502040204020203" pitchFamily="34" charset="0"/>
                <a:cs typeface="Segoe UI Light" panose="020B0502040204020203" pitchFamily="34" charset="0"/>
              </a:rPr>
              <a:t>A wonderful serenity has taken possession of my entire soul, like these sweet mornings of spring which I enjoy with my whole heart. I am alone, and feel the charm of existence in this spot, which was created for the bliss of souls like mine. I am so happy, my dear friend, so absorbed in the exquisite sense of mere tranquil existence, that I neglect my talents. </a:t>
            </a:r>
          </a:p>
        </p:txBody>
      </p:sp>
      <p:grpSp>
        <p:nvGrpSpPr>
          <p:cNvPr id="56" name="Group 55">
            <a:extLst>
              <a:ext uri="{FF2B5EF4-FFF2-40B4-BE49-F238E27FC236}">
                <a16:creationId xmlns="" xmlns:a16="http://schemas.microsoft.com/office/drawing/2014/main" id="{9897BE79-9427-4C3C-B766-FC206DACC8D0}"/>
              </a:ext>
            </a:extLst>
          </p:cNvPr>
          <p:cNvGrpSpPr/>
          <p:nvPr/>
        </p:nvGrpSpPr>
        <p:grpSpPr>
          <a:xfrm>
            <a:off x="4441262" y="1040440"/>
            <a:ext cx="518810" cy="519696"/>
            <a:chOff x="7275629" y="3973834"/>
            <a:chExt cx="464344" cy="465138"/>
          </a:xfrm>
          <a:solidFill>
            <a:schemeClr val="accent1"/>
          </a:solidFill>
        </p:grpSpPr>
        <p:sp>
          <p:nvSpPr>
            <p:cNvPr id="57" name="AutoShape 37">
              <a:extLst>
                <a:ext uri="{FF2B5EF4-FFF2-40B4-BE49-F238E27FC236}">
                  <a16:creationId xmlns="" xmlns:a16="http://schemas.microsoft.com/office/drawing/2014/main" id="{C94319E3-97DD-4793-AE6A-7F4A311D0DB4}"/>
                </a:ext>
              </a:extLst>
            </p:cNvPr>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8" name="AutoShape 38">
              <a:extLst>
                <a:ext uri="{FF2B5EF4-FFF2-40B4-BE49-F238E27FC236}">
                  <a16:creationId xmlns="" xmlns:a16="http://schemas.microsoft.com/office/drawing/2014/main" id="{B4E4D32D-3C13-430B-BE13-24765A0B44DE}"/>
                </a:ext>
              </a:extLst>
            </p:cNvPr>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9" name="AutoShape 39">
              <a:extLst>
                <a:ext uri="{FF2B5EF4-FFF2-40B4-BE49-F238E27FC236}">
                  <a16:creationId xmlns="" xmlns:a16="http://schemas.microsoft.com/office/drawing/2014/main" id="{D81629DC-426B-4430-ACD1-D5A8606754BC}"/>
                </a:ext>
              </a:extLst>
            </p:cNvPr>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0" name="AutoShape 40">
              <a:extLst>
                <a:ext uri="{FF2B5EF4-FFF2-40B4-BE49-F238E27FC236}">
                  <a16:creationId xmlns="" xmlns:a16="http://schemas.microsoft.com/office/drawing/2014/main" id="{64E98F83-8103-432D-81BF-8015A9C9A489}"/>
                </a:ext>
              </a:extLst>
            </p:cNvPr>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1" name="AutoShape 41">
              <a:extLst>
                <a:ext uri="{FF2B5EF4-FFF2-40B4-BE49-F238E27FC236}">
                  <a16:creationId xmlns="" xmlns:a16="http://schemas.microsoft.com/office/drawing/2014/main" id="{03E2F4C6-9A46-4C80-B3FA-A8CB5A7E4B34}"/>
                </a:ext>
              </a:extLst>
            </p:cNvPr>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2" name="AutoShape 42">
              <a:extLst>
                <a:ext uri="{FF2B5EF4-FFF2-40B4-BE49-F238E27FC236}">
                  <a16:creationId xmlns="" xmlns:a16="http://schemas.microsoft.com/office/drawing/2014/main" id="{B04C1619-033C-4E9C-97E6-C6C4652EA098}"/>
                </a:ext>
              </a:extLst>
            </p:cNvPr>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a:extLst>
              <a:ext uri="{FF2B5EF4-FFF2-40B4-BE49-F238E27FC236}">
                <a16:creationId xmlns="" xmlns:a16="http://schemas.microsoft.com/office/drawing/2014/main" id="{7865195D-8AEA-4D4D-89D8-F7402D438958}"/>
              </a:ext>
            </a:extLst>
          </p:cNvPr>
          <p:cNvGrpSpPr/>
          <p:nvPr/>
        </p:nvGrpSpPr>
        <p:grpSpPr>
          <a:xfrm>
            <a:off x="14368545" y="3252421"/>
            <a:ext cx="518810" cy="518810"/>
            <a:chOff x="8216107" y="2577307"/>
            <a:chExt cx="464344" cy="464344"/>
          </a:xfrm>
          <a:solidFill>
            <a:schemeClr val="accent5"/>
          </a:solidFill>
        </p:grpSpPr>
        <p:sp>
          <p:nvSpPr>
            <p:cNvPr id="64" name="AutoShape 52">
              <a:extLst>
                <a:ext uri="{FF2B5EF4-FFF2-40B4-BE49-F238E27FC236}">
                  <a16:creationId xmlns="" xmlns:a16="http://schemas.microsoft.com/office/drawing/2014/main" id="{78EF6DBB-7E28-45E7-B705-9559D5F3F90C}"/>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5" name="AutoShape 53">
              <a:extLst>
                <a:ext uri="{FF2B5EF4-FFF2-40B4-BE49-F238E27FC236}">
                  <a16:creationId xmlns="" xmlns:a16="http://schemas.microsoft.com/office/drawing/2014/main" id="{71F4C688-810E-4AF0-AE65-CF16A96F564C}"/>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6" name="AutoShape 54">
              <a:extLst>
                <a:ext uri="{FF2B5EF4-FFF2-40B4-BE49-F238E27FC236}">
                  <a16:creationId xmlns="" xmlns:a16="http://schemas.microsoft.com/office/drawing/2014/main" id="{C5CA0CAF-3283-4689-ADA1-7B4348F7842E}"/>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7" name="AutoShape 55">
              <a:extLst>
                <a:ext uri="{FF2B5EF4-FFF2-40B4-BE49-F238E27FC236}">
                  <a16:creationId xmlns="" xmlns:a16="http://schemas.microsoft.com/office/drawing/2014/main" id="{5EA2C5F5-07F4-42A9-901F-48C113F4E827}"/>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pic>
        <p:nvPicPr>
          <p:cNvPr id="2" name="Picture Placeholder 1"/>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2381" r="22381"/>
          <a:stretch>
            <a:fillRect/>
          </a:stretch>
        </p:blipFill>
        <p:spPr/>
      </p:pic>
    </p:spTree>
    <p:extLst>
      <p:ext uri="{BB962C8B-B14F-4D97-AF65-F5344CB8AC3E}">
        <p14:creationId xmlns:p14="http://schemas.microsoft.com/office/powerpoint/2010/main" val="20089334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56AE6A89-5DC8-4A77-A410-39B53E4F390A}"/>
              </a:ext>
            </a:extLst>
          </p:cNvPr>
          <p:cNvSpPr/>
          <p:nvPr/>
        </p:nvSpPr>
        <p:spPr>
          <a:xfrm>
            <a:off x="8850779" y="1474840"/>
            <a:ext cx="7811041" cy="7243734"/>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alpha val="69000"/>
                </a:schemeClr>
              </a:gs>
              <a:gs pos="100000">
                <a:schemeClr val="accent5">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ext Placeholder 2">
            <a:extLst>
              <a:ext uri="{FF2B5EF4-FFF2-40B4-BE49-F238E27FC236}">
                <a16:creationId xmlns="" xmlns:a16="http://schemas.microsoft.com/office/drawing/2014/main" id="{9FA74BD8-53A5-4D88-A860-2AB0719EA2AC}"/>
              </a:ext>
            </a:extLst>
          </p:cNvPr>
          <p:cNvSpPr txBox="1">
            <a:spLocks/>
          </p:cNvSpPr>
          <p:nvPr/>
        </p:nvSpPr>
        <p:spPr>
          <a:xfrm>
            <a:off x="1907138" y="3196759"/>
            <a:ext cx="5296550"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Actionable Recommendations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3" name="Rectangle 12">
            <a:extLst>
              <a:ext uri="{FF2B5EF4-FFF2-40B4-BE49-F238E27FC236}">
                <a16:creationId xmlns="" xmlns:a16="http://schemas.microsoft.com/office/drawing/2014/main" id="{52BD8981-DBE3-4995-8827-12DDC79A7719}"/>
              </a:ext>
            </a:extLst>
          </p:cNvPr>
          <p:cNvSpPr/>
          <p:nvPr/>
        </p:nvSpPr>
        <p:spPr>
          <a:xfrm>
            <a:off x="1907138" y="5769720"/>
            <a:ext cx="5633176" cy="1548309"/>
          </a:xfrm>
          <a:prstGeom prst="rect">
            <a:avLst/>
          </a:prstGeom>
        </p:spPr>
        <p:txBody>
          <a:bodyPr wrap="square">
            <a:spAutoFit/>
          </a:bodyPr>
          <a:lstStyle/>
          <a:p>
            <a:pPr>
              <a:lnSpc>
                <a:spcPct val="120000"/>
              </a:lnSpc>
            </a:pPr>
            <a:r>
              <a:rPr lang="en-US" sz="1600" dirty="0">
                <a:solidFill>
                  <a:schemeClr val="bg1"/>
                </a:solidFill>
              </a:rPr>
              <a:t>Our analysis shows that the more we spend on ads, the more revenue we generate. Therefore, we recommend increasing our ad spend to maximize revenue. However, it's important to monitor the impact of increased ad spend on revenue and adjust our strategy accordingly.</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 xmlns:a16="http://schemas.microsoft.com/office/drawing/2014/main" id="{04C8314E-7B80-466D-B015-18D6CB607A7F}"/>
              </a:ext>
            </a:extLst>
          </p:cNvPr>
          <p:cNvSpPr txBox="1"/>
          <p:nvPr/>
        </p:nvSpPr>
        <p:spPr>
          <a:xfrm>
            <a:off x="1907138" y="5260343"/>
            <a:ext cx="2910189" cy="400110"/>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sz="2000" b="1" dirty="0">
                <a:solidFill>
                  <a:schemeClr val="bg1"/>
                </a:solidFill>
              </a:rPr>
              <a:t>Increase ad </a:t>
            </a:r>
            <a:r>
              <a:rPr lang="en-US" sz="2000" b="1" dirty="0" smtClean="0">
                <a:solidFill>
                  <a:schemeClr val="bg1"/>
                </a:solidFill>
              </a:rPr>
              <a:t>spending</a:t>
            </a:r>
            <a:endParaRPr lang="id-ID" sz="2000" b="1" spc="300" dirty="0">
              <a:solidFill>
                <a:schemeClr val="bg1"/>
              </a:solidFill>
              <a:latin typeface="Nexa Light" panose="02000000000000000000" pitchFamily="50" charset="0"/>
              <a:ea typeface="Roboto Medium" panose="02000000000000000000" pitchFamily="2" charset="0"/>
              <a:cs typeface="Segoe UI" panose="020B0502040204020203" pitchFamily="34"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720" r="9720"/>
          <a:stretch>
            <a:fillRect/>
          </a:stretch>
        </p:blipFill>
        <p:spPr/>
      </p:pic>
    </p:spTree>
    <p:extLst>
      <p:ext uri="{BB962C8B-B14F-4D97-AF65-F5344CB8AC3E}">
        <p14:creationId xmlns:p14="http://schemas.microsoft.com/office/powerpoint/2010/main" val="17986977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 xmlns:a16="http://schemas.microsoft.com/office/drawing/2014/main" id="{581CAE0B-E7E7-4DC1-B2CA-D0D2D4842244}"/>
              </a:ext>
            </a:extLst>
          </p:cNvPr>
          <p:cNvSpPr txBox="1">
            <a:spLocks/>
          </p:cNvSpPr>
          <p:nvPr/>
        </p:nvSpPr>
        <p:spPr>
          <a:xfrm>
            <a:off x="11004550" y="3196759"/>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a:solidFill>
                  <a:schemeClr val="bg1"/>
                </a:solidFill>
                <a:effectLst>
                  <a:outerShdw blurRad="1270000" dist="914400" dir="8100000" algn="tr" rotWithShape="0">
                    <a:prstClr val="black">
                      <a:alpha val="40000"/>
                    </a:prstClr>
                  </a:outerShdw>
                </a:effectLst>
                <a:latin typeface="Nexa Bold" panose="02000000000000000000" pitchFamily="50" charset="0"/>
              </a:rPr>
              <a:t>Actionable Recommendations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0" name="Rectangle 9">
            <a:extLst>
              <a:ext uri="{FF2B5EF4-FFF2-40B4-BE49-F238E27FC236}">
                <a16:creationId xmlns="" xmlns:a16="http://schemas.microsoft.com/office/drawing/2014/main" id="{7C9BC5FA-895E-4F5A-85EE-67C150772061}"/>
              </a:ext>
            </a:extLst>
          </p:cNvPr>
          <p:cNvSpPr/>
          <p:nvPr/>
        </p:nvSpPr>
        <p:spPr>
          <a:xfrm>
            <a:off x="11004551" y="5769720"/>
            <a:ext cx="5788478" cy="1252843"/>
          </a:xfrm>
          <a:prstGeom prst="rect">
            <a:avLst/>
          </a:prstGeom>
        </p:spPr>
        <p:txBody>
          <a:bodyPr wrap="square">
            <a:spAutoFit/>
          </a:bodyPr>
          <a:lstStyle/>
          <a:p>
            <a:pPr>
              <a:lnSpc>
                <a:spcPct val="120000"/>
              </a:lnSpc>
            </a:pPr>
            <a:r>
              <a:rPr lang="en-US" sz="1600" dirty="0">
                <a:solidFill>
                  <a:schemeClr val="bg1"/>
                </a:solidFill>
              </a:rPr>
              <a:t>Our analysis shows that targeting ads to countries and apps that generate less revenue can be more effective in generating installs and revenue. Therefore, we recommend identifying and targeting these countries and apps to improve user acquisition and revenue.</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 xmlns:a16="http://schemas.microsoft.com/office/drawing/2014/main" id="{776CAB40-C7E0-4D76-965A-7CF7E20C9A21}"/>
              </a:ext>
            </a:extLst>
          </p:cNvPr>
          <p:cNvSpPr txBox="1"/>
          <p:nvPr/>
        </p:nvSpPr>
        <p:spPr>
          <a:xfrm>
            <a:off x="11004551" y="5107259"/>
            <a:ext cx="6212932" cy="369332"/>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dirty="0">
                <a:solidFill>
                  <a:schemeClr val="bg1"/>
                </a:solidFill>
                <a:latin typeface="Nexa Light" panose="02000000000000000000"/>
              </a:rPr>
              <a:t>Target less revenue-generating countries and apps</a:t>
            </a:r>
            <a:endParaRPr lang="id-ID" spc="300" dirty="0">
              <a:solidFill>
                <a:schemeClr val="bg1"/>
              </a:solidFill>
              <a:latin typeface="Nexa Light" panose="02000000000000000000"/>
              <a:ea typeface="Roboto Medium" panose="02000000000000000000" pitchFamily="2" charset="0"/>
              <a:cs typeface="Segoe UI" panose="020B0502040204020203" pitchFamily="34" charset="0"/>
            </a:endParaRP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798" r="20798"/>
          <a:stretch>
            <a:fillRect/>
          </a:stretch>
        </p:blipFill>
        <p:spPr/>
      </p:pic>
    </p:spTree>
    <p:extLst>
      <p:ext uri="{BB962C8B-B14F-4D97-AF65-F5344CB8AC3E}">
        <p14:creationId xmlns:p14="http://schemas.microsoft.com/office/powerpoint/2010/main" val="12564934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56AE6A89-5DC8-4A77-A410-39B53E4F390A}"/>
              </a:ext>
            </a:extLst>
          </p:cNvPr>
          <p:cNvSpPr/>
          <p:nvPr/>
        </p:nvSpPr>
        <p:spPr>
          <a:xfrm>
            <a:off x="8850779" y="1474840"/>
            <a:ext cx="7811041" cy="7243734"/>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alpha val="69000"/>
                </a:schemeClr>
              </a:gs>
              <a:gs pos="100000">
                <a:schemeClr val="accent5">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ext Placeholder 2">
            <a:extLst>
              <a:ext uri="{FF2B5EF4-FFF2-40B4-BE49-F238E27FC236}">
                <a16:creationId xmlns="" xmlns:a16="http://schemas.microsoft.com/office/drawing/2014/main" id="{9FA74BD8-53A5-4D88-A860-2AB0719EA2AC}"/>
              </a:ext>
            </a:extLst>
          </p:cNvPr>
          <p:cNvSpPr txBox="1">
            <a:spLocks/>
          </p:cNvSpPr>
          <p:nvPr/>
        </p:nvSpPr>
        <p:spPr>
          <a:xfrm>
            <a:off x="1907138" y="3196759"/>
            <a:ext cx="5296550"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Actionable Recommendations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3" name="Rectangle 12">
            <a:extLst>
              <a:ext uri="{FF2B5EF4-FFF2-40B4-BE49-F238E27FC236}">
                <a16:creationId xmlns="" xmlns:a16="http://schemas.microsoft.com/office/drawing/2014/main" id="{52BD8981-DBE3-4995-8827-12DDC79A7719}"/>
              </a:ext>
            </a:extLst>
          </p:cNvPr>
          <p:cNvSpPr/>
          <p:nvPr/>
        </p:nvSpPr>
        <p:spPr>
          <a:xfrm>
            <a:off x="1907138" y="5769720"/>
            <a:ext cx="5633176" cy="1252843"/>
          </a:xfrm>
          <a:prstGeom prst="rect">
            <a:avLst/>
          </a:prstGeom>
        </p:spPr>
        <p:txBody>
          <a:bodyPr wrap="square">
            <a:spAutoFit/>
          </a:bodyPr>
          <a:lstStyle/>
          <a:p>
            <a:pPr>
              <a:lnSpc>
                <a:spcPct val="120000"/>
              </a:lnSpc>
            </a:pPr>
            <a:r>
              <a:rPr lang="en-US" sz="1600" dirty="0">
                <a:solidFill>
                  <a:schemeClr val="bg1"/>
                </a:solidFill>
              </a:rPr>
              <a:t>Our analysis shows that some of our apps are performing better than others. Therefore, we recommend focusing our resources on these high-performing apps to maximize revenue and user engagement.</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 xmlns:a16="http://schemas.microsoft.com/office/drawing/2014/main" id="{04C8314E-7B80-466D-B015-18D6CB607A7F}"/>
              </a:ext>
            </a:extLst>
          </p:cNvPr>
          <p:cNvSpPr txBox="1"/>
          <p:nvPr/>
        </p:nvSpPr>
        <p:spPr>
          <a:xfrm>
            <a:off x="1907138" y="5260343"/>
            <a:ext cx="3646169" cy="369332"/>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dirty="0">
                <a:solidFill>
                  <a:schemeClr val="bg1"/>
                </a:solidFill>
                <a:latin typeface="Nexa Light" panose="02000000000000000000"/>
              </a:rPr>
              <a:t>Focus on high-performing apps</a:t>
            </a:r>
            <a:endParaRPr lang="id-ID" spc="300" dirty="0">
              <a:solidFill>
                <a:schemeClr val="bg1"/>
              </a:solidFill>
              <a:latin typeface="Nexa Light" panose="02000000000000000000"/>
              <a:ea typeface="Roboto Medium" panose="02000000000000000000" pitchFamily="2" charset="0"/>
              <a:cs typeface="Segoe UI" panose="020B0502040204020203" pitchFamily="34"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720" r="9720"/>
          <a:stretch>
            <a:fillRect/>
          </a:stretch>
        </p:blipFill>
        <p:spPr/>
      </p:pic>
    </p:spTree>
    <p:extLst>
      <p:ext uri="{BB962C8B-B14F-4D97-AF65-F5344CB8AC3E}">
        <p14:creationId xmlns:p14="http://schemas.microsoft.com/office/powerpoint/2010/main" val="105660253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 xmlns:a16="http://schemas.microsoft.com/office/drawing/2014/main" id="{581CAE0B-E7E7-4DC1-B2CA-D0D2D4842244}"/>
              </a:ext>
            </a:extLst>
          </p:cNvPr>
          <p:cNvSpPr txBox="1">
            <a:spLocks/>
          </p:cNvSpPr>
          <p:nvPr/>
        </p:nvSpPr>
        <p:spPr>
          <a:xfrm>
            <a:off x="11004550" y="3196759"/>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a:solidFill>
                  <a:schemeClr val="bg1"/>
                </a:solidFill>
                <a:effectLst>
                  <a:outerShdw blurRad="1270000" dist="914400" dir="8100000" algn="tr" rotWithShape="0">
                    <a:prstClr val="black">
                      <a:alpha val="40000"/>
                    </a:prstClr>
                  </a:outerShdw>
                </a:effectLst>
                <a:latin typeface="Nexa Bold" panose="02000000000000000000" pitchFamily="50" charset="0"/>
              </a:rPr>
              <a:t>Actionable Recommendations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0" name="Rectangle 9">
            <a:extLst>
              <a:ext uri="{FF2B5EF4-FFF2-40B4-BE49-F238E27FC236}">
                <a16:creationId xmlns="" xmlns:a16="http://schemas.microsoft.com/office/drawing/2014/main" id="{7C9BC5FA-895E-4F5A-85EE-67C150772061}"/>
              </a:ext>
            </a:extLst>
          </p:cNvPr>
          <p:cNvSpPr/>
          <p:nvPr/>
        </p:nvSpPr>
        <p:spPr>
          <a:xfrm>
            <a:off x="11004551" y="5769720"/>
            <a:ext cx="5788478" cy="957378"/>
          </a:xfrm>
          <a:prstGeom prst="rect">
            <a:avLst/>
          </a:prstGeom>
        </p:spPr>
        <p:txBody>
          <a:bodyPr wrap="square">
            <a:spAutoFit/>
          </a:bodyPr>
          <a:lstStyle/>
          <a:p>
            <a:pPr>
              <a:lnSpc>
                <a:spcPct val="120000"/>
              </a:lnSpc>
            </a:pPr>
            <a:r>
              <a:rPr lang="en-US" sz="1600" dirty="0">
                <a:solidFill>
                  <a:schemeClr val="bg1"/>
                </a:solidFill>
              </a:rPr>
              <a:t>Our analysis shows that there is potential for growth in additional countries. Therefore, we recommend expanding our operations to these countries to increase revenue and user acquisition.</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 xmlns:a16="http://schemas.microsoft.com/office/drawing/2014/main" id="{776CAB40-C7E0-4D76-965A-7CF7E20C9A21}"/>
              </a:ext>
            </a:extLst>
          </p:cNvPr>
          <p:cNvSpPr txBox="1"/>
          <p:nvPr/>
        </p:nvSpPr>
        <p:spPr>
          <a:xfrm>
            <a:off x="11004551" y="5260343"/>
            <a:ext cx="4094200" cy="369332"/>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dirty="0">
                <a:solidFill>
                  <a:schemeClr val="bg1"/>
                </a:solidFill>
                <a:latin typeface="Nexa Light" panose="02000000000000000000"/>
              </a:rPr>
              <a:t>Expand into more countries</a:t>
            </a:r>
            <a:endParaRPr lang="id-ID" spc="300" dirty="0">
              <a:solidFill>
                <a:schemeClr val="bg1"/>
              </a:solidFill>
              <a:latin typeface="Nexa Light" panose="02000000000000000000"/>
              <a:ea typeface="Roboto Medium" panose="02000000000000000000" pitchFamily="2" charset="0"/>
              <a:cs typeface="Segoe UI" panose="020B0502040204020203" pitchFamily="34" charset="0"/>
            </a:endParaRP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798" r="20798"/>
          <a:stretch>
            <a:fillRect/>
          </a:stretch>
        </p:blipFill>
        <p:spPr/>
      </p:pic>
    </p:spTree>
    <p:extLst>
      <p:ext uri="{BB962C8B-B14F-4D97-AF65-F5344CB8AC3E}">
        <p14:creationId xmlns:p14="http://schemas.microsoft.com/office/powerpoint/2010/main" val="36082146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56AE6A89-5DC8-4A77-A410-39B53E4F390A}"/>
              </a:ext>
            </a:extLst>
          </p:cNvPr>
          <p:cNvSpPr/>
          <p:nvPr/>
        </p:nvSpPr>
        <p:spPr>
          <a:xfrm>
            <a:off x="8850779" y="1474840"/>
            <a:ext cx="7811041" cy="7243734"/>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alpha val="69000"/>
                </a:schemeClr>
              </a:gs>
              <a:gs pos="100000">
                <a:schemeClr val="accent5">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ext Placeholder 2">
            <a:extLst>
              <a:ext uri="{FF2B5EF4-FFF2-40B4-BE49-F238E27FC236}">
                <a16:creationId xmlns="" xmlns:a16="http://schemas.microsoft.com/office/drawing/2014/main" id="{9FA74BD8-53A5-4D88-A860-2AB0719EA2AC}"/>
              </a:ext>
            </a:extLst>
          </p:cNvPr>
          <p:cNvSpPr txBox="1">
            <a:spLocks/>
          </p:cNvSpPr>
          <p:nvPr/>
        </p:nvSpPr>
        <p:spPr>
          <a:xfrm>
            <a:off x="1907138" y="3196759"/>
            <a:ext cx="5296550"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Actionable Recommendations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3" name="Rectangle 12">
            <a:extLst>
              <a:ext uri="{FF2B5EF4-FFF2-40B4-BE49-F238E27FC236}">
                <a16:creationId xmlns="" xmlns:a16="http://schemas.microsoft.com/office/drawing/2014/main" id="{52BD8981-DBE3-4995-8827-12DDC79A7719}"/>
              </a:ext>
            </a:extLst>
          </p:cNvPr>
          <p:cNvSpPr/>
          <p:nvPr/>
        </p:nvSpPr>
        <p:spPr>
          <a:xfrm>
            <a:off x="1907138" y="5769720"/>
            <a:ext cx="5633176" cy="1252843"/>
          </a:xfrm>
          <a:prstGeom prst="rect">
            <a:avLst/>
          </a:prstGeom>
        </p:spPr>
        <p:txBody>
          <a:bodyPr wrap="square">
            <a:spAutoFit/>
          </a:bodyPr>
          <a:lstStyle/>
          <a:p>
            <a:pPr>
              <a:lnSpc>
                <a:spcPct val="120000"/>
              </a:lnSpc>
            </a:pPr>
            <a:r>
              <a:rPr lang="en-US" sz="1600" dirty="0">
                <a:solidFill>
                  <a:schemeClr val="bg1"/>
                </a:solidFill>
              </a:rPr>
              <a:t>Our analysis shows that optimizing our payouts strategy can improve user engagement and retention. Therefore, we recommend identifying and adjusting our payouts strategy to improve overall user engagement and retention.</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 xmlns:a16="http://schemas.microsoft.com/office/drawing/2014/main" id="{04C8314E-7B80-466D-B015-18D6CB607A7F}"/>
              </a:ext>
            </a:extLst>
          </p:cNvPr>
          <p:cNvSpPr txBox="1"/>
          <p:nvPr/>
        </p:nvSpPr>
        <p:spPr>
          <a:xfrm>
            <a:off x="1907138" y="5260343"/>
            <a:ext cx="3757682" cy="369332"/>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dirty="0">
                <a:solidFill>
                  <a:schemeClr val="bg1"/>
                </a:solidFill>
                <a:latin typeface="Nexa Light" panose="02000000000000000000"/>
              </a:rPr>
              <a:t>Optimize payouts strategy</a:t>
            </a:r>
            <a:endParaRPr lang="id-ID" spc="300" dirty="0">
              <a:solidFill>
                <a:schemeClr val="bg1"/>
              </a:solidFill>
              <a:latin typeface="Nexa Light" panose="02000000000000000000"/>
              <a:ea typeface="Roboto Medium" panose="02000000000000000000" pitchFamily="2" charset="0"/>
              <a:cs typeface="Segoe UI" panose="020B0502040204020203" pitchFamily="34"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720" r="9720"/>
          <a:stretch>
            <a:fillRect/>
          </a:stretch>
        </p:blipFill>
        <p:spPr/>
      </p:pic>
    </p:spTree>
    <p:extLst>
      <p:ext uri="{BB962C8B-B14F-4D97-AF65-F5344CB8AC3E}">
        <p14:creationId xmlns:p14="http://schemas.microsoft.com/office/powerpoint/2010/main" val="39493942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 xmlns:a16="http://schemas.microsoft.com/office/drawing/2014/main" id="{581CAE0B-E7E7-4DC1-B2CA-D0D2D4842244}"/>
              </a:ext>
            </a:extLst>
          </p:cNvPr>
          <p:cNvSpPr txBox="1">
            <a:spLocks/>
          </p:cNvSpPr>
          <p:nvPr/>
        </p:nvSpPr>
        <p:spPr>
          <a:xfrm>
            <a:off x="11004550" y="3196759"/>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a:solidFill>
                  <a:schemeClr val="bg1"/>
                </a:solidFill>
                <a:effectLst>
                  <a:outerShdw blurRad="1270000" dist="914400" dir="8100000" algn="tr" rotWithShape="0">
                    <a:prstClr val="black">
                      <a:alpha val="40000"/>
                    </a:prstClr>
                  </a:outerShdw>
                </a:effectLst>
                <a:latin typeface="Nexa Bold" panose="02000000000000000000" pitchFamily="50" charset="0"/>
              </a:rPr>
              <a:t>Actionable Recommendations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0" name="Rectangle 9">
            <a:extLst>
              <a:ext uri="{FF2B5EF4-FFF2-40B4-BE49-F238E27FC236}">
                <a16:creationId xmlns="" xmlns:a16="http://schemas.microsoft.com/office/drawing/2014/main" id="{7C9BC5FA-895E-4F5A-85EE-67C150772061}"/>
              </a:ext>
            </a:extLst>
          </p:cNvPr>
          <p:cNvSpPr/>
          <p:nvPr/>
        </p:nvSpPr>
        <p:spPr>
          <a:xfrm>
            <a:off x="11004551" y="5769720"/>
            <a:ext cx="5788478" cy="1252843"/>
          </a:xfrm>
          <a:prstGeom prst="rect">
            <a:avLst/>
          </a:prstGeom>
        </p:spPr>
        <p:txBody>
          <a:bodyPr wrap="square">
            <a:spAutoFit/>
          </a:bodyPr>
          <a:lstStyle/>
          <a:p>
            <a:pPr>
              <a:lnSpc>
                <a:spcPct val="120000"/>
              </a:lnSpc>
            </a:pPr>
            <a:r>
              <a:rPr lang="en-US" sz="1600" dirty="0">
                <a:solidFill>
                  <a:schemeClr val="bg1"/>
                </a:solidFill>
              </a:rPr>
              <a:t>We recommend continuing to monitor and track metrics across all dashboards to identify new trends and opportunities for optimization. Regular review of our BI dashboard can help identify new opportunities and help us stay ahead of competitors.</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 xmlns:a16="http://schemas.microsoft.com/office/drawing/2014/main" id="{776CAB40-C7E0-4D76-965A-7CF7E20C9A21}"/>
              </a:ext>
            </a:extLst>
          </p:cNvPr>
          <p:cNvSpPr txBox="1"/>
          <p:nvPr/>
        </p:nvSpPr>
        <p:spPr>
          <a:xfrm>
            <a:off x="11004551" y="5260343"/>
            <a:ext cx="4451039" cy="369332"/>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dirty="0">
                <a:solidFill>
                  <a:schemeClr val="bg1"/>
                </a:solidFill>
                <a:latin typeface="Nexa Light" panose="02000000000000000000"/>
              </a:rPr>
              <a:t>Monitor and track metrics</a:t>
            </a:r>
            <a:endParaRPr lang="id-ID" spc="300" dirty="0">
              <a:solidFill>
                <a:schemeClr val="bg1"/>
              </a:solidFill>
              <a:latin typeface="Nexa Light" panose="02000000000000000000"/>
              <a:ea typeface="Roboto Medium" panose="02000000000000000000" pitchFamily="2" charset="0"/>
              <a:cs typeface="Segoe UI" panose="020B0502040204020203" pitchFamily="34" charset="0"/>
            </a:endParaRPr>
          </a:p>
        </p:txBody>
      </p:sp>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798" r="20798"/>
          <a:stretch>
            <a:fillRect/>
          </a:stretch>
        </p:blipFill>
        <p:spPr/>
      </p:pic>
    </p:spTree>
    <p:extLst>
      <p:ext uri="{BB962C8B-B14F-4D97-AF65-F5344CB8AC3E}">
        <p14:creationId xmlns:p14="http://schemas.microsoft.com/office/powerpoint/2010/main" val="41147799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CC091146-C34F-4AE8-A307-B61DDC310508}"/>
              </a:ext>
            </a:extLst>
          </p:cNvPr>
          <p:cNvSpPr/>
          <p:nvPr/>
        </p:nvSpPr>
        <p:spPr>
          <a:xfrm flipH="1" flipV="1">
            <a:off x="0" y="24715"/>
            <a:ext cx="19477038" cy="8652599"/>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2">
            <a:extLst>
              <a:ext uri="{FF2B5EF4-FFF2-40B4-BE49-F238E27FC236}">
                <a16:creationId xmlns="" xmlns:a16="http://schemas.microsoft.com/office/drawing/2014/main" id="{A48E2F85-DCF9-4888-8750-A30199703BE6}"/>
              </a:ext>
            </a:extLst>
          </p:cNvPr>
          <p:cNvSpPr/>
          <p:nvPr/>
        </p:nvSpPr>
        <p:spPr>
          <a:xfrm flipV="1">
            <a:off x="0" y="0"/>
            <a:ext cx="19477038" cy="8696365"/>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1000">
                <a:schemeClr val="accent1">
                  <a:alpha val="90000"/>
                </a:schemeClr>
              </a:gs>
              <a:gs pos="100000">
                <a:schemeClr val="accent5">
                  <a:alpha val="9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 Placeholder 2">
            <a:extLst>
              <a:ext uri="{FF2B5EF4-FFF2-40B4-BE49-F238E27FC236}">
                <a16:creationId xmlns="" xmlns:a16="http://schemas.microsoft.com/office/drawing/2014/main" id="{0F7E1F8F-CF8A-425E-B8A5-093DE8006F19}"/>
              </a:ext>
            </a:extLst>
          </p:cNvPr>
          <p:cNvSpPr txBox="1">
            <a:spLocks/>
          </p:cNvSpPr>
          <p:nvPr/>
        </p:nvSpPr>
        <p:spPr>
          <a:xfrm>
            <a:off x="4772497" y="3497953"/>
            <a:ext cx="9932044"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9600" dirty="0">
                <a:solidFill>
                  <a:schemeClr val="bg1"/>
                </a:solidFill>
                <a:latin typeface="Nexa Bold" panose="02000000000000000000" pitchFamily="50" charset="0"/>
              </a:rPr>
              <a:t>Thank You</a:t>
            </a:r>
            <a:endParaRPr lang="id-ID" sz="9600" dirty="0">
              <a:solidFill>
                <a:schemeClr val="bg1"/>
              </a:solidFill>
              <a:latin typeface="Nexa Bold" panose="02000000000000000000" pitchFamily="50" charset="0"/>
            </a:endParaRPr>
          </a:p>
        </p:txBody>
      </p:sp>
      <p:sp>
        <p:nvSpPr>
          <p:cNvPr id="10" name="TextBox 9">
            <a:extLst>
              <a:ext uri="{FF2B5EF4-FFF2-40B4-BE49-F238E27FC236}">
                <a16:creationId xmlns="" xmlns:a16="http://schemas.microsoft.com/office/drawing/2014/main" id="{6493C235-2B67-4C90-BD8A-68E4A7EBE9BF}"/>
              </a:ext>
            </a:extLst>
          </p:cNvPr>
          <p:cNvSpPr txBox="1"/>
          <p:nvPr/>
        </p:nvSpPr>
        <p:spPr>
          <a:xfrm>
            <a:off x="5877152" y="4971990"/>
            <a:ext cx="7722734" cy="400110"/>
          </a:xfrm>
          <a:prstGeom prst="rect">
            <a:avLst/>
          </a:prstGeom>
          <a:noFill/>
        </p:spPr>
        <p:txBody>
          <a:bodyPr wrap="square" rtlCol="0">
            <a:spAutoFit/>
          </a:bodyPr>
          <a:lstStyle/>
          <a:p>
            <a:pPr algn="ctr"/>
            <a:r>
              <a:rPr lang="en-US" sz="2000" spc="300" dirty="0">
                <a:solidFill>
                  <a:schemeClr val="bg1"/>
                </a:solidFill>
                <a:latin typeface="Nexa Light" panose="02000000000000000000" pitchFamily="50" charset="0"/>
                <a:ea typeface="Roboto Medium" panose="02000000000000000000" pitchFamily="2" charset="0"/>
                <a:cs typeface="Segoe UI" panose="020B0502040204020203" pitchFamily="34" charset="0"/>
              </a:rPr>
              <a:t>FOR YOUR TIME</a:t>
            </a:r>
            <a:endParaRPr lang="id-ID" sz="2000" spc="300" dirty="0">
              <a:solidFill>
                <a:schemeClr val="bg1"/>
              </a:solidFill>
              <a:latin typeface="Nexa Light" panose="02000000000000000000" pitchFamily="50" charset="0"/>
              <a:ea typeface="Roboto Medium" panose="02000000000000000000" pitchFamily="2" charset="0"/>
              <a:cs typeface="Segoe UI" panose="020B0502040204020203" pitchFamily="34" charset="0"/>
            </a:endParaRPr>
          </a:p>
        </p:txBody>
      </p:sp>
    </p:spTree>
    <p:extLst>
      <p:ext uri="{BB962C8B-B14F-4D97-AF65-F5344CB8AC3E}">
        <p14:creationId xmlns:p14="http://schemas.microsoft.com/office/powerpoint/2010/main" val="15192924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672C495B-5ADB-4385-A253-D1469A909C80}"/>
              </a:ext>
            </a:extLst>
          </p:cNvPr>
          <p:cNvSpPr/>
          <p:nvPr/>
        </p:nvSpPr>
        <p:spPr>
          <a:xfrm flipH="1">
            <a:off x="9836" y="1333500"/>
            <a:ext cx="19477038" cy="9639299"/>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 xmlns:a16="http://schemas.microsoft.com/office/drawing/2014/main" id="{042FA7D9-8E02-44C1-BC79-2C31105B6B66}"/>
              </a:ext>
            </a:extLst>
          </p:cNvPr>
          <p:cNvSpPr/>
          <p:nvPr/>
        </p:nvSpPr>
        <p:spPr>
          <a:xfrm>
            <a:off x="9836" y="1333501"/>
            <a:ext cx="19477038" cy="9639299"/>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2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 xmlns:a16="http://schemas.microsoft.com/office/drawing/2014/main" id="{9C67CFD7-BA38-4172-AA35-7D3EEBF8D2B0}"/>
              </a:ext>
            </a:extLst>
          </p:cNvPr>
          <p:cNvSpPr txBox="1"/>
          <p:nvPr/>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2</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15" name="Rectangle 14">
            <a:extLst>
              <a:ext uri="{FF2B5EF4-FFF2-40B4-BE49-F238E27FC236}">
                <a16:creationId xmlns="" xmlns:a16="http://schemas.microsoft.com/office/drawing/2014/main" id="{D684B7DC-8FD4-4938-ADE5-B6D6ED42DDBF}"/>
              </a:ext>
            </a:extLst>
          </p:cNvPr>
          <p:cNvSpPr/>
          <p:nvPr userDrawn="1"/>
        </p:nvSpPr>
        <p:spPr>
          <a:xfrm>
            <a:off x="3328618" y="10140302"/>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sp>
        <p:nvSpPr>
          <p:cNvPr id="18" name="Text Placeholder 2">
            <a:extLst>
              <a:ext uri="{FF2B5EF4-FFF2-40B4-BE49-F238E27FC236}">
                <a16:creationId xmlns="" xmlns:a16="http://schemas.microsoft.com/office/drawing/2014/main" id="{3991D40F-144D-494B-A069-5D5F6A472924}"/>
              </a:ext>
            </a:extLst>
          </p:cNvPr>
          <p:cNvSpPr txBox="1">
            <a:spLocks/>
          </p:cNvSpPr>
          <p:nvPr/>
        </p:nvSpPr>
        <p:spPr>
          <a:xfrm>
            <a:off x="4511412" y="2203465"/>
            <a:ext cx="10205792" cy="1773462"/>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9600" b="0" dirty="0">
                <a:gradFill flip="none" rotWithShape="1">
                  <a:gsLst>
                    <a:gs pos="55000">
                      <a:schemeClr val="bg1"/>
                    </a:gs>
                    <a:gs pos="100000">
                      <a:schemeClr val="bg1">
                        <a:alpha val="0"/>
                      </a:schemeClr>
                    </a:gs>
                  </a:gsLst>
                  <a:lin ang="5400000" scaled="0"/>
                  <a:tileRect/>
                </a:gradFill>
                <a:latin typeface="Nexa Bold" panose="02000000000000000000" pitchFamily="50" charset="0"/>
              </a:rPr>
              <a:t>Introduction</a:t>
            </a:r>
            <a:endParaRPr lang="id-ID" sz="9600" b="0" dirty="0">
              <a:gradFill flip="none" rotWithShape="1">
                <a:gsLst>
                  <a:gs pos="55000">
                    <a:schemeClr val="bg1"/>
                  </a:gs>
                  <a:gs pos="100000">
                    <a:schemeClr val="bg1">
                      <a:alpha val="0"/>
                    </a:schemeClr>
                  </a:gs>
                </a:gsLst>
                <a:lin ang="5400000" scaled="0"/>
                <a:tileRect/>
              </a:gradFill>
              <a:latin typeface="Nexa Bold" panose="02000000000000000000" pitchFamily="50" charset="0"/>
            </a:endParaRPr>
          </a:p>
        </p:txBody>
      </p:sp>
      <p:sp>
        <p:nvSpPr>
          <p:cNvPr id="24" name="Rectangle 23">
            <a:extLst>
              <a:ext uri="{FF2B5EF4-FFF2-40B4-BE49-F238E27FC236}">
                <a16:creationId xmlns="" xmlns:a16="http://schemas.microsoft.com/office/drawing/2014/main" id="{BE81378D-9299-4871-9434-B3E89B6563E5}"/>
              </a:ext>
            </a:extLst>
          </p:cNvPr>
          <p:cNvSpPr/>
          <p:nvPr/>
        </p:nvSpPr>
        <p:spPr>
          <a:xfrm>
            <a:off x="3953795" y="4104709"/>
            <a:ext cx="11589119" cy="2246769"/>
          </a:xfrm>
          <a:prstGeom prst="rect">
            <a:avLst/>
          </a:prstGeom>
        </p:spPr>
        <p:txBody>
          <a:bodyPr wrap="square">
            <a:spAutoFit/>
          </a:bodyPr>
          <a:lstStyle/>
          <a:p>
            <a:pPr algn="ctr"/>
            <a:r>
              <a:rPr lang="en-US" sz="2000" dirty="0">
                <a:solidFill>
                  <a:schemeClr val="bg1"/>
                </a:solidFill>
              </a:rPr>
              <a:t>JUSTDICE is dedicated to crafting games that captivate and challenge players, with a focus on delivering seamless and immersive gameplay. Our team of talented developers, designers, and artists work together to create high-quality games that appeal to a wide range of players.</a:t>
            </a:r>
          </a:p>
          <a:p>
            <a:pPr algn="ctr"/>
            <a:r>
              <a:rPr lang="en-US" sz="2000" dirty="0">
                <a:solidFill>
                  <a:schemeClr val="bg1"/>
                </a:solidFill>
              </a:rPr>
              <a:t>From casual mobile games to complex console titles, JUSTDICE is committed to pushing the boundaries of what's possible in the gaming industry. With a passion for game development and a dedication to excellence, we strive to deliver the best gaming experiences possible.</a:t>
            </a:r>
          </a:p>
          <a:p>
            <a:pPr algn="ctr"/>
            <a:r>
              <a:rPr lang="en-US" sz="2000" dirty="0">
                <a:solidFill>
                  <a:schemeClr val="bg1"/>
                </a:solidFill>
              </a:rPr>
              <a:t>So sit back, relax, and get ready to learn more about JUSTDICE and the exciting games we have in store.</a:t>
            </a:r>
          </a:p>
        </p:txBody>
      </p:sp>
      <p:grpSp>
        <p:nvGrpSpPr>
          <p:cNvPr id="25" name="Group 24">
            <a:extLst>
              <a:ext uri="{FF2B5EF4-FFF2-40B4-BE49-F238E27FC236}">
                <a16:creationId xmlns="" xmlns:a16="http://schemas.microsoft.com/office/drawing/2014/main" id="{3DAEFE9C-238B-4724-90C7-BFF4D429BE04}"/>
              </a:ext>
            </a:extLst>
          </p:cNvPr>
          <p:cNvGrpSpPr/>
          <p:nvPr/>
        </p:nvGrpSpPr>
        <p:grpSpPr>
          <a:xfrm>
            <a:off x="9159608" y="10140302"/>
            <a:ext cx="1177491" cy="625642"/>
            <a:chOff x="9149774" y="7652084"/>
            <a:chExt cx="1177491" cy="625642"/>
          </a:xfrm>
        </p:grpSpPr>
        <p:sp>
          <p:nvSpPr>
            <p:cNvPr id="26" name="Rectangle: Rounded Corners 25">
              <a:extLst>
                <a:ext uri="{FF2B5EF4-FFF2-40B4-BE49-F238E27FC236}">
                  <a16:creationId xmlns="" xmlns:a16="http://schemas.microsoft.com/office/drawing/2014/main" id="{8D148CB6-8848-4E87-B172-3911D9EF45F4}"/>
                </a:ext>
              </a:extLst>
            </p:cNvPr>
            <p:cNvSpPr/>
            <p:nvPr/>
          </p:nvSpPr>
          <p:spPr>
            <a:xfrm>
              <a:off x="9149774" y="7652084"/>
              <a:ext cx="1177491" cy="625642"/>
            </a:xfrm>
            <a:prstGeom prst="roundRect">
              <a:avLst>
                <a:gd name="adj" fmla="val 43462"/>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Freeform 2">
              <a:extLst>
                <a:ext uri="{FF2B5EF4-FFF2-40B4-BE49-F238E27FC236}">
                  <a16:creationId xmlns="" xmlns:a16="http://schemas.microsoft.com/office/drawing/2014/main" id="{3004C4AC-D591-44BE-9827-0DD720B855A1}"/>
                </a:ext>
              </a:extLst>
            </p:cNvPr>
            <p:cNvSpPr>
              <a:spLocks noChangeArrowheads="1"/>
            </p:cNvSpPr>
            <p:nvPr/>
          </p:nvSpPr>
          <p:spPr bwMode="auto">
            <a:xfrm>
              <a:off x="9614308" y="7895578"/>
              <a:ext cx="248422" cy="138654"/>
            </a:xfrm>
            <a:custGeom>
              <a:avLst/>
              <a:gdLst>
                <a:gd name="T0" fmla="*/ 170097 w 472"/>
                <a:gd name="T1" fmla="*/ 0 h 266"/>
                <a:gd name="T2" fmla="*/ 170097 w 472"/>
                <a:gd name="T3" fmla="*/ 0 h 266"/>
                <a:gd name="T4" fmla="*/ 159263 w 472"/>
                <a:gd name="T5" fmla="*/ 0 h 266"/>
                <a:gd name="T6" fmla="*/ 84868 w 472"/>
                <a:gd name="T7" fmla="*/ 79027 h 266"/>
                <a:gd name="T8" fmla="*/ 10473 w 472"/>
                <a:gd name="T9" fmla="*/ 0 h 266"/>
                <a:gd name="T10" fmla="*/ 0 w 472"/>
                <a:gd name="T11" fmla="*/ 0 h 266"/>
                <a:gd name="T12" fmla="*/ 0 w 472"/>
                <a:gd name="T13" fmla="*/ 10370 h 266"/>
                <a:gd name="T14" fmla="*/ 79451 w 472"/>
                <a:gd name="T15" fmla="*/ 94761 h 266"/>
                <a:gd name="T16" fmla="*/ 84868 w 472"/>
                <a:gd name="T17" fmla="*/ 94761 h 266"/>
                <a:gd name="T18" fmla="*/ 90285 w 472"/>
                <a:gd name="T19" fmla="*/ 94761 h 266"/>
                <a:gd name="T20" fmla="*/ 170097 w 472"/>
                <a:gd name="T21" fmla="*/ 10370 h 266"/>
                <a:gd name="T22" fmla="*/ 170097 w 472"/>
                <a:gd name="T23" fmla="*/ 0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dirty="0"/>
            </a:p>
          </p:txBody>
        </p:sp>
      </p:grpSp>
      <p:sp>
        <p:nvSpPr>
          <p:cNvPr id="14" name="Rectangle 13">
            <a:extLst>
              <a:ext uri="{FF2B5EF4-FFF2-40B4-BE49-F238E27FC236}">
                <a16:creationId xmlns="" xmlns:a16="http://schemas.microsoft.com/office/drawing/2014/main" id="{BE81378D-9299-4871-9434-B3E89B6563E5}"/>
              </a:ext>
            </a:extLst>
          </p:cNvPr>
          <p:cNvSpPr/>
          <p:nvPr/>
        </p:nvSpPr>
        <p:spPr>
          <a:xfrm>
            <a:off x="3953795" y="6790149"/>
            <a:ext cx="11589119" cy="1631216"/>
          </a:xfrm>
          <a:prstGeom prst="rect">
            <a:avLst/>
          </a:prstGeom>
        </p:spPr>
        <p:txBody>
          <a:bodyPr wrap="square">
            <a:spAutoFit/>
          </a:bodyPr>
          <a:lstStyle/>
          <a:p>
            <a:pPr algn="ctr"/>
            <a:r>
              <a:rPr lang="en-US" sz="2000" dirty="0" smtClean="0">
                <a:solidFill>
                  <a:schemeClr val="bg1"/>
                </a:solidFill>
              </a:rPr>
              <a:t>we're </a:t>
            </a:r>
            <a:r>
              <a:rPr lang="en-US" sz="2000" dirty="0">
                <a:solidFill>
                  <a:schemeClr val="bg1"/>
                </a:solidFill>
              </a:rPr>
              <a:t>excited to showcase our BI Dashboard, a powerful tool that provides insights and data visualization to help make informed business decisions.</a:t>
            </a:r>
          </a:p>
          <a:p>
            <a:pPr algn="ctr"/>
            <a:r>
              <a:rPr lang="en-US" sz="2000" dirty="0">
                <a:solidFill>
                  <a:schemeClr val="bg1"/>
                </a:solidFill>
              </a:rPr>
              <a:t>Our BI Dashboard is designed to give you a comprehensive view of your organization's data, with customizable widgets that allow you to focus on the metrics that matter most to you. With real-time data integration, you'll have up-to-the-minute insights that can help you identify trends, patterns, and opportunities.</a:t>
            </a:r>
          </a:p>
        </p:txBody>
      </p:sp>
    </p:spTree>
    <p:extLst>
      <p:ext uri="{BB962C8B-B14F-4D97-AF65-F5344CB8AC3E}">
        <p14:creationId xmlns:p14="http://schemas.microsoft.com/office/powerpoint/2010/main" val="1882353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FA5C8020-D068-49CB-968D-7F970C73C661}"/>
              </a:ext>
            </a:extLst>
          </p:cNvPr>
          <p:cNvSpPr/>
          <p:nvPr/>
        </p:nvSpPr>
        <p:spPr>
          <a:xfrm>
            <a:off x="9580669" y="5078410"/>
            <a:ext cx="7909724" cy="1323439"/>
          </a:xfrm>
          <a:prstGeom prst="rect">
            <a:avLst/>
          </a:prstGeom>
        </p:spPr>
        <p:txBody>
          <a:bodyPr wrap="square">
            <a:spAutoFit/>
          </a:bodyPr>
          <a:lstStyle/>
          <a:p>
            <a:r>
              <a:rPr lang="en-US" sz="1600" dirty="0">
                <a:solidFill>
                  <a:schemeClr val="bg1"/>
                </a:solidFill>
              </a:rPr>
              <a:t>The first finding suggests that the more you spend on ads, the more revenue you can generate. This can be attributed to the fact that ads can help increase visibility and awareness of your product or service, which can lead to more clicks, conversions, and ultimately, more revenue. By investing in targeted and effective advertising campaigns, businesses can see a significant return on investment and increase their bottom line.</a:t>
            </a:r>
          </a:p>
        </p:txBody>
      </p:sp>
      <p:sp>
        <p:nvSpPr>
          <p:cNvPr id="35" name="Text Placeholder 2">
            <a:extLst>
              <a:ext uri="{FF2B5EF4-FFF2-40B4-BE49-F238E27FC236}">
                <a16:creationId xmlns="" xmlns:a16="http://schemas.microsoft.com/office/drawing/2014/main" id="{5EF3F220-D0D2-40E9-A96F-7EEF837B3376}"/>
              </a:ext>
            </a:extLst>
          </p:cNvPr>
          <p:cNvSpPr txBox="1">
            <a:spLocks/>
          </p:cNvSpPr>
          <p:nvPr/>
        </p:nvSpPr>
        <p:spPr>
          <a:xfrm>
            <a:off x="9580669" y="3049026"/>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Findings of Dashboard</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013" r="26013"/>
          <a:stretch>
            <a:fillRect/>
          </a:stretch>
        </p:blipFill>
        <p:spPr/>
      </p:pic>
      <p:sp>
        <p:nvSpPr>
          <p:cNvPr id="17" name="Rectangle 16">
            <a:extLst>
              <a:ext uri="{FF2B5EF4-FFF2-40B4-BE49-F238E27FC236}">
                <a16:creationId xmlns="" xmlns:a16="http://schemas.microsoft.com/office/drawing/2014/main" id="{FA5C8020-D068-49CB-968D-7F970C73C661}"/>
              </a:ext>
            </a:extLst>
          </p:cNvPr>
          <p:cNvSpPr/>
          <p:nvPr/>
        </p:nvSpPr>
        <p:spPr>
          <a:xfrm>
            <a:off x="9580669" y="7016068"/>
            <a:ext cx="7909724" cy="1323439"/>
          </a:xfrm>
          <a:prstGeom prst="rect">
            <a:avLst/>
          </a:prstGeom>
        </p:spPr>
        <p:txBody>
          <a:bodyPr wrap="square">
            <a:spAutoFit/>
          </a:bodyPr>
          <a:lstStyle/>
          <a:p>
            <a:r>
              <a:rPr lang="en-US" sz="1600" dirty="0">
                <a:solidFill>
                  <a:schemeClr val="bg1"/>
                </a:solidFill>
              </a:rPr>
              <a:t>The second finding suggests that targeting ads towards countries and apps that generate less revenue can be a more effective strategy. This can be due to lower competition and lower ad costs in those regions, which can result in a higher return on investment. By analyzing data and identifying the most profitable markets, businesses can optimize their ad spend and improve their overall performance.</a:t>
            </a:r>
          </a:p>
        </p:txBody>
      </p:sp>
    </p:spTree>
    <p:extLst>
      <p:ext uri="{BB962C8B-B14F-4D97-AF65-F5344CB8AC3E}">
        <p14:creationId xmlns:p14="http://schemas.microsoft.com/office/powerpoint/2010/main" val="9562536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 xmlns:a16="http://schemas.microsoft.com/office/drawing/2014/main" id="{014515E1-2E6D-4879-9617-541F6F3EFC3D}"/>
              </a:ext>
            </a:extLst>
          </p:cNvPr>
          <p:cNvSpPr/>
          <p:nvPr/>
        </p:nvSpPr>
        <p:spPr>
          <a:xfrm>
            <a:off x="2073941" y="3420642"/>
            <a:ext cx="4967052" cy="2940941"/>
          </a:xfrm>
          <a:prstGeom prst="rect">
            <a:avLst/>
          </a:prstGeom>
          <a:gradFill flip="none" rotWithShape="1">
            <a:gsLst>
              <a:gs pos="2000">
                <a:schemeClr val="accent1">
                  <a:alpha val="90000"/>
                </a:schemeClr>
              </a:gs>
              <a:gs pos="100000">
                <a:schemeClr val="accent1">
                  <a:lumMod val="75000"/>
                  <a:alpha val="9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a:extLst>
              <a:ext uri="{FF2B5EF4-FFF2-40B4-BE49-F238E27FC236}">
                <a16:creationId xmlns="" xmlns:a16="http://schemas.microsoft.com/office/drawing/2014/main" id="{18A6E3E9-5760-48F4-A11E-E482D0FB30B5}"/>
              </a:ext>
            </a:extLst>
          </p:cNvPr>
          <p:cNvSpPr/>
          <p:nvPr/>
        </p:nvSpPr>
        <p:spPr>
          <a:xfrm>
            <a:off x="7254995" y="3420642"/>
            <a:ext cx="4967052" cy="2940941"/>
          </a:xfrm>
          <a:prstGeom prst="rect">
            <a:avLst/>
          </a:prstGeom>
          <a:gradFill>
            <a:gsLst>
              <a:gs pos="2000">
                <a:schemeClr val="accent2">
                  <a:alpha val="90000"/>
                </a:schemeClr>
              </a:gs>
              <a:gs pos="100000">
                <a:schemeClr val="accent2">
                  <a:lumMod val="75000"/>
                  <a:alpha val="9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a:extLst>
              <a:ext uri="{FF2B5EF4-FFF2-40B4-BE49-F238E27FC236}">
                <a16:creationId xmlns="" xmlns:a16="http://schemas.microsoft.com/office/drawing/2014/main" id="{A75E2338-5CCC-4B25-AE3B-855520FCA880}"/>
              </a:ext>
            </a:extLst>
          </p:cNvPr>
          <p:cNvSpPr/>
          <p:nvPr/>
        </p:nvSpPr>
        <p:spPr>
          <a:xfrm>
            <a:off x="12436045" y="3420642"/>
            <a:ext cx="4967052" cy="2940941"/>
          </a:xfrm>
          <a:prstGeom prst="rect">
            <a:avLst/>
          </a:prstGeom>
          <a:gradFill>
            <a:gsLst>
              <a:gs pos="2000">
                <a:schemeClr val="accent3">
                  <a:alpha val="90000"/>
                </a:schemeClr>
              </a:gs>
              <a:gs pos="100000">
                <a:schemeClr val="accent3">
                  <a:lumMod val="75000"/>
                  <a:alpha val="9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 Placeholder 2">
            <a:extLst>
              <a:ext uri="{FF2B5EF4-FFF2-40B4-BE49-F238E27FC236}">
                <a16:creationId xmlns="" xmlns:a16="http://schemas.microsoft.com/office/drawing/2014/main" id="{5465BE71-2C53-4911-9C13-03EBA9CD701E}"/>
              </a:ext>
            </a:extLst>
          </p:cNvPr>
          <p:cNvSpPr txBox="1">
            <a:spLocks/>
          </p:cNvSpPr>
          <p:nvPr/>
        </p:nvSpPr>
        <p:spPr>
          <a:xfrm>
            <a:off x="4772497" y="1695064"/>
            <a:ext cx="9932044"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4800"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Data Wrangling And Analysis Techniques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0" name="Rectangle 9">
            <a:extLst>
              <a:ext uri="{FF2B5EF4-FFF2-40B4-BE49-F238E27FC236}">
                <a16:creationId xmlns="" xmlns:a16="http://schemas.microsoft.com/office/drawing/2014/main" id="{FEFF8DCC-B51A-4129-A450-E30EED2E794A}"/>
              </a:ext>
            </a:extLst>
          </p:cNvPr>
          <p:cNvSpPr/>
          <p:nvPr/>
        </p:nvSpPr>
        <p:spPr>
          <a:xfrm>
            <a:off x="2220102" y="7782278"/>
            <a:ext cx="4674734" cy="978729"/>
          </a:xfrm>
          <a:prstGeom prst="rect">
            <a:avLst/>
          </a:prstGeom>
        </p:spPr>
        <p:txBody>
          <a:bodyPr wrap="square">
            <a:spAutoFit/>
          </a:bodyPr>
          <a:lstStyle/>
          <a:p>
            <a:pPr algn="ctr">
              <a:lnSpc>
                <a:spcPct val="120000"/>
              </a:lnSpc>
            </a:pPr>
            <a:r>
              <a:rPr lang="en-US" sz="1600" dirty="0" smtClean="0">
                <a:solidFill>
                  <a:schemeClr val="bg1">
                    <a:lumMod val="85000"/>
                  </a:schemeClr>
                </a:solidFill>
                <a:latin typeface="Segoe UI Light" panose="020B0502040204020203" pitchFamily="34" charset="0"/>
                <a:cs typeface="Segoe UI Light" panose="020B0502040204020203" pitchFamily="34" charset="0"/>
              </a:rPr>
              <a:t>Loaded all files in </a:t>
            </a:r>
            <a:r>
              <a:rPr lang="en-US" sz="1600" dirty="0" err="1" smtClean="0">
                <a:solidFill>
                  <a:schemeClr val="bg1">
                    <a:lumMod val="85000"/>
                  </a:schemeClr>
                </a:solidFill>
                <a:latin typeface="Segoe UI Light" panose="020B0502040204020203" pitchFamily="34" charset="0"/>
                <a:cs typeface="Segoe UI Light" panose="020B0502040204020203" pitchFamily="34" charset="0"/>
              </a:rPr>
              <a:t>Jupyter</a:t>
            </a:r>
            <a:r>
              <a:rPr lang="en-US" sz="1600" dirty="0" smtClean="0">
                <a:solidFill>
                  <a:schemeClr val="bg1">
                    <a:lumMod val="85000"/>
                  </a:schemeClr>
                </a:solidFill>
                <a:latin typeface="Segoe UI Light" panose="020B0502040204020203" pitchFamily="34" charset="0"/>
                <a:cs typeface="Segoe UI Light" panose="020B0502040204020203" pitchFamily="34" charset="0"/>
              </a:rPr>
              <a:t> Notebook. And tried different techniques to check null values. But no Null Values found</a:t>
            </a:r>
            <a:endParaRPr lang="en-US" sz="1600" dirty="0">
              <a:solidFill>
                <a:schemeClr val="bg1">
                  <a:lumMod val="85000"/>
                </a:schemeClr>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 xmlns:a16="http://schemas.microsoft.com/office/drawing/2014/main" id="{902AA70E-868D-46C9-8158-CDC6BCB97AEC}"/>
              </a:ext>
            </a:extLst>
          </p:cNvPr>
          <p:cNvSpPr txBox="1"/>
          <p:nvPr/>
        </p:nvSpPr>
        <p:spPr>
          <a:xfrm>
            <a:off x="2609385" y="6785210"/>
            <a:ext cx="3702205" cy="707886"/>
          </a:xfrm>
          <a:prstGeom prst="rect">
            <a:avLst/>
          </a:prstGeom>
          <a:noFill/>
        </p:spPr>
        <p:txBody>
          <a:bodyPr wrap="square" rtlCol="0">
            <a:spAutoFit/>
          </a:bodyPr>
          <a:lstStyle/>
          <a:p>
            <a:pPr algn="ctr"/>
            <a:r>
              <a:rPr lang="en-US" sz="2000" dirty="0" smtClean="0">
                <a:solidFill>
                  <a:schemeClr val="bg1"/>
                </a:solidFill>
                <a:latin typeface="Nexa Bold" panose="02000000000000000000" pitchFamily="50" charset="0"/>
                <a:ea typeface="Roboto Medium" panose="02000000000000000000" pitchFamily="2" charset="0"/>
                <a:cs typeface="Segoe UI" panose="020B0502040204020203" pitchFamily="34" charset="0"/>
              </a:rPr>
              <a:t>Loading Data And Checking Null Values</a:t>
            </a:r>
            <a:endParaRPr lang="id-ID" sz="2000" dirty="0">
              <a:solidFill>
                <a:schemeClr val="bg1"/>
              </a:solidFill>
              <a:latin typeface="Nexa Bold" panose="02000000000000000000" pitchFamily="50" charset="0"/>
              <a:ea typeface="Roboto Medium" panose="02000000000000000000" pitchFamily="2" charset="0"/>
              <a:cs typeface="Segoe UI" panose="020B0502040204020203" pitchFamily="34" charset="0"/>
            </a:endParaRPr>
          </a:p>
        </p:txBody>
      </p:sp>
      <p:sp>
        <p:nvSpPr>
          <p:cNvPr id="15" name="Rectangle 14">
            <a:extLst>
              <a:ext uri="{FF2B5EF4-FFF2-40B4-BE49-F238E27FC236}">
                <a16:creationId xmlns="" xmlns:a16="http://schemas.microsoft.com/office/drawing/2014/main" id="{8551B5AC-A61C-4655-92CD-015E57C1CD97}"/>
              </a:ext>
            </a:extLst>
          </p:cNvPr>
          <p:cNvSpPr/>
          <p:nvPr/>
        </p:nvSpPr>
        <p:spPr>
          <a:xfrm>
            <a:off x="7401152" y="7782278"/>
            <a:ext cx="4674734" cy="683264"/>
          </a:xfrm>
          <a:prstGeom prst="rect">
            <a:avLst/>
          </a:prstGeom>
        </p:spPr>
        <p:txBody>
          <a:bodyPr wrap="square">
            <a:spAutoFit/>
          </a:bodyPr>
          <a:lstStyle/>
          <a:p>
            <a:pPr algn="ctr">
              <a:lnSpc>
                <a:spcPct val="120000"/>
              </a:lnSpc>
            </a:pPr>
            <a:r>
              <a:rPr lang="en-US" sz="1600" dirty="0" smtClean="0">
                <a:solidFill>
                  <a:schemeClr val="bg1">
                    <a:lumMod val="85000"/>
                  </a:schemeClr>
                </a:solidFill>
                <a:latin typeface="Segoe UI Light" panose="020B0502040204020203" pitchFamily="34" charset="0"/>
                <a:cs typeface="Segoe UI Light" panose="020B0502040204020203" pitchFamily="34" charset="0"/>
              </a:rPr>
              <a:t>In Exploratory Data analysis different graph were developed to check data.</a:t>
            </a:r>
            <a:endParaRPr lang="en-US" sz="1600" dirty="0">
              <a:solidFill>
                <a:schemeClr val="bg1">
                  <a:lumMod val="85000"/>
                </a:schemeClr>
              </a:solidFill>
              <a:latin typeface="Segoe UI Light" panose="020B0502040204020203" pitchFamily="34" charset="0"/>
              <a:cs typeface="Segoe UI Light" panose="020B0502040204020203" pitchFamily="34" charset="0"/>
            </a:endParaRPr>
          </a:p>
        </p:txBody>
      </p:sp>
      <p:sp>
        <p:nvSpPr>
          <p:cNvPr id="16" name="TextBox 15">
            <a:extLst>
              <a:ext uri="{FF2B5EF4-FFF2-40B4-BE49-F238E27FC236}">
                <a16:creationId xmlns="" xmlns:a16="http://schemas.microsoft.com/office/drawing/2014/main" id="{0D5F8625-0331-4C43-B36E-09A37C5986E2}"/>
              </a:ext>
            </a:extLst>
          </p:cNvPr>
          <p:cNvSpPr txBox="1"/>
          <p:nvPr/>
        </p:nvSpPr>
        <p:spPr>
          <a:xfrm>
            <a:off x="8506689" y="6785210"/>
            <a:ext cx="2463661" cy="707886"/>
          </a:xfrm>
          <a:prstGeom prst="rect">
            <a:avLst/>
          </a:prstGeom>
          <a:noFill/>
        </p:spPr>
        <p:txBody>
          <a:bodyPr wrap="square" rtlCol="0">
            <a:spAutoFit/>
          </a:bodyPr>
          <a:lstStyle/>
          <a:p>
            <a:pPr algn="ctr"/>
            <a:r>
              <a:rPr lang="en-US" sz="2000" dirty="0" smtClean="0">
                <a:solidFill>
                  <a:schemeClr val="bg1"/>
                </a:solidFill>
                <a:latin typeface="Nexa Bold" panose="02000000000000000000" pitchFamily="50" charset="0"/>
                <a:ea typeface="Roboto Medium" panose="02000000000000000000" pitchFamily="2" charset="0"/>
                <a:cs typeface="Segoe UI" panose="020B0502040204020203" pitchFamily="34" charset="0"/>
              </a:rPr>
              <a:t>Exploratory Data Analysis</a:t>
            </a:r>
            <a:endParaRPr lang="id-ID" sz="2000" dirty="0">
              <a:solidFill>
                <a:schemeClr val="bg1"/>
              </a:solidFill>
              <a:latin typeface="Nexa Bold" panose="02000000000000000000" pitchFamily="50" charset="0"/>
              <a:ea typeface="Roboto Medium" panose="02000000000000000000" pitchFamily="2" charset="0"/>
              <a:cs typeface="Segoe UI" panose="020B0502040204020203" pitchFamily="34" charset="0"/>
            </a:endParaRPr>
          </a:p>
        </p:txBody>
      </p:sp>
      <p:sp>
        <p:nvSpPr>
          <p:cNvPr id="17" name="Rectangle 16">
            <a:extLst>
              <a:ext uri="{FF2B5EF4-FFF2-40B4-BE49-F238E27FC236}">
                <a16:creationId xmlns="" xmlns:a16="http://schemas.microsoft.com/office/drawing/2014/main" id="{E84D367C-44F6-4536-AB4A-AFB17367E01D}"/>
              </a:ext>
            </a:extLst>
          </p:cNvPr>
          <p:cNvSpPr/>
          <p:nvPr/>
        </p:nvSpPr>
        <p:spPr>
          <a:xfrm>
            <a:off x="12582202" y="7782278"/>
            <a:ext cx="4674734" cy="683264"/>
          </a:xfrm>
          <a:prstGeom prst="rect">
            <a:avLst/>
          </a:prstGeom>
        </p:spPr>
        <p:txBody>
          <a:bodyPr wrap="square">
            <a:spAutoFit/>
          </a:bodyPr>
          <a:lstStyle/>
          <a:p>
            <a:pPr algn="ctr">
              <a:lnSpc>
                <a:spcPct val="120000"/>
              </a:lnSpc>
            </a:pPr>
            <a:r>
              <a:rPr lang="en-US" sz="1600" dirty="0" smtClean="0">
                <a:solidFill>
                  <a:schemeClr val="bg1">
                    <a:lumMod val="85000"/>
                  </a:schemeClr>
                </a:solidFill>
                <a:latin typeface="Segoe UI Light" panose="020B0502040204020203" pitchFamily="34" charset="0"/>
                <a:cs typeface="Segoe UI Light" panose="020B0502040204020203" pitchFamily="34" charset="0"/>
              </a:rPr>
              <a:t>In KPI Calculations different KPIs were calculated using python</a:t>
            </a:r>
            <a:r>
              <a:rPr lang="en-US" sz="1600" dirty="0" smtClean="0">
                <a:solidFill>
                  <a:schemeClr val="bg1">
                    <a:lumMod val="85000"/>
                  </a:schemeClr>
                </a:solidFill>
                <a:latin typeface="Segoe UI Light" panose="020B0502040204020203" pitchFamily="34" charset="0"/>
                <a:cs typeface="Segoe UI Light" panose="020B0502040204020203" pitchFamily="34" charset="0"/>
              </a:rPr>
              <a:t>, </a:t>
            </a:r>
            <a:endParaRPr lang="en-US" sz="1600" dirty="0">
              <a:solidFill>
                <a:schemeClr val="bg1">
                  <a:lumMod val="85000"/>
                </a:schemeClr>
              </a:solidFill>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 xmlns:a16="http://schemas.microsoft.com/office/drawing/2014/main" id="{279EB9BB-BE84-4A89-9B5B-17D6C9F13B6C}"/>
              </a:ext>
            </a:extLst>
          </p:cNvPr>
          <p:cNvSpPr txBox="1"/>
          <p:nvPr/>
        </p:nvSpPr>
        <p:spPr>
          <a:xfrm>
            <a:off x="13687740" y="6798672"/>
            <a:ext cx="2463661" cy="400110"/>
          </a:xfrm>
          <a:prstGeom prst="rect">
            <a:avLst/>
          </a:prstGeom>
          <a:noFill/>
        </p:spPr>
        <p:txBody>
          <a:bodyPr wrap="square" rtlCol="0">
            <a:spAutoFit/>
          </a:bodyPr>
          <a:lstStyle/>
          <a:p>
            <a:pPr algn="ctr"/>
            <a:r>
              <a:rPr lang="en-US" sz="2000" dirty="0" smtClean="0">
                <a:solidFill>
                  <a:schemeClr val="bg1"/>
                </a:solidFill>
                <a:latin typeface="Nexa Bold" panose="02000000000000000000" pitchFamily="50" charset="0"/>
                <a:ea typeface="Roboto Medium" panose="02000000000000000000" pitchFamily="2" charset="0"/>
                <a:cs typeface="Segoe UI" panose="020B0502040204020203" pitchFamily="34" charset="0"/>
              </a:rPr>
              <a:t>KPI Calculations</a:t>
            </a:r>
            <a:endParaRPr lang="id-ID" sz="2000" dirty="0">
              <a:solidFill>
                <a:schemeClr val="bg1"/>
              </a:solidFill>
              <a:latin typeface="Nexa Bold" panose="02000000000000000000" pitchFamily="50" charset="0"/>
              <a:ea typeface="Roboto Medium" panose="02000000000000000000" pitchFamily="2" charset="0"/>
              <a:cs typeface="Segoe UI" panose="020B0502040204020203" pitchFamily="34" charset="0"/>
            </a:endParaRPr>
          </a:p>
        </p:txBody>
      </p:sp>
      <p:sp>
        <p:nvSpPr>
          <p:cNvPr id="7" name="Rectangle 6">
            <a:extLst>
              <a:ext uri="{FF2B5EF4-FFF2-40B4-BE49-F238E27FC236}">
                <a16:creationId xmlns="" xmlns:a16="http://schemas.microsoft.com/office/drawing/2014/main" id="{40409442-8A0B-4DFF-A74E-BD542BBDE3D1}"/>
              </a:ext>
            </a:extLst>
          </p:cNvPr>
          <p:cNvSpPr/>
          <p:nvPr/>
        </p:nvSpPr>
        <p:spPr>
          <a:xfrm>
            <a:off x="2073941" y="9177341"/>
            <a:ext cx="4967052" cy="45719"/>
          </a:xfrm>
          <a:prstGeom prst="rect">
            <a:avLst/>
          </a:prstGeom>
          <a:gradFill flip="none" rotWithShape="1">
            <a:gsLst>
              <a:gs pos="200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 xmlns:a16="http://schemas.microsoft.com/office/drawing/2014/main" id="{C49F7C86-D2C0-4DBA-9B85-0CD3031CB87F}"/>
              </a:ext>
            </a:extLst>
          </p:cNvPr>
          <p:cNvSpPr/>
          <p:nvPr/>
        </p:nvSpPr>
        <p:spPr>
          <a:xfrm>
            <a:off x="7254995" y="9177341"/>
            <a:ext cx="4967052" cy="45719"/>
          </a:xfrm>
          <a:prstGeom prst="rect">
            <a:avLst/>
          </a:prstGeom>
          <a:gradFill flip="none" rotWithShape="1">
            <a:gsLst>
              <a:gs pos="2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 xmlns:a16="http://schemas.microsoft.com/office/drawing/2014/main" id="{97D0EBB0-DE0C-427E-BDF0-45D1B0454386}"/>
              </a:ext>
            </a:extLst>
          </p:cNvPr>
          <p:cNvSpPr/>
          <p:nvPr/>
        </p:nvSpPr>
        <p:spPr>
          <a:xfrm>
            <a:off x="12436045" y="9177341"/>
            <a:ext cx="4967052" cy="45719"/>
          </a:xfrm>
          <a:prstGeom prst="rect">
            <a:avLst/>
          </a:prstGeom>
          <a:gradFill flip="none" rotWithShape="1">
            <a:gsLst>
              <a:gs pos="2000">
                <a:schemeClr val="accent3"/>
              </a:gs>
              <a:gs pos="100000">
                <a:schemeClr val="accent3">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29">
            <a:extLst>
              <a:ext uri="{FF2B5EF4-FFF2-40B4-BE49-F238E27FC236}">
                <a16:creationId xmlns="" xmlns:a16="http://schemas.microsoft.com/office/drawing/2014/main" id="{88F2B9FE-21D6-4D86-A71D-ECF3BB2B2F59}"/>
              </a:ext>
            </a:extLst>
          </p:cNvPr>
          <p:cNvSpPr>
            <a:spLocks noChangeArrowheads="1"/>
          </p:cNvSpPr>
          <p:nvPr/>
        </p:nvSpPr>
        <p:spPr bwMode="auto">
          <a:xfrm>
            <a:off x="4033292" y="4350299"/>
            <a:ext cx="1048352" cy="1081628"/>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11" name="Freeform 20">
            <a:extLst>
              <a:ext uri="{FF2B5EF4-FFF2-40B4-BE49-F238E27FC236}">
                <a16:creationId xmlns="" xmlns:a16="http://schemas.microsoft.com/office/drawing/2014/main" id="{20B4342E-D380-4D9B-802E-C47AA04F977C}"/>
              </a:ext>
            </a:extLst>
          </p:cNvPr>
          <p:cNvSpPr>
            <a:spLocks noChangeArrowheads="1"/>
          </p:cNvSpPr>
          <p:nvPr/>
        </p:nvSpPr>
        <p:spPr bwMode="auto">
          <a:xfrm>
            <a:off x="9151942" y="4296216"/>
            <a:ext cx="1173158" cy="1189794"/>
          </a:xfrm>
          <a:custGeom>
            <a:avLst/>
            <a:gdLst>
              <a:gd name="T0" fmla="*/ 211227 w 497"/>
              <a:gd name="T1" fmla="*/ 3596 h 505"/>
              <a:gd name="T2" fmla="*/ 211227 w 497"/>
              <a:gd name="T3" fmla="*/ 3596 h 505"/>
              <a:gd name="T4" fmla="*/ 203571 w 497"/>
              <a:gd name="T5" fmla="*/ 0 h 505"/>
              <a:gd name="T6" fmla="*/ 199518 w 497"/>
              <a:gd name="T7" fmla="*/ 7642 h 505"/>
              <a:gd name="T8" fmla="*/ 171594 w 497"/>
              <a:gd name="T9" fmla="*/ 75521 h 505"/>
              <a:gd name="T10" fmla="*/ 167541 w 497"/>
              <a:gd name="T11" fmla="*/ 63384 h 505"/>
              <a:gd name="T12" fmla="*/ 155831 w 497"/>
              <a:gd name="T13" fmla="*/ 59338 h 505"/>
              <a:gd name="T14" fmla="*/ 119350 w 497"/>
              <a:gd name="T15" fmla="*/ 59338 h 505"/>
              <a:gd name="T16" fmla="*/ 108091 w 497"/>
              <a:gd name="T17" fmla="*/ 63384 h 505"/>
              <a:gd name="T18" fmla="*/ 4053 w 497"/>
              <a:gd name="T19" fmla="*/ 134859 h 505"/>
              <a:gd name="T20" fmla="*/ 4053 w 497"/>
              <a:gd name="T21" fmla="*/ 151042 h 505"/>
              <a:gd name="T22" fmla="*/ 47740 w 497"/>
              <a:gd name="T23" fmla="*/ 218472 h 505"/>
              <a:gd name="T24" fmla="*/ 63954 w 497"/>
              <a:gd name="T25" fmla="*/ 222518 h 505"/>
              <a:gd name="T26" fmla="*/ 167541 w 497"/>
              <a:gd name="T27" fmla="*/ 146997 h 505"/>
              <a:gd name="T28" fmla="*/ 175648 w 497"/>
              <a:gd name="T29" fmla="*/ 138905 h 505"/>
              <a:gd name="T30" fmla="*/ 187357 w 497"/>
              <a:gd name="T31" fmla="*/ 102943 h 505"/>
              <a:gd name="T32" fmla="*/ 183754 w 497"/>
              <a:gd name="T33" fmla="*/ 91255 h 505"/>
              <a:gd name="T34" fmla="*/ 179701 w 497"/>
              <a:gd name="T35" fmla="*/ 83163 h 505"/>
              <a:gd name="T36" fmla="*/ 211227 w 497"/>
              <a:gd name="T37" fmla="*/ 3596 h 505"/>
              <a:gd name="T38" fmla="*/ 163487 w 497"/>
              <a:gd name="T39" fmla="*/ 111034 h 505"/>
              <a:gd name="T40" fmla="*/ 163487 w 497"/>
              <a:gd name="T41" fmla="*/ 111034 h 505"/>
              <a:gd name="T42" fmla="*/ 139617 w 497"/>
              <a:gd name="T43" fmla="*/ 102943 h 505"/>
              <a:gd name="T44" fmla="*/ 143671 w 497"/>
              <a:gd name="T45" fmla="*/ 79117 h 505"/>
              <a:gd name="T46" fmla="*/ 163487 w 497"/>
              <a:gd name="T47" fmla="*/ 79117 h 505"/>
              <a:gd name="T48" fmla="*/ 159884 w 497"/>
              <a:gd name="T49" fmla="*/ 83163 h 505"/>
              <a:gd name="T50" fmla="*/ 155831 w 497"/>
              <a:gd name="T51" fmla="*/ 91255 h 505"/>
              <a:gd name="T52" fmla="*/ 159884 w 497"/>
              <a:gd name="T53" fmla="*/ 95301 h 505"/>
              <a:gd name="T54" fmla="*/ 163487 w 497"/>
              <a:gd name="T55" fmla="*/ 95301 h 505"/>
              <a:gd name="T56" fmla="*/ 171594 w 497"/>
              <a:gd name="T57" fmla="*/ 91255 h 505"/>
              <a:gd name="T58" fmla="*/ 163487 w 497"/>
              <a:gd name="T59" fmla="*/ 111034 h 5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13" name="Freeform 123">
            <a:extLst>
              <a:ext uri="{FF2B5EF4-FFF2-40B4-BE49-F238E27FC236}">
                <a16:creationId xmlns="" xmlns:a16="http://schemas.microsoft.com/office/drawing/2014/main" id="{54FA6F08-E30F-4D3C-88E1-3484ABDC98C5}"/>
              </a:ext>
            </a:extLst>
          </p:cNvPr>
          <p:cNvSpPr>
            <a:spLocks noChangeArrowheads="1"/>
          </p:cNvSpPr>
          <p:nvPr/>
        </p:nvSpPr>
        <p:spPr bwMode="auto">
          <a:xfrm>
            <a:off x="14387076" y="4346138"/>
            <a:ext cx="1064990" cy="1089948"/>
          </a:xfrm>
          <a:custGeom>
            <a:avLst/>
            <a:gdLst>
              <a:gd name="T0" fmla="*/ 123628 w 452"/>
              <a:gd name="T1" fmla="*/ 135490 h 462"/>
              <a:gd name="T2" fmla="*/ 123628 w 452"/>
              <a:gd name="T3" fmla="*/ 135490 h 462"/>
              <a:gd name="T4" fmla="*/ 195108 w 452"/>
              <a:gd name="T5" fmla="*/ 11703 h 462"/>
              <a:gd name="T6" fmla="*/ 195108 w 452"/>
              <a:gd name="T7" fmla="*/ 8102 h 462"/>
              <a:gd name="T8" fmla="*/ 191062 w 452"/>
              <a:gd name="T9" fmla="*/ 8102 h 462"/>
              <a:gd name="T10" fmla="*/ 71480 w 452"/>
              <a:gd name="T11" fmla="*/ 80124 h 462"/>
              <a:gd name="T12" fmla="*/ 4046 w 452"/>
              <a:gd name="T13" fmla="*/ 135490 h 462"/>
              <a:gd name="T14" fmla="*/ 15735 w 452"/>
              <a:gd name="T15" fmla="*/ 147644 h 462"/>
              <a:gd name="T16" fmla="*/ 39561 w 452"/>
              <a:gd name="T17" fmla="*/ 139542 h 462"/>
              <a:gd name="T18" fmla="*/ 67883 w 452"/>
              <a:gd name="T19" fmla="*/ 167450 h 462"/>
              <a:gd name="T20" fmla="*/ 59791 w 452"/>
              <a:gd name="T21" fmla="*/ 191307 h 462"/>
              <a:gd name="T22" fmla="*/ 67883 w 452"/>
              <a:gd name="T23" fmla="*/ 203461 h 462"/>
              <a:gd name="T24" fmla="*/ 123628 w 452"/>
              <a:gd name="T25" fmla="*/ 135490 h 462"/>
              <a:gd name="T26" fmla="*/ 135317 w 452"/>
              <a:gd name="T27" fmla="*/ 67520 h 462"/>
              <a:gd name="T28" fmla="*/ 135317 w 452"/>
              <a:gd name="T29" fmla="*/ 67520 h 462"/>
              <a:gd name="T30" fmla="*/ 135317 w 452"/>
              <a:gd name="T31" fmla="*/ 43663 h 462"/>
              <a:gd name="T32" fmla="*/ 159143 w 452"/>
              <a:gd name="T33" fmla="*/ 43663 h 462"/>
              <a:gd name="T34" fmla="*/ 159143 w 452"/>
              <a:gd name="T35" fmla="*/ 67520 h 462"/>
              <a:gd name="T36" fmla="*/ 135317 w 452"/>
              <a:gd name="T37" fmla="*/ 6752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pic>
        <p:nvPicPr>
          <p:cNvPr id="2" name="Picture Placeholder 1"/>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l="20716" t="18313" r="21826" b="5888"/>
          <a:stretch/>
        </p:blipFill>
        <p:spPr>
          <a:xfrm>
            <a:off x="2073941" y="3408361"/>
            <a:ext cx="4967052" cy="2953222"/>
          </a:xfrm>
        </p:spPr>
      </p:pic>
      <p:pic>
        <p:nvPicPr>
          <p:cNvPr id="6" name="Picture Placeholder 5"/>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5542" r="5542"/>
          <a:stretch>
            <a:fillRect/>
          </a:stretch>
        </p:blipFill>
        <p:spPr>
          <a:xfrm>
            <a:off x="7254995" y="3420642"/>
            <a:ext cx="4967052" cy="2940941"/>
          </a:xfrm>
        </p:spPr>
      </p:pic>
      <p:pic>
        <p:nvPicPr>
          <p:cNvPr id="19" name="Picture Placeholder 18"/>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1612" r="11612"/>
          <a:stretch>
            <a:fillRect/>
          </a:stretch>
        </p:blipFill>
        <p:spPr>
          <a:prstGeom prst="rect">
            <a:avLst/>
          </a:prstGeom>
          <a:noFill/>
          <a:ln>
            <a:noFill/>
          </a:ln>
        </p:spPr>
      </p:pic>
    </p:spTree>
    <p:extLst>
      <p:ext uri="{BB962C8B-B14F-4D97-AF65-F5344CB8AC3E}">
        <p14:creationId xmlns:p14="http://schemas.microsoft.com/office/powerpoint/2010/main" val="3090482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nual Input 2">
            <a:extLst>
              <a:ext uri="{FF2B5EF4-FFF2-40B4-BE49-F238E27FC236}">
                <a16:creationId xmlns="" xmlns:a16="http://schemas.microsoft.com/office/drawing/2014/main" id="{8CFE90F4-8A29-4D90-955B-68E478420AD7}"/>
              </a:ext>
            </a:extLst>
          </p:cNvPr>
          <p:cNvSpPr/>
          <p:nvPr/>
        </p:nvSpPr>
        <p:spPr>
          <a:xfrm flipH="1" flipV="1">
            <a:off x="-1" y="71235"/>
            <a:ext cx="19496515" cy="653315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0"/>
              <a:gd name="connsiteY0" fmla="*/ 4129 h 10000"/>
              <a:gd name="connsiteX1" fmla="*/ 10010 w 10010"/>
              <a:gd name="connsiteY1" fmla="*/ 0 h 10000"/>
              <a:gd name="connsiteX2" fmla="*/ 10010 w 10010"/>
              <a:gd name="connsiteY2" fmla="*/ 10000 h 10000"/>
              <a:gd name="connsiteX3" fmla="*/ 10 w 10010"/>
              <a:gd name="connsiteY3" fmla="*/ 10000 h 10000"/>
              <a:gd name="connsiteX4" fmla="*/ 0 w 10010"/>
              <a:gd name="connsiteY4" fmla="*/ 4129 h 10000"/>
              <a:gd name="connsiteX0" fmla="*/ 0 w 10010"/>
              <a:gd name="connsiteY0" fmla="*/ 4129 h 10000"/>
              <a:gd name="connsiteX1" fmla="*/ 10010 w 10010"/>
              <a:gd name="connsiteY1" fmla="*/ 0 h 10000"/>
              <a:gd name="connsiteX2" fmla="*/ 10010 w 10010"/>
              <a:gd name="connsiteY2" fmla="*/ 10000 h 10000"/>
              <a:gd name="connsiteX3" fmla="*/ 10 w 10010"/>
              <a:gd name="connsiteY3" fmla="*/ 10000 h 10000"/>
              <a:gd name="connsiteX4" fmla="*/ 0 w 10010"/>
              <a:gd name="connsiteY4" fmla="*/ 4129 h 10000"/>
              <a:gd name="connsiteX0" fmla="*/ 0 w 10010"/>
              <a:gd name="connsiteY0" fmla="*/ 4129 h 10000"/>
              <a:gd name="connsiteX1" fmla="*/ 10010 w 10010"/>
              <a:gd name="connsiteY1" fmla="*/ 0 h 10000"/>
              <a:gd name="connsiteX2" fmla="*/ 10010 w 10010"/>
              <a:gd name="connsiteY2" fmla="*/ 10000 h 10000"/>
              <a:gd name="connsiteX3" fmla="*/ 10 w 10010"/>
              <a:gd name="connsiteY3" fmla="*/ 10000 h 10000"/>
              <a:gd name="connsiteX4" fmla="*/ 0 w 10010"/>
              <a:gd name="connsiteY4" fmla="*/ 412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0" h="10000">
                <a:moveTo>
                  <a:pt x="0" y="4129"/>
                </a:moveTo>
                <a:cubicBezTo>
                  <a:pt x="3140" y="-1043"/>
                  <a:pt x="6840" y="6171"/>
                  <a:pt x="10010" y="0"/>
                </a:cubicBezTo>
                <a:lnTo>
                  <a:pt x="10010" y="10000"/>
                </a:lnTo>
                <a:lnTo>
                  <a:pt x="10" y="10000"/>
                </a:lnTo>
                <a:cubicBezTo>
                  <a:pt x="7" y="8043"/>
                  <a:pt x="3" y="6086"/>
                  <a:pt x="0" y="412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Flowchart: Manual Input 2">
            <a:extLst>
              <a:ext uri="{FF2B5EF4-FFF2-40B4-BE49-F238E27FC236}">
                <a16:creationId xmlns="" xmlns:a16="http://schemas.microsoft.com/office/drawing/2014/main" id="{03069A1F-4B52-4760-8126-452B12358D3D}"/>
              </a:ext>
            </a:extLst>
          </p:cNvPr>
          <p:cNvSpPr/>
          <p:nvPr/>
        </p:nvSpPr>
        <p:spPr>
          <a:xfrm flipH="1" flipV="1">
            <a:off x="-1" y="1"/>
            <a:ext cx="19496515" cy="653315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0"/>
              <a:gd name="connsiteY0" fmla="*/ 4129 h 10000"/>
              <a:gd name="connsiteX1" fmla="*/ 10010 w 10010"/>
              <a:gd name="connsiteY1" fmla="*/ 0 h 10000"/>
              <a:gd name="connsiteX2" fmla="*/ 10010 w 10010"/>
              <a:gd name="connsiteY2" fmla="*/ 10000 h 10000"/>
              <a:gd name="connsiteX3" fmla="*/ 10 w 10010"/>
              <a:gd name="connsiteY3" fmla="*/ 10000 h 10000"/>
              <a:gd name="connsiteX4" fmla="*/ 0 w 10010"/>
              <a:gd name="connsiteY4" fmla="*/ 4129 h 10000"/>
              <a:gd name="connsiteX0" fmla="*/ 0 w 10010"/>
              <a:gd name="connsiteY0" fmla="*/ 4129 h 10000"/>
              <a:gd name="connsiteX1" fmla="*/ 10010 w 10010"/>
              <a:gd name="connsiteY1" fmla="*/ 0 h 10000"/>
              <a:gd name="connsiteX2" fmla="*/ 10010 w 10010"/>
              <a:gd name="connsiteY2" fmla="*/ 10000 h 10000"/>
              <a:gd name="connsiteX3" fmla="*/ 10 w 10010"/>
              <a:gd name="connsiteY3" fmla="*/ 10000 h 10000"/>
              <a:gd name="connsiteX4" fmla="*/ 0 w 10010"/>
              <a:gd name="connsiteY4" fmla="*/ 4129 h 10000"/>
              <a:gd name="connsiteX0" fmla="*/ 0 w 10010"/>
              <a:gd name="connsiteY0" fmla="*/ 4129 h 10000"/>
              <a:gd name="connsiteX1" fmla="*/ 10010 w 10010"/>
              <a:gd name="connsiteY1" fmla="*/ 0 h 10000"/>
              <a:gd name="connsiteX2" fmla="*/ 10010 w 10010"/>
              <a:gd name="connsiteY2" fmla="*/ 10000 h 10000"/>
              <a:gd name="connsiteX3" fmla="*/ 10 w 10010"/>
              <a:gd name="connsiteY3" fmla="*/ 10000 h 10000"/>
              <a:gd name="connsiteX4" fmla="*/ 0 w 10010"/>
              <a:gd name="connsiteY4" fmla="*/ 412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0" h="10000">
                <a:moveTo>
                  <a:pt x="0" y="4129"/>
                </a:moveTo>
                <a:cubicBezTo>
                  <a:pt x="3140" y="-1043"/>
                  <a:pt x="6840" y="6171"/>
                  <a:pt x="10010" y="0"/>
                </a:cubicBezTo>
                <a:lnTo>
                  <a:pt x="10010" y="10000"/>
                </a:lnTo>
                <a:lnTo>
                  <a:pt x="10" y="10000"/>
                </a:lnTo>
                <a:cubicBezTo>
                  <a:pt x="7" y="8043"/>
                  <a:pt x="3" y="6086"/>
                  <a:pt x="0" y="4129"/>
                </a:cubicBezTo>
                <a:close/>
              </a:path>
            </a:pathLst>
          </a:custGeom>
          <a:gradFill flip="none" rotWithShape="1">
            <a:gsLst>
              <a:gs pos="2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 Placeholder 2">
            <a:extLst>
              <a:ext uri="{FF2B5EF4-FFF2-40B4-BE49-F238E27FC236}">
                <a16:creationId xmlns="" xmlns:a16="http://schemas.microsoft.com/office/drawing/2014/main" id="{562ED0F6-AE6C-484E-B022-F266D3E16DE0}"/>
              </a:ext>
            </a:extLst>
          </p:cNvPr>
          <p:cNvSpPr txBox="1">
            <a:spLocks/>
          </p:cNvSpPr>
          <p:nvPr/>
        </p:nvSpPr>
        <p:spPr>
          <a:xfrm>
            <a:off x="1860296" y="2317288"/>
            <a:ext cx="5165452"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4800" dirty="0" smtClean="0">
                <a:solidFill>
                  <a:schemeClr val="bg1"/>
                </a:solidFill>
                <a:latin typeface="Nexa Bold" panose="02000000000000000000" pitchFamily="50" charset="0"/>
              </a:rPr>
              <a:t>Findings of Data Wrangling</a:t>
            </a:r>
            <a:endParaRPr lang="id-ID" sz="4800" dirty="0">
              <a:solidFill>
                <a:schemeClr val="bg1"/>
              </a:solidFill>
              <a:latin typeface="Nexa Bold" panose="02000000000000000000" pitchFamily="50" charset="0"/>
            </a:endParaRPr>
          </a:p>
        </p:txBody>
      </p:sp>
      <p:sp>
        <p:nvSpPr>
          <p:cNvPr id="16" name="Freeform: Shape 15">
            <a:extLst>
              <a:ext uri="{FF2B5EF4-FFF2-40B4-BE49-F238E27FC236}">
                <a16:creationId xmlns="" xmlns:a16="http://schemas.microsoft.com/office/drawing/2014/main" id="{231DAF8A-38C3-44CC-9095-64D95A1DF87B}"/>
              </a:ext>
            </a:extLst>
          </p:cNvPr>
          <p:cNvSpPr/>
          <p:nvPr/>
        </p:nvSpPr>
        <p:spPr>
          <a:xfrm>
            <a:off x="16609630" y="3"/>
            <a:ext cx="2876340" cy="2441325"/>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Shape 16">
            <a:extLst>
              <a:ext uri="{FF2B5EF4-FFF2-40B4-BE49-F238E27FC236}">
                <a16:creationId xmlns="" xmlns:a16="http://schemas.microsoft.com/office/drawing/2014/main" id="{D94B4A72-81C3-464E-89D0-D1CF5F277C15}"/>
              </a:ext>
            </a:extLst>
          </p:cNvPr>
          <p:cNvSpPr/>
          <p:nvPr/>
        </p:nvSpPr>
        <p:spPr>
          <a:xfrm>
            <a:off x="18630612" y="554996"/>
            <a:ext cx="860546" cy="274279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 xmlns:a16="http://schemas.microsoft.com/office/drawing/2014/main" id="{0818F373-3806-402E-BA9B-4A498E29AB1E}"/>
              </a:ext>
            </a:extLst>
          </p:cNvPr>
          <p:cNvSpPr/>
          <p:nvPr/>
        </p:nvSpPr>
        <p:spPr>
          <a:xfrm>
            <a:off x="6603002" y="7018924"/>
            <a:ext cx="2892952" cy="978729"/>
          </a:xfrm>
          <a:prstGeom prst="rect">
            <a:avLst/>
          </a:prstGeom>
        </p:spPr>
        <p:txBody>
          <a:bodyPr wrap="square">
            <a:spAutoFit/>
          </a:bodyPr>
          <a:lstStyle/>
          <a:p>
            <a:pPr>
              <a:lnSpc>
                <a:spcPct val="120000"/>
              </a:lnSpc>
            </a:pPr>
            <a:r>
              <a:rPr lang="en-US" sz="1600" dirty="0" smtClean="0">
                <a:solidFill>
                  <a:schemeClr val="bg1"/>
                </a:solidFill>
                <a:latin typeface="Segoe UI Light" panose="020B0502040204020203" pitchFamily="34" charset="0"/>
                <a:cs typeface="Segoe UI Light" panose="020B0502040204020203" pitchFamily="34" charset="0"/>
              </a:rPr>
              <a:t>No null data found during data wrangling. It is food to used in Dashboard and ML models.</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21" name="TextBox 20">
            <a:extLst>
              <a:ext uri="{FF2B5EF4-FFF2-40B4-BE49-F238E27FC236}">
                <a16:creationId xmlns="" xmlns:a16="http://schemas.microsoft.com/office/drawing/2014/main" id="{4A51E610-670C-4F1E-A860-E65BAB5D1C06}"/>
              </a:ext>
            </a:extLst>
          </p:cNvPr>
          <p:cNvSpPr txBox="1"/>
          <p:nvPr/>
        </p:nvSpPr>
        <p:spPr>
          <a:xfrm>
            <a:off x="6603002" y="6509547"/>
            <a:ext cx="2688415" cy="369332"/>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spc="300" dirty="0" smtClean="0">
                <a:solidFill>
                  <a:schemeClr val="bg1"/>
                </a:solidFill>
                <a:latin typeface="Nexa Light" panose="02000000000000000000" pitchFamily="50" charset="0"/>
                <a:ea typeface="Roboto Medium" panose="02000000000000000000" pitchFamily="2" charset="0"/>
                <a:cs typeface="Segoe UI" panose="020B0502040204020203" pitchFamily="34" charset="0"/>
              </a:rPr>
              <a:t>No Null Data</a:t>
            </a:r>
            <a:endParaRPr lang="id-ID" spc="300" dirty="0">
              <a:solidFill>
                <a:schemeClr val="bg1"/>
              </a:solidFill>
              <a:latin typeface="Nexa Light" panose="02000000000000000000" pitchFamily="50" charset="0"/>
              <a:ea typeface="Roboto Medium" panose="02000000000000000000" pitchFamily="2" charset="0"/>
              <a:cs typeface="Segoe UI" panose="020B0502040204020203" pitchFamily="34" charset="0"/>
            </a:endParaRPr>
          </a:p>
        </p:txBody>
      </p:sp>
      <p:sp>
        <p:nvSpPr>
          <p:cNvPr id="24" name="Rectangle 23">
            <a:extLst>
              <a:ext uri="{FF2B5EF4-FFF2-40B4-BE49-F238E27FC236}">
                <a16:creationId xmlns="" xmlns:a16="http://schemas.microsoft.com/office/drawing/2014/main" id="{3D335B82-9E91-426E-ABB4-8E41758D77CC}"/>
              </a:ext>
            </a:extLst>
          </p:cNvPr>
          <p:cNvSpPr/>
          <p:nvPr/>
        </p:nvSpPr>
        <p:spPr>
          <a:xfrm>
            <a:off x="14720174" y="7018924"/>
            <a:ext cx="2892952" cy="683264"/>
          </a:xfrm>
          <a:prstGeom prst="rect">
            <a:avLst/>
          </a:prstGeom>
        </p:spPr>
        <p:txBody>
          <a:bodyPr wrap="square">
            <a:spAutoFit/>
          </a:bodyPr>
          <a:lstStyle/>
          <a:p>
            <a:pPr>
              <a:lnSpc>
                <a:spcPct val="120000"/>
              </a:lnSpc>
            </a:pPr>
            <a:r>
              <a:rPr lang="en-US" sz="1600" dirty="0" smtClean="0">
                <a:solidFill>
                  <a:schemeClr val="bg1"/>
                </a:solidFill>
                <a:latin typeface="Segoe UI Light" panose="020B0502040204020203" pitchFamily="34" charset="0"/>
                <a:cs typeface="Segoe UI Light" panose="020B0502040204020203" pitchFamily="34" charset="0"/>
              </a:rPr>
              <a:t>3 games are doing well. While all other games are struggling.</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 xmlns:a16="http://schemas.microsoft.com/office/drawing/2014/main" id="{8E4816C0-EEDA-40F2-9E5C-7D4ED4DB023D}"/>
              </a:ext>
            </a:extLst>
          </p:cNvPr>
          <p:cNvSpPr txBox="1"/>
          <p:nvPr/>
        </p:nvSpPr>
        <p:spPr>
          <a:xfrm>
            <a:off x="14720174" y="6509547"/>
            <a:ext cx="3746246" cy="369332"/>
          </a:xfrm>
          <a:prstGeom prst="rect">
            <a:avLst/>
          </a:prstGeom>
          <a:gradFill flip="none" rotWithShape="1">
            <a:gsLst>
              <a:gs pos="2000">
                <a:schemeClr val="accent1"/>
              </a:gs>
              <a:gs pos="100000">
                <a:schemeClr val="accent5"/>
              </a:gs>
            </a:gsLst>
            <a:lin ang="2700000" scaled="1"/>
            <a:tileRect/>
          </a:gradFill>
        </p:spPr>
        <p:txBody>
          <a:bodyPr wrap="square" rtlCol="0">
            <a:spAutoFit/>
          </a:bodyPr>
          <a:lstStyle/>
          <a:p>
            <a:r>
              <a:rPr lang="en-US" spc="300" dirty="0" smtClean="0">
                <a:solidFill>
                  <a:schemeClr val="bg1"/>
                </a:solidFill>
                <a:latin typeface="Nexa Light" panose="02000000000000000000" pitchFamily="50" charset="0"/>
                <a:ea typeface="Roboto Medium" panose="02000000000000000000" pitchFamily="2" charset="0"/>
                <a:cs typeface="Segoe UI" panose="020B0502040204020203" pitchFamily="34" charset="0"/>
              </a:rPr>
              <a:t>3 games are doing well</a:t>
            </a:r>
            <a:endParaRPr lang="id-ID" spc="300" dirty="0">
              <a:solidFill>
                <a:schemeClr val="bg1"/>
              </a:solidFill>
              <a:latin typeface="Nexa Light" panose="02000000000000000000" pitchFamily="50" charset="0"/>
              <a:ea typeface="Roboto Medium" panose="02000000000000000000" pitchFamily="2" charset="0"/>
              <a:cs typeface="Segoe UI" panose="020B0502040204020203" pitchFamily="34"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768" b="12768"/>
          <a:stretch>
            <a:fillRect/>
          </a:stretch>
        </p:blipFill>
        <p:spPr/>
      </p:pic>
      <p:pic>
        <p:nvPicPr>
          <p:cNvPr id="5" name="Picture Placeholder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5604" b="15604"/>
          <a:stretch>
            <a:fillRect/>
          </a:stretch>
        </p:blipFill>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3" y="554996"/>
            <a:ext cx="1514686" cy="409632"/>
          </a:xfrm>
          <a:prstGeom prst="rect">
            <a:avLst/>
          </a:prstGeom>
        </p:spPr>
      </p:pic>
    </p:spTree>
    <p:extLst>
      <p:ext uri="{BB962C8B-B14F-4D97-AF65-F5344CB8AC3E}">
        <p14:creationId xmlns:p14="http://schemas.microsoft.com/office/powerpoint/2010/main" val="26100850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003" r="19003"/>
          <a:stretch>
            <a:fillRect/>
          </a:stretch>
        </p:blipFill>
        <p:spPr/>
      </p:pic>
      <p:sp>
        <p:nvSpPr>
          <p:cNvPr id="4" name="Rectangle: Rounded Corners 3">
            <a:extLst>
              <a:ext uri="{FF2B5EF4-FFF2-40B4-BE49-F238E27FC236}">
                <a16:creationId xmlns="" xmlns:a16="http://schemas.microsoft.com/office/drawing/2014/main" id="{F6512C88-42C1-4BD1-90D3-C1EC05F1B169}"/>
              </a:ext>
            </a:extLst>
          </p:cNvPr>
          <p:cNvSpPr/>
          <p:nvPr/>
        </p:nvSpPr>
        <p:spPr>
          <a:xfrm>
            <a:off x="5349314" y="3505229"/>
            <a:ext cx="12214786" cy="6106713"/>
          </a:xfrm>
          <a:prstGeom prst="roundRect">
            <a:avLst>
              <a:gd name="adj" fmla="val 371"/>
            </a:avLst>
          </a:prstGeom>
          <a:solidFill>
            <a:schemeClr val="bg1"/>
          </a:solidFill>
          <a:ln>
            <a:noFill/>
          </a:ln>
          <a:effectLst>
            <a:outerShdw blurRad="1270000" dist="2540000" dir="7800000" sx="90000" sy="9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Placeholder 2">
            <a:extLst>
              <a:ext uri="{FF2B5EF4-FFF2-40B4-BE49-F238E27FC236}">
                <a16:creationId xmlns="" xmlns:a16="http://schemas.microsoft.com/office/drawing/2014/main" id="{BBB6FA2C-0DD3-4B57-9D81-F7681A48C898}"/>
              </a:ext>
            </a:extLst>
          </p:cNvPr>
          <p:cNvSpPr txBox="1">
            <a:spLocks/>
          </p:cNvSpPr>
          <p:nvPr/>
        </p:nvSpPr>
        <p:spPr>
          <a:xfrm>
            <a:off x="5349314" y="1015435"/>
            <a:ext cx="9932044" cy="951675"/>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4800"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Business Findings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7" name="Rectangle 16">
            <a:extLst>
              <a:ext uri="{FF2B5EF4-FFF2-40B4-BE49-F238E27FC236}">
                <a16:creationId xmlns="" xmlns:a16="http://schemas.microsoft.com/office/drawing/2014/main" id="{E3139692-8CDE-4A5C-A48A-FCD395BEA430}"/>
              </a:ext>
            </a:extLst>
          </p:cNvPr>
          <p:cNvSpPr/>
          <p:nvPr/>
        </p:nvSpPr>
        <p:spPr>
          <a:xfrm>
            <a:off x="7074029" y="4259351"/>
            <a:ext cx="10054244" cy="978729"/>
          </a:xfrm>
          <a:prstGeom prst="rect">
            <a:avLst/>
          </a:prstGeom>
        </p:spPr>
        <p:txBody>
          <a:bodyPr wrap="square">
            <a:spAutoFit/>
          </a:bodyPr>
          <a:lstStyle/>
          <a:p>
            <a:pPr>
              <a:lnSpc>
                <a:spcPct val="120000"/>
              </a:lnSpc>
            </a:pPr>
            <a:r>
              <a:rPr lang="en-US" sz="1600" dirty="0"/>
              <a:t>Firstly, we found that the more we spend on ads, the more revenue we generate. This suggests that there is a positive correlation between ad spending and revenue, and that we should consider increasing our ad budget to see even greater returns.</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 xmlns:a16="http://schemas.microsoft.com/office/drawing/2014/main" id="{AFE84E7A-3D6C-4C2D-957B-F64482E98AC4}"/>
              </a:ext>
            </a:extLst>
          </p:cNvPr>
          <p:cNvSpPr txBox="1"/>
          <p:nvPr/>
        </p:nvSpPr>
        <p:spPr>
          <a:xfrm>
            <a:off x="5815881" y="4259351"/>
            <a:ext cx="1356286" cy="830997"/>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01</a:t>
            </a:r>
          </a:p>
        </p:txBody>
      </p:sp>
      <p:sp>
        <p:nvSpPr>
          <p:cNvPr id="21" name="Rectangle 20">
            <a:extLst>
              <a:ext uri="{FF2B5EF4-FFF2-40B4-BE49-F238E27FC236}">
                <a16:creationId xmlns="" xmlns:a16="http://schemas.microsoft.com/office/drawing/2014/main" id="{71122795-71DE-4060-8E58-9AC7B9AEC3D8}"/>
              </a:ext>
            </a:extLst>
          </p:cNvPr>
          <p:cNvSpPr/>
          <p:nvPr/>
        </p:nvSpPr>
        <p:spPr>
          <a:xfrm>
            <a:off x="7074029" y="5515175"/>
            <a:ext cx="10054244" cy="978729"/>
          </a:xfrm>
          <a:prstGeom prst="rect">
            <a:avLst/>
          </a:prstGeom>
        </p:spPr>
        <p:txBody>
          <a:bodyPr wrap="square">
            <a:spAutoFit/>
          </a:bodyPr>
          <a:lstStyle/>
          <a:p>
            <a:pPr>
              <a:lnSpc>
                <a:spcPct val="120000"/>
              </a:lnSpc>
            </a:pPr>
            <a:r>
              <a:rPr lang="en-US" sz="1600" dirty="0"/>
              <a:t>Secondly, we found that targeting ads towards less revenue-generating countries and apps can be a cost-effective strategy. By focusing our ad campaigns on these areas, we can potentially lower our costs while still reaching a wide audience.</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 xmlns:a16="http://schemas.microsoft.com/office/drawing/2014/main" id="{E9F6ED2B-4727-484C-8F07-6841518A34C9}"/>
              </a:ext>
            </a:extLst>
          </p:cNvPr>
          <p:cNvSpPr txBox="1"/>
          <p:nvPr/>
        </p:nvSpPr>
        <p:spPr>
          <a:xfrm>
            <a:off x="5815881" y="5515175"/>
            <a:ext cx="1356286" cy="877163"/>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02</a:t>
            </a:r>
          </a:p>
        </p:txBody>
      </p:sp>
      <p:sp>
        <p:nvSpPr>
          <p:cNvPr id="24" name="Rectangle 23">
            <a:extLst>
              <a:ext uri="{FF2B5EF4-FFF2-40B4-BE49-F238E27FC236}">
                <a16:creationId xmlns="" xmlns:a16="http://schemas.microsoft.com/office/drawing/2014/main" id="{BE21DE63-B064-4BB7-9CEB-D44644732AF3}"/>
              </a:ext>
            </a:extLst>
          </p:cNvPr>
          <p:cNvSpPr/>
          <p:nvPr/>
        </p:nvSpPr>
        <p:spPr>
          <a:xfrm>
            <a:off x="7074029" y="6770999"/>
            <a:ext cx="10054244" cy="683264"/>
          </a:xfrm>
          <a:prstGeom prst="rect">
            <a:avLst/>
          </a:prstGeom>
        </p:spPr>
        <p:txBody>
          <a:bodyPr wrap="square">
            <a:spAutoFit/>
          </a:bodyPr>
          <a:lstStyle/>
          <a:p>
            <a:pPr>
              <a:lnSpc>
                <a:spcPct val="120000"/>
              </a:lnSpc>
            </a:pPr>
            <a:r>
              <a:rPr lang="en-US" sz="1600" dirty="0"/>
              <a:t>Thirdly, we identified that some apps are performing exceptionally well. By examining the data on these successful apps, we can gain insights into what is working and apply those strategies to other apps that are not performing as well.</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 xmlns:a16="http://schemas.microsoft.com/office/drawing/2014/main" id="{959CC08F-222E-4490-9ABF-0DF27E9971CC}"/>
              </a:ext>
            </a:extLst>
          </p:cNvPr>
          <p:cNvSpPr txBox="1"/>
          <p:nvPr/>
        </p:nvSpPr>
        <p:spPr>
          <a:xfrm>
            <a:off x="5815881" y="6770999"/>
            <a:ext cx="1356286" cy="877163"/>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03</a:t>
            </a:r>
          </a:p>
        </p:txBody>
      </p:sp>
      <p:sp>
        <p:nvSpPr>
          <p:cNvPr id="27" name="Rectangle 26">
            <a:extLst>
              <a:ext uri="{FF2B5EF4-FFF2-40B4-BE49-F238E27FC236}">
                <a16:creationId xmlns="" xmlns:a16="http://schemas.microsoft.com/office/drawing/2014/main" id="{1F63BEAD-4A17-49DF-9DF6-16548CF929F9}"/>
              </a:ext>
            </a:extLst>
          </p:cNvPr>
          <p:cNvSpPr/>
          <p:nvPr/>
        </p:nvSpPr>
        <p:spPr>
          <a:xfrm>
            <a:off x="7074029" y="8026822"/>
            <a:ext cx="10054244" cy="683264"/>
          </a:xfrm>
          <a:prstGeom prst="rect">
            <a:avLst/>
          </a:prstGeom>
        </p:spPr>
        <p:txBody>
          <a:bodyPr wrap="square">
            <a:spAutoFit/>
          </a:bodyPr>
          <a:lstStyle/>
          <a:p>
            <a:pPr>
              <a:lnSpc>
                <a:spcPct val="120000"/>
              </a:lnSpc>
            </a:pPr>
            <a:r>
              <a:rPr lang="en-US" sz="1600" dirty="0"/>
              <a:t>Finally, we found that there is potential for growth in more countries. By expanding our ad campaigns to target more countries, we can tap into new markets and drive even more revenue.</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28" name="TextBox 27">
            <a:extLst>
              <a:ext uri="{FF2B5EF4-FFF2-40B4-BE49-F238E27FC236}">
                <a16:creationId xmlns="" xmlns:a16="http://schemas.microsoft.com/office/drawing/2014/main" id="{E4F37DA9-A33F-4164-8C1D-9EF49531605D}"/>
              </a:ext>
            </a:extLst>
          </p:cNvPr>
          <p:cNvSpPr txBox="1"/>
          <p:nvPr/>
        </p:nvSpPr>
        <p:spPr>
          <a:xfrm>
            <a:off x="5815881" y="8026822"/>
            <a:ext cx="1356286" cy="877163"/>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04</a:t>
            </a:r>
          </a:p>
        </p:txBody>
      </p:sp>
    </p:spTree>
    <p:extLst>
      <p:ext uri="{BB962C8B-B14F-4D97-AF65-F5344CB8AC3E}">
        <p14:creationId xmlns:p14="http://schemas.microsoft.com/office/powerpoint/2010/main" val="4318927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9003" r="19003"/>
          <a:stretch>
            <a:fillRect/>
          </a:stretch>
        </p:blipFill>
        <p:spPr/>
      </p:pic>
      <p:sp>
        <p:nvSpPr>
          <p:cNvPr id="4" name="Rectangle: Rounded Corners 3">
            <a:extLst>
              <a:ext uri="{FF2B5EF4-FFF2-40B4-BE49-F238E27FC236}">
                <a16:creationId xmlns="" xmlns:a16="http://schemas.microsoft.com/office/drawing/2014/main" id="{F6512C88-42C1-4BD1-90D3-C1EC05F1B169}"/>
              </a:ext>
            </a:extLst>
          </p:cNvPr>
          <p:cNvSpPr/>
          <p:nvPr/>
        </p:nvSpPr>
        <p:spPr>
          <a:xfrm>
            <a:off x="5349314" y="3505229"/>
            <a:ext cx="12214786" cy="6106713"/>
          </a:xfrm>
          <a:prstGeom prst="roundRect">
            <a:avLst>
              <a:gd name="adj" fmla="val 371"/>
            </a:avLst>
          </a:prstGeom>
          <a:solidFill>
            <a:schemeClr val="bg1"/>
          </a:solidFill>
          <a:ln>
            <a:noFill/>
          </a:ln>
          <a:effectLst>
            <a:outerShdw blurRad="1270000" dist="2540000" dir="7800000" sx="90000" sy="9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Placeholder 2">
            <a:extLst>
              <a:ext uri="{FF2B5EF4-FFF2-40B4-BE49-F238E27FC236}">
                <a16:creationId xmlns="" xmlns:a16="http://schemas.microsoft.com/office/drawing/2014/main" id="{BBB6FA2C-0DD3-4B57-9D81-F7681A48C898}"/>
              </a:ext>
            </a:extLst>
          </p:cNvPr>
          <p:cNvSpPr txBox="1">
            <a:spLocks/>
          </p:cNvSpPr>
          <p:nvPr/>
        </p:nvSpPr>
        <p:spPr>
          <a:xfrm>
            <a:off x="5349314" y="1015435"/>
            <a:ext cx="9932044" cy="951675"/>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4800"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Impact of these Findings</a:t>
            </a:r>
            <a:endParaRPr lang="id-ID" sz="4800"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17" name="Rectangle 16">
            <a:extLst>
              <a:ext uri="{FF2B5EF4-FFF2-40B4-BE49-F238E27FC236}">
                <a16:creationId xmlns="" xmlns:a16="http://schemas.microsoft.com/office/drawing/2014/main" id="{E3139692-8CDE-4A5C-A48A-FCD395BEA430}"/>
              </a:ext>
            </a:extLst>
          </p:cNvPr>
          <p:cNvSpPr/>
          <p:nvPr/>
        </p:nvSpPr>
        <p:spPr>
          <a:xfrm>
            <a:off x="7074029" y="4259351"/>
            <a:ext cx="10054244" cy="957378"/>
          </a:xfrm>
          <a:prstGeom prst="rect">
            <a:avLst/>
          </a:prstGeom>
        </p:spPr>
        <p:txBody>
          <a:bodyPr wrap="square">
            <a:spAutoFit/>
          </a:bodyPr>
          <a:lstStyle/>
          <a:p>
            <a:pPr>
              <a:lnSpc>
                <a:spcPct val="120000"/>
              </a:lnSpc>
            </a:pPr>
            <a:r>
              <a:rPr lang="en-US" sz="1600" dirty="0"/>
              <a:t>Firstly, the positive correlation between ad spending and revenue means that we should consider increasing our ad budget to maximize our returns. This may require some adjustments in our financial planning and resource allocation to ensure that we can invest more in ad campaigns without compromising other aspects of our business.</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 xmlns:a16="http://schemas.microsoft.com/office/drawing/2014/main" id="{AFE84E7A-3D6C-4C2D-957B-F64482E98AC4}"/>
              </a:ext>
            </a:extLst>
          </p:cNvPr>
          <p:cNvSpPr txBox="1"/>
          <p:nvPr/>
        </p:nvSpPr>
        <p:spPr>
          <a:xfrm>
            <a:off x="5815881" y="4259351"/>
            <a:ext cx="1356286" cy="830997"/>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01</a:t>
            </a:r>
          </a:p>
        </p:txBody>
      </p:sp>
      <p:sp>
        <p:nvSpPr>
          <p:cNvPr id="21" name="Rectangle 20">
            <a:extLst>
              <a:ext uri="{FF2B5EF4-FFF2-40B4-BE49-F238E27FC236}">
                <a16:creationId xmlns="" xmlns:a16="http://schemas.microsoft.com/office/drawing/2014/main" id="{71122795-71DE-4060-8E58-9AC7B9AEC3D8}"/>
              </a:ext>
            </a:extLst>
          </p:cNvPr>
          <p:cNvSpPr/>
          <p:nvPr/>
        </p:nvSpPr>
        <p:spPr>
          <a:xfrm>
            <a:off x="7074029" y="5515175"/>
            <a:ext cx="10054244" cy="957378"/>
          </a:xfrm>
          <a:prstGeom prst="rect">
            <a:avLst/>
          </a:prstGeom>
        </p:spPr>
        <p:txBody>
          <a:bodyPr wrap="square">
            <a:spAutoFit/>
          </a:bodyPr>
          <a:lstStyle/>
          <a:p>
            <a:pPr>
              <a:lnSpc>
                <a:spcPct val="120000"/>
              </a:lnSpc>
            </a:pPr>
            <a:r>
              <a:rPr lang="en-US" sz="1600" dirty="0"/>
              <a:t>Secondly, the strategy of targeting ads towards less revenue-generating countries and apps can help us optimize our ad spending and potentially lower costs. This means that we may need to reassess our current ad targeting approach and allocate resources towards targeting these areas more effectively.</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 xmlns:a16="http://schemas.microsoft.com/office/drawing/2014/main" id="{E9F6ED2B-4727-484C-8F07-6841518A34C9}"/>
              </a:ext>
            </a:extLst>
          </p:cNvPr>
          <p:cNvSpPr txBox="1"/>
          <p:nvPr/>
        </p:nvSpPr>
        <p:spPr>
          <a:xfrm>
            <a:off x="5815881" y="5515175"/>
            <a:ext cx="1356286" cy="877163"/>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02</a:t>
            </a:r>
          </a:p>
        </p:txBody>
      </p:sp>
      <p:sp>
        <p:nvSpPr>
          <p:cNvPr id="24" name="Rectangle 23">
            <a:extLst>
              <a:ext uri="{FF2B5EF4-FFF2-40B4-BE49-F238E27FC236}">
                <a16:creationId xmlns="" xmlns:a16="http://schemas.microsoft.com/office/drawing/2014/main" id="{BE21DE63-B064-4BB7-9CEB-D44644732AF3}"/>
              </a:ext>
            </a:extLst>
          </p:cNvPr>
          <p:cNvSpPr/>
          <p:nvPr/>
        </p:nvSpPr>
        <p:spPr>
          <a:xfrm>
            <a:off x="7074029" y="6770999"/>
            <a:ext cx="10054244" cy="957378"/>
          </a:xfrm>
          <a:prstGeom prst="rect">
            <a:avLst/>
          </a:prstGeom>
        </p:spPr>
        <p:txBody>
          <a:bodyPr wrap="square">
            <a:spAutoFit/>
          </a:bodyPr>
          <a:lstStyle/>
          <a:p>
            <a:pPr>
              <a:lnSpc>
                <a:spcPct val="120000"/>
              </a:lnSpc>
            </a:pPr>
            <a:r>
              <a:rPr lang="en-US" sz="1600" dirty="0"/>
              <a:t>Thirdly, identifying successful apps and applying their strategies to other apps can help us improve our overall app performance and increase revenue. This may require some investment in research and development to identify what is working and how we can replicate those strategies across our other apps.</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 xmlns:a16="http://schemas.microsoft.com/office/drawing/2014/main" id="{959CC08F-222E-4490-9ABF-0DF27E9971CC}"/>
              </a:ext>
            </a:extLst>
          </p:cNvPr>
          <p:cNvSpPr txBox="1"/>
          <p:nvPr/>
        </p:nvSpPr>
        <p:spPr>
          <a:xfrm>
            <a:off x="5815881" y="6770999"/>
            <a:ext cx="1356286" cy="877163"/>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03</a:t>
            </a:r>
          </a:p>
        </p:txBody>
      </p:sp>
      <p:sp>
        <p:nvSpPr>
          <p:cNvPr id="27" name="Rectangle 26">
            <a:extLst>
              <a:ext uri="{FF2B5EF4-FFF2-40B4-BE49-F238E27FC236}">
                <a16:creationId xmlns="" xmlns:a16="http://schemas.microsoft.com/office/drawing/2014/main" id="{1F63BEAD-4A17-49DF-9DF6-16548CF929F9}"/>
              </a:ext>
            </a:extLst>
          </p:cNvPr>
          <p:cNvSpPr/>
          <p:nvPr/>
        </p:nvSpPr>
        <p:spPr>
          <a:xfrm>
            <a:off x="7074029" y="8026822"/>
            <a:ext cx="10054244" cy="957378"/>
          </a:xfrm>
          <a:prstGeom prst="rect">
            <a:avLst/>
          </a:prstGeom>
        </p:spPr>
        <p:txBody>
          <a:bodyPr wrap="square">
            <a:spAutoFit/>
          </a:bodyPr>
          <a:lstStyle/>
          <a:p>
            <a:pPr>
              <a:lnSpc>
                <a:spcPct val="120000"/>
              </a:lnSpc>
            </a:pPr>
            <a:r>
              <a:rPr lang="en-US" sz="1600" dirty="0"/>
              <a:t>Finally, expanding our ad campaigns to target more countries presents an opportunity for growth and revenue generation. This means that we may need to allocate resources towards developing ad campaigns that are tailored to the needs and preferences of these new markets.</a:t>
            </a:r>
            <a:endParaRPr lang="en-US"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28" name="TextBox 27">
            <a:extLst>
              <a:ext uri="{FF2B5EF4-FFF2-40B4-BE49-F238E27FC236}">
                <a16:creationId xmlns="" xmlns:a16="http://schemas.microsoft.com/office/drawing/2014/main" id="{E4F37DA9-A33F-4164-8C1D-9EF49531605D}"/>
              </a:ext>
            </a:extLst>
          </p:cNvPr>
          <p:cNvSpPr txBox="1"/>
          <p:nvPr/>
        </p:nvSpPr>
        <p:spPr>
          <a:xfrm>
            <a:off x="5815881" y="8026822"/>
            <a:ext cx="1356286" cy="877163"/>
          </a:xfrm>
          <a:prstGeom prst="rect">
            <a:avLst/>
          </a:prstGeom>
          <a:noFill/>
        </p:spPr>
        <p:txBody>
          <a:bodyPr wrap="square" rtlCol="0">
            <a:spAutoFit/>
          </a:bodyPr>
          <a:lstStyle/>
          <a:p>
            <a:pPr>
              <a:lnSpc>
                <a:spcPct val="80000"/>
              </a:lnSpc>
            </a:pPr>
            <a:r>
              <a:rPr lang="en-US" sz="6000" spc="300" dirty="0">
                <a:gradFill>
                  <a:gsLst>
                    <a:gs pos="0">
                      <a:schemeClr val="accent1"/>
                    </a:gs>
                    <a:gs pos="100000">
                      <a:schemeClr val="accent5"/>
                    </a:gs>
                  </a:gsLst>
                  <a:lin ang="5400000" scaled="1"/>
                </a:gradFill>
                <a:latin typeface="Nexa Bold" panose="02000000000000000000" pitchFamily="50" charset="0"/>
              </a:rPr>
              <a:t>04</a:t>
            </a:r>
          </a:p>
        </p:txBody>
      </p:sp>
    </p:spTree>
    <p:extLst>
      <p:ext uri="{BB962C8B-B14F-4D97-AF65-F5344CB8AC3E}">
        <p14:creationId xmlns:p14="http://schemas.microsoft.com/office/powerpoint/2010/main" val="10294979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75406DA5-A27D-4A5C-94E4-BFE9E8BB1FF1}"/>
              </a:ext>
            </a:extLst>
          </p:cNvPr>
          <p:cNvSpPr/>
          <p:nvPr/>
        </p:nvSpPr>
        <p:spPr>
          <a:xfrm>
            <a:off x="-96054" y="0"/>
            <a:ext cx="10784114" cy="10972800"/>
          </a:xfrm>
          <a:custGeom>
            <a:avLst/>
            <a:gdLst>
              <a:gd name="connsiteX0" fmla="*/ 0 w 10784114"/>
              <a:gd name="connsiteY0" fmla="*/ 0 h 10972800"/>
              <a:gd name="connsiteX1" fmla="*/ 9738520 w 10784114"/>
              <a:gd name="connsiteY1" fmla="*/ 0 h 10972800"/>
              <a:gd name="connsiteX2" fmla="*/ 9738520 w 10784114"/>
              <a:gd name="connsiteY2" fmla="*/ 4245646 h 10972800"/>
              <a:gd name="connsiteX3" fmla="*/ 10784114 w 10784114"/>
              <a:gd name="connsiteY3" fmla="*/ 4866024 h 10972800"/>
              <a:gd name="connsiteX4" fmla="*/ 9738520 w 10784114"/>
              <a:gd name="connsiteY4" fmla="*/ 5486401 h 10972800"/>
              <a:gd name="connsiteX5" fmla="*/ 9738520 w 10784114"/>
              <a:gd name="connsiteY5" fmla="*/ 5488661 h 10972800"/>
              <a:gd name="connsiteX6" fmla="*/ 8696732 w 10784114"/>
              <a:gd name="connsiteY6" fmla="*/ 6106781 h 10972800"/>
              <a:gd name="connsiteX7" fmla="*/ 9738520 w 10784114"/>
              <a:gd name="connsiteY7" fmla="*/ 6724899 h 10972800"/>
              <a:gd name="connsiteX8" fmla="*/ 9738520 w 10784114"/>
              <a:gd name="connsiteY8" fmla="*/ 10972800 h 10972800"/>
              <a:gd name="connsiteX9" fmla="*/ 0 w 10784114"/>
              <a:gd name="connsiteY9"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4114" h="10972800">
                <a:moveTo>
                  <a:pt x="0" y="0"/>
                </a:moveTo>
                <a:lnTo>
                  <a:pt x="9738520" y="0"/>
                </a:lnTo>
                <a:lnTo>
                  <a:pt x="9738520" y="4245646"/>
                </a:lnTo>
                <a:lnTo>
                  <a:pt x="10784114" y="4866024"/>
                </a:lnTo>
                <a:lnTo>
                  <a:pt x="9738520" y="5486401"/>
                </a:lnTo>
                <a:lnTo>
                  <a:pt x="9738520" y="5488661"/>
                </a:lnTo>
                <a:lnTo>
                  <a:pt x="8696732" y="6106781"/>
                </a:lnTo>
                <a:lnTo>
                  <a:pt x="9738520" y="6724899"/>
                </a:lnTo>
                <a:lnTo>
                  <a:pt x="9738520" y="10972800"/>
                </a:lnTo>
                <a:lnTo>
                  <a:pt x="0" y="10972800"/>
                </a:lnTo>
                <a:close/>
              </a:path>
            </a:pathLst>
          </a:custGeom>
          <a:gradFill>
            <a:gsLst>
              <a:gs pos="2000">
                <a:schemeClr val="accent1">
                  <a:alpha val="85000"/>
                </a:schemeClr>
              </a:gs>
              <a:gs pos="100000">
                <a:schemeClr val="accent1">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 xmlns:a16="http://schemas.microsoft.com/office/drawing/2014/main" id="{368859A9-67BE-4B62-87C5-1A90D6D22C9F}"/>
              </a:ext>
            </a:extLst>
          </p:cNvPr>
          <p:cNvSpPr/>
          <p:nvPr/>
        </p:nvSpPr>
        <p:spPr>
          <a:xfrm>
            <a:off x="8696732" y="0"/>
            <a:ext cx="10780306" cy="10972800"/>
          </a:xfrm>
          <a:custGeom>
            <a:avLst/>
            <a:gdLst>
              <a:gd name="connsiteX0" fmla="*/ 1041786 w 10780306"/>
              <a:gd name="connsiteY0" fmla="*/ 0 h 10972800"/>
              <a:gd name="connsiteX1" fmla="*/ 10780306 w 10780306"/>
              <a:gd name="connsiteY1" fmla="*/ 0 h 10972800"/>
              <a:gd name="connsiteX2" fmla="*/ 10780306 w 10780306"/>
              <a:gd name="connsiteY2" fmla="*/ 10972800 h 10972800"/>
              <a:gd name="connsiteX3" fmla="*/ 1041786 w 10780306"/>
              <a:gd name="connsiteY3" fmla="*/ 10972800 h 10972800"/>
              <a:gd name="connsiteX4" fmla="*/ 1041786 w 10780306"/>
              <a:gd name="connsiteY4" fmla="*/ 6724898 h 10972800"/>
              <a:gd name="connsiteX5" fmla="*/ 0 w 10780306"/>
              <a:gd name="connsiteY5" fmla="*/ 6106781 h 10972800"/>
              <a:gd name="connsiteX6" fmla="*/ 1041786 w 10780306"/>
              <a:gd name="connsiteY6" fmla="*/ 5488662 h 10972800"/>
              <a:gd name="connsiteX7" fmla="*/ 1041786 w 10780306"/>
              <a:gd name="connsiteY7" fmla="*/ 5484142 h 10972800"/>
              <a:gd name="connsiteX8" fmla="*/ 2083574 w 10780306"/>
              <a:gd name="connsiteY8" fmla="*/ 4866023 h 10972800"/>
              <a:gd name="connsiteX9" fmla="*/ 1041786 w 10780306"/>
              <a:gd name="connsiteY9" fmla="*/ 4247904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0306" h="10972800">
                <a:moveTo>
                  <a:pt x="1041786" y="0"/>
                </a:moveTo>
                <a:lnTo>
                  <a:pt x="10780306" y="0"/>
                </a:lnTo>
                <a:lnTo>
                  <a:pt x="10780306" y="10972800"/>
                </a:lnTo>
                <a:lnTo>
                  <a:pt x="1041786" y="10972800"/>
                </a:lnTo>
                <a:lnTo>
                  <a:pt x="1041786" y="6724898"/>
                </a:lnTo>
                <a:lnTo>
                  <a:pt x="0" y="6106781"/>
                </a:lnTo>
                <a:lnTo>
                  <a:pt x="1041786" y="5488662"/>
                </a:lnTo>
                <a:lnTo>
                  <a:pt x="1041786" y="5484142"/>
                </a:lnTo>
                <a:lnTo>
                  <a:pt x="2083574" y="4866023"/>
                </a:lnTo>
                <a:lnTo>
                  <a:pt x="1041786" y="4247904"/>
                </a:lnTo>
                <a:close/>
              </a:path>
            </a:pathLst>
          </a:custGeom>
          <a:gradFill>
            <a:gsLst>
              <a:gs pos="2000">
                <a:schemeClr val="accent5">
                  <a:alpha val="85000"/>
                </a:schemeClr>
              </a:gs>
              <a:gs pos="100000">
                <a:schemeClr val="accent5">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a:extLst>
              <a:ext uri="{FF2B5EF4-FFF2-40B4-BE49-F238E27FC236}">
                <a16:creationId xmlns="" xmlns:a16="http://schemas.microsoft.com/office/drawing/2014/main" id="{DC9577AA-3327-48C6-BB8D-B45843333D6F}"/>
              </a:ext>
            </a:extLst>
          </p:cNvPr>
          <p:cNvGrpSpPr/>
          <p:nvPr/>
        </p:nvGrpSpPr>
        <p:grpSpPr>
          <a:xfrm>
            <a:off x="3541354" y="275646"/>
            <a:ext cx="2318626" cy="2318620"/>
            <a:chOff x="6104965" y="2265289"/>
            <a:chExt cx="1855694" cy="1855694"/>
          </a:xfrm>
        </p:grpSpPr>
        <p:sp>
          <p:nvSpPr>
            <p:cNvPr id="36" name="Oval 35">
              <a:extLst>
                <a:ext uri="{FF2B5EF4-FFF2-40B4-BE49-F238E27FC236}">
                  <a16:creationId xmlns="" xmlns:a16="http://schemas.microsoft.com/office/drawing/2014/main" id="{9CBE9A94-C6B7-4EBC-B862-2DBAC0E4342E}"/>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 xmlns:a16="http://schemas.microsoft.com/office/drawing/2014/main" id="{48BD1991-469F-4890-9464-5A7CC78D354F}"/>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4BA800AB-8840-482B-B2F7-8285FF9B93EF}"/>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 xmlns:a16="http://schemas.microsoft.com/office/drawing/2014/main" id="{CCDCC8D6-E8F0-4DD6-B326-BC904DCFBE48}"/>
              </a:ext>
            </a:extLst>
          </p:cNvPr>
          <p:cNvGrpSpPr/>
          <p:nvPr/>
        </p:nvGrpSpPr>
        <p:grpSpPr>
          <a:xfrm>
            <a:off x="13468637" y="2352516"/>
            <a:ext cx="2318626" cy="2318620"/>
            <a:chOff x="6104965" y="2265289"/>
            <a:chExt cx="1855694" cy="1855694"/>
          </a:xfrm>
        </p:grpSpPr>
        <p:sp>
          <p:nvSpPr>
            <p:cNvPr id="44" name="Oval 43">
              <a:extLst>
                <a:ext uri="{FF2B5EF4-FFF2-40B4-BE49-F238E27FC236}">
                  <a16:creationId xmlns="" xmlns:a16="http://schemas.microsoft.com/office/drawing/2014/main" id="{FC3C9785-C4E6-4897-BE8C-71B8C33961C5}"/>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BC8B2297-DC53-4C9B-8AF1-ACBCA577D10B}"/>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 xmlns:a16="http://schemas.microsoft.com/office/drawing/2014/main" id="{89FFF243-F174-4D60-93C4-0171DF69C0C2}"/>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 Placeholder 2">
            <a:extLst>
              <a:ext uri="{FF2B5EF4-FFF2-40B4-BE49-F238E27FC236}">
                <a16:creationId xmlns="" xmlns:a16="http://schemas.microsoft.com/office/drawing/2014/main" id="{FDE00C8E-2856-4F16-ACDF-02E1A7C9C18B}"/>
              </a:ext>
            </a:extLst>
          </p:cNvPr>
          <p:cNvSpPr txBox="1">
            <a:spLocks/>
          </p:cNvSpPr>
          <p:nvPr/>
        </p:nvSpPr>
        <p:spPr>
          <a:xfrm>
            <a:off x="1938323" y="2678711"/>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Main Dashboard</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48" name="Rectangle 47">
            <a:extLst>
              <a:ext uri="{FF2B5EF4-FFF2-40B4-BE49-F238E27FC236}">
                <a16:creationId xmlns="" xmlns:a16="http://schemas.microsoft.com/office/drawing/2014/main" id="{3A0D33D9-8EE9-4C91-AC9D-B4EF7C4F3742}"/>
              </a:ext>
            </a:extLst>
          </p:cNvPr>
          <p:cNvSpPr/>
          <p:nvPr/>
        </p:nvSpPr>
        <p:spPr>
          <a:xfrm>
            <a:off x="2043916" y="3503400"/>
            <a:ext cx="5633176" cy="7478970"/>
          </a:xfrm>
          <a:prstGeom prst="rect">
            <a:avLst/>
          </a:prstGeom>
        </p:spPr>
        <p:txBody>
          <a:bodyPr wrap="square">
            <a:spAutoFit/>
          </a:bodyPr>
          <a:lstStyle/>
          <a:p>
            <a:pPr algn="ctr"/>
            <a:r>
              <a:rPr lang="en-US" sz="1600" dirty="0">
                <a:solidFill>
                  <a:schemeClr val="bg1"/>
                </a:solidFill>
              </a:rPr>
              <a:t>Our main dashboard provides an at-a-glance view of several key performance indicators (KPIs) that are critical to our business success. These KPIs include monthly revenue, ad spends, payouts, and installs.</a:t>
            </a:r>
          </a:p>
          <a:p>
            <a:pPr algn="ctr"/>
            <a:r>
              <a:rPr lang="en-US" sz="1600" dirty="0">
                <a:solidFill>
                  <a:schemeClr val="bg1"/>
                </a:solidFill>
              </a:rPr>
              <a:t>Monthly revenue is a key indicator of our overall business performance and reflects the amount of revenue we generate each month. By tracking this KPI on our main dashboard, we can quickly identify trends and changes in our revenue performance and take action to optimize our revenue generation strategy accordingly.</a:t>
            </a:r>
          </a:p>
          <a:p>
            <a:pPr algn="ctr"/>
            <a:r>
              <a:rPr lang="en-US" sz="1600" dirty="0">
                <a:solidFill>
                  <a:schemeClr val="bg1"/>
                </a:solidFill>
              </a:rPr>
              <a:t>Ad spends are another important KPI that we track on our main dashboard. This reflects the amount of money we spend on advertising each month, and helps us to monitor the effectiveness of our advertising campaigns. By tracking this KPI on our main dashboard, we can quickly identify changes in our ad spending and take action to optimize our ad campaigns to maximize returns.</a:t>
            </a:r>
          </a:p>
          <a:p>
            <a:pPr algn="ctr"/>
            <a:r>
              <a:rPr lang="en-US" sz="1600" dirty="0">
                <a:solidFill>
                  <a:schemeClr val="bg1"/>
                </a:solidFill>
              </a:rPr>
              <a:t>Payouts are also a critical KPI that we track on our main dashboard. This reflects the amount of money we pay out to app </a:t>
            </a:r>
            <a:r>
              <a:rPr lang="en-US" sz="1600" dirty="0" smtClean="0">
                <a:solidFill>
                  <a:schemeClr val="bg1"/>
                </a:solidFill>
              </a:rPr>
              <a:t>Users each </a:t>
            </a:r>
            <a:r>
              <a:rPr lang="en-US" sz="1600" dirty="0">
                <a:solidFill>
                  <a:schemeClr val="bg1"/>
                </a:solidFill>
              </a:rPr>
              <a:t>month, and helps us to monitor the overall profitability of our business model. By tracking this KPI on our main dashboard, we can quickly identify changes in our payouts and take action to ensure that our business remains profitable</a:t>
            </a:r>
            <a:r>
              <a:rPr lang="en-US" sz="1600" dirty="0" smtClean="0">
                <a:solidFill>
                  <a:schemeClr val="bg1"/>
                </a:solidFill>
              </a:rPr>
              <a:t>.</a:t>
            </a:r>
          </a:p>
          <a:p>
            <a:pPr algn="ctr"/>
            <a:endParaRPr lang="en-US" sz="1600" dirty="0">
              <a:solidFill>
                <a:schemeClr val="bg1"/>
              </a:solidFill>
            </a:endParaRPr>
          </a:p>
          <a:p>
            <a:pPr algn="ctr"/>
            <a:r>
              <a:rPr lang="en-US" sz="1600" dirty="0">
                <a:solidFill>
                  <a:schemeClr val="bg1"/>
                </a:solidFill>
              </a:rPr>
              <a:t>Finally, installs are a key KPI that we track on our main dashboard. This reflects the number of app installs we generate each month, and helps us to monitor the effectiveness of our app marketing strategy. By tracking this KPI on our main dashboard, we can quickly identify changes in our install performance and take action to optimize our app marketing strategy to drive more installs.</a:t>
            </a:r>
          </a:p>
        </p:txBody>
      </p:sp>
      <p:sp>
        <p:nvSpPr>
          <p:cNvPr id="52" name="Text Placeholder 2">
            <a:extLst>
              <a:ext uri="{FF2B5EF4-FFF2-40B4-BE49-F238E27FC236}">
                <a16:creationId xmlns="" xmlns:a16="http://schemas.microsoft.com/office/drawing/2014/main" id="{1FA7F175-BE4E-400D-8477-482380C664FF}"/>
              </a:ext>
            </a:extLst>
          </p:cNvPr>
          <p:cNvSpPr txBox="1">
            <a:spLocks/>
          </p:cNvSpPr>
          <p:nvPr/>
        </p:nvSpPr>
        <p:spPr>
          <a:xfrm>
            <a:off x="11842549" y="5131861"/>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a:solidFill>
                  <a:schemeClr val="bg1"/>
                </a:solidFill>
                <a:effectLst>
                  <a:outerShdw blurRad="1270000" dist="914400" dir="8100000" algn="tr" rotWithShape="0">
                    <a:prstClr val="black">
                      <a:alpha val="40000"/>
                    </a:prstClr>
                  </a:outerShdw>
                </a:effectLst>
                <a:latin typeface="Nexa Bold" panose="02000000000000000000" pitchFamily="50" charset="0"/>
              </a:rPr>
              <a:t>Creative Point Important #2</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53" name="Rectangle 52">
            <a:extLst>
              <a:ext uri="{FF2B5EF4-FFF2-40B4-BE49-F238E27FC236}">
                <a16:creationId xmlns="" xmlns:a16="http://schemas.microsoft.com/office/drawing/2014/main" id="{B1F03740-8D59-4CD1-B52D-8D74A77D4144}"/>
              </a:ext>
            </a:extLst>
          </p:cNvPr>
          <p:cNvSpPr/>
          <p:nvPr/>
        </p:nvSpPr>
        <p:spPr>
          <a:xfrm>
            <a:off x="11811362" y="6781239"/>
            <a:ext cx="5633176" cy="1865126"/>
          </a:xfrm>
          <a:prstGeom prst="rect">
            <a:avLst/>
          </a:prstGeom>
        </p:spPr>
        <p:txBody>
          <a:bodyPr wrap="square">
            <a:spAutoFit/>
          </a:bodyPr>
          <a:lstStyle/>
          <a:p>
            <a:pPr algn="ctr">
              <a:lnSpc>
                <a:spcPct val="120000"/>
              </a:lnSpc>
            </a:pPr>
            <a:r>
              <a:rPr lang="en-US" sz="1600" dirty="0">
                <a:solidFill>
                  <a:schemeClr val="bg1"/>
                </a:solidFill>
                <a:latin typeface="Segoe UI Light" panose="020B0502040204020203" pitchFamily="34" charset="0"/>
                <a:cs typeface="Segoe UI Light" panose="020B0502040204020203" pitchFamily="34" charset="0"/>
              </a:rPr>
              <a:t>A wonderful serenity has taken possession of my entire soul, like these sweet mornings of spring which I enjoy with my whole heart. I am alone, and feel the charm of existence in this spot, which was created for the bliss of souls like mine. I am so happy, my dear friend, so absorbed in the exquisite sense of mere tranquil existence, that I neglect my talents. </a:t>
            </a:r>
          </a:p>
        </p:txBody>
      </p:sp>
      <p:grpSp>
        <p:nvGrpSpPr>
          <p:cNvPr id="56" name="Group 55">
            <a:extLst>
              <a:ext uri="{FF2B5EF4-FFF2-40B4-BE49-F238E27FC236}">
                <a16:creationId xmlns="" xmlns:a16="http://schemas.microsoft.com/office/drawing/2014/main" id="{9897BE79-9427-4C3C-B766-FC206DACC8D0}"/>
              </a:ext>
            </a:extLst>
          </p:cNvPr>
          <p:cNvGrpSpPr/>
          <p:nvPr/>
        </p:nvGrpSpPr>
        <p:grpSpPr>
          <a:xfrm>
            <a:off x="4464320" y="1221546"/>
            <a:ext cx="518810" cy="519696"/>
            <a:chOff x="7275629" y="3973834"/>
            <a:chExt cx="464344" cy="465138"/>
          </a:xfrm>
          <a:solidFill>
            <a:schemeClr val="accent1"/>
          </a:solidFill>
        </p:grpSpPr>
        <p:sp>
          <p:nvSpPr>
            <p:cNvPr id="57" name="AutoShape 37">
              <a:extLst>
                <a:ext uri="{FF2B5EF4-FFF2-40B4-BE49-F238E27FC236}">
                  <a16:creationId xmlns="" xmlns:a16="http://schemas.microsoft.com/office/drawing/2014/main" id="{C94319E3-97DD-4793-AE6A-7F4A311D0DB4}"/>
                </a:ext>
              </a:extLst>
            </p:cNvPr>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8" name="AutoShape 38">
              <a:extLst>
                <a:ext uri="{FF2B5EF4-FFF2-40B4-BE49-F238E27FC236}">
                  <a16:creationId xmlns="" xmlns:a16="http://schemas.microsoft.com/office/drawing/2014/main" id="{B4E4D32D-3C13-430B-BE13-24765A0B44DE}"/>
                </a:ext>
              </a:extLst>
            </p:cNvPr>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9" name="AutoShape 39">
              <a:extLst>
                <a:ext uri="{FF2B5EF4-FFF2-40B4-BE49-F238E27FC236}">
                  <a16:creationId xmlns="" xmlns:a16="http://schemas.microsoft.com/office/drawing/2014/main" id="{D81629DC-426B-4430-ACD1-D5A8606754BC}"/>
                </a:ext>
              </a:extLst>
            </p:cNvPr>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0" name="AutoShape 40">
              <a:extLst>
                <a:ext uri="{FF2B5EF4-FFF2-40B4-BE49-F238E27FC236}">
                  <a16:creationId xmlns="" xmlns:a16="http://schemas.microsoft.com/office/drawing/2014/main" id="{64E98F83-8103-432D-81BF-8015A9C9A489}"/>
                </a:ext>
              </a:extLst>
            </p:cNvPr>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1" name="AutoShape 41">
              <a:extLst>
                <a:ext uri="{FF2B5EF4-FFF2-40B4-BE49-F238E27FC236}">
                  <a16:creationId xmlns="" xmlns:a16="http://schemas.microsoft.com/office/drawing/2014/main" id="{03E2F4C6-9A46-4C80-B3FA-A8CB5A7E4B34}"/>
                </a:ext>
              </a:extLst>
            </p:cNvPr>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2" name="AutoShape 42">
              <a:extLst>
                <a:ext uri="{FF2B5EF4-FFF2-40B4-BE49-F238E27FC236}">
                  <a16:creationId xmlns="" xmlns:a16="http://schemas.microsoft.com/office/drawing/2014/main" id="{B04C1619-033C-4E9C-97E6-C6C4652EA098}"/>
                </a:ext>
              </a:extLst>
            </p:cNvPr>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a:extLst>
              <a:ext uri="{FF2B5EF4-FFF2-40B4-BE49-F238E27FC236}">
                <a16:creationId xmlns="" xmlns:a16="http://schemas.microsoft.com/office/drawing/2014/main" id="{7865195D-8AEA-4D4D-89D8-F7402D438958}"/>
              </a:ext>
            </a:extLst>
          </p:cNvPr>
          <p:cNvGrpSpPr/>
          <p:nvPr/>
        </p:nvGrpSpPr>
        <p:grpSpPr>
          <a:xfrm>
            <a:off x="14368545" y="3252421"/>
            <a:ext cx="518810" cy="518810"/>
            <a:chOff x="8216107" y="2577307"/>
            <a:chExt cx="464344" cy="464344"/>
          </a:xfrm>
          <a:solidFill>
            <a:schemeClr val="accent5"/>
          </a:solidFill>
        </p:grpSpPr>
        <p:sp>
          <p:nvSpPr>
            <p:cNvPr id="64" name="AutoShape 52">
              <a:extLst>
                <a:ext uri="{FF2B5EF4-FFF2-40B4-BE49-F238E27FC236}">
                  <a16:creationId xmlns="" xmlns:a16="http://schemas.microsoft.com/office/drawing/2014/main" id="{78EF6DBB-7E28-45E7-B705-9559D5F3F90C}"/>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5" name="AutoShape 53">
              <a:extLst>
                <a:ext uri="{FF2B5EF4-FFF2-40B4-BE49-F238E27FC236}">
                  <a16:creationId xmlns="" xmlns:a16="http://schemas.microsoft.com/office/drawing/2014/main" id="{71F4C688-810E-4AF0-AE65-CF16A96F564C}"/>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6" name="AutoShape 54">
              <a:extLst>
                <a:ext uri="{FF2B5EF4-FFF2-40B4-BE49-F238E27FC236}">
                  <a16:creationId xmlns="" xmlns:a16="http://schemas.microsoft.com/office/drawing/2014/main" id="{C5CA0CAF-3283-4689-ADA1-7B4348F7842E}"/>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7" name="AutoShape 55">
              <a:extLst>
                <a:ext uri="{FF2B5EF4-FFF2-40B4-BE49-F238E27FC236}">
                  <a16:creationId xmlns="" xmlns:a16="http://schemas.microsoft.com/office/drawing/2014/main" id="{5EA2C5F5-07F4-42A9-901F-48C113F4E827}"/>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pic>
        <p:nvPicPr>
          <p:cNvPr id="4" name="Picture Placeholder 3"/>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2381" r="22381"/>
          <a:stretch>
            <a:fillRect/>
          </a:stretch>
        </p:blipFill>
        <p:spPr/>
      </p:pic>
    </p:spTree>
    <p:extLst>
      <p:ext uri="{BB962C8B-B14F-4D97-AF65-F5344CB8AC3E}">
        <p14:creationId xmlns:p14="http://schemas.microsoft.com/office/powerpoint/2010/main" val="8359511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75406DA5-A27D-4A5C-94E4-BFE9E8BB1FF1}"/>
              </a:ext>
            </a:extLst>
          </p:cNvPr>
          <p:cNvSpPr/>
          <p:nvPr/>
        </p:nvSpPr>
        <p:spPr>
          <a:xfrm>
            <a:off x="0" y="0"/>
            <a:ext cx="10784114" cy="10972800"/>
          </a:xfrm>
          <a:custGeom>
            <a:avLst/>
            <a:gdLst>
              <a:gd name="connsiteX0" fmla="*/ 0 w 10784114"/>
              <a:gd name="connsiteY0" fmla="*/ 0 h 10972800"/>
              <a:gd name="connsiteX1" fmla="*/ 9738520 w 10784114"/>
              <a:gd name="connsiteY1" fmla="*/ 0 h 10972800"/>
              <a:gd name="connsiteX2" fmla="*/ 9738520 w 10784114"/>
              <a:gd name="connsiteY2" fmla="*/ 4245646 h 10972800"/>
              <a:gd name="connsiteX3" fmla="*/ 10784114 w 10784114"/>
              <a:gd name="connsiteY3" fmla="*/ 4866024 h 10972800"/>
              <a:gd name="connsiteX4" fmla="*/ 9738520 w 10784114"/>
              <a:gd name="connsiteY4" fmla="*/ 5486401 h 10972800"/>
              <a:gd name="connsiteX5" fmla="*/ 9738520 w 10784114"/>
              <a:gd name="connsiteY5" fmla="*/ 5488661 h 10972800"/>
              <a:gd name="connsiteX6" fmla="*/ 8696732 w 10784114"/>
              <a:gd name="connsiteY6" fmla="*/ 6106781 h 10972800"/>
              <a:gd name="connsiteX7" fmla="*/ 9738520 w 10784114"/>
              <a:gd name="connsiteY7" fmla="*/ 6724899 h 10972800"/>
              <a:gd name="connsiteX8" fmla="*/ 9738520 w 10784114"/>
              <a:gd name="connsiteY8" fmla="*/ 10972800 h 10972800"/>
              <a:gd name="connsiteX9" fmla="*/ 0 w 10784114"/>
              <a:gd name="connsiteY9"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4114" h="10972800">
                <a:moveTo>
                  <a:pt x="0" y="0"/>
                </a:moveTo>
                <a:lnTo>
                  <a:pt x="9738520" y="0"/>
                </a:lnTo>
                <a:lnTo>
                  <a:pt x="9738520" y="4245646"/>
                </a:lnTo>
                <a:lnTo>
                  <a:pt x="10784114" y="4866024"/>
                </a:lnTo>
                <a:lnTo>
                  <a:pt x="9738520" y="5486401"/>
                </a:lnTo>
                <a:lnTo>
                  <a:pt x="9738520" y="5488661"/>
                </a:lnTo>
                <a:lnTo>
                  <a:pt x="8696732" y="6106781"/>
                </a:lnTo>
                <a:lnTo>
                  <a:pt x="9738520" y="6724899"/>
                </a:lnTo>
                <a:lnTo>
                  <a:pt x="9738520" y="10972800"/>
                </a:lnTo>
                <a:lnTo>
                  <a:pt x="0" y="10972800"/>
                </a:lnTo>
                <a:close/>
              </a:path>
            </a:pathLst>
          </a:custGeom>
          <a:gradFill>
            <a:gsLst>
              <a:gs pos="2000">
                <a:schemeClr val="accent1">
                  <a:alpha val="85000"/>
                </a:schemeClr>
              </a:gs>
              <a:gs pos="100000">
                <a:schemeClr val="accent1">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a:extLst>
              <a:ext uri="{FF2B5EF4-FFF2-40B4-BE49-F238E27FC236}">
                <a16:creationId xmlns="" xmlns:a16="http://schemas.microsoft.com/office/drawing/2014/main" id="{368859A9-67BE-4B62-87C5-1A90D6D22C9F}"/>
              </a:ext>
            </a:extLst>
          </p:cNvPr>
          <p:cNvSpPr/>
          <p:nvPr/>
        </p:nvSpPr>
        <p:spPr>
          <a:xfrm>
            <a:off x="8696732" y="0"/>
            <a:ext cx="10780306" cy="10972800"/>
          </a:xfrm>
          <a:custGeom>
            <a:avLst/>
            <a:gdLst>
              <a:gd name="connsiteX0" fmla="*/ 1041786 w 10780306"/>
              <a:gd name="connsiteY0" fmla="*/ 0 h 10972800"/>
              <a:gd name="connsiteX1" fmla="*/ 10780306 w 10780306"/>
              <a:gd name="connsiteY1" fmla="*/ 0 h 10972800"/>
              <a:gd name="connsiteX2" fmla="*/ 10780306 w 10780306"/>
              <a:gd name="connsiteY2" fmla="*/ 10972800 h 10972800"/>
              <a:gd name="connsiteX3" fmla="*/ 1041786 w 10780306"/>
              <a:gd name="connsiteY3" fmla="*/ 10972800 h 10972800"/>
              <a:gd name="connsiteX4" fmla="*/ 1041786 w 10780306"/>
              <a:gd name="connsiteY4" fmla="*/ 6724898 h 10972800"/>
              <a:gd name="connsiteX5" fmla="*/ 0 w 10780306"/>
              <a:gd name="connsiteY5" fmla="*/ 6106781 h 10972800"/>
              <a:gd name="connsiteX6" fmla="*/ 1041786 w 10780306"/>
              <a:gd name="connsiteY6" fmla="*/ 5488662 h 10972800"/>
              <a:gd name="connsiteX7" fmla="*/ 1041786 w 10780306"/>
              <a:gd name="connsiteY7" fmla="*/ 5484142 h 10972800"/>
              <a:gd name="connsiteX8" fmla="*/ 2083574 w 10780306"/>
              <a:gd name="connsiteY8" fmla="*/ 4866023 h 10972800"/>
              <a:gd name="connsiteX9" fmla="*/ 1041786 w 10780306"/>
              <a:gd name="connsiteY9" fmla="*/ 4247904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0306" h="10972800">
                <a:moveTo>
                  <a:pt x="1041786" y="0"/>
                </a:moveTo>
                <a:lnTo>
                  <a:pt x="10780306" y="0"/>
                </a:lnTo>
                <a:lnTo>
                  <a:pt x="10780306" y="10972800"/>
                </a:lnTo>
                <a:lnTo>
                  <a:pt x="1041786" y="10972800"/>
                </a:lnTo>
                <a:lnTo>
                  <a:pt x="1041786" y="6724898"/>
                </a:lnTo>
                <a:lnTo>
                  <a:pt x="0" y="6106781"/>
                </a:lnTo>
                <a:lnTo>
                  <a:pt x="1041786" y="5488662"/>
                </a:lnTo>
                <a:lnTo>
                  <a:pt x="1041786" y="5484142"/>
                </a:lnTo>
                <a:lnTo>
                  <a:pt x="2083574" y="4866023"/>
                </a:lnTo>
                <a:lnTo>
                  <a:pt x="1041786" y="4247904"/>
                </a:lnTo>
                <a:close/>
              </a:path>
            </a:pathLst>
          </a:custGeom>
          <a:gradFill>
            <a:gsLst>
              <a:gs pos="2000">
                <a:schemeClr val="accent5">
                  <a:alpha val="85000"/>
                </a:schemeClr>
              </a:gs>
              <a:gs pos="100000">
                <a:schemeClr val="accent5">
                  <a:lumMod val="75000"/>
                  <a:alpha val="8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a:extLst>
              <a:ext uri="{FF2B5EF4-FFF2-40B4-BE49-F238E27FC236}">
                <a16:creationId xmlns="" xmlns:a16="http://schemas.microsoft.com/office/drawing/2014/main" id="{DC9577AA-3327-48C6-BB8D-B45843333D6F}"/>
              </a:ext>
            </a:extLst>
          </p:cNvPr>
          <p:cNvGrpSpPr/>
          <p:nvPr/>
        </p:nvGrpSpPr>
        <p:grpSpPr>
          <a:xfrm>
            <a:off x="3564412" y="2326436"/>
            <a:ext cx="2318626" cy="2318620"/>
            <a:chOff x="6104965" y="2265289"/>
            <a:chExt cx="1855694" cy="1855694"/>
          </a:xfrm>
        </p:grpSpPr>
        <p:sp>
          <p:nvSpPr>
            <p:cNvPr id="36" name="Oval 35">
              <a:extLst>
                <a:ext uri="{FF2B5EF4-FFF2-40B4-BE49-F238E27FC236}">
                  <a16:creationId xmlns="" xmlns:a16="http://schemas.microsoft.com/office/drawing/2014/main" id="{9CBE9A94-C6B7-4EBC-B862-2DBAC0E4342E}"/>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 xmlns:a16="http://schemas.microsoft.com/office/drawing/2014/main" id="{48BD1991-469F-4890-9464-5A7CC78D354F}"/>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4BA800AB-8840-482B-B2F7-8285FF9B93EF}"/>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 xmlns:a16="http://schemas.microsoft.com/office/drawing/2014/main" id="{CCDCC8D6-E8F0-4DD6-B326-BC904DCFBE48}"/>
              </a:ext>
            </a:extLst>
          </p:cNvPr>
          <p:cNvGrpSpPr/>
          <p:nvPr/>
        </p:nvGrpSpPr>
        <p:grpSpPr>
          <a:xfrm>
            <a:off x="13388156" y="153393"/>
            <a:ext cx="2318626" cy="2318620"/>
            <a:chOff x="6104965" y="2265289"/>
            <a:chExt cx="1855694" cy="1855694"/>
          </a:xfrm>
        </p:grpSpPr>
        <p:sp>
          <p:nvSpPr>
            <p:cNvPr id="44" name="Oval 43">
              <a:extLst>
                <a:ext uri="{FF2B5EF4-FFF2-40B4-BE49-F238E27FC236}">
                  <a16:creationId xmlns="" xmlns:a16="http://schemas.microsoft.com/office/drawing/2014/main" id="{FC3C9785-C4E6-4897-BE8C-71B8C33961C5}"/>
                </a:ext>
              </a:extLst>
            </p:cNvPr>
            <p:cNvSpPr/>
            <p:nvPr/>
          </p:nvSpPr>
          <p:spPr>
            <a:xfrm>
              <a:off x="6104965" y="2265289"/>
              <a:ext cx="1855694" cy="1855694"/>
            </a:xfrm>
            <a:prstGeom prst="ellipse">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BC8B2297-DC53-4C9B-8AF1-ACBCA577D10B}"/>
                </a:ext>
              </a:extLst>
            </p:cNvPr>
            <p:cNvSpPr/>
            <p:nvPr/>
          </p:nvSpPr>
          <p:spPr>
            <a:xfrm>
              <a:off x="6326458" y="2482124"/>
              <a:ext cx="1422023" cy="1422023"/>
            </a:xfrm>
            <a:prstGeom prst="ellipse">
              <a:avLst/>
            </a:prstGeom>
            <a:solidFill>
              <a:schemeClr val="bg1">
                <a:alpha val="3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 xmlns:a16="http://schemas.microsoft.com/office/drawing/2014/main" id="{89FFF243-F174-4D60-93C4-0171DF69C0C2}"/>
                </a:ext>
              </a:extLst>
            </p:cNvPr>
            <p:cNvSpPr/>
            <p:nvPr/>
          </p:nvSpPr>
          <p:spPr>
            <a:xfrm>
              <a:off x="6566834" y="2724359"/>
              <a:ext cx="942451" cy="942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 Placeholder 2">
            <a:extLst>
              <a:ext uri="{FF2B5EF4-FFF2-40B4-BE49-F238E27FC236}">
                <a16:creationId xmlns="" xmlns:a16="http://schemas.microsoft.com/office/drawing/2014/main" id="{FDE00C8E-2856-4F16-ACDF-02E1A7C9C18B}"/>
              </a:ext>
            </a:extLst>
          </p:cNvPr>
          <p:cNvSpPr txBox="1">
            <a:spLocks/>
          </p:cNvSpPr>
          <p:nvPr/>
        </p:nvSpPr>
        <p:spPr>
          <a:xfrm>
            <a:off x="1938324" y="5131861"/>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Creative Point Important #1</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48" name="Rectangle 47">
            <a:extLst>
              <a:ext uri="{FF2B5EF4-FFF2-40B4-BE49-F238E27FC236}">
                <a16:creationId xmlns="" xmlns:a16="http://schemas.microsoft.com/office/drawing/2014/main" id="{3A0D33D9-8EE9-4C91-AC9D-B4EF7C4F3742}"/>
              </a:ext>
            </a:extLst>
          </p:cNvPr>
          <p:cNvSpPr/>
          <p:nvPr/>
        </p:nvSpPr>
        <p:spPr>
          <a:xfrm>
            <a:off x="1907137" y="6781239"/>
            <a:ext cx="5633176" cy="1865126"/>
          </a:xfrm>
          <a:prstGeom prst="rect">
            <a:avLst/>
          </a:prstGeom>
        </p:spPr>
        <p:txBody>
          <a:bodyPr wrap="square">
            <a:spAutoFit/>
          </a:bodyPr>
          <a:lstStyle/>
          <a:p>
            <a:pPr algn="ctr">
              <a:lnSpc>
                <a:spcPct val="120000"/>
              </a:lnSpc>
            </a:pPr>
            <a:r>
              <a:rPr lang="en-US" sz="1600" dirty="0" smtClean="0">
                <a:solidFill>
                  <a:schemeClr val="bg1"/>
                </a:solidFill>
                <a:latin typeface="Segoe UI Light" panose="020B0502040204020203" pitchFamily="34" charset="0"/>
                <a:cs typeface="Segoe UI Light" panose="020B0502040204020203" pitchFamily="34" charset="0"/>
              </a:rPr>
              <a:t>A wonderful serenity has taken possession of my entire soul, like these sweet mornings of spring which I enjoy with my whole heart. I am alone, and feel the charm of existence in this spot, which was created for the bliss of souls like mine. I am so happy, my dear friend, so absorbed in the exquisite sense of mere tranquil existence, that I neglect my talents. </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52" name="Text Placeholder 2">
            <a:extLst>
              <a:ext uri="{FF2B5EF4-FFF2-40B4-BE49-F238E27FC236}">
                <a16:creationId xmlns="" xmlns:a16="http://schemas.microsoft.com/office/drawing/2014/main" id="{1FA7F175-BE4E-400D-8477-482380C664FF}"/>
              </a:ext>
            </a:extLst>
          </p:cNvPr>
          <p:cNvSpPr txBox="1">
            <a:spLocks/>
          </p:cNvSpPr>
          <p:nvPr/>
        </p:nvSpPr>
        <p:spPr>
          <a:xfrm>
            <a:off x="11794368" y="2514726"/>
            <a:ext cx="5570803" cy="164937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dirty="0" smtClean="0">
                <a:solidFill>
                  <a:schemeClr val="bg1"/>
                </a:solidFill>
                <a:effectLst>
                  <a:outerShdw blurRad="1270000" dist="914400" dir="8100000" algn="tr" rotWithShape="0">
                    <a:prstClr val="black">
                      <a:alpha val="40000"/>
                    </a:prstClr>
                  </a:outerShdw>
                </a:effectLst>
                <a:latin typeface="Nexa Bold" panose="02000000000000000000" pitchFamily="50" charset="0"/>
              </a:rPr>
              <a:t>Revenue Dashboard</a:t>
            </a:r>
            <a:endParaRPr lang="id-ID" dirty="0">
              <a:solidFill>
                <a:schemeClr val="bg1"/>
              </a:solidFill>
              <a:effectLst>
                <a:outerShdw blurRad="1270000" dist="914400" dir="8100000" algn="tr" rotWithShape="0">
                  <a:prstClr val="black">
                    <a:alpha val="40000"/>
                  </a:prstClr>
                </a:outerShdw>
              </a:effectLst>
              <a:latin typeface="Nexa Bold" panose="02000000000000000000" pitchFamily="50" charset="0"/>
            </a:endParaRPr>
          </a:p>
        </p:txBody>
      </p:sp>
      <p:sp>
        <p:nvSpPr>
          <p:cNvPr id="53" name="Rectangle 52">
            <a:extLst>
              <a:ext uri="{FF2B5EF4-FFF2-40B4-BE49-F238E27FC236}">
                <a16:creationId xmlns="" xmlns:a16="http://schemas.microsoft.com/office/drawing/2014/main" id="{B1F03740-8D59-4CD1-B52D-8D74A77D4144}"/>
              </a:ext>
            </a:extLst>
          </p:cNvPr>
          <p:cNvSpPr/>
          <p:nvPr/>
        </p:nvSpPr>
        <p:spPr>
          <a:xfrm>
            <a:off x="11971719" y="3122781"/>
            <a:ext cx="5633176" cy="6986528"/>
          </a:xfrm>
          <a:prstGeom prst="rect">
            <a:avLst/>
          </a:prstGeom>
        </p:spPr>
        <p:txBody>
          <a:bodyPr wrap="square">
            <a:spAutoFit/>
          </a:bodyPr>
          <a:lstStyle/>
          <a:p>
            <a:r>
              <a:rPr lang="en-US" sz="1600" dirty="0">
                <a:solidFill>
                  <a:schemeClr val="bg1"/>
                </a:solidFill>
              </a:rPr>
              <a:t>Our revenue dashboard provides detailed insights into the revenue generated by our apps across different countries, apps, and mobile versions. By tracking these metrics, we can identify trends and opportunities to optimize our revenue generation strategy.</a:t>
            </a:r>
          </a:p>
          <a:p>
            <a:r>
              <a:rPr lang="en-US" sz="1600" dirty="0">
                <a:solidFill>
                  <a:schemeClr val="bg1"/>
                </a:solidFill>
              </a:rPr>
              <a:t>The country-wise revenue section of our revenue dashboard provides a breakdown of revenue generated by each country where our apps are available. This helps us to identify which countries are generating the most revenue and which countries have the most potential for growth. By focusing our revenue generation strategy on the countries with the highest revenue potential, we can optimize our revenue generation and increase overall profitability.</a:t>
            </a:r>
          </a:p>
          <a:p>
            <a:r>
              <a:rPr lang="en-US" sz="1600" dirty="0">
                <a:solidFill>
                  <a:schemeClr val="bg1"/>
                </a:solidFill>
              </a:rPr>
              <a:t>The app-wise revenue section of our revenue dashboard provides a breakdown of revenue generated by each of our apps. This helps us to identify which apps are generating the most revenue and which apps have the most potential for growth. By focusing our revenue generation strategy on the apps with the highest revenue potential, we can optimize our revenue generation and increase overall profitability.</a:t>
            </a:r>
          </a:p>
          <a:p>
            <a:r>
              <a:rPr lang="en-US" sz="1600" dirty="0">
                <a:solidFill>
                  <a:schemeClr val="bg1"/>
                </a:solidFill>
              </a:rPr>
              <a:t>The mobile version-wise revenue section of our revenue dashboard provides a breakdown of revenue generated by different mobile versions of our apps. This helps us to identify which mobile versions are generating the most revenue and which mobile versions have the most potential for growth. By optimizing our apps for the mobile versions with the highest revenue potential, we can improve our revenue generation and increase overall profitability</a:t>
            </a:r>
            <a:r>
              <a:rPr lang="en-US" sz="1600" dirty="0" smtClean="0">
                <a:solidFill>
                  <a:schemeClr val="bg1"/>
                </a:solidFill>
              </a:rPr>
              <a:t>.</a:t>
            </a:r>
            <a:endParaRPr lang="en-US" sz="1600" dirty="0">
              <a:solidFill>
                <a:schemeClr val="bg1"/>
              </a:solidFill>
            </a:endParaRPr>
          </a:p>
        </p:txBody>
      </p:sp>
      <p:grpSp>
        <p:nvGrpSpPr>
          <p:cNvPr id="56" name="Group 55">
            <a:extLst>
              <a:ext uri="{FF2B5EF4-FFF2-40B4-BE49-F238E27FC236}">
                <a16:creationId xmlns="" xmlns:a16="http://schemas.microsoft.com/office/drawing/2014/main" id="{9897BE79-9427-4C3C-B766-FC206DACC8D0}"/>
              </a:ext>
            </a:extLst>
          </p:cNvPr>
          <p:cNvGrpSpPr/>
          <p:nvPr/>
        </p:nvGrpSpPr>
        <p:grpSpPr>
          <a:xfrm>
            <a:off x="4464320" y="3225898"/>
            <a:ext cx="518810" cy="519696"/>
            <a:chOff x="7275629" y="3973834"/>
            <a:chExt cx="464344" cy="465138"/>
          </a:xfrm>
          <a:solidFill>
            <a:schemeClr val="accent1"/>
          </a:solidFill>
        </p:grpSpPr>
        <p:sp>
          <p:nvSpPr>
            <p:cNvPr id="57" name="AutoShape 37">
              <a:extLst>
                <a:ext uri="{FF2B5EF4-FFF2-40B4-BE49-F238E27FC236}">
                  <a16:creationId xmlns="" xmlns:a16="http://schemas.microsoft.com/office/drawing/2014/main" id="{C94319E3-97DD-4793-AE6A-7F4A311D0DB4}"/>
                </a:ext>
              </a:extLst>
            </p:cNvPr>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8" name="AutoShape 38">
              <a:extLst>
                <a:ext uri="{FF2B5EF4-FFF2-40B4-BE49-F238E27FC236}">
                  <a16:creationId xmlns="" xmlns:a16="http://schemas.microsoft.com/office/drawing/2014/main" id="{B4E4D32D-3C13-430B-BE13-24765A0B44DE}"/>
                </a:ext>
              </a:extLst>
            </p:cNvPr>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59" name="AutoShape 39">
              <a:extLst>
                <a:ext uri="{FF2B5EF4-FFF2-40B4-BE49-F238E27FC236}">
                  <a16:creationId xmlns="" xmlns:a16="http://schemas.microsoft.com/office/drawing/2014/main" id="{D81629DC-426B-4430-ACD1-D5A8606754BC}"/>
                </a:ext>
              </a:extLst>
            </p:cNvPr>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0" name="AutoShape 40">
              <a:extLst>
                <a:ext uri="{FF2B5EF4-FFF2-40B4-BE49-F238E27FC236}">
                  <a16:creationId xmlns="" xmlns:a16="http://schemas.microsoft.com/office/drawing/2014/main" id="{64E98F83-8103-432D-81BF-8015A9C9A489}"/>
                </a:ext>
              </a:extLst>
            </p:cNvPr>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1" name="AutoShape 41">
              <a:extLst>
                <a:ext uri="{FF2B5EF4-FFF2-40B4-BE49-F238E27FC236}">
                  <a16:creationId xmlns="" xmlns:a16="http://schemas.microsoft.com/office/drawing/2014/main" id="{03E2F4C6-9A46-4C80-B3FA-A8CB5A7E4B34}"/>
                </a:ext>
              </a:extLst>
            </p:cNvPr>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2" name="AutoShape 42">
              <a:extLst>
                <a:ext uri="{FF2B5EF4-FFF2-40B4-BE49-F238E27FC236}">
                  <a16:creationId xmlns="" xmlns:a16="http://schemas.microsoft.com/office/drawing/2014/main" id="{B04C1619-033C-4E9C-97E6-C6C4652EA098}"/>
                </a:ext>
              </a:extLst>
            </p:cNvPr>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a:extLst>
              <a:ext uri="{FF2B5EF4-FFF2-40B4-BE49-F238E27FC236}">
                <a16:creationId xmlns="" xmlns:a16="http://schemas.microsoft.com/office/drawing/2014/main" id="{7865195D-8AEA-4D4D-89D8-F7402D438958}"/>
              </a:ext>
            </a:extLst>
          </p:cNvPr>
          <p:cNvGrpSpPr/>
          <p:nvPr/>
        </p:nvGrpSpPr>
        <p:grpSpPr>
          <a:xfrm>
            <a:off x="14284867" y="1053297"/>
            <a:ext cx="518810" cy="518810"/>
            <a:chOff x="8216107" y="2577307"/>
            <a:chExt cx="464344" cy="464344"/>
          </a:xfrm>
          <a:solidFill>
            <a:schemeClr val="accent5"/>
          </a:solidFill>
        </p:grpSpPr>
        <p:sp>
          <p:nvSpPr>
            <p:cNvPr id="64" name="AutoShape 52">
              <a:extLst>
                <a:ext uri="{FF2B5EF4-FFF2-40B4-BE49-F238E27FC236}">
                  <a16:creationId xmlns="" xmlns:a16="http://schemas.microsoft.com/office/drawing/2014/main" id="{78EF6DBB-7E28-45E7-B705-9559D5F3F90C}"/>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5" name="AutoShape 53">
              <a:extLst>
                <a:ext uri="{FF2B5EF4-FFF2-40B4-BE49-F238E27FC236}">
                  <a16:creationId xmlns="" xmlns:a16="http://schemas.microsoft.com/office/drawing/2014/main" id="{71F4C688-810E-4AF0-AE65-CF16A96F564C}"/>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6" name="AutoShape 54">
              <a:extLst>
                <a:ext uri="{FF2B5EF4-FFF2-40B4-BE49-F238E27FC236}">
                  <a16:creationId xmlns="" xmlns:a16="http://schemas.microsoft.com/office/drawing/2014/main" id="{C5CA0CAF-3283-4689-ADA1-7B4348F7842E}"/>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sp>
          <p:nvSpPr>
            <p:cNvPr id="67" name="AutoShape 55">
              <a:extLst>
                <a:ext uri="{FF2B5EF4-FFF2-40B4-BE49-F238E27FC236}">
                  <a16:creationId xmlns="" xmlns:a16="http://schemas.microsoft.com/office/drawing/2014/main" id="{5EA2C5F5-07F4-42A9-901F-48C113F4E827}"/>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latin typeface="Gill Sans" charset="0"/>
                <a:sym typeface="Gill Sans" charset="0"/>
              </a:endParaRPr>
            </a:p>
          </p:txBody>
        </p:sp>
      </p:grpSp>
      <p:pic>
        <p:nvPicPr>
          <p:cNvPr id="2" name="Picture Placeholder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373" r="22373"/>
          <a:stretch>
            <a:fillRect/>
          </a:stretch>
        </p:blipFill>
        <p:spPr/>
      </p:pic>
    </p:spTree>
    <p:extLst>
      <p:ext uri="{BB962C8B-B14F-4D97-AF65-F5344CB8AC3E}">
        <p14:creationId xmlns:p14="http://schemas.microsoft.com/office/powerpoint/2010/main" val="26248141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g21">
      <a:dk1>
        <a:sysClr val="windowText" lastClr="000000"/>
      </a:dk1>
      <a:lt1>
        <a:sysClr val="window" lastClr="FFFFFF"/>
      </a:lt1>
      <a:dk2>
        <a:srgbClr val="2D3847"/>
      </a:dk2>
      <a:lt2>
        <a:srgbClr val="E7E6E6"/>
      </a:lt2>
      <a:accent1>
        <a:srgbClr val="066DCA"/>
      </a:accent1>
      <a:accent2>
        <a:srgbClr val="D8D8D8"/>
      </a:accent2>
      <a:accent3>
        <a:srgbClr val="BFBFBF"/>
      </a:accent3>
      <a:accent4>
        <a:srgbClr val="A5A5A5"/>
      </a:accent4>
      <a:accent5>
        <a:srgbClr val="7F7F7F"/>
      </a:accent5>
      <a:accent6>
        <a:srgbClr val="59595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3260</TotalTime>
  <Words>2663</Words>
  <Application>Microsoft Office PowerPoint</Application>
  <PresentationFormat>Custom</PresentationFormat>
  <Paragraphs>96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Gill Sans</vt:lpstr>
      <vt:lpstr>Nexa Bold</vt:lpstr>
      <vt:lpstr>Nexa Light</vt:lpstr>
      <vt:lpstr>Roboto Condensed</vt:lpstr>
      <vt:lpstr>Roboto Medium</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joenanto</dc:creator>
  <cp:lastModifiedBy>Muhammad Asif</cp:lastModifiedBy>
  <cp:revision>252</cp:revision>
  <dcterms:created xsi:type="dcterms:W3CDTF">2017-04-18T01:46:38Z</dcterms:created>
  <dcterms:modified xsi:type="dcterms:W3CDTF">2023-04-07T06:58:04Z</dcterms:modified>
</cp:coreProperties>
</file>