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424" y="1371599"/>
            <a:ext cx="16002000" cy="5943602"/>
          </a:xfrm>
        </p:spPr>
        <p:txBody>
          <a:bodyPr anchor="b">
            <a:normAutofit/>
          </a:bodyPr>
          <a:lstStyle>
            <a:lvl1pPr algn="l">
              <a:defRPr sz="9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424" y="7687735"/>
            <a:ext cx="12801600" cy="3894666"/>
          </a:xfrm>
        </p:spPr>
        <p:txBody>
          <a:bodyPr anchor="t">
            <a:normAutofit/>
          </a:bodyPr>
          <a:lstStyle>
            <a:lvl1pPr marL="0" indent="0" algn="l">
              <a:buNone/>
              <a:defRPr sz="4200">
                <a:solidFill>
                  <a:schemeClr val="bg2">
                    <a:lumMod val="50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6456024" y="16934"/>
            <a:ext cx="7620000" cy="762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2216341" y="183091"/>
            <a:ext cx="12161310" cy="121613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4471650" y="457200"/>
            <a:ext cx="9906000" cy="990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4671675" y="64557"/>
            <a:ext cx="9705978" cy="970597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5690853" y="1219203"/>
            <a:ext cx="8686798" cy="868679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8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371600" y="1066800"/>
            <a:ext cx="21637624" cy="62484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828804" y="7687734"/>
            <a:ext cx="16608420" cy="9144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/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6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426" y="1371600"/>
            <a:ext cx="20116800" cy="5486400"/>
          </a:xfrm>
        </p:spPr>
        <p:txBody>
          <a:bodyPr anchor="ctr">
            <a:normAutofit/>
          </a:bodyPr>
          <a:lstStyle>
            <a:lvl1pPr algn="l">
              <a:defRPr sz="6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4" y="8229600"/>
            <a:ext cx="17071976" cy="3759200"/>
          </a:xfrm>
        </p:spPr>
        <p:txBody>
          <a:bodyPr anchor="ctr">
            <a:normAutofit/>
          </a:bodyPr>
          <a:lstStyle>
            <a:lvl1pPr marL="0" indent="0" algn="l">
              <a:buNone/>
              <a:defRPr sz="4000">
                <a:solidFill>
                  <a:schemeClr val="bg2">
                    <a:lumMod val="5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7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2823" y="1371600"/>
            <a:ext cx="18288002" cy="5486400"/>
          </a:xfrm>
        </p:spPr>
        <p:txBody>
          <a:bodyPr anchor="ctr">
            <a:normAutofit/>
          </a:bodyPr>
          <a:lstStyle>
            <a:lvl1pPr algn="l">
              <a:defRPr sz="6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2424" y="6858000"/>
            <a:ext cx="17068800" cy="762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8602135"/>
            <a:ext cx="17068800" cy="3369730"/>
          </a:xfrm>
        </p:spPr>
        <p:txBody>
          <a:bodyPr anchor="ctr">
            <a:normAutofit/>
          </a:bodyPr>
          <a:lstStyle>
            <a:lvl1pPr marL="0" indent="0" algn="l">
              <a:buNone/>
              <a:defRPr sz="4000">
                <a:solidFill>
                  <a:schemeClr val="bg2">
                    <a:lumMod val="5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63624" y="1624444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70824" y="5537202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 algn="r"/>
            <a:r>
              <a:rPr lang="en-US" sz="1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5312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424" y="6858000"/>
            <a:ext cx="17068800" cy="3394800"/>
          </a:xfrm>
        </p:spPr>
        <p:txBody>
          <a:bodyPr anchor="b">
            <a:normAutofit/>
          </a:bodyPr>
          <a:lstStyle>
            <a:lvl1pPr algn="l">
              <a:defRPr sz="6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2" y="10265962"/>
            <a:ext cx="17071980" cy="17208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>
                <a:solidFill>
                  <a:schemeClr val="bg2">
                    <a:lumMod val="5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36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2826" y="1371600"/>
            <a:ext cx="18288000" cy="5486400"/>
          </a:xfrm>
        </p:spPr>
        <p:txBody>
          <a:bodyPr anchor="ctr">
            <a:normAutofit/>
          </a:bodyPr>
          <a:lstStyle>
            <a:lvl1pPr algn="l">
              <a:defRPr sz="6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8425" y="7857068"/>
            <a:ext cx="17068802" cy="209973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3" y="9956800"/>
            <a:ext cx="17068802" cy="2032000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bg2">
                    <a:lumMod val="5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63624" y="1624444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570824" y="5537202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 algn="r"/>
            <a:r>
              <a:rPr lang="en-US" sz="1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2340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426" y="1371600"/>
            <a:ext cx="20116800" cy="5486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8424" y="7857068"/>
            <a:ext cx="17068800" cy="1676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3" y="9533465"/>
            <a:ext cx="17068802" cy="2455334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bg2">
                    <a:lumMod val="5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16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82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370424" y="1371600"/>
            <a:ext cx="4114800" cy="914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371600"/>
            <a:ext cx="15646400" cy="10617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28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Заголовок презентации</a:t>
            </a:r>
          </a:p>
        </p:txBody>
      </p:sp>
      <p:sp>
        <p:nvSpPr>
          <p:cNvPr id="12" name="Автор и дат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Автор и дата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433766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Заголовок раздела</a:t>
            </a:r>
          </a:p>
        </p:txBody>
      </p:sp>
      <p:sp>
        <p:nvSpPr>
          <p:cNvPr id="7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650422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14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Сообщение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880219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797486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423" y="4013200"/>
            <a:ext cx="17068802" cy="4563200"/>
          </a:xfrm>
        </p:spPr>
        <p:txBody>
          <a:bodyPr anchor="b">
            <a:normAutofit/>
          </a:bodyPr>
          <a:lstStyle>
            <a:lvl1pPr algn="l">
              <a:defRPr sz="7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8991600"/>
            <a:ext cx="17068800" cy="2997200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bg2">
                    <a:lumMod val="5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4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8423" y="1371601"/>
            <a:ext cx="9875310" cy="72305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16267" y="1371602"/>
            <a:ext cx="9868958" cy="723053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8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4161" y="1371600"/>
            <a:ext cx="9299574" cy="1152524"/>
          </a:xfrm>
        </p:spPr>
        <p:txBody>
          <a:bodyPr anchor="b">
            <a:noAutofit/>
          </a:bodyPr>
          <a:lstStyle>
            <a:lvl1pPr marL="0" indent="0">
              <a:buNone/>
              <a:defRPr sz="56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8423" y="2541058"/>
            <a:ext cx="9875310" cy="606107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58132" y="1371600"/>
            <a:ext cx="9330268" cy="1152524"/>
          </a:xfrm>
        </p:spPr>
        <p:txBody>
          <a:bodyPr anchor="b">
            <a:noAutofit/>
          </a:bodyPr>
          <a:lstStyle>
            <a:lvl1pPr marL="0" indent="0">
              <a:buNone/>
              <a:defRPr sz="56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13090" y="2524124"/>
            <a:ext cx="9858376" cy="606107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3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4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0024" y="1371600"/>
            <a:ext cx="7315200" cy="2743200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8425" y="1371600"/>
            <a:ext cx="11887202" cy="10617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70024" y="4419599"/>
            <a:ext cx="7315200" cy="4182534"/>
          </a:xfrm>
        </p:spPr>
        <p:txBody>
          <a:bodyPr anchor="t">
            <a:normAutofit/>
          </a:bodyPr>
          <a:lstStyle>
            <a:lvl1pPr marL="0" indent="0"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1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5624" y="2895600"/>
            <a:ext cx="12039600" cy="2286000"/>
          </a:xfrm>
        </p:spPr>
        <p:txBody>
          <a:bodyPr anchor="b">
            <a:normAutofit/>
          </a:bodyPr>
          <a:lstStyle>
            <a:lvl1pPr algn="l">
              <a:defRPr sz="5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8024" y="1828800"/>
            <a:ext cx="6561948" cy="9144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5624" y="5554133"/>
            <a:ext cx="12042776" cy="4097866"/>
          </a:xfrm>
        </p:spPr>
        <p:txBody>
          <a:bodyPr anchor="t">
            <a:normAutofit/>
          </a:bodyPr>
          <a:lstStyle>
            <a:lvl1pPr marL="0" indent="0">
              <a:buNone/>
              <a:defRPr sz="36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7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413938" y="5926667"/>
            <a:ext cx="5963716" cy="6417734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8424" y="8974665"/>
            <a:ext cx="17068800" cy="3014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4" y="1371601"/>
            <a:ext cx="17068800" cy="7230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8824" y="12344401"/>
            <a:ext cx="3200400" cy="73025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0298CD5-6C1E-4009-B41F-6DF62E31D3BE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424" y="12344401"/>
            <a:ext cx="15087600" cy="73025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726401" y="11156951"/>
            <a:ext cx="2284490" cy="1339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79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810" r:id="rId20"/>
    <p:sldLayoutId id="2147483811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7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71500" indent="-571500" algn="l" defTabSz="914400" rtl="0" eaLnBrk="1" latinLnBrk="0" hangingPunct="1">
        <a:spcBef>
          <a:spcPct val="20000"/>
        </a:spcBef>
        <a:spcAft>
          <a:spcPts val="12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spcAft>
          <a:spcPts val="12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2400300" indent="-571500" algn="l" defTabSz="914400" rtl="0" eaLnBrk="1" latinLnBrk="0" hangingPunct="1">
        <a:spcBef>
          <a:spcPct val="20000"/>
        </a:spcBef>
        <a:spcAft>
          <a:spcPts val="12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2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3086100" indent="-342900" algn="l" defTabSz="914400" rtl="0" eaLnBrk="1" latinLnBrk="0" hangingPunct="1">
        <a:spcBef>
          <a:spcPct val="20000"/>
        </a:spcBef>
        <a:spcAft>
          <a:spcPts val="12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4229100" indent="-571500" algn="l" defTabSz="914400" rtl="0" eaLnBrk="1" latinLnBrk="0" hangingPunct="1">
        <a:spcBef>
          <a:spcPct val="20000"/>
        </a:spcBef>
        <a:spcAft>
          <a:spcPts val="12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he game that will change whole worl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89572">
              <a:defRPr sz="11368" spc="-341"/>
            </a:lvl1pPr>
          </a:lstStyle>
          <a:p>
            <a:r>
              <a:rPr dirty="0"/>
              <a:t>The game that will change whole world</a:t>
            </a:r>
          </a:p>
        </p:txBody>
      </p:sp>
      <p:sp>
        <p:nvSpPr>
          <p:cNvPr id="153" name="Подзаголовок презентации"/>
          <p:cNvSpPr txBox="1">
            <a:spLocks noGrp="1"/>
          </p:cNvSpPr>
          <p:nvPr>
            <p:ph type="body" sz="quarter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2" name="Sydykulov Emir…"/>
          <p:cNvSpPr txBox="1">
            <a:spLocks noGrp="1"/>
          </p:cNvSpPr>
          <p:nvPr>
            <p:ph type="body" sz="quarter" idx="1"/>
          </p:nvPr>
        </p:nvSpPr>
        <p:spPr>
          <a:xfrm>
            <a:off x="1270000" y="11620840"/>
            <a:ext cx="21844000" cy="257182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825500">
              <a:defRPr sz="3500"/>
            </a:pPr>
            <a:r>
              <a:t>Sydykulov Emir</a:t>
            </a:r>
          </a:p>
          <a:p>
            <a:pPr defTabSz="825500">
              <a:defRPr sz="3500"/>
            </a:pPr>
            <a:r>
              <a:t>Rahmanov Muhammadaziz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he end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9300" spc="-279"/>
              <a:t>The end</a:t>
            </a: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he game we will show today is a breakthrough in the gaming industry"/>
          <p:cNvSpPr txBox="1">
            <a:spLocks noGrp="1"/>
          </p:cNvSpPr>
          <p:nvPr>
            <p:ph type="title"/>
          </p:nvPr>
        </p:nvSpPr>
        <p:spPr>
          <a:xfrm>
            <a:off x="1530096" y="5587"/>
            <a:ext cx="21844001" cy="9725661"/>
          </a:xfrm>
          <a:prstGeom prst="rect">
            <a:avLst/>
          </a:prstGeom>
        </p:spPr>
        <p:txBody>
          <a:bodyPr/>
          <a:lstStyle/>
          <a:p>
            <a:r>
              <a:rPr dirty="0"/>
              <a:t>the game we will show today is a breakthrough in the gaming industry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his game will win the hearts of many gamers"/>
          <p:cNvSpPr txBox="1">
            <a:spLocks noGrp="1"/>
          </p:cNvSpPr>
          <p:nvPr>
            <p:ph type="body" sz="half" idx="1"/>
          </p:nvPr>
        </p:nvSpPr>
        <p:spPr>
          <a:xfrm>
            <a:off x="1270000" y="2966385"/>
            <a:ext cx="21844000" cy="7783230"/>
          </a:xfrm>
          <a:prstGeom prst="rect">
            <a:avLst/>
          </a:prstGeom>
        </p:spPr>
        <p:txBody>
          <a:bodyPr/>
          <a:lstStyle>
            <a:lvl1pPr>
              <a:defRPr sz="9100" spc="-273"/>
            </a:lvl1pPr>
          </a:lstStyle>
          <a:p>
            <a:r>
              <a:rPr dirty="0"/>
              <a:t>this game will win the hearts of many gamers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and this game will become more than just a game..."/>
          <p:cNvSpPr txBox="1">
            <a:spLocks noGrp="1"/>
          </p:cNvSpPr>
          <p:nvPr>
            <p:ph type="title"/>
          </p:nvPr>
        </p:nvSpPr>
        <p:spPr>
          <a:xfrm>
            <a:off x="1270000" y="4921250"/>
            <a:ext cx="21844000" cy="3873500"/>
          </a:xfrm>
          <a:prstGeom prst="rect">
            <a:avLst/>
          </a:prstGeom>
        </p:spPr>
        <p:txBody>
          <a:bodyPr/>
          <a:lstStyle>
            <a:lvl1pPr defTabSz="808990">
              <a:defRPr sz="11368" spc="-341"/>
            </a:lvl1pPr>
          </a:lstStyle>
          <a:p>
            <a:r>
              <a:rPr dirty="0"/>
              <a:t>and this game will become more than just a game...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Name of this game is...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9100" spc="-273"/>
            </a:lvl1pPr>
          </a:lstStyle>
          <a:p>
            <a:r>
              <a:rPr dirty="0"/>
              <a:t>Name of this game is...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684B66-6A58-4CC5-BF03-ECE3B3F8400D}"/>
              </a:ext>
            </a:extLst>
          </p:cNvPr>
          <p:cNvSpPr/>
          <p:nvPr/>
        </p:nvSpPr>
        <p:spPr>
          <a:xfrm>
            <a:off x="5526157" y="3299790"/>
            <a:ext cx="12960626" cy="39395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sz="25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Snake</a:t>
            </a:r>
            <a:endParaRPr lang="en-US" sz="25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G_4382.jpeg" descr="IMG_4382.jpe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7882" b="7882"/>
          <a:stretch>
            <a:fillRect/>
          </a:stretch>
        </p:blipFill>
        <p:spPr>
          <a:xfrm>
            <a:off x="-401072" y="-451205"/>
            <a:ext cx="25186143" cy="141672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ame tells about the difficult fate of a small cube who wants to get bigger and escape from the confinement of these four walls"/>
          <p:cNvSpPr txBox="1">
            <a:spLocks noGrp="1"/>
          </p:cNvSpPr>
          <p:nvPr>
            <p:ph type="body" sz="half" idx="1"/>
          </p:nvPr>
        </p:nvSpPr>
        <p:spPr>
          <a:xfrm>
            <a:off x="1270000" y="2142937"/>
            <a:ext cx="21844000" cy="9430126"/>
          </a:xfrm>
          <a:prstGeom prst="rect">
            <a:avLst/>
          </a:prstGeom>
        </p:spPr>
        <p:txBody>
          <a:bodyPr/>
          <a:lstStyle>
            <a:lvl1pPr>
              <a:defRPr sz="9100" spc="-273"/>
            </a:lvl1pPr>
          </a:lstStyle>
          <a:p>
            <a:r>
              <a:t>game tells about the difficult fate of a small cube who wants to get bigger and escape from the confinement of these four walls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nd only you can save hı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And only you can save hım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</TotalTime>
  <Words>83</Words>
  <Application>Microsoft Office PowerPoint</Application>
  <PresentationFormat>Custom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Avenir Next Medium</vt:lpstr>
      <vt:lpstr>Century Gothic</vt:lpstr>
      <vt:lpstr>Helvetica Neue</vt:lpstr>
      <vt:lpstr>Wingdings 3</vt:lpstr>
      <vt:lpstr>Slice</vt:lpstr>
      <vt:lpstr>The game that will change whole world</vt:lpstr>
      <vt:lpstr>the game we will show today is a breakthrough in the gaming industry</vt:lpstr>
      <vt:lpstr>PowerPoint Presentation</vt:lpstr>
      <vt:lpstr>and this game will become more than just a game...</vt:lpstr>
      <vt:lpstr>PowerPoint Presentation</vt:lpstr>
      <vt:lpstr>PowerPoint Presentation</vt:lpstr>
      <vt:lpstr>PowerPoint Presentation</vt:lpstr>
      <vt:lpstr>PowerPoint Presentation</vt:lpstr>
      <vt:lpstr>And only you can save hım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game that will change whole world</dc:title>
  <cp:lastModifiedBy>Muhammadaziz Rahmanov</cp:lastModifiedBy>
  <cp:revision>2</cp:revision>
  <dcterms:modified xsi:type="dcterms:W3CDTF">2020-12-19T14:37:18Z</dcterms:modified>
</cp:coreProperties>
</file>