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lay"/>
      <p:regular r:id="rId35"/>
      <p:bold r:id="rId36"/>
    </p:embeddedFont>
    <p:embeddedFont>
      <p:font typeface="Source Sans Pro SemiBold"/>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31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BB3882-4D11-40E3-8F7E-14F871E1F598}">
  <a:tblStyle styleId="{85BB3882-4D11-40E3-8F7E-14F871E1F5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31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SemiBold-boldItalic.fntdata"/><Relationship Id="rId20" Type="http://schemas.openxmlformats.org/officeDocument/2006/relationships/slide" Target="slides/slide14.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6.xml"/><Relationship Id="rId44" Type="http://schemas.openxmlformats.org/officeDocument/2006/relationships/font" Target="fonts/SourceSansPro-boldItalic.fntdata"/><Relationship Id="rId21" Type="http://schemas.openxmlformats.org/officeDocument/2006/relationships/slide" Target="slides/slide15.xml"/><Relationship Id="rId43" Type="http://schemas.openxmlformats.org/officeDocument/2006/relationships/font" Target="fonts/SourceSansPr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ourceSansProSemiBold-regular.fntdata"/><Relationship Id="rId14" Type="http://schemas.openxmlformats.org/officeDocument/2006/relationships/slide" Target="slides/slide8.xml"/><Relationship Id="rId36" Type="http://schemas.openxmlformats.org/officeDocument/2006/relationships/font" Target="fonts/Play-bold.fntdata"/><Relationship Id="rId17" Type="http://schemas.openxmlformats.org/officeDocument/2006/relationships/slide" Target="slides/slide11.xml"/><Relationship Id="rId39" Type="http://schemas.openxmlformats.org/officeDocument/2006/relationships/font" Target="fonts/SourceSansProSemiBold-italic.fntdata"/><Relationship Id="rId16" Type="http://schemas.openxmlformats.org/officeDocument/2006/relationships/slide" Target="slides/slide10.xml"/><Relationship Id="rId38" Type="http://schemas.openxmlformats.org/officeDocument/2006/relationships/font" Target="fonts/SourceSansPro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10b651380e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10b651380e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22e5021a3ec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22e5021a3ec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22e5021a3ec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8" name="Google Shape;2778;g22e5021a3ec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g10b651380e3_0_2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4" name="Google Shape;2784;g10b651380e3_0_2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g22e5021a3ec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1" name="Google Shape;2791;g22e5021a3e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22e5021a3ec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22e5021a3ec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22e84d98a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22e84d98a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22e84d98a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22e84d98a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1" name="Shape 2831"/>
        <p:cNvGrpSpPr/>
        <p:nvPr/>
      </p:nvGrpSpPr>
      <p:grpSpPr>
        <a:xfrm>
          <a:off x="0" y="0"/>
          <a:ext cx="0" cy="0"/>
          <a:chOff x="0" y="0"/>
          <a:chExt cx="0" cy="0"/>
        </a:xfrm>
      </p:grpSpPr>
      <p:sp>
        <p:nvSpPr>
          <p:cNvPr id="2832" name="Google Shape;2832;g22f671d89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3" name="Google Shape;2833;g22f671d8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7" name="Shape 2837"/>
        <p:cNvGrpSpPr/>
        <p:nvPr/>
      </p:nvGrpSpPr>
      <p:grpSpPr>
        <a:xfrm>
          <a:off x="0" y="0"/>
          <a:ext cx="0" cy="0"/>
          <a:chOff x="0" y="0"/>
          <a:chExt cx="0" cy="0"/>
        </a:xfrm>
      </p:grpSpPr>
      <p:sp>
        <p:nvSpPr>
          <p:cNvPr id="2838" name="Google Shape;2838;g22f63f3b99a_17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9" name="Google Shape;2839;g22f63f3b99a_1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22f63f3b99a_17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22f63f3b99a_17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10b651380e3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1" name="Google Shape;2641;g10b651380e3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g22f63f3b99a_1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8" name="Google Shape;2858;g22f63f3b99a_1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10aca425e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10aca425e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5" name="Shape 2875"/>
        <p:cNvGrpSpPr/>
        <p:nvPr/>
      </p:nvGrpSpPr>
      <p:grpSpPr>
        <a:xfrm>
          <a:off x="0" y="0"/>
          <a:ext cx="0" cy="0"/>
          <a:chOff x="0" y="0"/>
          <a:chExt cx="0" cy="0"/>
        </a:xfrm>
      </p:grpSpPr>
      <p:sp>
        <p:nvSpPr>
          <p:cNvPr id="2876" name="Google Shape;2876;g22f63f3b99a_1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7" name="Google Shape;2877;g22f63f3b99a_1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9" name="Shape 2889"/>
        <p:cNvGrpSpPr/>
        <p:nvPr/>
      </p:nvGrpSpPr>
      <p:grpSpPr>
        <a:xfrm>
          <a:off x="0" y="0"/>
          <a:ext cx="0" cy="0"/>
          <a:chOff x="0" y="0"/>
          <a:chExt cx="0" cy="0"/>
        </a:xfrm>
      </p:grpSpPr>
      <p:sp>
        <p:nvSpPr>
          <p:cNvPr id="2890" name="Google Shape;2890;g22f63f3b99a_1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1" name="Google Shape;2891;g22f63f3b99a_1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3" name="Shape 2903"/>
        <p:cNvGrpSpPr/>
        <p:nvPr/>
      </p:nvGrpSpPr>
      <p:grpSpPr>
        <a:xfrm>
          <a:off x="0" y="0"/>
          <a:ext cx="0" cy="0"/>
          <a:chOff x="0" y="0"/>
          <a:chExt cx="0" cy="0"/>
        </a:xfrm>
      </p:grpSpPr>
      <p:sp>
        <p:nvSpPr>
          <p:cNvPr id="2904" name="Google Shape;2904;g22f63f3b99a_1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5" name="Google Shape;2905;g22f63f3b99a_1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0" name="Shape 2910"/>
        <p:cNvGrpSpPr/>
        <p:nvPr/>
      </p:nvGrpSpPr>
      <p:grpSpPr>
        <a:xfrm>
          <a:off x="0" y="0"/>
          <a:ext cx="0" cy="0"/>
          <a:chOff x="0" y="0"/>
          <a:chExt cx="0" cy="0"/>
        </a:xfrm>
      </p:grpSpPr>
      <p:sp>
        <p:nvSpPr>
          <p:cNvPr id="2911" name="Google Shape;2911;g22f63f3b99a_1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2" name="Google Shape;2912;g22f63f3b99a_1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7" name="Shape 2917"/>
        <p:cNvGrpSpPr/>
        <p:nvPr/>
      </p:nvGrpSpPr>
      <p:grpSpPr>
        <a:xfrm>
          <a:off x="0" y="0"/>
          <a:ext cx="0" cy="0"/>
          <a:chOff x="0" y="0"/>
          <a:chExt cx="0" cy="0"/>
        </a:xfrm>
      </p:grpSpPr>
      <p:sp>
        <p:nvSpPr>
          <p:cNvPr id="2918" name="Google Shape;2918;g22f63f3b99a_1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9" name="Google Shape;2919;g22f63f3b99a_1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1" name="Shape 2931"/>
        <p:cNvGrpSpPr/>
        <p:nvPr/>
      </p:nvGrpSpPr>
      <p:grpSpPr>
        <a:xfrm>
          <a:off x="0" y="0"/>
          <a:ext cx="0" cy="0"/>
          <a:chOff x="0" y="0"/>
          <a:chExt cx="0" cy="0"/>
        </a:xfrm>
      </p:grpSpPr>
      <p:sp>
        <p:nvSpPr>
          <p:cNvPr id="2932" name="Google Shape;2932;g22f63f3b99a_17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3" name="Google Shape;2933;g22f63f3b99a_17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0" name="Shape 2940"/>
        <p:cNvGrpSpPr/>
        <p:nvPr/>
      </p:nvGrpSpPr>
      <p:grpSpPr>
        <a:xfrm>
          <a:off x="0" y="0"/>
          <a:ext cx="0" cy="0"/>
          <a:chOff x="0" y="0"/>
          <a:chExt cx="0" cy="0"/>
        </a:xfrm>
      </p:grpSpPr>
      <p:sp>
        <p:nvSpPr>
          <p:cNvPr id="2941" name="Google Shape;2941;g10a69f0788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2" name="Google Shape;2942;g10a69f0788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22e5021a3e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22e5021a3e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10b651380e3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10b651380e3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3" name="Shape 2723"/>
        <p:cNvGrpSpPr/>
        <p:nvPr/>
      </p:nvGrpSpPr>
      <p:grpSpPr>
        <a:xfrm>
          <a:off x="0" y="0"/>
          <a:ext cx="0" cy="0"/>
          <a:chOff x="0" y="0"/>
          <a:chExt cx="0" cy="0"/>
        </a:xfrm>
      </p:grpSpPr>
      <p:sp>
        <p:nvSpPr>
          <p:cNvPr id="2724" name="Google Shape;2724;g22e5021a3e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5" name="Google Shape;2725;g22e5021a3e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22e5021a3e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22e5021a3e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22e5021a3ec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4" name="Google Shape;2744;g22e5021a3ec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22e5021a3ec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22e5021a3e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22e5021a3e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22e5021a3e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idx="1" type="subTitle"/>
          </p:nvPr>
        </p:nvSpPr>
        <p:spPr>
          <a:xfrm>
            <a:off x="2211600" y="3865700"/>
            <a:ext cx="4720800" cy="3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31" name="Google Shape;31;p2"/>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flipH="1" rot="10800000">
            <a:off x="4980106" y="-10605742"/>
            <a:ext cx="3769563" cy="11358057"/>
            <a:chOff x="-2722250" y="-1079764"/>
            <a:chExt cx="3769563" cy="11358057"/>
          </a:xfrm>
        </p:grpSpPr>
        <p:sp>
          <p:nvSpPr>
            <p:cNvPr id="49" name="Google Shape;49;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2" name="Shape 622"/>
        <p:cNvGrpSpPr/>
        <p:nvPr/>
      </p:nvGrpSpPr>
      <p:grpSpPr>
        <a:xfrm>
          <a:off x="0" y="0"/>
          <a:ext cx="0" cy="0"/>
          <a:chOff x="0" y="0"/>
          <a:chExt cx="0" cy="0"/>
        </a:xfrm>
      </p:grpSpPr>
      <p:sp>
        <p:nvSpPr>
          <p:cNvPr id="623" name="Google Shape;623;p11"/>
          <p:cNvSpPr txBox="1"/>
          <p:nvPr>
            <p:ph hasCustomPrompt="1" type="title"/>
          </p:nvPr>
        </p:nvSpPr>
        <p:spPr>
          <a:xfrm>
            <a:off x="1214250" y="1264825"/>
            <a:ext cx="6715500" cy="1285800"/>
          </a:xfrm>
          <a:prstGeom prst="rect">
            <a:avLst/>
          </a:prstGeom>
        </p:spPr>
        <p:txBody>
          <a:bodyPr anchorCtr="0" anchor="b" bIns="91425" lIns="91425" spcFirstLastPara="1" rIns="91425" wrap="square" tIns="91425">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7" name="Google Shape;627;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8" name="Google Shape;628;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11"/>
          <p:cNvSpPr txBox="1"/>
          <p:nvPr>
            <p:ph idx="1" type="subTitle"/>
          </p:nvPr>
        </p:nvSpPr>
        <p:spPr>
          <a:xfrm>
            <a:off x="2455950" y="2954250"/>
            <a:ext cx="4232100" cy="54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07" name="Google Shape;707;p13"/>
          <p:cNvSpPr txBox="1"/>
          <p:nvPr>
            <p:ph hasCustomPrompt="1" idx="3" type="title"/>
          </p:nvPr>
        </p:nvSpPr>
        <p:spPr>
          <a:xfrm>
            <a:off x="1049261"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8" name="Google Shape;708;p13"/>
          <p:cNvSpPr txBox="1"/>
          <p:nvPr>
            <p:ph hasCustomPrompt="1" idx="4" type="title"/>
          </p:nvPr>
        </p:nvSpPr>
        <p:spPr>
          <a:xfrm>
            <a:off x="4904736"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9" name="Google Shape;709;p13"/>
          <p:cNvSpPr txBox="1"/>
          <p:nvPr>
            <p:ph hasCustomPrompt="1" idx="5" type="title"/>
          </p:nvPr>
        </p:nvSpPr>
        <p:spPr>
          <a:xfrm>
            <a:off x="1049261"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0" name="Google Shape;710;p13"/>
          <p:cNvSpPr txBox="1"/>
          <p:nvPr>
            <p:ph hasCustomPrompt="1" idx="6" type="title"/>
          </p:nvPr>
        </p:nvSpPr>
        <p:spPr>
          <a:xfrm>
            <a:off x="4904736"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1" name="Google Shape;711;p13"/>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3" name="Google Shape;713;p13"/>
          <p:cNvSpPr txBox="1"/>
          <p:nvPr>
            <p:ph idx="9" type="subTitle"/>
          </p:nvPr>
        </p:nvSpPr>
        <p:spPr>
          <a:xfrm>
            <a:off x="5831075"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5" name="Google Shape;715;p13"/>
          <p:cNvSpPr txBox="1"/>
          <p:nvPr>
            <p:ph idx="14" type="subTitle"/>
          </p:nvPr>
        </p:nvSpPr>
        <p:spPr>
          <a:xfrm>
            <a:off x="5831075"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idx="1" type="subTitle"/>
          </p:nvPr>
        </p:nvSpPr>
        <p:spPr>
          <a:xfrm>
            <a:off x="1311750" y="1934575"/>
            <a:ext cx="6520500" cy="15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3200"/>
              <a:buNone/>
              <a:defRPr sz="30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18" name="Google Shape;918;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20" name="Google Shape;920;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500"/>
              <a:buNone/>
              <a:defRPr sz="4500"/>
            </a:lvl1pPr>
            <a:lvl2pPr lvl="1" rtl="0" algn="l">
              <a:spcBef>
                <a:spcPts val="0"/>
              </a:spcBef>
              <a:spcAft>
                <a:spcPts val="0"/>
              </a:spcAft>
              <a:buSzPts val="4500"/>
              <a:buNone/>
              <a:defRPr sz="4500"/>
            </a:lvl2pPr>
            <a:lvl3pPr lvl="2" rtl="0" algn="l">
              <a:spcBef>
                <a:spcPts val="0"/>
              </a:spcBef>
              <a:spcAft>
                <a:spcPts val="0"/>
              </a:spcAft>
              <a:buSzPts val="4500"/>
              <a:buNone/>
              <a:defRPr sz="4500"/>
            </a:lvl3pPr>
            <a:lvl4pPr lvl="3" rtl="0" algn="l">
              <a:spcBef>
                <a:spcPts val="0"/>
              </a:spcBef>
              <a:spcAft>
                <a:spcPts val="0"/>
              </a:spcAft>
              <a:buSzPts val="4500"/>
              <a:buNone/>
              <a:defRPr sz="4500"/>
            </a:lvl4pPr>
            <a:lvl5pPr lvl="4" rtl="0" algn="l">
              <a:spcBef>
                <a:spcPts val="0"/>
              </a:spcBef>
              <a:spcAft>
                <a:spcPts val="0"/>
              </a:spcAft>
              <a:buSzPts val="4500"/>
              <a:buNone/>
              <a:defRPr sz="4500"/>
            </a:lvl5pPr>
            <a:lvl6pPr lvl="5" rtl="0" algn="l">
              <a:spcBef>
                <a:spcPts val="0"/>
              </a:spcBef>
              <a:spcAft>
                <a:spcPts val="0"/>
              </a:spcAft>
              <a:buSzPts val="4500"/>
              <a:buNone/>
              <a:defRPr sz="4500"/>
            </a:lvl6pPr>
            <a:lvl7pPr lvl="6" rtl="0" algn="l">
              <a:spcBef>
                <a:spcPts val="0"/>
              </a:spcBef>
              <a:spcAft>
                <a:spcPts val="0"/>
              </a:spcAft>
              <a:buSzPts val="4500"/>
              <a:buNone/>
              <a:defRPr sz="4500"/>
            </a:lvl7pPr>
            <a:lvl8pPr lvl="7" rtl="0" algn="l">
              <a:spcBef>
                <a:spcPts val="0"/>
              </a:spcBef>
              <a:spcAft>
                <a:spcPts val="0"/>
              </a:spcAft>
              <a:buSzPts val="4500"/>
              <a:buNone/>
              <a:defRPr sz="4500"/>
            </a:lvl8pPr>
            <a:lvl9pPr lvl="8" rtl="0" algn="l">
              <a:spcBef>
                <a:spcPts val="0"/>
              </a:spcBef>
              <a:spcAft>
                <a:spcPts val="0"/>
              </a:spcAft>
              <a:buSzPts val="4500"/>
              <a:buNone/>
              <a:defRPr sz="4500"/>
            </a:lvl9pPr>
          </a:lstStyle>
          <a:p/>
        </p:txBody>
      </p:sp>
      <p:sp>
        <p:nvSpPr>
          <p:cNvPr id="923" name="Google Shape;923;p15"/>
          <p:cNvSpPr txBox="1"/>
          <p:nvPr>
            <p:ph idx="1" type="subTitle"/>
          </p:nvPr>
        </p:nvSpPr>
        <p:spPr>
          <a:xfrm>
            <a:off x="3039400" y="2854350"/>
            <a:ext cx="4133400" cy="41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hasCustomPrompt="1" idx="2" type="title"/>
          </p:nvPr>
        </p:nvSpPr>
        <p:spPr>
          <a:xfrm>
            <a:off x="1624100" y="2159377"/>
            <a:ext cx="1076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925" name="Google Shape;925;p15"/>
          <p:cNvGrpSpPr/>
          <p:nvPr/>
        </p:nvGrpSpPr>
        <p:grpSpPr>
          <a:xfrm flipH="1" rot="5400000">
            <a:off x="3245125" y="-6666529"/>
            <a:ext cx="3721951" cy="12135923"/>
            <a:chOff x="-3170262" y="3452177"/>
            <a:chExt cx="3721951" cy="12135923"/>
          </a:xfrm>
        </p:grpSpPr>
        <p:sp>
          <p:nvSpPr>
            <p:cNvPr id="926" name="Google Shape;926;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rot="-5400000">
              <a:off x="6394794" y="37056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flipH="1" rot="10800000">
              <a:off x="5481164" y="74639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flipH="1" rot="-5400000">
            <a:off x="5484825" y="4506281"/>
            <a:ext cx="4222888" cy="4088811"/>
            <a:chOff x="8129425" y="2555026"/>
            <a:chExt cx="4222888" cy="4088811"/>
          </a:xfrm>
        </p:grpSpPr>
        <p:sp>
          <p:nvSpPr>
            <p:cNvPr id="1036" name="Google Shape;1036;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5" name="Google Shape;1055;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7" name="Google Shape;1057;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16"/>
          <p:cNvSpPr txBox="1"/>
          <p:nvPr>
            <p:ph idx="1" type="subTitle"/>
          </p:nvPr>
        </p:nvSpPr>
        <p:spPr>
          <a:xfrm>
            <a:off x="865650" y="18894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idx="2" type="subTitle"/>
          </p:nvPr>
        </p:nvSpPr>
        <p:spPr>
          <a:xfrm>
            <a:off x="865650" y="15082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5" name="Google Shape;1075;p16"/>
          <p:cNvSpPr txBox="1"/>
          <p:nvPr>
            <p:ph idx="3" type="subTitle"/>
          </p:nvPr>
        </p:nvSpPr>
        <p:spPr>
          <a:xfrm>
            <a:off x="865650" y="31858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idx="4" type="subTitle"/>
          </p:nvPr>
        </p:nvSpPr>
        <p:spPr>
          <a:xfrm>
            <a:off x="865650" y="28046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7" name="Google Shape;1077;p16"/>
          <p:cNvSpPr txBox="1"/>
          <p:nvPr>
            <p:ph hasCustomPrompt="1" idx="5" type="title"/>
          </p:nvPr>
        </p:nvSpPr>
        <p:spPr>
          <a:xfrm>
            <a:off x="7124550" y="1731100"/>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078" name="Google Shape;1078;p16"/>
          <p:cNvSpPr txBox="1"/>
          <p:nvPr>
            <p:ph hasCustomPrompt="1" idx="6" type="title"/>
          </p:nvPr>
        </p:nvSpPr>
        <p:spPr>
          <a:xfrm>
            <a:off x="7124550" y="3028125"/>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7"/>
          <p:cNvSpPr txBox="1"/>
          <p:nvPr>
            <p:ph hasCustomPrompt="1" type="title"/>
          </p:nvPr>
        </p:nvSpPr>
        <p:spPr>
          <a:xfrm>
            <a:off x="2418150" y="499225"/>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5" name="Google Shape;1195;p17"/>
          <p:cNvSpPr txBox="1"/>
          <p:nvPr>
            <p:ph idx="1" type="subTitle"/>
          </p:nvPr>
        </p:nvSpPr>
        <p:spPr>
          <a:xfrm>
            <a:off x="2418146" y="1329175"/>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17"/>
          <p:cNvSpPr txBox="1"/>
          <p:nvPr>
            <p:ph hasCustomPrompt="1" idx="2" type="title"/>
          </p:nvPr>
        </p:nvSpPr>
        <p:spPr>
          <a:xfrm>
            <a:off x="2418150" y="3419300"/>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7" name="Google Shape;1197;p17"/>
          <p:cNvSpPr txBox="1"/>
          <p:nvPr>
            <p:ph idx="3" type="subTitle"/>
          </p:nvPr>
        </p:nvSpPr>
        <p:spPr>
          <a:xfrm>
            <a:off x="2418146" y="4249250"/>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17"/>
          <p:cNvSpPr txBox="1"/>
          <p:nvPr>
            <p:ph hasCustomPrompt="1" idx="4" type="title"/>
          </p:nvPr>
        </p:nvSpPr>
        <p:spPr>
          <a:xfrm>
            <a:off x="2418150" y="1959263"/>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idx="5" type="subTitle"/>
          </p:nvPr>
        </p:nvSpPr>
        <p:spPr>
          <a:xfrm>
            <a:off x="2418146" y="2789213"/>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28" name="Google Shape;1228;p19"/>
          <p:cNvGrpSpPr/>
          <p:nvPr/>
        </p:nvGrpSpPr>
        <p:grpSpPr>
          <a:xfrm flipH="1" rot="5400000">
            <a:off x="-675675" y="-1922624"/>
            <a:ext cx="4222888" cy="4088811"/>
            <a:chOff x="8129425" y="2555026"/>
            <a:chExt cx="4222888" cy="4088811"/>
          </a:xfrm>
        </p:grpSpPr>
        <p:sp>
          <p:nvSpPr>
            <p:cNvPr id="1229" name="Google Shape;1229;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300"/>
              <a:buNone/>
              <a:defRPr/>
            </a:lvl1pPr>
            <a:lvl2pPr lvl="1" rtl="0" algn="l">
              <a:lnSpc>
                <a:spcPct val="90000"/>
              </a:lnSpc>
              <a:spcBef>
                <a:spcPts val="0"/>
              </a:spcBef>
              <a:spcAft>
                <a:spcPts val="0"/>
              </a:spcAft>
              <a:buSzPts val="3300"/>
              <a:buNone/>
              <a:defRPr/>
            </a:lvl2pPr>
            <a:lvl3pPr lvl="2" rtl="0" algn="l">
              <a:lnSpc>
                <a:spcPct val="90000"/>
              </a:lnSpc>
              <a:spcBef>
                <a:spcPts val="0"/>
              </a:spcBef>
              <a:spcAft>
                <a:spcPts val="0"/>
              </a:spcAft>
              <a:buSzPts val="3300"/>
              <a:buNone/>
              <a:defRPr/>
            </a:lvl3pPr>
            <a:lvl4pPr lvl="3" rtl="0" algn="l">
              <a:lnSpc>
                <a:spcPct val="90000"/>
              </a:lnSpc>
              <a:spcBef>
                <a:spcPts val="0"/>
              </a:spcBef>
              <a:spcAft>
                <a:spcPts val="0"/>
              </a:spcAft>
              <a:buSzPts val="3300"/>
              <a:buNone/>
              <a:defRPr/>
            </a:lvl4pPr>
            <a:lvl5pPr lvl="4" rtl="0" algn="l">
              <a:lnSpc>
                <a:spcPct val="90000"/>
              </a:lnSpc>
              <a:spcBef>
                <a:spcPts val="0"/>
              </a:spcBef>
              <a:spcAft>
                <a:spcPts val="0"/>
              </a:spcAft>
              <a:buSzPts val="3300"/>
              <a:buNone/>
              <a:defRPr/>
            </a:lvl5pPr>
            <a:lvl6pPr lvl="5" rtl="0" algn="l">
              <a:lnSpc>
                <a:spcPct val="90000"/>
              </a:lnSpc>
              <a:spcBef>
                <a:spcPts val="0"/>
              </a:spcBef>
              <a:spcAft>
                <a:spcPts val="0"/>
              </a:spcAft>
              <a:buSzPts val="3300"/>
              <a:buNone/>
              <a:defRPr/>
            </a:lvl6pPr>
            <a:lvl7pPr lvl="6" rtl="0" algn="l">
              <a:lnSpc>
                <a:spcPct val="90000"/>
              </a:lnSpc>
              <a:spcBef>
                <a:spcPts val="0"/>
              </a:spcBef>
              <a:spcAft>
                <a:spcPts val="0"/>
              </a:spcAft>
              <a:buSzPts val="3300"/>
              <a:buNone/>
              <a:defRPr/>
            </a:lvl7pPr>
            <a:lvl8pPr lvl="7" rtl="0" algn="l">
              <a:lnSpc>
                <a:spcPct val="90000"/>
              </a:lnSpc>
              <a:spcBef>
                <a:spcPts val="0"/>
              </a:spcBef>
              <a:spcAft>
                <a:spcPts val="0"/>
              </a:spcAft>
              <a:buSzPts val="3300"/>
              <a:buNone/>
              <a:defRPr/>
            </a:lvl8pPr>
            <a:lvl9pPr lvl="8" rtl="0" algn="l">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0"/>
          <p:cNvSpPr txBox="1"/>
          <p:nvPr>
            <p:ph idx="1" type="subTitle"/>
          </p:nvPr>
        </p:nvSpPr>
        <p:spPr>
          <a:xfrm>
            <a:off x="865625" y="3102250"/>
            <a:ext cx="3487200" cy="11169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66" name="Google Shape;66;p3"/>
          <p:cNvSpPr txBox="1"/>
          <p:nvPr>
            <p:ph hasCustomPrompt="1" idx="2" type="title"/>
          </p:nvPr>
        </p:nvSpPr>
        <p:spPr>
          <a:xfrm>
            <a:off x="2206800" y="1223888"/>
            <a:ext cx="4730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92764"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
          <p:cNvSpPr/>
          <p:nvPr/>
        </p:nvSpPr>
        <p:spPr>
          <a:xfrm rot="-2716073">
            <a:off x="207058"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3"/>
          <p:cNvSpPr/>
          <p:nvPr/>
        </p:nvSpPr>
        <p:spPr>
          <a:xfrm>
            <a:off x="592751"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8083927">
            <a:off x="8055138"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8440836"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083927">
            <a:off x="8055150"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8440849"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1" name="Google Shape;1371;p21"/>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4" name="Google Shape;1374;p21"/>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21"/>
          <p:cNvSpPr txBox="1"/>
          <p:nvPr>
            <p:ph idx="1" type="subTitle"/>
          </p:nvPr>
        </p:nvSpPr>
        <p:spPr>
          <a:xfrm>
            <a:off x="4157575" y="2323300"/>
            <a:ext cx="3368100" cy="117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8" name="Google Shape;139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399" name="Google Shape;1399;p22"/>
          <p:cNvGrpSpPr/>
          <p:nvPr/>
        </p:nvGrpSpPr>
        <p:grpSpPr>
          <a:xfrm flipH="1" rot="10800000">
            <a:off x="8591775" y="-1202836"/>
            <a:ext cx="4222888" cy="4088811"/>
            <a:chOff x="8129425" y="2555026"/>
            <a:chExt cx="4222888" cy="4088811"/>
          </a:xfrm>
        </p:grpSpPr>
        <p:sp>
          <p:nvSpPr>
            <p:cNvPr id="1400" name="Google Shape;140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8" name="Google Shape;140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1" name="Google Shape;1411;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3" name="Google Shape;1413;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6" name="Google Shape;1416;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8" name="Google Shape;1418;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22"/>
          <p:cNvGrpSpPr/>
          <p:nvPr/>
        </p:nvGrpSpPr>
        <p:grpSpPr>
          <a:xfrm flipH="1" rot="-5400000">
            <a:off x="-975725" y="4503876"/>
            <a:ext cx="4222888" cy="4088811"/>
            <a:chOff x="8129425" y="2555026"/>
            <a:chExt cx="4222888" cy="4088811"/>
          </a:xfrm>
        </p:grpSpPr>
        <p:sp>
          <p:nvSpPr>
            <p:cNvPr id="1420" name="Google Shape;142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2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idx="1" type="body"/>
          </p:nvPr>
        </p:nvSpPr>
        <p:spPr>
          <a:xfrm>
            <a:off x="2368650" y="1629925"/>
            <a:ext cx="41202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3"/>
          <p:cNvGrpSpPr/>
          <p:nvPr/>
        </p:nvGrpSpPr>
        <p:grpSpPr>
          <a:xfrm flipH="1" rot="-5400000">
            <a:off x="-1268897" y="-877738"/>
            <a:ext cx="3021722" cy="3146276"/>
            <a:chOff x="7186293" y="-290625"/>
            <a:chExt cx="3021722" cy="3146276"/>
          </a:xfrm>
        </p:grpSpPr>
        <p:sp>
          <p:nvSpPr>
            <p:cNvPr id="1458" name="Google Shape;1458;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idx="1" type="subTitle"/>
          </p:nvPr>
        </p:nvSpPr>
        <p:spPr>
          <a:xfrm>
            <a:off x="1362400"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2" name="Google Shape;1662;p26"/>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3" name="Google Shape;1663;p26"/>
          <p:cNvSpPr txBox="1"/>
          <p:nvPr>
            <p:ph idx="3" type="subTitle"/>
          </p:nvPr>
        </p:nvSpPr>
        <p:spPr>
          <a:xfrm>
            <a:off x="713250" y="1304325"/>
            <a:ext cx="7717500" cy="3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1" name="Google Shape;1671;p2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4" name="Google Shape;1674;p2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26"/>
          <p:cNvGrpSpPr/>
          <p:nvPr/>
        </p:nvGrpSpPr>
        <p:grpSpPr>
          <a:xfrm flipH="1" rot="-5400000">
            <a:off x="5484825" y="4506281"/>
            <a:ext cx="4222888" cy="4088811"/>
            <a:chOff x="8129425" y="2555026"/>
            <a:chExt cx="4222888" cy="4088811"/>
          </a:xfrm>
        </p:grpSpPr>
        <p:sp>
          <p:nvSpPr>
            <p:cNvPr id="1679" name="Google Shape;1679;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idx="1" type="subTitle"/>
          </p:nvPr>
        </p:nvSpPr>
        <p:spPr>
          <a:xfrm>
            <a:off x="86562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5" name="Google Shape;1695;p27"/>
          <p:cNvSpPr txBox="1"/>
          <p:nvPr>
            <p:ph idx="2" type="subTitle"/>
          </p:nvPr>
        </p:nvSpPr>
        <p:spPr>
          <a:xfrm>
            <a:off x="86562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6" name="Google Shape;1696;p27"/>
          <p:cNvSpPr txBox="1"/>
          <p:nvPr>
            <p:ph idx="3" type="subTitle"/>
          </p:nvPr>
        </p:nvSpPr>
        <p:spPr>
          <a:xfrm>
            <a:off x="596387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27"/>
          <p:cNvSpPr txBox="1"/>
          <p:nvPr>
            <p:ph idx="4" type="subTitle"/>
          </p:nvPr>
        </p:nvSpPr>
        <p:spPr>
          <a:xfrm>
            <a:off x="596387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8" name="Google Shape;1698;p27"/>
          <p:cNvSpPr txBox="1"/>
          <p:nvPr>
            <p:ph idx="5" type="subTitle"/>
          </p:nvPr>
        </p:nvSpPr>
        <p:spPr>
          <a:xfrm>
            <a:off x="3414747"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27"/>
          <p:cNvSpPr txBox="1"/>
          <p:nvPr>
            <p:ph idx="6" type="subTitle"/>
          </p:nvPr>
        </p:nvSpPr>
        <p:spPr>
          <a:xfrm>
            <a:off x="3414747"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7"/>
          <p:cNvGrpSpPr/>
          <p:nvPr/>
        </p:nvGrpSpPr>
        <p:grpSpPr>
          <a:xfrm flipH="1" rot="10800000">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7"/>
          <p:cNvGrpSpPr/>
          <p:nvPr/>
        </p:nvGrpSpPr>
        <p:grpSpPr>
          <a:xfrm flipH="1" rot="-5400000">
            <a:off x="-975725" y="4666451"/>
            <a:ext cx="4222888" cy="4088811"/>
            <a:chOff x="8129425" y="2555026"/>
            <a:chExt cx="4222888" cy="4088811"/>
          </a:xfrm>
        </p:grpSpPr>
        <p:sp>
          <p:nvSpPr>
            <p:cNvPr id="1719" name="Google Shape;1719;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7"/>
          <p:cNvGrpSpPr/>
          <p:nvPr/>
        </p:nvGrpSpPr>
        <p:grpSpPr>
          <a:xfrm flipH="1" rot="10800000">
            <a:off x="-1117356" y="-1084598"/>
            <a:ext cx="1982975" cy="2013575"/>
            <a:chOff x="746900" y="-550225"/>
            <a:chExt cx="1982975" cy="2013575"/>
          </a:xfrm>
        </p:grpSpPr>
        <p:sp>
          <p:nvSpPr>
            <p:cNvPr id="1728" name="Google Shape;1728;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1729" name="Google Shape;1729;p27"/>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idx="1" type="subTitle"/>
          </p:nvPr>
        </p:nvSpPr>
        <p:spPr>
          <a:xfrm>
            <a:off x="12341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5" name="Google Shape;1735;p28"/>
          <p:cNvSpPr txBox="1"/>
          <p:nvPr>
            <p:ph idx="2" type="subTitle"/>
          </p:nvPr>
        </p:nvSpPr>
        <p:spPr>
          <a:xfrm>
            <a:off x="12341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6" name="Google Shape;1736;p28"/>
          <p:cNvSpPr txBox="1"/>
          <p:nvPr>
            <p:ph idx="3" type="subTitle"/>
          </p:nvPr>
        </p:nvSpPr>
        <p:spPr>
          <a:xfrm>
            <a:off x="58754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7" name="Google Shape;1737;p28"/>
          <p:cNvSpPr txBox="1"/>
          <p:nvPr>
            <p:ph idx="4" type="subTitle"/>
          </p:nvPr>
        </p:nvSpPr>
        <p:spPr>
          <a:xfrm>
            <a:off x="58754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8" name="Google Shape;1738;p28"/>
          <p:cNvSpPr txBox="1"/>
          <p:nvPr>
            <p:ph idx="5" type="subTitle"/>
          </p:nvPr>
        </p:nvSpPr>
        <p:spPr>
          <a:xfrm>
            <a:off x="355483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9" name="Google Shape;1739;p28"/>
          <p:cNvSpPr txBox="1"/>
          <p:nvPr>
            <p:ph idx="6" type="subTitle"/>
          </p:nvPr>
        </p:nvSpPr>
        <p:spPr>
          <a:xfrm>
            <a:off x="355483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rot="-5400000">
              <a:off x="5506679" y="4786797"/>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idx="1" type="subTitle"/>
          </p:nvPr>
        </p:nvSpPr>
        <p:spPr>
          <a:xfrm>
            <a:off x="2132775"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idx="2" type="subTitle"/>
          </p:nvPr>
        </p:nvSpPr>
        <p:spPr>
          <a:xfrm>
            <a:off x="2132775"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68" name="Google Shape;1868;p29"/>
          <p:cNvSpPr txBox="1"/>
          <p:nvPr>
            <p:ph idx="3" type="subTitle"/>
          </p:nvPr>
        </p:nvSpPr>
        <p:spPr>
          <a:xfrm>
            <a:off x="2132775"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idx="4" type="subTitle"/>
          </p:nvPr>
        </p:nvSpPr>
        <p:spPr>
          <a:xfrm>
            <a:off x="2132775"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0" name="Google Shape;1870;p29"/>
          <p:cNvSpPr txBox="1"/>
          <p:nvPr>
            <p:ph idx="5" type="subTitle"/>
          </p:nvPr>
        </p:nvSpPr>
        <p:spPr>
          <a:xfrm>
            <a:off x="5911850"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idx="6" type="subTitle"/>
          </p:nvPr>
        </p:nvSpPr>
        <p:spPr>
          <a:xfrm>
            <a:off x="5911850"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2" name="Google Shape;1872;p29"/>
          <p:cNvSpPr txBox="1"/>
          <p:nvPr>
            <p:ph idx="7" type="subTitle"/>
          </p:nvPr>
        </p:nvSpPr>
        <p:spPr>
          <a:xfrm>
            <a:off x="5911850"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idx="8" type="subTitle"/>
          </p:nvPr>
        </p:nvSpPr>
        <p:spPr>
          <a:xfrm>
            <a:off x="5911850"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5" name="Google Shape;1885;p29"/>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8" name="Google Shape;1888;p29"/>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29"/>
          <p:cNvGrpSpPr/>
          <p:nvPr/>
        </p:nvGrpSpPr>
        <p:grpSpPr>
          <a:xfrm flipH="1" rot="-5400000">
            <a:off x="5658025" y="4666451"/>
            <a:ext cx="4222888" cy="4088811"/>
            <a:chOff x="8129425" y="2555026"/>
            <a:chExt cx="4222888" cy="4088811"/>
          </a:xfrm>
        </p:grpSpPr>
        <p:sp>
          <p:nvSpPr>
            <p:cNvPr id="1893" name="Google Shape;1893;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rot="5400000">
              <a:off x="-3287162" y="-171475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0"/>
          <p:cNvSpPr txBox="1"/>
          <p:nvPr>
            <p:ph idx="1" type="subTitle"/>
          </p:nvPr>
        </p:nvSpPr>
        <p:spPr>
          <a:xfrm>
            <a:off x="713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2" name="Google Shape;1972;p30"/>
          <p:cNvSpPr txBox="1"/>
          <p:nvPr>
            <p:ph idx="2" type="subTitle"/>
          </p:nvPr>
        </p:nvSpPr>
        <p:spPr>
          <a:xfrm>
            <a:off x="713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73" name="Google Shape;1973;p30"/>
          <p:cNvSpPr txBox="1"/>
          <p:nvPr>
            <p:ph idx="3" type="subTitle"/>
          </p:nvPr>
        </p:nvSpPr>
        <p:spPr>
          <a:xfrm>
            <a:off x="6579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4" name="Google Shape;1974;p30"/>
          <p:cNvSpPr txBox="1"/>
          <p:nvPr>
            <p:ph idx="4" type="subTitle"/>
          </p:nvPr>
        </p:nvSpPr>
        <p:spPr>
          <a:xfrm>
            <a:off x="6579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0" name="Google Shape;1980;p30"/>
          <p:cNvSpPr txBox="1"/>
          <p:nvPr>
            <p:ph idx="5" type="subTitle"/>
          </p:nvPr>
        </p:nvSpPr>
        <p:spPr>
          <a:xfrm>
            <a:off x="4624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1" name="Google Shape;1981;p30"/>
          <p:cNvSpPr txBox="1"/>
          <p:nvPr>
            <p:ph idx="6" type="subTitle"/>
          </p:nvPr>
        </p:nvSpPr>
        <p:spPr>
          <a:xfrm>
            <a:off x="4624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82" name="Google Shape;1982;p30"/>
          <p:cNvSpPr txBox="1"/>
          <p:nvPr>
            <p:ph idx="7" type="subTitle"/>
          </p:nvPr>
        </p:nvSpPr>
        <p:spPr>
          <a:xfrm>
            <a:off x="2668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3" name="Google Shape;1983;p30"/>
          <p:cNvSpPr txBox="1"/>
          <p:nvPr>
            <p:ph idx="8" type="subTitle"/>
          </p:nvPr>
        </p:nvSpPr>
        <p:spPr>
          <a:xfrm>
            <a:off x="2668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flipH="1" rot="10800000">
            <a:off x="8280700" y="-1086319"/>
            <a:ext cx="4222888" cy="4088811"/>
            <a:chOff x="8129425" y="2555026"/>
            <a:chExt cx="4222888" cy="4088811"/>
          </a:xfrm>
        </p:grpSpPr>
        <p:sp>
          <p:nvSpPr>
            <p:cNvPr id="1987" name="Google Shape;1987;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flipH="1" rot="5400000">
              <a:off x="67684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1"/>
            <p:cNvSpPr/>
            <p:nvPr/>
          </p:nvSpPr>
          <p:spPr>
            <a:xfrm>
              <a:off x="3324825" y="461970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31"/>
          <p:cNvSpPr txBox="1"/>
          <p:nvPr>
            <p:ph idx="1" type="subTitle"/>
          </p:nvPr>
        </p:nvSpPr>
        <p:spPr>
          <a:xfrm>
            <a:off x="4677087"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31"/>
          <p:cNvSpPr txBox="1"/>
          <p:nvPr>
            <p:ph idx="2" type="subTitle"/>
          </p:nvPr>
        </p:nvSpPr>
        <p:spPr>
          <a:xfrm>
            <a:off x="4677087"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9" name="Google Shape;2059;p31"/>
          <p:cNvSpPr txBox="1"/>
          <p:nvPr>
            <p:ph idx="3" type="subTitle"/>
          </p:nvPr>
        </p:nvSpPr>
        <p:spPr>
          <a:xfrm>
            <a:off x="82752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0" name="Google Shape;2060;p31"/>
          <p:cNvSpPr txBox="1"/>
          <p:nvPr>
            <p:ph idx="4" type="subTitle"/>
          </p:nvPr>
        </p:nvSpPr>
        <p:spPr>
          <a:xfrm>
            <a:off x="82752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1" name="Google Shape;2061;p31"/>
          <p:cNvSpPr txBox="1"/>
          <p:nvPr>
            <p:ph idx="5" type="subTitle"/>
          </p:nvPr>
        </p:nvSpPr>
        <p:spPr>
          <a:xfrm>
            <a:off x="596027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2" name="Google Shape;2062;p31"/>
          <p:cNvSpPr txBox="1"/>
          <p:nvPr>
            <p:ph idx="6" type="subTitle"/>
          </p:nvPr>
        </p:nvSpPr>
        <p:spPr>
          <a:xfrm>
            <a:off x="596027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3" name="Google Shape;2063;p31"/>
          <p:cNvSpPr txBox="1"/>
          <p:nvPr>
            <p:ph idx="7" type="subTitle"/>
          </p:nvPr>
        </p:nvSpPr>
        <p:spPr>
          <a:xfrm>
            <a:off x="3393900"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4" name="Google Shape;2064;p31"/>
          <p:cNvSpPr txBox="1"/>
          <p:nvPr>
            <p:ph idx="8" type="subTitle"/>
          </p:nvPr>
        </p:nvSpPr>
        <p:spPr>
          <a:xfrm>
            <a:off x="3393900"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5" name="Google Shape;2065;p31"/>
          <p:cNvSpPr txBox="1"/>
          <p:nvPr>
            <p:ph idx="9" type="subTitle"/>
          </p:nvPr>
        </p:nvSpPr>
        <p:spPr>
          <a:xfrm>
            <a:off x="2110713"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6" name="Google Shape;2066;p31"/>
          <p:cNvSpPr txBox="1"/>
          <p:nvPr>
            <p:ph idx="13" type="subTitle"/>
          </p:nvPr>
        </p:nvSpPr>
        <p:spPr>
          <a:xfrm>
            <a:off x="2110713"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1" name="Google Shape;2071;p32"/>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3" name="Google Shape;2073;p32"/>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5" name="Google Shape;2075;p32"/>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7" name="Google Shape;2077;p32"/>
          <p:cNvSpPr txBox="1"/>
          <p:nvPr>
            <p:ph idx="9" type="subTitle"/>
          </p:nvPr>
        </p:nvSpPr>
        <p:spPr>
          <a:xfrm>
            <a:off x="5660750"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idx="13" type="subTitle"/>
          </p:nvPr>
        </p:nvSpPr>
        <p:spPr>
          <a:xfrm>
            <a:off x="5660750"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9" name="Google Shape;2079;p32"/>
          <p:cNvSpPr txBox="1"/>
          <p:nvPr>
            <p:ph idx="14" type="subTitle"/>
          </p:nvPr>
        </p:nvSpPr>
        <p:spPr>
          <a:xfrm>
            <a:off x="5660750"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idx="1" type="subTitle"/>
          </p:nvPr>
        </p:nvSpPr>
        <p:spPr>
          <a:xfrm>
            <a:off x="1018025"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9" name="Google Shape;2109;p33"/>
          <p:cNvSpPr txBox="1"/>
          <p:nvPr>
            <p:ph idx="2" type="subTitle"/>
          </p:nvPr>
        </p:nvSpPr>
        <p:spPr>
          <a:xfrm>
            <a:off x="1018025"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0" name="Google Shape;2110;p33"/>
          <p:cNvSpPr txBox="1"/>
          <p:nvPr>
            <p:ph idx="3" type="subTitle"/>
          </p:nvPr>
        </p:nvSpPr>
        <p:spPr>
          <a:xfrm>
            <a:off x="1018025"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1" name="Google Shape;2111;p33"/>
          <p:cNvSpPr txBox="1"/>
          <p:nvPr>
            <p:ph idx="4" type="subTitle"/>
          </p:nvPr>
        </p:nvSpPr>
        <p:spPr>
          <a:xfrm>
            <a:off x="1018025"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2" name="Google Shape;2112;p33"/>
          <p:cNvSpPr txBox="1"/>
          <p:nvPr>
            <p:ph idx="5" type="subTitle"/>
          </p:nvPr>
        </p:nvSpPr>
        <p:spPr>
          <a:xfrm>
            <a:off x="5960600"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3" name="Google Shape;2113;p33"/>
          <p:cNvSpPr txBox="1"/>
          <p:nvPr>
            <p:ph idx="6" type="subTitle"/>
          </p:nvPr>
        </p:nvSpPr>
        <p:spPr>
          <a:xfrm>
            <a:off x="5960600"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4" name="Google Shape;2114;p33"/>
          <p:cNvSpPr txBox="1"/>
          <p:nvPr>
            <p:ph idx="7" type="subTitle"/>
          </p:nvPr>
        </p:nvSpPr>
        <p:spPr>
          <a:xfrm>
            <a:off x="5960600"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5" name="Google Shape;2115;p33"/>
          <p:cNvSpPr txBox="1"/>
          <p:nvPr>
            <p:ph idx="8" type="subTitle"/>
          </p:nvPr>
        </p:nvSpPr>
        <p:spPr>
          <a:xfrm>
            <a:off x="5960600"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6" name="Google Shape;2116;p33"/>
          <p:cNvSpPr txBox="1"/>
          <p:nvPr>
            <p:ph idx="9" type="subTitle"/>
          </p:nvPr>
        </p:nvSpPr>
        <p:spPr>
          <a:xfrm>
            <a:off x="3489313"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7" name="Google Shape;2117;p33"/>
          <p:cNvSpPr txBox="1"/>
          <p:nvPr>
            <p:ph idx="13" type="subTitle"/>
          </p:nvPr>
        </p:nvSpPr>
        <p:spPr>
          <a:xfrm>
            <a:off x="3489313"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8" name="Google Shape;2118;p33"/>
          <p:cNvSpPr txBox="1"/>
          <p:nvPr>
            <p:ph idx="14" type="subTitle"/>
          </p:nvPr>
        </p:nvSpPr>
        <p:spPr>
          <a:xfrm>
            <a:off x="3489313"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9" name="Google Shape;2119;p33"/>
          <p:cNvSpPr txBox="1"/>
          <p:nvPr>
            <p:ph idx="15" type="subTitle"/>
          </p:nvPr>
        </p:nvSpPr>
        <p:spPr>
          <a:xfrm>
            <a:off x="3489313"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2" name="Google Shape;2122;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4" name="Google Shape;2124;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3"/>
            <p:cNvSpPr/>
            <p:nvPr/>
          </p:nvSpPr>
          <p:spPr>
            <a:xfrm flipH="1" rot="10800000">
              <a:off x="6482702" y="45994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3"/>
            <p:cNvSpPr/>
            <p:nvPr/>
          </p:nvSpPr>
          <p:spPr>
            <a:xfrm rot="-5400000">
              <a:off x="6838442" y="3663402"/>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3"/>
            <p:cNvSpPr/>
            <p:nvPr/>
          </p:nvSpPr>
          <p:spPr>
            <a:xfrm flipH="1" rot="10800000">
              <a:off x="6482702" y="45994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flipH="1" rot="10800000">
            <a:off x="-1947251" y="-2064042"/>
            <a:ext cx="3721951" cy="12135923"/>
            <a:chOff x="-3170262" y="3452177"/>
            <a:chExt cx="3721951" cy="12135923"/>
          </a:xfrm>
        </p:grpSpPr>
        <p:sp>
          <p:nvSpPr>
            <p:cNvPr id="2233" name="Google Shape;2233;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34"/>
          <p:cNvSpPr txBox="1"/>
          <p:nvPr/>
        </p:nvSpPr>
        <p:spPr>
          <a:xfrm>
            <a:off x="2832750" y="3481875"/>
            <a:ext cx="34785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p:txBody>
      </p:sp>
      <p:sp>
        <p:nvSpPr>
          <p:cNvPr id="2462" name="Google Shape;2462;p34"/>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2465" name="Google Shape;2465;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35"/>
          <p:cNvGrpSpPr/>
          <p:nvPr/>
        </p:nvGrpSpPr>
        <p:grpSpPr>
          <a:xfrm flipH="1" rot="10800000">
            <a:off x="8591775" y="-1202836"/>
            <a:ext cx="4222888" cy="4088811"/>
            <a:chOff x="8129425" y="2555026"/>
            <a:chExt cx="4222888" cy="4088811"/>
          </a:xfrm>
        </p:grpSpPr>
        <p:sp>
          <p:nvSpPr>
            <p:cNvPr id="2491" name="Google Shape;2491;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0" name="Google Shape;2510;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1" name="Google Shape;2511;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4" name="Google Shape;2514;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6" name="Google Shape;2516;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9" name="Google Shape;2519;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21" name="Google Shape;2521;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1" name="Google Shape;2541;p3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4" name="Google Shape;2544;p3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3" name="Google Shape;2563;p36"/>
          <p:cNvGrpSpPr/>
          <p:nvPr/>
        </p:nvGrpSpPr>
        <p:grpSpPr>
          <a:xfrm flipH="1" rot="-5400000">
            <a:off x="14326746" y="-8155174"/>
            <a:ext cx="5570272" cy="18162622"/>
            <a:chOff x="-3170262" y="3452177"/>
            <a:chExt cx="3721951" cy="12135923"/>
          </a:xfrm>
        </p:grpSpPr>
        <p:sp>
          <p:nvSpPr>
            <p:cNvPr id="2564" name="Google Shape;2564;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0" name="Google Shape;2620;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4" name="Google Shape;2624;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5" name="Google Shape;2625;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5"/>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6" name="Google Shape;256;p5"/>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5"/>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8" name="Google Shape;258;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6" name="Google Shape;276;p5"/>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9" name="Google Shape;279;p5"/>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5"/>
          <p:cNvGrpSpPr/>
          <p:nvPr/>
        </p:nvGrpSpPr>
        <p:grpSpPr>
          <a:xfrm flipH="1" rot="-5400000">
            <a:off x="14326746" y="-8155174"/>
            <a:ext cx="5570272" cy="18162622"/>
            <a:chOff x="-3170262" y="3452177"/>
            <a:chExt cx="3721951" cy="12135923"/>
          </a:xfrm>
        </p:grpSpPr>
        <p:sp>
          <p:nvSpPr>
            <p:cNvPr id="299" name="Google Shape;299;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59" name="Google Shape;359;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60" name="Google Shape;360;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437" name="Google Shape;437;p6"/>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7"/>
          <p:cNvSpPr txBox="1"/>
          <p:nvPr>
            <p:ph type="title"/>
          </p:nvPr>
        </p:nvSpPr>
        <p:spPr>
          <a:xfrm>
            <a:off x="1690050" y="438850"/>
            <a:ext cx="5763900" cy="1181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idx="1" type="body"/>
          </p:nvPr>
        </p:nvSpPr>
        <p:spPr>
          <a:xfrm>
            <a:off x="2541150" y="2050375"/>
            <a:ext cx="4061700" cy="196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flipH="1" rot="-5400000">
            <a:off x="5484825" y="4506281"/>
            <a:ext cx="4222888" cy="4088811"/>
            <a:chOff x="8129425" y="2555026"/>
            <a:chExt cx="4222888" cy="4088811"/>
          </a:xfrm>
        </p:grpSpPr>
        <p:sp>
          <p:nvSpPr>
            <p:cNvPr id="487" name="Google Shape;487;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8"/>
          <p:cNvGrpSpPr/>
          <p:nvPr/>
        </p:nvGrpSpPr>
        <p:grpSpPr>
          <a:xfrm flipH="1" rot="10800000">
            <a:off x="8272302" y="-5544304"/>
            <a:ext cx="3769563" cy="11358057"/>
            <a:chOff x="-2722250" y="-1079764"/>
            <a:chExt cx="3769563" cy="11358057"/>
          </a:xfrm>
        </p:grpSpPr>
        <p:sp>
          <p:nvSpPr>
            <p:cNvPr id="496" name="Google Shape;496;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8"/>
          <p:cNvGrpSpPr/>
          <p:nvPr/>
        </p:nvGrpSpPr>
        <p:grpSpPr>
          <a:xfrm flipH="1" rot="5400000">
            <a:off x="-557306" y="-3451592"/>
            <a:ext cx="4222888" cy="4088811"/>
            <a:chOff x="8129425" y="2555026"/>
            <a:chExt cx="4222888" cy="4088811"/>
          </a:xfrm>
        </p:grpSpPr>
        <p:sp>
          <p:nvSpPr>
            <p:cNvPr id="511" name="Google Shape;511;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8"/>
          <p:cNvGrpSpPr/>
          <p:nvPr/>
        </p:nvGrpSpPr>
        <p:grpSpPr>
          <a:xfrm flipH="1" rot="5400000">
            <a:off x="-6692119" y="-1358592"/>
            <a:ext cx="3769563" cy="11358057"/>
            <a:chOff x="-2722250" y="-1079764"/>
            <a:chExt cx="3769563" cy="11358057"/>
          </a:xfrm>
        </p:grpSpPr>
        <p:sp>
          <p:nvSpPr>
            <p:cNvPr id="520" name="Google Shape;520;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538" name="Google Shape;538;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9"/>
          <p:cNvGrpSpPr/>
          <p:nvPr/>
        </p:nvGrpSpPr>
        <p:grpSpPr>
          <a:xfrm flipH="1" rot="10800000">
            <a:off x="8591775" y="-1202836"/>
            <a:ext cx="4222888" cy="4088811"/>
            <a:chOff x="8129425" y="2555026"/>
            <a:chExt cx="4222888" cy="4088811"/>
          </a:xfrm>
        </p:grpSpPr>
        <p:sp>
          <p:nvSpPr>
            <p:cNvPr id="564" name="Google Shape;564;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3" name="Google Shape;583;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7" name="Google Shape;587;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9" name="Google Shape;589;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2" name="Google Shape;592;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4" name="Google Shape;594;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10"/>
          <p:cNvGrpSpPr/>
          <p:nvPr/>
        </p:nvGrpSpPr>
        <p:grpSpPr>
          <a:xfrm flipH="1" rot="5400000">
            <a:off x="-557306" y="-3451592"/>
            <a:ext cx="4222888" cy="4088811"/>
            <a:chOff x="8129425" y="2555026"/>
            <a:chExt cx="4222888" cy="4088811"/>
          </a:xfrm>
        </p:grpSpPr>
        <p:sp>
          <p:nvSpPr>
            <p:cNvPr id="598" name="Google Shape;598;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0"/>
          <p:cNvSpPr txBox="1"/>
          <p:nvPr>
            <p:ph type="title"/>
          </p:nvPr>
        </p:nvSpPr>
        <p:spPr>
          <a:xfrm>
            <a:off x="713225" y="2297675"/>
            <a:ext cx="3801000" cy="240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1" name="Shape 2631"/>
        <p:cNvGrpSpPr/>
        <p:nvPr/>
      </p:nvGrpSpPr>
      <p:grpSpPr>
        <a:xfrm>
          <a:off x="0" y="0"/>
          <a:ext cx="0" cy="0"/>
          <a:chOff x="0" y="0"/>
          <a:chExt cx="0" cy="0"/>
        </a:xfrm>
      </p:grpSpPr>
      <p:sp>
        <p:nvSpPr>
          <p:cNvPr id="2632" name="Google Shape;2632;p37"/>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Task 5: Mmap vs. Pipes vs. Threads</a:t>
            </a:r>
            <a:endParaRPr>
              <a:solidFill>
                <a:schemeClr val="lt2"/>
              </a:solidFill>
            </a:endParaRPr>
          </a:p>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None/>
            </a:pPr>
            <a:r>
              <a:t/>
            </a:r>
            <a:endParaRPr>
              <a:solidFill>
                <a:schemeClr val="lt2"/>
              </a:solidFill>
            </a:endParaRPr>
          </a:p>
        </p:txBody>
      </p:sp>
      <p:sp>
        <p:nvSpPr>
          <p:cNvPr id="2633" name="Google Shape;2633;p37"/>
          <p:cNvSpPr txBox="1"/>
          <p:nvPr>
            <p:ph idx="1" type="subTitle"/>
          </p:nvPr>
        </p:nvSpPr>
        <p:spPr>
          <a:xfrm>
            <a:off x="2211600" y="3865700"/>
            <a:ext cx="4720800" cy="96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Jana Saleh 900204192</a:t>
            </a:r>
            <a:endParaRPr/>
          </a:p>
          <a:p>
            <a:pPr indent="0" lvl="0" marL="0" rtl="0" algn="ctr">
              <a:spcBef>
                <a:spcPts val="0"/>
              </a:spcBef>
              <a:spcAft>
                <a:spcPts val="0"/>
              </a:spcAft>
              <a:buNone/>
            </a:pPr>
            <a:r>
              <a:rPr lang="en"/>
              <a:t>Mariam Dahab </a:t>
            </a:r>
            <a:r>
              <a:rPr lang="en"/>
              <a:t>900192441</a:t>
            </a:r>
            <a:endParaRPr/>
          </a:p>
          <a:p>
            <a:pPr indent="0" lvl="0" marL="0" rtl="0" algn="ctr">
              <a:spcBef>
                <a:spcPts val="0"/>
              </a:spcBef>
              <a:spcAft>
                <a:spcPts val="0"/>
              </a:spcAft>
              <a:buNone/>
            </a:pPr>
            <a:r>
              <a:rPr lang="en"/>
              <a:t>Muhammad Azzazy 900202821</a:t>
            </a:r>
            <a:endParaRPr/>
          </a:p>
          <a:p>
            <a:pPr indent="0" lvl="0" marL="0" rtl="0" algn="ctr">
              <a:spcBef>
                <a:spcPts val="0"/>
              </a:spcBef>
              <a:spcAft>
                <a:spcPts val="0"/>
              </a:spcAft>
              <a:buNone/>
            </a:pPr>
            <a:r>
              <a:t/>
            </a:r>
            <a:endParaRPr/>
          </a:p>
        </p:txBody>
      </p:sp>
      <p:cxnSp>
        <p:nvCxnSpPr>
          <p:cNvPr id="2634" name="Google Shape;2634;p37"/>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635" name="Google Shape;2635;p37"/>
          <p:cNvGrpSpPr/>
          <p:nvPr/>
        </p:nvGrpSpPr>
        <p:grpSpPr>
          <a:xfrm>
            <a:off x="2365175" y="3596070"/>
            <a:ext cx="4447650" cy="135300"/>
            <a:chOff x="2365175" y="3596070"/>
            <a:chExt cx="4447650" cy="135300"/>
          </a:xfrm>
        </p:grpSpPr>
        <p:sp>
          <p:nvSpPr>
            <p:cNvPr id="2636" name="Google Shape;2636;p37"/>
            <p:cNvSpPr/>
            <p:nvPr/>
          </p:nvSpPr>
          <p:spPr>
            <a:xfrm>
              <a:off x="236517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7"/>
            <p:cNvSpPr/>
            <p:nvPr/>
          </p:nvSpPr>
          <p:spPr>
            <a:xfrm>
              <a:off x="667752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8" name="Google Shape;2638;p37"/>
            <p:cNvCxnSpPr>
              <a:stCxn id="2636" idx="6"/>
              <a:endCxn id="2637" idx="2"/>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46"/>
          <p:cNvSpPr txBox="1"/>
          <p:nvPr>
            <p:ph type="title"/>
          </p:nvPr>
        </p:nvSpPr>
        <p:spPr>
          <a:xfrm>
            <a:off x="713250" y="0"/>
            <a:ext cx="7717500" cy="6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PSEUDOCODE OF MMAP_COMPUTE</a:t>
            </a:r>
            <a:endParaRPr/>
          </a:p>
        </p:txBody>
      </p:sp>
      <p:sp>
        <p:nvSpPr>
          <p:cNvPr id="2775" name="Google Shape;2775;p46"/>
          <p:cNvSpPr txBox="1"/>
          <p:nvPr>
            <p:ph idx="1" type="body"/>
          </p:nvPr>
        </p:nvSpPr>
        <p:spPr>
          <a:xfrm>
            <a:off x="322850" y="808175"/>
            <a:ext cx="7882200" cy="402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MMAP_COMPUTE(</a:t>
            </a:r>
            <a:r>
              <a:rPr i="1" lang="en" sz="1000"/>
              <a:t>n_proc</a:t>
            </a:r>
            <a:r>
              <a:rPr lang="en" sz="1000"/>
              <a:t>, </a:t>
            </a:r>
            <a:r>
              <a:rPr i="1" lang="en" sz="1000"/>
              <a:t>filepath</a:t>
            </a:r>
            <a:r>
              <a:rPr lang="en" sz="1000"/>
              <a:t>[], </a:t>
            </a:r>
            <a:r>
              <a:rPr i="1" lang="en" sz="1000"/>
              <a:t>f</a:t>
            </a:r>
            <a:r>
              <a:rPr lang="en" sz="1000"/>
              <a:t>)</a:t>
            </a:r>
            <a:endParaRPr sz="1000"/>
          </a:p>
          <a:p>
            <a:pPr indent="0" lvl="0" marL="0" rtl="0" algn="l">
              <a:lnSpc>
                <a:spcPct val="100000"/>
              </a:lnSpc>
              <a:spcBef>
                <a:spcPts val="0"/>
              </a:spcBef>
              <a:spcAft>
                <a:spcPts val="0"/>
              </a:spcAft>
              <a:buNone/>
            </a:pPr>
            <a:r>
              <a:rPr i="1" lang="en" sz="1000"/>
              <a:t>	</a:t>
            </a:r>
            <a:r>
              <a:rPr i="1" lang="en" sz="1000"/>
              <a:t>r</a:t>
            </a:r>
            <a:r>
              <a:rPr i="1" lang="en" sz="1000"/>
              <a:t>esult</a:t>
            </a:r>
            <a:r>
              <a:rPr lang="en" sz="1000"/>
              <a:t> ← 0</a:t>
            </a:r>
            <a:endParaRPr sz="1000"/>
          </a:p>
          <a:p>
            <a:pPr indent="0" lvl="0" marL="0" rtl="0" algn="l">
              <a:lnSpc>
                <a:spcPct val="100000"/>
              </a:lnSpc>
              <a:spcBef>
                <a:spcPts val="0"/>
              </a:spcBef>
              <a:spcAft>
                <a:spcPts val="0"/>
              </a:spcAft>
              <a:buNone/>
            </a:pPr>
            <a:r>
              <a:rPr lang="en" sz="1000"/>
              <a:t>	Number* </a:t>
            </a:r>
            <a:r>
              <a:rPr i="1" lang="en" sz="1000"/>
              <a:t>head</a:t>
            </a:r>
            <a:r>
              <a:rPr lang="en" sz="1000"/>
              <a:t> ← NULL</a:t>
            </a:r>
            <a:endParaRPr sz="1000"/>
          </a:p>
          <a:p>
            <a:pPr indent="0" lvl="0" marL="0" rtl="0" algn="l">
              <a:lnSpc>
                <a:spcPct val="100000"/>
              </a:lnSpc>
              <a:spcBef>
                <a:spcPts val="0"/>
              </a:spcBef>
              <a:spcAft>
                <a:spcPts val="0"/>
              </a:spcAft>
              <a:buNone/>
            </a:pPr>
            <a:r>
              <a:rPr lang="en" sz="1000"/>
              <a:t>	FILE* fh ← fopen(</a:t>
            </a:r>
            <a:r>
              <a:rPr i="1" lang="en" sz="1000"/>
              <a:t>filepath</a:t>
            </a:r>
            <a:r>
              <a:rPr lang="en" sz="1000"/>
              <a:t>, “r”)</a:t>
            </a:r>
            <a:endParaRPr sz="1000"/>
          </a:p>
          <a:p>
            <a:pPr indent="0" lvl="0" marL="0" rtl="0" algn="l">
              <a:lnSpc>
                <a:spcPct val="100000"/>
              </a:lnSpc>
              <a:spcBef>
                <a:spcPts val="0"/>
              </a:spcBef>
              <a:spcAft>
                <a:spcPts val="0"/>
              </a:spcAft>
              <a:buNone/>
            </a:pPr>
            <a:r>
              <a:rPr lang="en" sz="1000"/>
              <a:t>	</a:t>
            </a:r>
            <a:r>
              <a:rPr i="1" lang="en" sz="1000"/>
              <a:t>N</a:t>
            </a:r>
            <a:r>
              <a:rPr lang="en" sz="1000"/>
              <a:t> ← 0</a:t>
            </a:r>
            <a:endParaRPr sz="1000"/>
          </a:p>
          <a:p>
            <a:pPr indent="0" lvl="0" marL="0" rtl="0" algn="l">
              <a:lnSpc>
                <a:spcPct val="100000"/>
              </a:lnSpc>
              <a:spcBef>
                <a:spcPts val="0"/>
              </a:spcBef>
              <a:spcAft>
                <a:spcPts val="0"/>
              </a:spcAft>
              <a:buNone/>
            </a:pPr>
            <a:r>
              <a:rPr lang="en" sz="1000"/>
              <a:t>	</a:t>
            </a:r>
            <a:r>
              <a:rPr b="1" lang="en" sz="1000"/>
              <a:t>while</a:t>
            </a:r>
            <a:r>
              <a:rPr lang="en" sz="1000"/>
              <a:t>(!feof(fh))</a:t>
            </a:r>
            <a:endParaRPr sz="1000"/>
          </a:p>
          <a:p>
            <a:pPr indent="457200" lvl="0" marL="457200" rtl="0" algn="l">
              <a:lnSpc>
                <a:spcPct val="100000"/>
              </a:lnSpc>
              <a:spcBef>
                <a:spcPts val="0"/>
              </a:spcBef>
              <a:spcAft>
                <a:spcPts val="0"/>
              </a:spcAft>
              <a:buNone/>
            </a:pPr>
            <a:r>
              <a:rPr b="1" lang="en" sz="1000"/>
              <a:t>do</a:t>
            </a:r>
            <a:endParaRPr b="1" sz="1000"/>
          </a:p>
          <a:p>
            <a:pPr indent="0" lvl="0" marL="0" rtl="0" algn="l">
              <a:lnSpc>
                <a:spcPct val="100000"/>
              </a:lnSpc>
              <a:spcBef>
                <a:spcPts val="0"/>
              </a:spcBef>
              <a:spcAft>
                <a:spcPts val="0"/>
              </a:spcAft>
              <a:buNone/>
            </a:pPr>
            <a:r>
              <a:rPr b="1" lang="en" sz="1000"/>
              <a:t>			</a:t>
            </a:r>
            <a:r>
              <a:rPr lang="en" sz="1000"/>
              <a:t>fscanf(</a:t>
            </a:r>
            <a:r>
              <a:rPr i="1" lang="en" sz="1000"/>
              <a:t>fh</a:t>
            </a:r>
            <a:r>
              <a:rPr lang="en" sz="1000"/>
              <a:t>, “%lu”, &amp;</a:t>
            </a:r>
            <a:r>
              <a:rPr i="1" lang="en" sz="1000"/>
              <a:t>val</a:t>
            </a:r>
            <a:r>
              <a:rPr lang="en" sz="1000"/>
              <a:t>)</a:t>
            </a:r>
            <a:endParaRPr sz="1000"/>
          </a:p>
          <a:p>
            <a:pPr indent="0" lvl="0" marL="0" rtl="0" algn="l">
              <a:lnSpc>
                <a:spcPct val="100000"/>
              </a:lnSpc>
              <a:spcBef>
                <a:spcPts val="0"/>
              </a:spcBef>
              <a:spcAft>
                <a:spcPts val="0"/>
              </a:spcAft>
              <a:buNone/>
            </a:pPr>
            <a:r>
              <a:rPr lang="en" sz="1000"/>
              <a:t>			append(&amp;</a:t>
            </a:r>
            <a:r>
              <a:rPr i="1" lang="en" sz="1000"/>
              <a:t>head</a:t>
            </a:r>
            <a:r>
              <a:rPr lang="en" sz="1000"/>
              <a:t>, </a:t>
            </a:r>
            <a:r>
              <a:rPr i="1" lang="en" sz="1000"/>
              <a:t>val</a:t>
            </a:r>
            <a:r>
              <a:rPr lang="en" sz="1000"/>
              <a:t>)</a:t>
            </a:r>
            <a:endParaRPr sz="1000"/>
          </a:p>
          <a:p>
            <a:pPr indent="0" lvl="0" marL="0" rtl="0" algn="l">
              <a:lnSpc>
                <a:spcPct val="100000"/>
              </a:lnSpc>
              <a:spcBef>
                <a:spcPts val="0"/>
              </a:spcBef>
              <a:spcAft>
                <a:spcPts val="0"/>
              </a:spcAft>
              <a:buNone/>
            </a:pPr>
            <a:r>
              <a:rPr lang="en" sz="1000"/>
              <a:t>			</a:t>
            </a:r>
            <a:r>
              <a:rPr i="1" lang="en" sz="1000"/>
              <a:t>N</a:t>
            </a:r>
            <a:r>
              <a:rPr lang="en" sz="1000"/>
              <a:t> ← </a:t>
            </a:r>
            <a:r>
              <a:rPr i="1" lang="en" sz="1000"/>
              <a:t>N</a:t>
            </a:r>
            <a:r>
              <a:rPr lang="en" sz="1000"/>
              <a:t> + 1</a:t>
            </a:r>
            <a:endParaRPr sz="1000"/>
          </a:p>
          <a:p>
            <a:pPr indent="0" lvl="0" marL="0" rtl="0" algn="l">
              <a:lnSpc>
                <a:spcPct val="100000"/>
              </a:lnSpc>
              <a:spcBef>
                <a:spcPts val="0"/>
              </a:spcBef>
              <a:spcAft>
                <a:spcPts val="0"/>
              </a:spcAft>
              <a:buNone/>
            </a:pPr>
            <a:r>
              <a:rPr lang="en" sz="1000"/>
              <a:t>	unsigned long int *ptr ← mmap(NULL, (N+n_proc+1)*sizeof(unsigned long int), PROT_READ | PROT_WRITE, MAP_SHARED | MAP_ANONYMOUS, 0, 0)</a:t>
            </a:r>
            <a:endParaRPr sz="1000"/>
          </a:p>
          <a:p>
            <a:pPr indent="457200" lvl="0" marL="0" rtl="0" algn="l">
              <a:lnSpc>
                <a:spcPct val="100000"/>
              </a:lnSpc>
              <a:spcBef>
                <a:spcPts val="0"/>
              </a:spcBef>
              <a:spcAft>
                <a:spcPts val="0"/>
              </a:spcAft>
              <a:buNone/>
            </a:pPr>
            <a:r>
              <a:rPr b="1" lang="en" sz="1000"/>
              <a:t>if</a:t>
            </a:r>
            <a:r>
              <a:rPr lang="en" sz="1000"/>
              <a:t> ptr == MAP_FAILED</a:t>
            </a:r>
            <a:endParaRPr sz="1000"/>
          </a:p>
          <a:p>
            <a:pPr indent="457200" lvl="0" marL="457200" rtl="0" algn="l">
              <a:lnSpc>
                <a:spcPct val="100000"/>
              </a:lnSpc>
              <a:spcBef>
                <a:spcPts val="0"/>
              </a:spcBef>
              <a:spcAft>
                <a:spcPts val="0"/>
              </a:spcAft>
              <a:buNone/>
            </a:pPr>
            <a:r>
              <a:rPr b="1" lang="en" sz="1000"/>
              <a:t>then </a:t>
            </a:r>
            <a:r>
              <a:rPr lang="en" sz="1000"/>
              <a:t>printf("Mapping Failed\n")</a:t>
            </a:r>
            <a:endParaRPr sz="1000"/>
          </a:p>
          <a:p>
            <a:pPr indent="457200" lvl="0" marL="0" rtl="0" algn="l">
              <a:lnSpc>
                <a:spcPct val="100000"/>
              </a:lnSpc>
              <a:spcBef>
                <a:spcPts val="0"/>
              </a:spcBef>
              <a:spcAft>
                <a:spcPts val="0"/>
              </a:spcAft>
              <a:buNone/>
            </a:pPr>
            <a:r>
              <a:rPr b="1" lang="en" sz="1000"/>
              <a:t>for</a:t>
            </a:r>
            <a:r>
              <a:rPr lang="en" sz="1000"/>
              <a:t> </a:t>
            </a:r>
            <a:r>
              <a:rPr i="1" lang="en" sz="1000"/>
              <a:t>i</a:t>
            </a:r>
            <a:r>
              <a:rPr lang="en" sz="1000"/>
              <a:t> ← 1 </a:t>
            </a:r>
            <a:r>
              <a:rPr b="1" lang="en" sz="1000"/>
              <a:t>to</a:t>
            </a:r>
            <a:r>
              <a:rPr lang="en" sz="1000"/>
              <a:t> </a:t>
            </a:r>
            <a:r>
              <a:rPr i="1" lang="en" sz="1000"/>
              <a:t>N</a:t>
            </a:r>
            <a:endParaRPr i="1" sz="1000"/>
          </a:p>
          <a:p>
            <a:pPr indent="457200" lvl="0" marL="0" rtl="0" algn="l">
              <a:lnSpc>
                <a:spcPct val="100000"/>
              </a:lnSpc>
              <a:spcBef>
                <a:spcPts val="0"/>
              </a:spcBef>
              <a:spcAft>
                <a:spcPts val="0"/>
              </a:spcAft>
              <a:buNone/>
            </a:pPr>
            <a:r>
              <a:rPr lang="en" sz="1000"/>
              <a:t>	</a:t>
            </a:r>
            <a:r>
              <a:rPr b="1" lang="en" sz="1000"/>
              <a:t>do</a:t>
            </a:r>
            <a:endParaRPr b="1" sz="1000"/>
          </a:p>
          <a:p>
            <a:pPr indent="457200" lvl="0" marL="914400" rtl="0" algn="l">
              <a:lnSpc>
                <a:spcPct val="100000"/>
              </a:lnSpc>
              <a:spcBef>
                <a:spcPts val="0"/>
              </a:spcBef>
              <a:spcAft>
                <a:spcPts val="0"/>
              </a:spcAft>
              <a:buNone/>
            </a:pPr>
            <a:r>
              <a:rPr i="1" lang="en" sz="1000"/>
              <a:t>ptr</a:t>
            </a:r>
            <a:r>
              <a:rPr lang="en" sz="1000"/>
              <a:t>[</a:t>
            </a:r>
            <a:r>
              <a:rPr i="1" lang="en" sz="1000"/>
              <a:t>i</a:t>
            </a:r>
            <a:r>
              <a:rPr lang="en" sz="1000"/>
              <a:t>] ← </a:t>
            </a:r>
            <a:r>
              <a:rPr i="1" lang="en" sz="1000"/>
              <a:t>head</a:t>
            </a:r>
            <a:r>
              <a:rPr lang="en" sz="1000"/>
              <a:t>-&gt;</a:t>
            </a:r>
            <a:r>
              <a:rPr i="1" lang="en" sz="1000"/>
              <a:t>num</a:t>
            </a:r>
            <a:endParaRPr i="1" sz="1000"/>
          </a:p>
          <a:p>
            <a:pPr indent="457200" lvl="0" marL="914400" rtl="0" algn="l">
              <a:lnSpc>
                <a:spcPct val="100000"/>
              </a:lnSpc>
              <a:spcBef>
                <a:spcPts val="0"/>
              </a:spcBef>
              <a:spcAft>
                <a:spcPts val="0"/>
              </a:spcAft>
              <a:buNone/>
            </a:pPr>
            <a:r>
              <a:rPr i="1" lang="en" sz="1000"/>
              <a:t>head</a:t>
            </a:r>
            <a:r>
              <a:rPr lang="en" sz="1000"/>
              <a:t> ← </a:t>
            </a:r>
            <a:r>
              <a:rPr i="1" lang="en" sz="1000"/>
              <a:t>head</a:t>
            </a:r>
            <a:r>
              <a:rPr lang="en" sz="1000"/>
              <a:t>-&gt;</a:t>
            </a:r>
            <a:r>
              <a:rPr i="1" lang="en" sz="1000"/>
              <a:t>next</a:t>
            </a:r>
            <a:endParaRPr i="1" sz="1000"/>
          </a:p>
          <a:p>
            <a:pPr indent="457200" lvl="0" marL="0" rtl="0" algn="l">
              <a:lnSpc>
                <a:spcPct val="100000"/>
              </a:lnSpc>
              <a:spcBef>
                <a:spcPts val="0"/>
              </a:spcBef>
              <a:spcAft>
                <a:spcPts val="0"/>
              </a:spcAft>
              <a:buNone/>
            </a:pPr>
            <a:r>
              <a:rPr b="1" lang="en" sz="1000"/>
              <a:t>for</a:t>
            </a:r>
            <a:r>
              <a:rPr lang="en" sz="1000"/>
              <a:t> </a:t>
            </a:r>
            <a:r>
              <a:rPr i="1" lang="en" sz="1000"/>
              <a:t>i</a:t>
            </a:r>
            <a:r>
              <a:rPr lang="en" sz="1000"/>
              <a:t> ← 1 </a:t>
            </a:r>
            <a:r>
              <a:rPr b="1" lang="en" sz="1000"/>
              <a:t>to</a:t>
            </a:r>
            <a:r>
              <a:rPr lang="en" sz="1000"/>
              <a:t> </a:t>
            </a:r>
            <a:r>
              <a:rPr i="1" lang="en" sz="1000"/>
              <a:t>n_proc</a:t>
            </a:r>
            <a:r>
              <a:rPr lang="en" sz="1000"/>
              <a:t>-1</a:t>
            </a:r>
            <a:endParaRPr sz="1000"/>
          </a:p>
          <a:p>
            <a:pPr indent="457200" lvl="0" marL="0" rtl="0" algn="l">
              <a:lnSpc>
                <a:spcPct val="100000"/>
              </a:lnSpc>
              <a:spcBef>
                <a:spcPts val="0"/>
              </a:spcBef>
              <a:spcAft>
                <a:spcPts val="0"/>
              </a:spcAft>
              <a:buNone/>
            </a:pPr>
            <a:r>
              <a:rPr lang="en" sz="1000"/>
              <a:t>	</a:t>
            </a:r>
            <a:r>
              <a:rPr b="1" lang="en" sz="1000"/>
              <a:t>do</a:t>
            </a:r>
            <a:endParaRPr b="1" sz="1000"/>
          </a:p>
          <a:p>
            <a:pPr indent="457200" lvl="0" marL="457200" rtl="0" algn="l">
              <a:lnSpc>
                <a:spcPct val="100000"/>
              </a:lnSpc>
              <a:spcBef>
                <a:spcPts val="0"/>
              </a:spcBef>
              <a:spcAft>
                <a:spcPts val="0"/>
              </a:spcAft>
              <a:buNone/>
            </a:pPr>
            <a:r>
              <a:rPr lang="en" sz="1000"/>
              <a:t>   	 pid_t </a:t>
            </a:r>
            <a:r>
              <a:rPr i="1" lang="en" sz="1000"/>
              <a:t>child_pid</a:t>
            </a:r>
            <a:r>
              <a:rPr lang="en" sz="1000"/>
              <a:t> ← fork()</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47"/>
          <p:cNvSpPr txBox="1"/>
          <p:nvPr>
            <p:ph idx="1" type="body"/>
          </p:nvPr>
        </p:nvSpPr>
        <p:spPr>
          <a:xfrm>
            <a:off x="713250" y="886800"/>
            <a:ext cx="7717500" cy="33699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b="1" lang="en" sz="1000"/>
              <a:t>if</a:t>
            </a:r>
            <a:r>
              <a:rPr lang="en" sz="1000"/>
              <a:t>  child_pid == 0</a:t>
            </a:r>
            <a:endParaRPr sz="1000"/>
          </a:p>
          <a:p>
            <a:pPr indent="457200" lvl="0" marL="914400" rtl="0" algn="l">
              <a:lnSpc>
                <a:spcPct val="100000"/>
              </a:lnSpc>
              <a:spcBef>
                <a:spcPts val="0"/>
              </a:spcBef>
              <a:spcAft>
                <a:spcPts val="0"/>
              </a:spcAft>
              <a:buNone/>
            </a:pPr>
            <a:r>
              <a:rPr b="1" lang="en" sz="1000"/>
              <a:t>then</a:t>
            </a:r>
            <a:r>
              <a:rPr lang="en" sz="1000"/>
              <a:t> </a:t>
            </a:r>
            <a:r>
              <a:rPr b="1" lang="en" sz="1000"/>
              <a:t>If </a:t>
            </a:r>
            <a:r>
              <a:rPr lang="en" sz="1000"/>
              <a:t>(</a:t>
            </a:r>
            <a:r>
              <a:rPr i="1" lang="en" sz="1000"/>
              <a:t>N</a:t>
            </a:r>
            <a:r>
              <a:rPr lang="en" sz="1000"/>
              <a:t>-1)/n_proc == 0</a:t>
            </a:r>
            <a:endParaRPr sz="1000"/>
          </a:p>
          <a:p>
            <a:pPr indent="457200" lvl="0" marL="1371600" rtl="0" algn="l">
              <a:lnSpc>
                <a:spcPct val="100000"/>
              </a:lnSpc>
              <a:spcBef>
                <a:spcPts val="0"/>
              </a:spcBef>
              <a:spcAft>
                <a:spcPts val="0"/>
              </a:spcAft>
              <a:buNone/>
            </a:pPr>
            <a:r>
              <a:rPr b="1" lang="en" sz="1000"/>
              <a:t>then </a:t>
            </a:r>
            <a:r>
              <a:rPr lang="en" sz="1000"/>
              <a:t>ptr[</a:t>
            </a:r>
            <a:r>
              <a:rPr i="1" lang="en" sz="1000"/>
              <a:t>N</a:t>
            </a:r>
            <a:r>
              <a:rPr lang="en" sz="1000"/>
              <a:t>+</a:t>
            </a:r>
            <a:r>
              <a:rPr i="1" lang="en" sz="1000"/>
              <a:t>i</a:t>
            </a:r>
            <a:r>
              <a:rPr lang="en" sz="1000"/>
              <a:t>+1] ← (*f)(ptr[</a:t>
            </a:r>
            <a:r>
              <a:rPr i="1" lang="en" sz="1000"/>
              <a:t>N</a:t>
            </a:r>
            <a:r>
              <a:rPr lang="en" sz="1000"/>
              <a:t>+</a:t>
            </a:r>
            <a:r>
              <a:rPr i="1" lang="en" sz="1000"/>
              <a:t>i</a:t>
            </a:r>
            <a:r>
              <a:rPr lang="en" sz="1000"/>
              <a:t>], ptr[</a:t>
            </a:r>
            <a:r>
              <a:rPr i="1" lang="en" sz="1000"/>
              <a:t>N</a:t>
            </a:r>
            <a:r>
              <a:rPr lang="en" sz="1000"/>
              <a:t>+</a:t>
            </a:r>
            <a:r>
              <a:rPr i="1" lang="en" sz="1000"/>
              <a:t>i</a:t>
            </a:r>
            <a:r>
              <a:rPr lang="en" sz="1000"/>
              <a:t>+1])</a:t>
            </a:r>
            <a:endParaRPr sz="1000"/>
          </a:p>
          <a:p>
            <a:pPr indent="457200" lvl="0" marL="1371600" rtl="0" algn="l">
              <a:lnSpc>
                <a:spcPct val="100000"/>
              </a:lnSpc>
              <a:spcBef>
                <a:spcPts val="0"/>
              </a:spcBef>
              <a:spcAft>
                <a:spcPts val="0"/>
              </a:spcAft>
              <a:buNone/>
            </a:pPr>
            <a:r>
              <a:rPr b="1" lang="en" sz="1000"/>
              <a:t>else</a:t>
            </a:r>
            <a:endParaRPr sz="1000"/>
          </a:p>
          <a:p>
            <a:pPr indent="457200" lvl="0" marL="1828800" rtl="0" algn="l">
              <a:lnSpc>
                <a:spcPct val="100000"/>
              </a:lnSpc>
              <a:spcBef>
                <a:spcPts val="0"/>
              </a:spcBef>
              <a:spcAft>
                <a:spcPts val="0"/>
              </a:spcAft>
              <a:buNone/>
            </a:pPr>
            <a:r>
              <a:rPr lang="en" sz="1000"/>
              <a:t>for </a:t>
            </a:r>
            <a:r>
              <a:rPr i="1" lang="en" sz="1000"/>
              <a:t>j</a:t>
            </a:r>
            <a:r>
              <a:rPr lang="en" sz="1000"/>
              <a:t> ← 1 to (</a:t>
            </a:r>
            <a:r>
              <a:rPr i="1" lang="en" sz="1000"/>
              <a:t>N</a:t>
            </a:r>
            <a:r>
              <a:rPr lang="en" sz="1000"/>
              <a:t>-1)/</a:t>
            </a:r>
            <a:r>
              <a:rPr i="1" lang="en" sz="1000"/>
              <a:t>n_proc</a:t>
            </a:r>
            <a:endParaRPr i="1" sz="1000"/>
          </a:p>
          <a:p>
            <a:pPr indent="457200" lvl="0" marL="2286000" rtl="0" algn="l">
              <a:lnSpc>
                <a:spcPct val="100000"/>
              </a:lnSpc>
              <a:spcBef>
                <a:spcPts val="0"/>
              </a:spcBef>
              <a:spcAft>
                <a:spcPts val="0"/>
              </a:spcAft>
              <a:buNone/>
            </a:pPr>
            <a:r>
              <a:rPr b="1" lang="en" sz="1000"/>
              <a:t>do</a:t>
            </a:r>
            <a:endParaRPr sz="1000"/>
          </a:p>
          <a:p>
            <a:pPr indent="457200" lvl="0" marL="2743200" rtl="0" algn="l">
              <a:lnSpc>
                <a:spcPct val="100000"/>
              </a:lnSpc>
              <a:spcBef>
                <a:spcPts val="0"/>
              </a:spcBef>
              <a:spcAft>
                <a:spcPts val="0"/>
              </a:spcAft>
              <a:buNone/>
            </a:pPr>
            <a:r>
              <a:rPr i="1" lang="en" sz="1000"/>
              <a:t>ptr</a:t>
            </a:r>
            <a:r>
              <a:rPr lang="en" sz="1000"/>
              <a:t>[</a:t>
            </a:r>
            <a:r>
              <a:rPr i="1" lang="en" sz="1000"/>
              <a:t>N</a:t>
            </a:r>
            <a:r>
              <a:rPr lang="en" sz="1000"/>
              <a:t>+</a:t>
            </a:r>
            <a:r>
              <a:rPr i="1" lang="en" sz="1000"/>
              <a:t>i</a:t>
            </a:r>
            <a:r>
              <a:rPr lang="en" sz="1000"/>
              <a:t>+</a:t>
            </a:r>
            <a:r>
              <a:rPr i="1" lang="en" sz="1000"/>
              <a:t>j</a:t>
            </a:r>
            <a:r>
              <a:rPr lang="en" sz="1000"/>
              <a:t>+1] ← (*f)(</a:t>
            </a:r>
            <a:r>
              <a:rPr i="1" lang="en" sz="1000"/>
              <a:t>ptr</a:t>
            </a:r>
            <a:r>
              <a:rPr lang="en" sz="1000"/>
              <a:t>[</a:t>
            </a:r>
            <a:r>
              <a:rPr i="1" lang="en" sz="1000"/>
              <a:t>N</a:t>
            </a:r>
            <a:r>
              <a:rPr lang="en" sz="1000"/>
              <a:t>+</a:t>
            </a:r>
            <a:r>
              <a:rPr i="1" lang="en" sz="1000"/>
              <a:t>i</a:t>
            </a:r>
            <a:r>
              <a:rPr lang="en" sz="1000"/>
              <a:t>+</a:t>
            </a:r>
            <a:r>
              <a:rPr i="1" lang="en" sz="1000"/>
              <a:t>j</a:t>
            </a:r>
            <a:r>
              <a:rPr lang="en" sz="1000"/>
              <a:t>], </a:t>
            </a:r>
            <a:r>
              <a:rPr i="1" lang="en" sz="1000"/>
              <a:t>ptr</a:t>
            </a:r>
            <a:r>
              <a:rPr lang="en" sz="1000"/>
              <a:t>[</a:t>
            </a:r>
            <a:r>
              <a:rPr i="1" lang="en" sz="1000"/>
              <a:t>N</a:t>
            </a:r>
            <a:r>
              <a:rPr lang="en" sz="1000"/>
              <a:t>+</a:t>
            </a:r>
            <a:r>
              <a:rPr i="1" lang="en" sz="1000"/>
              <a:t>i</a:t>
            </a:r>
            <a:r>
              <a:rPr lang="en" sz="1000"/>
              <a:t>+</a:t>
            </a:r>
            <a:r>
              <a:rPr i="1" lang="en" sz="1000"/>
              <a:t>j</a:t>
            </a:r>
            <a:r>
              <a:rPr lang="en" sz="1000"/>
              <a:t>+1])</a:t>
            </a:r>
            <a:endParaRPr sz="1000"/>
          </a:p>
          <a:p>
            <a:pPr indent="457200" lvl="0" marL="2743200" rtl="0" algn="l">
              <a:lnSpc>
                <a:spcPct val="100000"/>
              </a:lnSpc>
              <a:spcBef>
                <a:spcPts val="0"/>
              </a:spcBef>
              <a:spcAft>
                <a:spcPts val="0"/>
              </a:spcAft>
              <a:buNone/>
            </a:pPr>
            <a:r>
              <a:rPr i="1" lang="en" sz="1000"/>
              <a:t>ptr</a:t>
            </a:r>
            <a:r>
              <a:rPr lang="en" sz="1000"/>
              <a:t>[</a:t>
            </a:r>
            <a:r>
              <a:rPr i="1" lang="en" sz="1000"/>
              <a:t>N</a:t>
            </a:r>
            <a:r>
              <a:rPr lang="en" sz="1000"/>
              <a:t>+</a:t>
            </a:r>
            <a:r>
              <a:rPr i="1" lang="en" sz="1000"/>
              <a:t>n_proc</a:t>
            </a:r>
            <a:r>
              <a:rPr lang="en" sz="1000"/>
              <a:t>+1] ← </a:t>
            </a:r>
            <a:r>
              <a:rPr i="1" lang="en" sz="1000"/>
              <a:t>ptr</a:t>
            </a:r>
            <a:r>
              <a:rPr lang="en" sz="1000"/>
              <a:t>[</a:t>
            </a:r>
            <a:r>
              <a:rPr i="1" lang="en" sz="1000"/>
              <a:t>N</a:t>
            </a:r>
            <a:r>
              <a:rPr lang="en" sz="1000"/>
              <a:t>+</a:t>
            </a:r>
            <a:r>
              <a:rPr i="1" lang="en" sz="1000"/>
              <a:t>n_proc</a:t>
            </a:r>
            <a:r>
              <a:rPr lang="en" sz="1000"/>
              <a:t>+1]+1</a:t>
            </a:r>
            <a:endParaRPr sz="1000"/>
          </a:p>
          <a:p>
            <a:pPr indent="457200" lvl="0" marL="1371600" rtl="0" algn="l">
              <a:lnSpc>
                <a:spcPct val="100000"/>
              </a:lnSpc>
              <a:spcBef>
                <a:spcPts val="0"/>
              </a:spcBef>
              <a:spcAft>
                <a:spcPts val="0"/>
              </a:spcAft>
              <a:buNone/>
            </a:pPr>
            <a:r>
              <a:rPr lang="en" sz="1000"/>
              <a:t>exit(0)</a:t>
            </a:r>
            <a:endParaRPr sz="1000"/>
          </a:p>
          <a:p>
            <a:pPr indent="0" lvl="0" marL="0" rtl="0" algn="l">
              <a:lnSpc>
                <a:spcPct val="100000"/>
              </a:lnSpc>
              <a:spcBef>
                <a:spcPts val="0"/>
              </a:spcBef>
              <a:spcAft>
                <a:spcPts val="0"/>
              </a:spcAft>
              <a:buNone/>
            </a:pPr>
            <a:r>
              <a:t/>
            </a:r>
            <a:endParaRPr sz="1000"/>
          </a:p>
          <a:p>
            <a:pPr indent="457200" lvl="0" marL="0" rtl="0" algn="l">
              <a:lnSpc>
                <a:spcPct val="100000"/>
              </a:lnSpc>
              <a:spcBef>
                <a:spcPts val="0"/>
              </a:spcBef>
              <a:spcAft>
                <a:spcPts val="0"/>
              </a:spcAft>
              <a:buNone/>
            </a:pPr>
            <a:r>
              <a:rPr lang="en" sz="1000"/>
              <a:t>wait(NULL)</a:t>
            </a:r>
            <a:endParaRPr sz="1000"/>
          </a:p>
          <a:p>
            <a:pPr indent="457200" lvl="0" marL="0" rtl="0" algn="l">
              <a:lnSpc>
                <a:spcPct val="100000"/>
              </a:lnSpc>
              <a:spcBef>
                <a:spcPts val="0"/>
              </a:spcBef>
              <a:spcAft>
                <a:spcPts val="0"/>
              </a:spcAft>
              <a:buNone/>
            </a:pPr>
            <a:r>
              <a:rPr b="1" lang="en" sz="1000"/>
              <a:t>for</a:t>
            </a:r>
            <a:r>
              <a:rPr lang="en" sz="1000"/>
              <a:t> k ← </a:t>
            </a:r>
            <a:r>
              <a:rPr i="1" lang="en" sz="1000"/>
              <a:t>ptr</a:t>
            </a:r>
            <a:r>
              <a:rPr lang="en" sz="1000"/>
              <a:t>[</a:t>
            </a:r>
            <a:r>
              <a:rPr i="1" lang="en" sz="1000"/>
              <a:t>N</a:t>
            </a:r>
            <a:r>
              <a:rPr lang="en" sz="1000"/>
              <a:t>+</a:t>
            </a:r>
            <a:r>
              <a:rPr i="1" lang="en" sz="1000"/>
              <a:t>n_proc</a:t>
            </a:r>
            <a:r>
              <a:rPr lang="en" sz="1000"/>
              <a:t>] </a:t>
            </a:r>
            <a:r>
              <a:rPr b="1" lang="en" sz="1000"/>
              <a:t>to</a:t>
            </a:r>
            <a:r>
              <a:rPr lang="en" sz="1000"/>
              <a:t> </a:t>
            </a:r>
            <a:r>
              <a:rPr i="1" lang="en" sz="1000"/>
              <a:t>N</a:t>
            </a:r>
            <a:r>
              <a:rPr lang="en" sz="1000"/>
              <a:t>-1</a:t>
            </a:r>
            <a:endParaRPr sz="1000"/>
          </a:p>
          <a:p>
            <a:pPr indent="0" lvl="0" marL="0" rtl="0" algn="l">
              <a:lnSpc>
                <a:spcPct val="100000"/>
              </a:lnSpc>
              <a:spcBef>
                <a:spcPts val="0"/>
              </a:spcBef>
              <a:spcAft>
                <a:spcPts val="0"/>
              </a:spcAft>
              <a:buNone/>
            </a:pPr>
            <a:r>
              <a:rPr lang="en" sz="1000"/>
              <a:t>		</a:t>
            </a:r>
            <a:r>
              <a:rPr b="1" lang="en" sz="1000"/>
              <a:t>do</a:t>
            </a:r>
            <a:endParaRPr b="1" sz="1000"/>
          </a:p>
          <a:p>
            <a:pPr indent="0" lvl="0" marL="0" rtl="0" algn="l">
              <a:lnSpc>
                <a:spcPct val="100000"/>
              </a:lnSpc>
              <a:spcBef>
                <a:spcPts val="0"/>
              </a:spcBef>
              <a:spcAft>
                <a:spcPts val="0"/>
              </a:spcAft>
              <a:buNone/>
            </a:pPr>
            <a:r>
              <a:rPr b="1" lang="en" sz="1000"/>
              <a:t>			</a:t>
            </a:r>
            <a:r>
              <a:rPr i="1" lang="en" sz="1000"/>
              <a:t>ptr</a:t>
            </a:r>
            <a:r>
              <a:rPr lang="en" sz="1000"/>
              <a:t>[</a:t>
            </a:r>
            <a:r>
              <a:rPr i="1" lang="en" sz="1000"/>
              <a:t>N</a:t>
            </a:r>
            <a:r>
              <a:rPr lang="en" sz="1000"/>
              <a:t>+</a:t>
            </a:r>
            <a:r>
              <a:rPr i="1" lang="en" sz="1000"/>
              <a:t>n_proc</a:t>
            </a:r>
            <a:r>
              <a:rPr lang="en" sz="1000"/>
              <a:t>] ← ptr[</a:t>
            </a:r>
            <a:r>
              <a:rPr i="1" lang="en" sz="1000"/>
              <a:t>N</a:t>
            </a:r>
            <a:r>
              <a:rPr lang="en" sz="1000"/>
              <a:t>+</a:t>
            </a:r>
            <a:r>
              <a:rPr i="1" lang="en" sz="1000"/>
              <a:t>n_proc</a:t>
            </a:r>
            <a:r>
              <a:rPr lang="en" sz="1000"/>
              <a:t>] + 1</a:t>
            </a:r>
            <a:endParaRPr sz="1000"/>
          </a:p>
          <a:p>
            <a:pPr indent="457200" lvl="0" marL="914400" rtl="0" algn="l">
              <a:lnSpc>
                <a:spcPct val="100000"/>
              </a:lnSpc>
              <a:spcBef>
                <a:spcPts val="0"/>
              </a:spcBef>
              <a:spcAft>
                <a:spcPts val="0"/>
              </a:spcAft>
              <a:buNone/>
            </a:pPr>
            <a:r>
              <a:rPr i="1" lang="en" sz="1000"/>
              <a:t>ptr</a:t>
            </a:r>
            <a:r>
              <a:rPr lang="en" sz="1000"/>
              <a:t>[k+1] ← (*f)(</a:t>
            </a:r>
            <a:r>
              <a:rPr i="1" lang="en" sz="1000"/>
              <a:t>ptr</a:t>
            </a:r>
            <a:r>
              <a:rPr lang="en" sz="1000"/>
              <a:t>[</a:t>
            </a:r>
            <a:r>
              <a:rPr i="1" lang="en" sz="1000"/>
              <a:t>k</a:t>
            </a:r>
            <a:r>
              <a:rPr lang="en" sz="1000"/>
              <a:t>], </a:t>
            </a:r>
            <a:r>
              <a:rPr i="1" lang="en" sz="1000"/>
              <a:t>ptr</a:t>
            </a:r>
            <a:r>
              <a:rPr lang="en" sz="1000"/>
              <a:t>[</a:t>
            </a:r>
            <a:r>
              <a:rPr i="1" lang="en" sz="1000"/>
              <a:t>k</a:t>
            </a:r>
            <a:r>
              <a:rPr lang="en" sz="1000"/>
              <a:t>+1])</a:t>
            </a:r>
            <a:endParaRPr sz="1000"/>
          </a:p>
          <a:p>
            <a:pPr indent="457200" lvl="0" marL="0" rtl="0" algn="l">
              <a:lnSpc>
                <a:spcPct val="100000"/>
              </a:lnSpc>
              <a:spcBef>
                <a:spcPts val="0"/>
              </a:spcBef>
              <a:spcAft>
                <a:spcPts val="0"/>
              </a:spcAft>
              <a:buNone/>
            </a:pPr>
            <a:r>
              <a:rPr i="1" lang="en" sz="1000"/>
              <a:t>result</a:t>
            </a:r>
            <a:r>
              <a:rPr lang="en" sz="1000"/>
              <a:t> ← </a:t>
            </a:r>
            <a:r>
              <a:rPr i="1" lang="en" sz="1000"/>
              <a:t>ptr</a:t>
            </a:r>
            <a:r>
              <a:rPr lang="en" sz="1000"/>
              <a:t>[</a:t>
            </a:r>
            <a:r>
              <a:rPr i="1" lang="en" sz="1000"/>
              <a:t>N</a:t>
            </a:r>
            <a:r>
              <a:rPr lang="en" sz="1000"/>
              <a:t>]</a:t>
            </a:r>
            <a:endParaRPr sz="1000"/>
          </a:p>
          <a:p>
            <a:pPr indent="457200" lvl="0" marL="0" rtl="0" algn="l">
              <a:lnSpc>
                <a:spcPct val="100000"/>
              </a:lnSpc>
              <a:spcBef>
                <a:spcPts val="0"/>
              </a:spcBef>
              <a:spcAft>
                <a:spcPts val="0"/>
              </a:spcAft>
              <a:buNone/>
            </a:pPr>
            <a:r>
              <a:rPr lang="en" sz="1000"/>
              <a:t>munmap(</a:t>
            </a:r>
            <a:r>
              <a:rPr i="1" lang="en" sz="1000"/>
              <a:t>ptr</a:t>
            </a:r>
            <a:r>
              <a:rPr lang="en" sz="1000"/>
              <a:t>, (</a:t>
            </a:r>
            <a:r>
              <a:rPr i="1" lang="en" sz="1000"/>
              <a:t>N</a:t>
            </a:r>
            <a:r>
              <a:rPr lang="en" sz="1000"/>
              <a:t>+1)*(sizeof(unsigned long int)))</a:t>
            </a:r>
            <a:endParaRPr sz="1000"/>
          </a:p>
          <a:p>
            <a:pPr indent="457200" lvl="0" marL="0" rtl="0" algn="l">
              <a:lnSpc>
                <a:spcPct val="100000"/>
              </a:lnSpc>
              <a:spcBef>
                <a:spcPts val="0"/>
              </a:spcBef>
              <a:spcAft>
                <a:spcPts val="0"/>
              </a:spcAft>
              <a:buNone/>
            </a:pPr>
            <a:r>
              <a:rPr b="1" lang="en" sz="1000"/>
              <a:t>return</a:t>
            </a:r>
            <a:r>
              <a:rPr lang="en" sz="1000"/>
              <a:t> </a:t>
            </a:r>
            <a:r>
              <a:rPr i="1" lang="en" sz="1000"/>
              <a:t>result</a:t>
            </a:r>
            <a:endParaRPr i="1" sz="1000"/>
          </a:p>
        </p:txBody>
      </p:sp>
      <p:sp>
        <p:nvSpPr>
          <p:cNvPr id="2781" name="Google Shape;2781;p47"/>
          <p:cNvSpPr txBox="1"/>
          <p:nvPr>
            <p:ph type="title"/>
          </p:nvPr>
        </p:nvSpPr>
        <p:spPr>
          <a:xfrm>
            <a:off x="713250" y="-29775"/>
            <a:ext cx="7717500" cy="6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PSEUDOCODE OF MMAP_COMPUTE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5" name="Shape 2785"/>
        <p:cNvGrpSpPr/>
        <p:nvPr/>
      </p:nvGrpSpPr>
      <p:grpSpPr>
        <a:xfrm>
          <a:off x="0" y="0"/>
          <a:ext cx="0" cy="0"/>
          <a:chOff x="0" y="0"/>
          <a:chExt cx="0" cy="0"/>
        </a:xfrm>
      </p:grpSpPr>
      <p:sp>
        <p:nvSpPr>
          <p:cNvPr id="2786" name="Google Shape;2786;p48"/>
          <p:cNvSpPr txBox="1"/>
          <p:nvPr>
            <p:ph type="title"/>
          </p:nvPr>
        </p:nvSpPr>
        <p:spPr>
          <a:xfrm>
            <a:off x="506825" y="143825"/>
            <a:ext cx="7991700" cy="6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PSEUDOCODE OF THREADS_COMPUTE</a:t>
            </a:r>
            <a:endParaRPr/>
          </a:p>
        </p:txBody>
      </p:sp>
      <p:sp>
        <p:nvSpPr>
          <p:cNvPr id="2787" name="Google Shape;2787;p48"/>
          <p:cNvSpPr txBox="1"/>
          <p:nvPr>
            <p:ph idx="1" type="body"/>
          </p:nvPr>
        </p:nvSpPr>
        <p:spPr>
          <a:xfrm>
            <a:off x="1135950" y="1117175"/>
            <a:ext cx="4187100" cy="27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threads_compute</a:t>
            </a:r>
            <a:r>
              <a:rPr lang="en" sz="1100">
                <a:latin typeface="Times New Roman"/>
                <a:ea typeface="Times New Roman"/>
                <a:cs typeface="Times New Roman"/>
                <a:sym typeface="Times New Roman"/>
              </a:rPr>
              <a:t>( filepath, threads_number, (*f)(</a:t>
            </a:r>
            <a:r>
              <a:rPr b="1" lang="en" sz="1100">
                <a:latin typeface="Times New Roman"/>
                <a:ea typeface="Times New Roman"/>
                <a:cs typeface="Times New Roman"/>
                <a:sym typeface="Times New Roman"/>
              </a:rPr>
              <a:t>int</a:t>
            </a: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int</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file = fopen(filepath, "r")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while</a:t>
            </a:r>
            <a:r>
              <a:rPr lang="en" sz="1100">
                <a:latin typeface="Times New Roman"/>
                <a:ea typeface="Times New Roman"/>
                <a:cs typeface="Times New Roman"/>
                <a:sym typeface="Times New Roman"/>
              </a:rPr>
              <a:t> (fscanf(file, "%d", &amp;m) != EOF)</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nums[i] = m</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i++</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nums = realloc(nums, (i + 1) * </a:t>
            </a:r>
            <a:r>
              <a:rPr b="1" lang="en" sz="1100">
                <a:latin typeface="Times New Roman"/>
                <a:ea typeface="Times New Roman"/>
                <a:cs typeface="Times New Roman"/>
                <a:sym typeface="Times New Roman"/>
              </a:rPr>
              <a:t>sizeof</a:t>
            </a:r>
            <a:r>
              <a:rPr lang="en" sz="1100">
                <a:latin typeface="Times New Roman"/>
                <a:ea typeface="Times New Roman"/>
                <a:cs typeface="Times New Roman"/>
                <a:sym typeface="Times New Roman"/>
              </a:rPr>
              <a:t>(</a:t>
            </a:r>
            <a:r>
              <a:rPr b="1" lang="en" sz="1100">
                <a:latin typeface="Times New Roman"/>
                <a:ea typeface="Times New Roman"/>
                <a:cs typeface="Times New Roman"/>
                <a:sym typeface="Times New Roman"/>
              </a:rPr>
              <a:t>int</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  fclose(file)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N = i</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numbers_per_thread = N / threads_number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for</a:t>
            </a:r>
            <a:r>
              <a:rPr lang="en" sz="1100">
                <a:latin typeface="Times New Roman"/>
                <a:ea typeface="Times New Roman"/>
                <a:cs typeface="Times New Roman"/>
                <a:sym typeface="Times New Roman"/>
              </a:rPr>
              <a:t> i ← 0 to  threads_number</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first_num_inthread = i * numbers_per_thread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patialsum= 0</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if</a:t>
            </a:r>
            <a:r>
              <a:rPr lang="en" sz="1100">
                <a:latin typeface="Times New Roman"/>
                <a:ea typeface="Times New Roman"/>
                <a:cs typeface="Times New Roman"/>
                <a:sym typeface="Times New Roman"/>
              </a:rPr>
              <a:t> i == threads_number - 1</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last_num_inthread = N</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else</a:t>
            </a:r>
            <a:endParaRPr b="1"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last_num_inthread = (i + 1) * numbers_per_thread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sp>
        <p:nvSpPr>
          <p:cNvPr id="2788" name="Google Shape;2788;p48"/>
          <p:cNvSpPr txBox="1"/>
          <p:nvPr/>
        </p:nvSpPr>
        <p:spPr>
          <a:xfrm>
            <a:off x="5125875" y="1117175"/>
            <a:ext cx="3041700" cy="381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lt1"/>
                </a:solidFill>
                <a:latin typeface="Times New Roman"/>
                <a:ea typeface="Times New Roman"/>
                <a:cs typeface="Times New Roman"/>
                <a:sym typeface="Times New Roman"/>
              </a:rPr>
              <a:t>for</a:t>
            </a: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int</a:t>
            </a:r>
            <a:r>
              <a:rPr lang="en" sz="1000">
                <a:solidFill>
                  <a:schemeClr val="lt1"/>
                </a:solidFill>
                <a:latin typeface="Times New Roman"/>
                <a:ea typeface="Times New Roman"/>
                <a:cs typeface="Times New Roman"/>
                <a:sym typeface="Times New Roman"/>
              </a:rPr>
              <a:t> </a:t>
            </a:r>
            <a:r>
              <a:rPr lang="en" sz="1100">
                <a:solidFill>
                  <a:schemeClr val="lt1"/>
                </a:solidFill>
                <a:latin typeface="Times New Roman"/>
                <a:ea typeface="Times New Roman"/>
                <a:cs typeface="Times New Roman"/>
                <a:sym typeface="Times New Roman"/>
              </a:rPr>
              <a:t>i ← 0 </a:t>
            </a:r>
            <a:r>
              <a:rPr lang="en" sz="1000">
                <a:solidFill>
                  <a:schemeClr val="lt1"/>
                </a:solidFill>
                <a:latin typeface="Times New Roman"/>
                <a:ea typeface="Times New Roman"/>
                <a:cs typeface="Times New Roman"/>
                <a:sym typeface="Times New Roman"/>
              </a:rPr>
              <a:t>to threads_number</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for</a:t>
            </a: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int</a:t>
            </a:r>
            <a:r>
              <a:rPr lang="en" sz="1000">
                <a:solidFill>
                  <a:schemeClr val="lt1"/>
                </a:solidFill>
                <a:latin typeface="Times New Roman"/>
                <a:ea typeface="Times New Roman"/>
                <a:cs typeface="Times New Roman"/>
                <a:sym typeface="Times New Roman"/>
              </a:rPr>
              <a:t> j = first_num_inthread to th[i].last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numbers_in_thread[count] = numbers[j]</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count++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create threads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for</a:t>
            </a:r>
            <a:r>
              <a:rPr lang="en" sz="1000">
                <a:solidFill>
                  <a:schemeClr val="lt1"/>
                </a:solidFill>
                <a:latin typeface="Times New Roman"/>
                <a:ea typeface="Times New Roman"/>
                <a:cs typeface="Times New Roman"/>
                <a:sym typeface="Times New Roman"/>
              </a:rPr>
              <a:t> </a:t>
            </a:r>
            <a:r>
              <a:rPr lang="en" sz="1100">
                <a:solidFill>
                  <a:schemeClr val="lt1"/>
                </a:solidFill>
                <a:latin typeface="Times New Roman"/>
                <a:ea typeface="Times New Roman"/>
                <a:cs typeface="Times New Roman"/>
                <a:sym typeface="Times New Roman"/>
              </a:rPr>
              <a:t>i ← 0 </a:t>
            </a:r>
            <a:r>
              <a:rPr lang="en" sz="1000">
                <a:solidFill>
                  <a:schemeClr val="lt1"/>
                </a:solidFill>
                <a:latin typeface="Times New Roman"/>
                <a:ea typeface="Times New Roman"/>
                <a:cs typeface="Times New Roman"/>
                <a:sym typeface="Times New Roman"/>
              </a:rPr>
              <a:t> i to threads_number</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pthread_create(&amp;threads[i], </a:t>
            </a:r>
            <a:r>
              <a:rPr b="1" lang="en" sz="1000">
                <a:solidFill>
                  <a:schemeClr val="lt1"/>
                </a:solidFill>
                <a:latin typeface="Times New Roman"/>
                <a:ea typeface="Times New Roman"/>
                <a:cs typeface="Times New Roman"/>
                <a:sym typeface="Times New Roman"/>
              </a:rPr>
              <a:t>NULL</a:t>
            </a:r>
            <a:r>
              <a:rPr lang="en" sz="1000">
                <a:solidFill>
                  <a:schemeClr val="lt1"/>
                </a:solidFill>
                <a:latin typeface="Times New Roman"/>
                <a:ea typeface="Times New Roman"/>
                <a:cs typeface="Times New Roman"/>
                <a:sym typeface="Times New Roman"/>
              </a:rPr>
              <a:t>, threadfun, (</a:t>
            </a:r>
            <a:r>
              <a:rPr b="1" lang="en" sz="1000">
                <a:solidFill>
                  <a:schemeClr val="lt1"/>
                </a:solidFill>
                <a:latin typeface="Times New Roman"/>
                <a:ea typeface="Times New Roman"/>
                <a:cs typeface="Times New Roman"/>
                <a:sym typeface="Times New Roman"/>
              </a:rPr>
              <a:t>void</a:t>
            </a:r>
            <a:r>
              <a:rPr lang="en" sz="1000">
                <a:solidFill>
                  <a:schemeClr val="lt1"/>
                </a:solidFill>
                <a:latin typeface="Times New Roman"/>
                <a:ea typeface="Times New Roman"/>
                <a:cs typeface="Times New Roman"/>
                <a:sym typeface="Times New Roman"/>
              </a:rPr>
              <a:t> *)&amp;th[i])</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 wait for threads to terminate</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for</a:t>
            </a:r>
            <a:r>
              <a:rPr lang="en" sz="1000">
                <a:solidFill>
                  <a:schemeClr val="lt1"/>
                </a:solidFill>
                <a:latin typeface="Times New Roman"/>
                <a:ea typeface="Times New Roman"/>
                <a:cs typeface="Times New Roman"/>
                <a:sym typeface="Times New Roman"/>
              </a:rPr>
              <a:t> </a:t>
            </a:r>
            <a:r>
              <a:rPr lang="en" sz="1100">
                <a:solidFill>
                  <a:schemeClr val="lt1"/>
                </a:solidFill>
                <a:latin typeface="Times New Roman"/>
                <a:ea typeface="Times New Roman"/>
                <a:cs typeface="Times New Roman"/>
                <a:sym typeface="Times New Roman"/>
              </a:rPr>
              <a:t>i ← 0 </a:t>
            </a:r>
            <a:r>
              <a:rPr lang="en" sz="1000">
                <a:solidFill>
                  <a:schemeClr val="lt1"/>
                </a:solidFill>
                <a:latin typeface="Times New Roman"/>
                <a:ea typeface="Times New Roman"/>
                <a:cs typeface="Times New Roman"/>
                <a:sym typeface="Times New Roman"/>
              </a:rPr>
              <a:t>to  n_threads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pthread_join(threads[i], </a:t>
            </a:r>
            <a:r>
              <a:rPr b="1" lang="en" sz="1000">
                <a:solidFill>
                  <a:schemeClr val="lt1"/>
                </a:solidFill>
                <a:latin typeface="Times New Roman"/>
                <a:ea typeface="Times New Roman"/>
                <a:cs typeface="Times New Roman"/>
                <a:sym typeface="Times New Roman"/>
              </a:rPr>
              <a:t>NULL</a:t>
            </a:r>
            <a:r>
              <a:rPr lang="en" sz="1000">
                <a:solidFill>
                  <a:schemeClr val="lt1"/>
                </a:solidFill>
                <a:latin typeface="Times New Roman"/>
                <a:ea typeface="Times New Roman"/>
                <a:cs typeface="Times New Roman"/>
                <a:sym typeface="Times New Roman"/>
              </a:rPr>
              <a: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pthread_mutex_destroy(&amp;mut);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 add the sums of each thread and store it in sum_threads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for</a:t>
            </a:r>
            <a:r>
              <a:rPr lang="en" sz="1000">
                <a:solidFill>
                  <a:schemeClr val="lt1"/>
                </a:solidFill>
                <a:latin typeface="Times New Roman"/>
                <a:ea typeface="Times New Roman"/>
                <a:cs typeface="Times New Roman"/>
                <a:sym typeface="Times New Roman"/>
              </a:rPr>
              <a:t> </a:t>
            </a:r>
            <a:r>
              <a:rPr lang="en" sz="1100">
                <a:solidFill>
                  <a:schemeClr val="lt1"/>
                </a:solidFill>
                <a:latin typeface="Times New Roman"/>
                <a:ea typeface="Times New Roman"/>
                <a:cs typeface="Times New Roman"/>
                <a:sym typeface="Times New Roman"/>
              </a:rPr>
              <a:t>i ← 0 </a:t>
            </a:r>
            <a:r>
              <a:rPr lang="en" sz="1000">
                <a:solidFill>
                  <a:schemeClr val="lt1"/>
                </a:solidFill>
                <a:latin typeface="Times New Roman"/>
                <a:ea typeface="Times New Roman"/>
                <a:cs typeface="Times New Roman"/>
                <a:sym typeface="Times New Roman"/>
              </a:rPr>
              <a:t> to n_threads)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total_ofThreads = f(total_ofThreads, partialsum)</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lt1"/>
                </a:solidFill>
                <a:latin typeface="Times New Roman"/>
                <a:ea typeface="Times New Roman"/>
                <a:cs typeface="Times New Roman"/>
                <a:sym typeface="Times New Roman"/>
              </a:rPr>
              <a:t>  </a:t>
            </a:r>
            <a:r>
              <a:rPr b="1" lang="en" sz="1000">
                <a:solidFill>
                  <a:schemeClr val="lt1"/>
                </a:solidFill>
                <a:latin typeface="Times New Roman"/>
                <a:ea typeface="Times New Roman"/>
                <a:cs typeface="Times New Roman"/>
                <a:sym typeface="Times New Roman"/>
              </a:rPr>
              <a:t>return</a:t>
            </a:r>
            <a:r>
              <a:rPr lang="en" sz="1000">
                <a:solidFill>
                  <a:schemeClr val="lt1"/>
                </a:solidFill>
                <a:latin typeface="Times New Roman"/>
                <a:ea typeface="Times New Roman"/>
                <a:cs typeface="Times New Roman"/>
                <a:sym typeface="Times New Roman"/>
              </a:rPr>
              <a:t> total_ofThreads</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2" name="Shape 2792"/>
        <p:cNvGrpSpPr/>
        <p:nvPr/>
      </p:nvGrpSpPr>
      <p:grpSpPr>
        <a:xfrm>
          <a:off x="0" y="0"/>
          <a:ext cx="0" cy="0"/>
          <a:chOff x="0" y="0"/>
          <a:chExt cx="0" cy="0"/>
        </a:xfrm>
      </p:grpSpPr>
      <p:grpSp>
        <p:nvGrpSpPr>
          <p:cNvPr id="2793" name="Google Shape;2793;p49"/>
          <p:cNvGrpSpPr/>
          <p:nvPr/>
        </p:nvGrpSpPr>
        <p:grpSpPr>
          <a:xfrm>
            <a:off x="4005089" y="1068761"/>
            <a:ext cx="1133821" cy="1133821"/>
            <a:chOff x="851175" y="1582401"/>
            <a:chExt cx="964872" cy="964872"/>
          </a:xfrm>
        </p:grpSpPr>
        <p:sp>
          <p:nvSpPr>
            <p:cNvPr id="2794" name="Google Shape;2794;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6" name="Google Shape;2796;p49"/>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2797" name="Google Shape;2797;p49"/>
          <p:cNvSpPr txBox="1"/>
          <p:nvPr>
            <p:ph idx="1" type="subTitle"/>
          </p:nvPr>
        </p:nvSpPr>
        <p:spPr>
          <a:xfrm>
            <a:off x="3137400" y="3519025"/>
            <a:ext cx="2869200" cy="9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Simple examples of the four compute functions producing correct results</a:t>
            </a:r>
            <a:endParaRPr/>
          </a:p>
        </p:txBody>
      </p:sp>
      <p:sp>
        <p:nvSpPr>
          <p:cNvPr id="2798" name="Google Shape;2798;p49"/>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2799" name="Google Shape;2799;p49"/>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00" name="Google Shape;2800;p49"/>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9"/>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2" name="Google Shape;2802;p49"/>
          <p:cNvCxnSpPr>
            <a:stCxn id="2800" idx="6"/>
            <a:endCxn id="2801"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50"/>
          <p:cNvSpPr txBox="1"/>
          <p:nvPr>
            <p:ph type="title"/>
          </p:nvPr>
        </p:nvSpPr>
        <p:spPr>
          <a:xfrm>
            <a:off x="713225" y="410925"/>
            <a:ext cx="7717500" cy="6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MMAP_COMPUTE EXAMPLE</a:t>
            </a:r>
            <a:endParaRPr/>
          </a:p>
        </p:txBody>
      </p:sp>
      <p:pic>
        <p:nvPicPr>
          <p:cNvPr id="2808" name="Google Shape;2808;p50"/>
          <p:cNvPicPr preferRelativeResize="0"/>
          <p:nvPr/>
        </p:nvPicPr>
        <p:blipFill>
          <a:blip r:embed="rId3">
            <a:alphaModFix/>
          </a:blip>
          <a:stretch>
            <a:fillRect/>
          </a:stretch>
        </p:blipFill>
        <p:spPr>
          <a:xfrm>
            <a:off x="597575" y="1190675"/>
            <a:ext cx="4920439" cy="3820975"/>
          </a:xfrm>
          <a:prstGeom prst="rect">
            <a:avLst/>
          </a:prstGeom>
          <a:noFill/>
          <a:ln>
            <a:noFill/>
          </a:ln>
        </p:spPr>
      </p:pic>
      <p:pic>
        <p:nvPicPr>
          <p:cNvPr id="2809" name="Google Shape;2809;p50"/>
          <p:cNvPicPr preferRelativeResize="0"/>
          <p:nvPr/>
        </p:nvPicPr>
        <p:blipFill>
          <a:blip r:embed="rId4">
            <a:alphaModFix/>
          </a:blip>
          <a:stretch>
            <a:fillRect/>
          </a:stretch>
        </p:blipFill>
        <p:spPr>
          <a:xfrm>
            <a:off x="5518014" y="1971675"/>
            <a:ext cx="1790700" cy="12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3" name="Shape 2813"/>
        <p:cNvGrpSpPr/>
        <p:nvPr/>
      </p:nvGrpSpPr>
      <p:grpSpPr>
        <a:xfrm>
          <a:off x="0" y="0"/>
          <a:ext cx="0" cy="0"/>
          <a:chOff x="0" y="0"/>
          <a:chExt cx="0" cy="0"/>
        </a:xfrm>
      </p:grpSpPr>
      <p:sp>
        <p:nvSpPr>
          <p:cNvPr id="2814" name="Google Shape;2814;p51"/>
          <p:cNvSpPr txBox="1"/>
          <p:nvPr>
            <p:ph type="title"/>
          </p:nvPr>
        </p:nvSpPr>
        <p:spPr>
          <a:xfrm>
            <a:off x="1690050" y="438850"/>
            <a:ext cx="5763900" cy="118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OF THREAD_COMPUTE</a:t>
            </a:r>
            <a:endParaRPr/>
          </a:p>
        </p:txBody>
      </p:sp>
      <p:pic>
        <p:nvPicPr>
          <p:cNvPr id="2815" name="Google Shape;2815;p51"/>
          <p:cNvPicPr preferRelativeResize="0"/>
          <p:nvPr/>
        </p:nvPicPr>
        <p:blipFill>
          <a:blip r:embed="rId3">
            <a:alphaModFix/>
          </a:blip>
          <a:stretch>
            <a:fillRect/>
          </a:stretch>
        </p:blipFill>
        <p:spPr>
          <a:xfrm>
            <a:off x="1560625" y="1619950"/>
            <a:ext cx="1728065" cy="2620100"/>
          </a:xfrm>
          <a:prstGeom prst="rect">
            <a:avLst/>
          </a:prstGeom>
          <a:noFill/>
          <a:ln>
            <a:noFill/>
          </a:ln>
        </p:spPr>
      </p:pic>
      <p:pic>
        <p:nvPicPr>
          <p:cNvPr id="2816" name="Google Shape;2816;p51"/>
          <p:cNvPicPr preferRelativeResize="0"/>
          <p:nvPr/>
        </p:nvPicPr>
        <p:blipFill>
          <a:blip r:embed="rId4">
            <a:alphaModFix/>
          </a:blip>
          <a:stretch>
            <a:fillRect/>
          </a:stretch>
        </p:blipFill>
        <p:spPr>
          <a:xfrm>
            <a:off x="3523425" y="1868275"/>
            <a:ext cx="4197101" cy="131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0" name="Shape 2820"/>
        <p:cNvGrpSpPr/>
        <p:nvPr/>
      </p:nvGrpSpPr>
      <p:grpSpPr>
        <a:xfrm>
          <a:off x="0" y="0"/>
          <a:ext cx="0" cy="0"/>
          <a:chOff x="0" y="0"/>
          <a:chExt cx="0" cy="0"/>
        </a:xfrm>
      </p:grpSpPr>
      <p:grpSp>
        <p:nvGrpSpPr>
          <p:cNvPr id="2821" name="Google Shape;2821;p52"/>
          <p:cNvGrpSpPr/>
          <p:nvPr/>
        </p:nvGrpSpPr>
        <p:grpSpPr>
          <a:xfrm>
            <a:off x="4005089" y="1068761"/>
            <a:ext cx="1133821" cy="1133821"/>
            <a:chOff x="851175" y="1582401"/>
            <a:chExt cx="964872" cy="964872"/>
          </a:xfrm>
        </p:grpSpPr>
        <p:sp>
          <p:nvSpPr>
            <p:cNvPr id="2822" name="Google Shape;2822;p5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52"/>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FIGURES</a:t>
            </a:r>
            <a:endParaRPr/>
          </a:p>
        </p:txBody>
      </p:sp>
      <p:sp>
        <p:nvSpPr>
          <p:cNvPr id="2825" name="Google Shape;2825;p52"/>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Figures illustrating the processes, threads, pipes, and the flow of data</a:t>
            </a:r>
            <a:endParaRPr/>
          </a:p>
        </p:txBody>
      </p:sp>
      <p:sp>
        <p:nvSpPr>
          <p:cNvPr id="2826" name="Google Shape;2826;p52"/>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2827" name="Google Shape;2827;p52"/>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28" name="Google Shape;2828;p52"/>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2"/>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0" name="Google Shape;2830;p52"/>
          <p:cNvCxnSpPr>
            <a:stCxn id="2828" idx="6"/>
            <a:endCxn id="2829"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4" name="Shape 2834"/>
        <p:cNvGrpSpPr/>
        <p:nvPr/>
      </p:nvGrpSpPr>
      <p:grpSpPr>
        <a:xfrm>
          <a:off x="0" y="0"/>
          <a:ext cx="0" cy="0"/>
          <a:chOff x="0" y="0"/>
          <a:chExt cx="0" cy="0"/>
        </a:xfrm>
      </p:grpSpPr>
      <p:sp>
        <p:nvSpPr>
          <p:cNvPr id="2835" name="Google Shape;2835;p53"/>
          <p:cNvSpPr txBox="1"/>
          <p:nvPr>
            <p:ph type="title"/>
          </p:nvPr>
        </p:nvSpPr>
        <p:spPr>
          <a:xfrm>
            <a:off x="1474125" y="262675"/>
            <a:ext cx="5763900" cy="10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Figure of threads dataflow</a:t>
            </a:r>
            <a:endParaRPr/>
          </a:p>
        </p:txBody>
      </p:sp>
      <p:pic>
        <p:nvPicPr>
          <p:cNvPr id="2836" name="Google Shape;2836;p53"/>
          <p:cNvPicPr preferRelativeResize="0"/>
          <p:nvPr/>
        </p:nvPicPr>
        <p:blipFill>
          <a:blip r:embed="rId3">
            <a:alphaModFix/>
          </a:blip>
          <a:stretch>
            <a:fillRect/>
          </a:stretch>
        </p:blipFill>
        <p:spPr>
          <a:xfrm>
            <a:off x="1117175" y="1443775"/>
            <a:ext cx="6674927" cy="293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0" name="Shape 2840"/>
        <p:cNvGrpSpPr/>
        <p:nvPr/>
      </p:nvGrpSpPr>
      <p:grpSpPr>
        <a:xfrm>
          <a:off x="0" y="0"/>
          <a:ext cx="0" cy="0"/>
          <a:chOff x="0" y="0"/>
          <a:chExt cx="0" cy="0"/>
        </a:xfrm>
      </p:grpSpPr>
      <p:grpSp>
        <p:nvGrpSpPr>
          <p:cNvPr id="2841" name="Google Shape;2841;p54"/>
          <p:cNvGrpSpPr/>
          <p:nvPr/>
        </p:nvGrpSpPr>
        <p:grpSpPr>
          <a:xfrm>
            <a:off x="4005089" y="1068761"/>
            <a:ext cx="1133821" cy="1133821"/>
            <a:chOff x="851175" y="1582401"/>
            <a:chExt cx="964872" cy="964872"/>
          </a:xfrm>
        </p:grpSpPr>
        <p:sp>
          <p:nvSpPr>
            <p:cNvPr id="2842" name="Google Shape;2842;p5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4" name="Google Shape;2844;p54"/>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TESTS DESIGN</a:t>
            </a:r>
            <a:endParaRPr/>
          </a:p>
        </p:txBody>
      </p:sp>
      <p:sp>
        <p:nvSpPr>
          <p:cNvPr id="2845" name="Google Shape;2845;p54"/>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How the two tests were designed and the ranges chosen</a:t>
            </a:r>
            <a:endParaRPr/>
          </a:p>
        </p:txBody>
      </p:sp>
      <p:sp>
        <p:nvSpPr>
          <p:cNvPr id="2846" name="Google Shape;2846;p54"/>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cxnSp>
        <p:nvCxnSpPr>
          <p:cNvPr id="2847" name="Google Shape;2847;p54"/>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48" name="Google Shape;2848;p54"/>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4"/>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0" name="Google Shape;2850;p54"/>
          <p:cNvCxnSpPr>
            <a:stCxn id="2848" idx="6"/>
            <a:endCxn id="2849"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55"/>
          <p:cNvSpPr txBox="1"/>
          <p:nvPr>
            <p:ph idx="1" type="body"/>
          </p:nvPr>
        </p:nvSpPr>
        <p:spPr>
          <a:xfrm>
            <a:off x="713225" y="557625"/>
            <a:ext cx="7717500" cy="401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the case of fixing N . The range of n_procs was chosen based on the </a:t>
            </a:r>
            <a:r>
              <a:rPr lang="en"/>
              <a:t>capabilities</a:t>
            </a:r>
            <a:r>
              <a:rPr lang="en"/>
              <a:t> of the computer (the number of cores) . All functions except </a:t>
            </a:r>
            <a:r>
              <a:rPr lang="en"/>
              <a:t>sequential</a:t>
            </a:r>
            <a:r>
              <a:rPr lang="en"/>
              <a:t> where given the same range of </a:t>
            </a:r>
            <a:r>
              <a:rPr i="1" lang="en"/>
              <a:t>n_procs</a:t>
            </a:r>
            <a:r>
              <a:rPr lang="en"/>
              <a:t> and all of them were give the same file containing </a:t>
            </a:r>
            <a:r>
              <a:rPr i="1" lang="en"/>
              <a:t>N</a:t>
            </a:r>
            <a:r>
              <a:rPr lang="en"/>
              <a:t> data.</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In case of fixing </a:t>
            </a:r>
            <a:r>
              <a:rPr i="1" lang="en"/>
              <a:t>n_procs</a:t>
            </a:r>
            <a:r>
              <a:rPr lang="en"/>
              <a:t> . The range of </a:t>
            </a:r>
            <a:r>
              <a:rPr i="1" lang="en"/>
              <a:t>N</a:t>
            </a:r>
            <a:r>
              <a:rPr lang="en"/>
              <a:t> was set from the least value, which is 10, to the maximum value the computer can handle, which is 10,000. Again in each run, all functions where given the same file containing the same set of values from </a:t>
            </a:r>
            <a:r>
              <a:rPr lang="en"/>
              <a:t>consistency</a:t>
            </a:r>
            <a:r>
              <a:rPr lang="en"/>
              <a:t>.</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In both cases the time of execution was gathered 10 times for each combination of numbers are the average was used as the final answer.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2" name="Shape 2642"/>
        <p:cNvGrpSpPr/>
        <p:nvPr/>
      </p:nvGrpSpPr>
      <p:grpSpPr>
        <a:xfrm>
          <a:off x="0" y="0"/>
          <a:ext cx="0" cy="0"/>
          <a:chOff x="0" y="0"/>
          <a:chExt cx="0" cy="0"/>
        </a:xfrm>
      </p:grpSpPr>
      <p:grpSp>
        <p:nvGrpSpPr>
          <p:cNvPr id="2643" name="Google Shape;2643;p38"/>
          <p:cNvGrpSpPr/>
          <p:nvPr/>
        </p:nvGrpSpPr>
        <p:grpSpPr>
          <a:xfrm>
            <a:off x="1053497" y="2311586"/>
            <a:ext cx="795537" cy="795537"/>
            <a:chOff x="851175" y="1582401"/>
            <a:chExt cx="964872" cy="964872"/>
          </a:xfrm>
        </p:grpSpPr>
        <p:sp>
          <p:nvSpPr>
            <p:cNvPr id="2644" name="Google Shape;2644;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6" name="Google Shape;2646;p38"/>
          <p:cNvGrpSpPr/>
          <p:nvPr/>
        </p:nvGrpSpPr>
        <p:grpSpPr>
          <a:xfrm>
            <a:off x="4908972" y="2311586"/>
            <a:ext cx="795537" cy="795537"/>
            <a:chOff x="851175" y="1582401"/>
            <a:chExt cx="964872" cy="964872"/>
          </a:xfrm>
        </p:grpSpPr>
        <p:sp>
          <p:nvSpPr>
            <p:cNvPr id="2647" name="Google Shape;2647;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9" name="Google Shape;2649;p38"/>
          <p:cNvGrpSpPr/>
          <p:nvPr/>
        </p:nvGrpSpPr>
        <p:grpSpPr>
          <a:xfrm>
            <a:off x="4908972" y="1209874"/>
            <a:ext cx="795537" cy="795537"/>
            <a:chOff x="851175" y="1582401"/>
            <a:chExt cx="964872" cy="964872"/>
          </a:xfrm>
        </p:grpSpPr>
        <p:sp>
          <p:nvSpPr>
            <p:cNvPr id="2650" name="Google Shape;2650;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2" name="Google Shape;2652;p38"/>
          <p:cNvGrpSpPr/>
          <p:nvPr/>
        </p:nvGrpSpPr>
        <p:grpSpPr>
          <a:xfrm>
            <a:off x="1053497" y="1209886"/>
            <a:ext cx="795537" cy="795537"/>
            <a:chOff x="851175" y="1582401"/>
            <a:chExt cx="964872" cy="964872"/>
          </a:xfrm>
        </p:grpSpPr>
        <p:sp>
          <p:nvSpPr>
            <p:cNvPr id="2653" name="Google Shape;2653;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5" name="Google Shape;2655;p38"/>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656" name="Google Shape;2656;p38"/>
          <p:cNvSpPr txBox="1"/>
          <p:nvPr>
            <p:ph idx="1" type="subTitle"/>
          </p:nvPr>
        </p:nvSpPr>
        <p:spPr>
          <a:xfrm>
            <a:off x="1975600" y="26619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Pseudocode of the four compute functions</a:t>
            </a:r>
            <a:endParaRPr/>
          </a:p>
        </p:txBody>
      </p:sp>
      <p:sp>
        <p:nvSpPr>
          <p:cNvPr id="2657" name="Google Shape;2657;p38"/>
          <p:cNvSpPr txBox="1"/>
          <p:nvPr>
            <p:ph idx="2" type="subTitle"/>
          </p:nvPr>
        </p:nvSpPr>
        <p:spPr>
          <a:xfrm>
            <a:off x="1975600" y="23011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PSEUDOCODE</a:t>
            </a:r>
            <a:endParaRPr/>
          </a:p>
        </p:txBody>
      </p:sp>
      <p:sp>
        <p:nvSpPr>
          <p:cNvPr id="2658" name="Google Shape;2658;p38"/>
          <p:cNvSpPr txBox="1"/>
          <p:nvPr>
            <p:ph idx="3" type="title"/>
          </p:nvPr>
        </p:nvSpPr>
        <p:spPr>
          <a:xfrm>
            <a:off x="1049261" y="24300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59" name="Google Shape;2659;p38"/>
          <p:cNvSpPr txBox="1"/>
          <p:nvPr>
            <p:ph idx="4" type="title"/>
          </p:nvPr>
        </p:nvSpPr>
        <p:spPr>
          <a:xfrm>
            <a:off x="4904736" y="24300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60" name="Google Shape;2660;p38"/>
          <p:cNvSpPr txBox="1"/>
          <p:nvPr>
            <p:ph idx="5" type="title"/>
          </p:nvPr>
        </p:nvSpPr>
        <p:spPr>
          <a:xfrm>
            <a:off x="1049261" y="13283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61" name="Google Shape;2661;p38"/>
          <p:cNvSpPr txBox="1"/>
          <p:nvPr>
            <p:ph idx="6" type="title"/>
          </p:nvPr>
        </p:nvSpPr>
        <p:spPr>
          <a:xfrm>
            <a:off x="4904736" y="13283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62" name="Google Shape;2662;p38"/>
          <p:cNvSpPr txBox="1"/>
          <p:nvPr>
            <p:ph idx="7" type="subTitle"/>
          </p:nvPr>
        </p:nvSpPr>
        <p:spPr>
          <a:xfrm>
            <a:off x="1975600" y="15602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Role of every team member</a:t>
            </a:r>
            <a:endParaRPr/>
          </a:p>
        </p:txBody>
      </p:sp>
      <p:sp>
        <p:nvSpPr>
          <p:cNvPr id="2663" name="Google Shape;2663;p38"/>
          <p:cNvSpPr txBox="1"/>
          <p:nvPr>
            <p:ph idx="8" type="subTitle"/>
          </p:nvPr>
        </p:nvSpPr>
        <p:spPr>
          <a:xfrm>
            <a:off x="1975600" y="11994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ROLES</a:t>
            </a:r>
            <a:endParaRPr/>
          </a:p>
        </p:txBody>
      </p:sp>
      <p:sp>
        <p:nvSpPr>
          <p:cNvPr id="2664" name="Google Shape;2664;p38"/>
          <p:cNvSpPr txBox="1"/>
          <p:nvPr>
            <p:ph idx="9" type="subTitle"/>
          </p:nvPr>
        </p:nvSpPr>
        <p:spPr>
          <a:xfrm>
            <a:off x="5831075" y="2661975"/>
            <a:ext cx="2409600" cy="653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Simple examples of the four compute functions producing correct results</a:t>
            </a:r>
            <a:endParaRPr/>
          </a:p>
        </p:txBody>
      </p:sp>
      <p:sp>
        <p:nvSpPr>
          <p:cNvPr id="2665" name="Google Shape;2665;p38"/>
          <p:cNvSpPr txBox="1"/>
          <p:nvPr>
            <p:ph idx="13" type="subTitle"/>
          </p:nvPr>
        </p:nvSpPr>
        <p:spPr>
          <a:xfrm>
            <a:off x="5831075" y="23011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EXAMPLES</a:t>
            </a:r>
            <a:endParaRPr/>
          </a:p>
        </p:txBody>
      </p:sp>
      <p:sp>
        <p:nvSpPr>
          <p:cNvPr id="2666" name="Google Shape;2666;p38"/>
          <p:cNvSpPr txBox="1"/>
          <p:nvPr>
            <p:ph idx="14" type="subTitle"/>
          </p:nvPr>
        </p:nvSpPr>
        <p:spPr>
          <a:xfrm>
            <a:off x="5831075" y="15602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Detailed description of the inputs and outputs of mmap</a:t>
            </a:r>
            <a:endParaRPr/>
          </a:p>
        </p:txBody>
      </p:sp>
      <p:sp>
        <p:nvSpPr>
          <p:cNvPr id="2667" name="Google Shape;2667;p38"/>
          <p:cNvSpPr txBox="1"/>
          <p:nvPr>
            <p:ph idx="15" type="subTitle"/>
          </p:nvPr>
        </p:nvSpPr>
        <p:spPr>
          <a:xfrm>
            <a:off x="5831075" y="11994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I/O OF MMAP</a:t>
            </a:r>
            <a:endParaRPr/>
          </a:p>
        </p:txBody>
      </p:sp>
      <p:grpSp>
        <p:nvGrpSpPr>
          <p:cNvPr id="2668" name="Google Shape;2668;p38"/>
          <p:cNvGrpSpPr/>
          <p:nvPr/>
        </p:nvGrpSpPr>
        <p:grpSpPr>
          <a:xfrm>
            <a:off x="4908972" y="3495874"/>
            <a:ext cx="795537" cy="795537"/>
            <a:chOff x="851175" y="1582401"/>
            <a:chExt cx="964872" cy="964872"/>
          </a:xfrm>
        </p:grpSpPr>
        <p:sp>
          <p:nvSpPr>
            <p:cNvPr id="2669" name="Google Shape;2669;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1" name="Google Shape;2671;p38"/>
          <p:cNvGrpSpPr/>
          <p:nvPr/>
        </p:nvGrpSpPr>
        <p:grpSpPr>
          <a:xfrm>
            <a:off x="1053497" y="3495886"/>
            <a:ext cx="795537" cy="795537"/>
            <a:chOff x="851175" y="1582401"/>
            <a:chExt cx="964872" cy="964872"/>
          </a:xfrm>
        </p:grpSpPr>
        <p:sp>
          <p:nvSpPr>
            <p:cNvPr id="2672" name="Google Shape;2672;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4" name="Google Shape;2674;p38"/>
          <p:cNvSpPr txBox="1"/>
          <p:nvPr>
            <p:ph idx="5" type="title"/>
          </p:nvPr>
        </p:nvSpPr>
        <p:spPr>
          <a:xfrm>
            <a:off x="1049261" y="36143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675" name="Google Shape;2675;p38"/>
          <p:cNvSpPr txBox="1"/>
          <p:nvPr>
            <p:ph idx="6" type="title"/>
          </p:nvPr>
        </p:nvSpPr>
        <p:spPr>
          <a:xfrm>
            <a:off x="4904736" y="36143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676" name="Google Shape;2676;p38"/>
          <p:cNvSpPr txBox="1"/>
          <p:nvPr>
            <p:ph idx="7" type="subTitle"/>
          </p:nvPr>
        </p:nvSpPr>
        <p:spPr>
          <a:xfrm>
            <a:off x="1975600" y="3846275"/>
            <a:ext cx="2409600" cy="653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Figures illustrating the processes, threads, pipes, and the flow of data</a:t>
            </a:r>
            <a:endParaRPr/>
          </a:p>
        </p:txBody>
      </p:sp>
      <p:sp>
        <p:nvSpPr>
          <p:cNvPr id="2677" name="Google Shape;2677;p38"/>
          <p:cNvSpPr txBox="1"/>
          <p:nvPr>
            <p:ph idx="8" type="subTitle"/>
          </p:nvPr>
        </p:nvSpPr>
        <p:spPr>
          <a:xfrm>
            <a:off x="1975600" y="34854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FIGURES</a:t>
            </a:r>
            <a:endParaRPr/>
          </a:p>
        </p:txBody>
      </p:sp>
      <p:sp>
        <p:nvSpPr>
          <p:cNvPr id="2678" name="Google Shape;2678;p38"/>
          <p:cNvSpPr txBox="1"/>
          <p:nvPr>
            <p:ph idx="14" type="subTitle"/>
          </p:nvPr>
        </p:nvSpPr>
        <p:spPr>
          <a:xfrm>
            <a:off x="5831075" y="3846275"/>
            <a:ext cx="2409600" cy="653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How the two tests were designed and the ranges chosen</a:t>
            </a:r>
            <a:endParaRPr/>
          </a:p>
        </p:txBody>
      </p:sp>
      <p:sp>
        <p:nvSpPr>
          <p:cNvPr id="2679" name="Google Shape;2679;p38"/>
          <p:cNvSpPr txBox="1"/>
          <p:nvPr>
            <p:ph idx="15" type="subTitle"/>
          </p:nvPr>
        </p:nvSpPr>
        <p:spPr>
          <a:xfrm>
            <a:off x="5831075" y="34854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TESTS DESIGN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9" name="Shape 2859"/>
        <p:cNvGrpSpPr/>
        <p:nvPr/>
      </p:nvGrpSpPr>
      <p:grpSpPr>
        <a:xfrm>
          <a:off x="0" y="0"/>
          <a:ext cx="0" cy="0"/>
          <a:chOff x="0" y="0"/>
          <a:chExt cx="0" cy="0"/>
        </a:xfrm>
      </p:grpSpPr>
      <p:grpSp>
        <p:nvGrpSpPr>
          <p:cNvPr id="2860" name="Google Shape;2860;p56"/>
          <p:cNvGrpSpPr/>
          <p:nvPr/>
        </p:nvGrpSpPr>
        <p:grpSpPr>
          <a:xfrm>
            <a:off x="4005089" y="1068761"/>
            <a:ext cx="1133821" cy="1133821"/>
            <a:chOff x="851175" y="1582401"/>
            <a:chExt cx="964872" cy="964872"/>
          </a:xfrm>
        </p:grpSpPr>
        <p:sp>
          <p:nvSpPr>
            <p:cNvPr id="2861" name="Google Shape;2861;p5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3" name="Google Shape;2863;p56"/>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FIXING VALUES</a:t>
            </a:r>
            <a:endParaRPr/>
          </a:p>
        </p:txBody>
      </p:sp>
      <p:sp>
        <p:nvSpPr>
          <p:cNvPr id="2864" name="Google Shape;2864;p56"/>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Why was each value chosen </a:t>
            </a:r>
            <a:endParaRPr/>
          </a:p>
        </p:txBody>
      </p:sp>
      <p:sp>
        <p:nvSpPr>
          <p:cNvPr id="2865" name="Google Shape;2865;p56"/>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cxnSp>
        <p:nvCxnSpPr>
          <p:cNvPr id="2866" name="Google Shape;2866;p56"/>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67" name="Google Shape;2867;p56"/>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6"/>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9" name="Google Shape;2869;p56"/>
          <p:cNvCxnSpPr>
            <a:stCxn id="2867" idx="6"/>
            <a:endCxn id="2868"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3" name="Shape 2873"/>
        <p:cNvGrpSpPr/>
        <p:nvPr/>
      </p:nvGrpSpPr>
      <p:grpSpPr>
        <a:xfrm>
          <a:off x="0" y="0"/>
          <a:ext cx="0" cy="0"/>
          <a:chOff x="0" y="0"/>
          <a:chExt cx="0" cy="0"/>
        </a:xfrm>
      </p:grpSpPr>
      <p:sp>
        <p:nvSpPr>
          <p:cNvPr id="2874" name="Google Shape;2874;p57"/>
          <p:cNvSpPr txBox="1"/>
          <p:nvPr/>
        </p:nvSpPr>
        <p:spPr>
          <a:xfrm>
            <a:off x="1381200" y="1735300"/>
            <a:ext cx="6381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The value of </a:t>
            </a:r>
            <a:r>
              <a:rPr i="1" lang="en">
                <a:solidFill>
                  <a:schemeClr val="lt1"/>
                </a:solidFill>
                <a:latin typeface="Source Sans Pro"/>
                <a:ea typeface="Source Sans Pro"/>
                <a:cs typeface="Source Sans Pro"/>
                <a:sym typeface="Source Sans Pro"/>
              </a:rPr>
              <a:t>n_proc</a:t>
            </a:r>
            <a:r>
              <a:rPr lang="en">
                <a:solidFill>
                  <a:schemeClr val="lt1"/>
                </a:solidFill>
                <a:latin typeface="Source Sans Pro"/>
                <a:ea typeface="Source Sans Pro"/>
                <a:cs typeface="Source Sans Pro"/>
                <a:sym typeface="Source Sans Pro"/>
              </a:rPr>
              <a:t> (n_threads) was chosen based on the number of cores in the computer.</a:t>
            </a:r>
            <a:endParaRPr>
              <a:solidFill>
                <a:schemeClr val="l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In this case the computer has a quad-core processor, and, </a:t>
            </a:r>
            <a:r>
              <a:rPr lang="en">
                <a:solidFill>
                  <a:schemeClr val="lt1"/>
                </a:solidFill>
                <a:latin typeface="Source Sans Pro"/>
                <a:ea typeface="Source Sans Pro"/>
                <a:cs typeface="Source Sans Pro"/>
                <a:sym typeface="Source Sans Pro"/>
              </a:rPr>
              <a:t>therefore,</a:t>
            </a:r>
            <a:r>
              <a:rPr lang="en">
                <a:solidFill>
                  <a:schemeClr val="lt1"/>
                </a:solidFill>
                <a:latin typeface="Source Sans Pro"/>
                <a:ea typeface="Source Sans Pro"/>
                <a:cs typeface="Source Sans Pro"/>
                <a:sym typeface="Source Sans Pro"/>
              </a:rPr>
              <a:t> the maximum number of threads that would have an effect is 4.</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Similarly </a:t>
            </a:r>
            <a:r>
              <a:rPr i="1" lang="en">
                <a:solidFill>
                  <a:schemeClr val="lt1"/>
                </a:solidFill>
                <a:latin typeface="Source Sans Pro"/>
                <a:ea typeface="Source Sans Pro"/>
                <a:cs typeface="Source Sans Pro"/>
                <a:sym typeface="Source Sans Pro"/>
              </a:rPr>
              <a:t>N</a:t>
            </a:r>
            <a:r>
              <a:rPr lang="en">
                <a:solidFill>
                  <a:schemeClr val="lt1"/>
                </a:solidFill>
                <a:latin typeface="Source Sans Pro"/>
                <a:ea typeface="Source Sans Pro"/>
                <a:cs typeface="Source Sans Pro"/>
                <a:sym typeface="Source Sans Pro"/>
              </a:rPr>
              <a:t> was set to the maximum  number that could be </a:t>
            </a:r>
            <a:r>
              <a:rPr lang="en">
                <a:solidFill>
                  <a:schemeClr val="lt1"/>
                </a:solidFill>
                <a:latin typeface="Source Sans Pro"/>
                <a:ea typeface="Source Sans Pro"/>
                <a:cs typeface="Source Sans Pro"/>
                <a:sym typeface="Source Sans Pro"/>
              </a:rPr>
              <a:t>handled</a:t>
            </a:r>
            <a:r>
              <a:rPr lang="en">
                <a:solidFill>
                  <a:schemeClr val="lt1"/>
                </a:solidFill>
                <a:latin typeface="Source Sans Pro"/>
                <a:ea typeface="Source Sans Pro"/>
                <a:cs typeface="Source Sans Pro"/>
                <a:sym typeface="Source Sans Pro"/>
              </a:rPr>
              <a:t> by the computer which is 10,000.</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8" name="Shape 2878"/>
        <p:cNvGrpSpPr/>
        <p:nvPr/>
      </p:nvGrpSpPr>
      <p:grpSpPr>
        <a:xfrm>
          <a:off x="0" y="0"/>
          <a:ext cx="0" cy="0"/>
          <a:chOff x="0" y="0"/>
          <a:chExt cx="0" cy="0"/>
        </a:xfrm>
      </p:grpSpPr>
      <p:grpSp>
        <p:nvGrpSpPr>
          <p:cNvPr id="2879" name="Google Shape;2879;p58"/>
          <p:cNvGrpSpPr/>
          <p:nvPr/>
        </p:nvGrpSpPr>
        <p:grpSpPr>
          <a:xfrm>
            <a:off x="4005089" y="1068761"/>
            <a:ext cx="1133821" cy="1133821"/>
            <a:chOff x="851175" y="1582401"/>
            <a:chExt cx="964872" cy="964872"/>
          </a:xfrm>
        </p:grpSpPr>
        <p:sp>
          <p:nvSpPr>
            <p:cNvPr id="2880" name="Google Shape;2880;p5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2" name="Google Shape;2882;p58"/>
          <p:cNvSpPr txBox="1"/>
          <p:nvPr>
            <p:ph type="title"/>
          </p:nvPr>
        </p:nvSpPr>
        <p:spPr>
          <a:xfrm>
            <a:off x="1874200" y="2385200"/>
            <a:ext cx="52743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SMOOTHING</a:t>
            </a:r>
            <a:endParaRPr/>
          </a:p>
        </p:txBody>
      </p:sp>
      <p:sp>
        <p:nvSpPr>
          <p:cNvPr id="2883" name="Google Shape;2883;p58"/>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running each set of values 10 times and taking the average . We were able to create a smooth curve for each line in the curve. </a:t>
            </a:r>
            <a:endParaRPr/>
          </a:p>
        </p:txBody>
      </p:sp>
      <p:sp>
        <p:nvSpPr>
          <p:cNvPr id="2884" name="Google Shape;2884;p58"/>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cxnSp>
        <p:nvCxnSpPr>
          <p:cNvPr id="2885" name="Google Shape;2885;p58"/>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86" name="Google Shape;2886;p58"/>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8"/>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8" name="Google Shape;2888;p58"/>
          <p:cNvCxnSpPr>
            <a:stCxn id="2886" idx="6"/>
            <a:endCxn id="2887"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2" name="Shape 2892"/>
        <p:cNvGrpSpPr/>
        <p:nvPr/>
      </p:nvGrpSpPr>
      <p:grpSpPr>
        <a:xfrm>
          <a:off x="0" y="0"/>
          <a:ext cx="0" cy="0"/>
          <a:chOff x="0" y="0"/>
          <a:chExt cx="0" cy="0"/>
        </a:xfrm>
      </p:grpSpPr>
      <p:grpSp>
        <p:nvGrpSpPr>
          <p:cNvPr id="2893" name="Google Shape;2893;p59"/>
          <p:cNvGrpSpPr/>
          <p:nvPr/>
        </p:nvGrpSpPr>
        <p:grpSpPr>
          <a:xfrm>
            <a:off x="4005089" y="1068761"/>
            <a:ext cx="1133821" cy="1133821"/>
            <a:chOff x="851175" y="1582401"/>
            <a:chExt cx="964872" cy="964872"/>
          </a:xfrm>
        </p:grpSpPr>
        <p:sp>
          <p:nvSpPr>
            <p:cNvPr id="2894" name="Google Shape;2894;p5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6" name="Google Shape;2896;p59"/>
          <p:cNvSpPr txBox="1"/>
          <p:nvPr>
            <p:ph type="title"/>
          </p:nvPr>
        </p:nvSpPr>
        <p:spPr>
          <a:xfrm>
            <a:off x="1874200" y="2385200"/>
            <a:ext cx="52743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897" name="Google Shape;2897;p59"/>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Comparing functions using the graphs </a:t>
            </a:r>
            <a:endParaRPr/>
          </a:p>
        </p:txBody>
      </p:sp>
      <p:sp>
        <p:nvSpPr>
          <p:cNvPr id="2898" name="Google Shape;2898;p59"/>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cxnSp>
        <p:nvCxnSpPr>
          <p:cNvPr id="2899" name="Google Shape;2899;p59"/>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900" name="Google Shape;2900;p59"/>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9"/>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2" name="Google Shape;2902;p59"/>
          <p:cNvCxnSpPr>
            <a:stCxn id="2900" idx="6"/>
            <a:endCxn id="2901"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6" name="Shape 2906"/>
        <p:cNvGrpSpPr/>
        <p:nvPr/>
      </p:nvGrpSpPr>
      <p:grpSpPr>
        <a:xfrm>
          <a:off x="0" y="0"/>
          <a:ext cx="0" cy="0"/>
          <a:chOff x="0" y="0"/>
          <a:chExt cx="0" cy="0"/>
        </a:xfrm>
      </p:grpSpPr>
      <p:sp>
        <p:nvSpPr>
          <p:cNvPr id="2907" name="Google Shape;2907;p60"/>
          <p:cNvSpPr txBox="1"/>
          <p:nvPr/>
        </p:nvSpPr>
        <p:spPr>
          <a:xfrm>
            <a:off x="1381200" y="356325"/>
            <a:ext cx="638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Fixing n_proc / n_threads to 4 </a:t>
            </a:r>
            <a:endParaRPr b="1">
              <a:solidFill>
                <a:schemeClr val="lt1"/>
              </a:solidFill>
              <a:latin typeface="Source Sans Pro"/>
              <a:ea typeface="Source Sans Pro"/>
              <a:cs typeface="Source Sans Pro"/>
              <a:sym typeface="Source Sans Pro"/>
            </a:endParaRPr>
          </a:p>
        </p:txBody>
      </p:sp>
      <p:sp>
        <p:nvSpPr>
          <p:cNvPr id="2908" name="Google Shape;2908;p60"/>
          <p:cNvSpPr txBox="1"/>
          <p:nvPr/>
        </p:nvSpPr>
        <p:spPr>
          <a:xfrm>
            <a:off x="1079025" y="879725"/>
            <a:ext cx="27378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Although we expected that one of the pipe/thread functions would be the fastest  since the data is divided and processed </a:t>
            </a:r>
            <a:r>
              <a:rPr lang="en">
                <a:solidFill>
                  <a:schemeClr val="lt1"/>
                </a:solidFill>
                <a:latin typeface="Source Sans Pro"/>
                <a:ea typeface="Source Sans Pro"/>
                <a:cs typeface="Source Sans Pro"/>
                <a:sym typeface="Source Sans Pro"/>
              </a:rPr>
              <a:t>concurrently</a:t>
            </a:r>
            <a:r>
              <a:rPr lang="en">
                <a:solidFill>
                  <a:schemeClr val="lt1"/>
                </a:solidFill>
                <a:latin typeface="Source Sans Pro"/>
                <a:ea typeface="Source Sans Pro"/>
                <a:cs typeface="Source Sans Pro"/>
                <a:sym typeface="Source Sans Pro"/>
              </a:rPr>
              <a:t>.</a:t>
            </a:r>
            <a:endParaRPr>
              <a:solidFill>
                <a:schemeClr val="l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However, the results different and the </a:t>
            </a:r>
            <a:r>
              <a:rPr lang="en">
                <a:solidFill>
                  <a:schemeClr val="lt1"/>
                </a:solidFill>
                <a:latin typeface="Source Sans Pro"/>
                <a:ea typeface="Source Sans Pro"/>
                <a:cs typeface="Source Sans Pro"/>
                <a:sym typeface="Source Sans Pro"/>
              </a:rPr>
              <a:t>sequential</a:t>
            </a:r>
            <a:r>
              <a:rPr lang="en">
                <a:solidFill>
                  <a:schemeClr val="lt1"/>
                </a:solidFill>
                <a:latin typeface="Source Sans Pro"/>
                <a:ea typeface="Source Sans Pro"/>
                <a:cs typeface="Source Sans Pro"/>
                <a:sym typeface="Source Sans Pro"/>
              </a:rPr>
              <a:t> took the least time out of the 4 from the beginning. </a:t>
            </a:r>
            <a:endParaRPr>
              <a:solidFill>
                <a:schemeClr val="l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Again</a:t>
            </a:r>
            <a:r>
              <a:rPr lang="en">
                <a:solidFill>
                  <a:schemeClr val="lt1"/>
                </a:solidFill>
                <a:latin typeface="Source Sans Pro"/>
                <a:ea typeface="Source Sans Pro"/>
                <a:cs typeface="Source Sans Pro"/>
                <a:sym typeface="Source Sans Pro"/>
              </a:rPr>
              <a:t> this is due to the fact that the number of cores limited the dividing of the data and we still believe that using different devices we may get different result.</a:t>
            </a:r>
            <a:endParaRPr>
              <a:solidFill>
                <a:schemeClr val="lt1"/>
              </a:solidFill>
              <a:latin typeface="Source Sans Pro"/>
              <a:ea typeface="Source Sans Pro"/>
              <a:cs typeface="Source Sans Pro"/>
              <a:sym typeface="Source Sans Pro"/>
            </a:endParaRPr>
          </a:p>
        </p:txBody>
      </p:sp>
      <p:pic>
        <p:nvPicPr>
          <p:cNvPr id="2909" name="Google Shape;2909;p60"/>
          <p:cNvPicPr preferRelativeResize="0"/>
          <p:nvPr/>
        </p:nvPicPr>
        <p:blipFill>
          <a:blip r:embed="rId3">
            <a:alphaModFix/>
          </a:blip>
          <a:stretch>
            <a:fillRect/>
          </a:stretch>
        </p:blipFill>
        <p:spPr>
          <a:xfrm>
            <a:off x="3816825" y="996125"/>
            <a:ext cx="5294474" cy="37085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3" name="Shape 2913"/>
        <p:cNvGrpSpPr/>
        <p:nvPr/>
      </p:nvGrpSpPr>
      <p:grpSpPr>
        <a:xfrm>
          <a:off x="0" y="0"/>
          <a:ext cx="0" cy="0"/>
          <a:chOff x="0" y="0"/>
          <a:chExt cx="0" cy="0"/>
        </a:xfrm>
      </p:grpSpPr>
      <p:sp>
        <p:nvSpPr>
          <p:cNvPr id="2914" name="Google Shape;2914;p61"/>
          <p:cNvSpPr txBox="1"/>
          <p:nvPr/>
        </p:nvSpPr>
        <p:spPr>
          <a:xfrm>
            <a:off x="1381200" y="356325"/>
            <a:ext cx="638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Fixing N to 10,0000</a:t>
            </a:r>
            <a:endParaRPr b="1">
              <a:solidFill>
                <a:schemeClr val="lt1"/>
              </a:solidFill>
              <a:latin typeface="Source Sans Pro"/>
              <a:ea typeface="Source Sans Pro"/>
              <a:cs typeface="Source Sans Pro"/>
              <a:sym typeface="Source Sans Pro"/>
            </a:endParaRPr>
          </a:p>
        </p:txBody>
      </p:sp>
      <p:sp>
        <p:nvSpPr>
          <p:cNvPr id="2915" name="Google Shape;2915;p61"/>
          <p:cNvSpPr txBox="1"/>
          <p:nvPr/>
        </p:nvSpPr>
        <p:spPr>
          <a:xfrm>
            <a:off x="948175" y="1292400"/>
            <a:ext cx="27378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Although we expected that one of the pipe/thread functions would be the fastest  since the data is divided and processed concurrently.</a:t>
            </a:r>
            <a:endParaRPr>
              <a:solidFill>
                <a:schemeClr val="l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Char char="-"/>
            </a:pPr>
            <a:r>
              <a:rPr lang="en">
                <a:solidFill>
                  <a:schemeClr val="lt1"/>
                </a:solidFill>
                <a:latin typeface="Source Sans Pro"/>
                <a:ea typeface="Source Sans Pro"/>
                <a:cs typeface="Source Sans Pro"/>
                <a:sym typeface="Source Sans Pro"/>
              </a:rPr>
              <a:t>However, similar to the previous graph, the results came different and the sequential took the least time out of the 4 from the beginning. </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p:txBody>
      </p:sp>
      <p:pic>
        <p:nvPicPr>
          <p:cNvPr id="2916" name="Google Shape;2916;p61"/>
          <p:cNvPicPr preferRelativeResize="0"/>
          <p:nvPr/>
        </p:nvPicPr>
        <p:blipFill>
          <a:blip r:embed="rId3">
            <a:alphaModFix/>
          </a:blip>
          <a:stretch>
            <a:fillRect/>
          </a:stretch>
        </p:blipFill>
        <p:spPr>
          <a:xfrm>
            <a:off x="3576675" y="1021563"/>
            <a:ext cx="5153226" cy="37432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0" name="Shape 2920"/>
        <p:cNvGrpSpPr/>
        <p:nvPr/>
      </p:nvGrpSpPr>
      <p:grpSpPr>
        <a:xfrm>
          <a:off x="0" y="0"/>
          <a:ext cx="0" cy="0"/>
          <a:chOff x="0" y="0"/>
          <a:chExt cx="0" cy="0"/>
        </a:xfrm>
      </p:grpSpPr>
      <p:grpSp>
        <p:nvGrpSpPr>
          <p:cNvPr id="2921" name="Google Shape;2921;p62"/>
          <p:cNvGrpSpPr/>
          <p:nvPr/>
        </p:nvGrpSpPr>
        <p:grpSpPr>
          <a:xfrm>
            <a:off x="4005089" y="1068761"/>
            <a:ext cx="1133821" cy="1133821"/>
            <a:chOff x="851175" y="1582401"/>
            <a:chExt cx="964872" cy="964872"/>
          </a:xfrm>
        </p:grpSpPr>
        <p:sp>
          <p:nvSpPr>
            <p:cNvPr id="2922" name="Google Shape;2922;p6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4" name="Google Shape;2924;p62"/>
          <p:cNvSpPr txBox="1"/>
          <p:nvPr>
            <p:ph type="title"/>
          </p:nvPr>
        </p:nvSpPr>
        <p:spPr>
          <a:xfrm>
            <a:off x="1874200" y="2385200"/>
            <a:ext cx="52743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p:txBody>
      </p:sp>
      <p:sp>
        <p:nvSpPr>
          <p:cNvPr id="2925" name="Google Shape;2925;p62"/>
          <p:cNvSpPr txBox="1"/>
          <p:nvPr>
            <p:ph idx="1" type="subTitle"/>
          </p:nvPr>
        </p:nvSpPr>
        <p:spPr>
          <a:xfrm>
            <a:off x="1830675" y="3519025"/>
            <a:ext cx="54633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Comparing functions using the graphs </a:t>
            </a:r>
            <a:endParaRPr/>
          </a:p>
        </p:txBody>
      </p:sp>
      <p:sp>
        <p:nvSpPr>
          <p:cNvPr id="2926" name="Google Shape;2926;p62"/>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2927" name="Google Shape;2927;p62"/>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928" name="Google Shape;2928;p62"/>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2"/>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0" name="Google Shape;2930;p62"/>
          <p:cNvCxnSpPr>
            <a:stCxn id="2928" idx="6"/>
            <a:endCxn id="2929"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4" name="Shape 2934"/>
        <p:cNvGrpSpPr/>
        <p:nvPr/>
      </p:nvGrpSpPr>
      <p:grpSpPr>
        <a:xfrm>
          <a:off x="0" y="0"/>
          <a:ext cx="0" cy="0"/>
          <a:chOff x="0" y="0"/>
          <a:chExt cx="0" cy="0"/>
        </a:xfrm>
      </p:grpSpPr>
      <p:sp>
        <p:nvSpPr>
          <p:cNvPr id="2935" name="Google Shape;2935;p63"/>
          <p:cNvSpPr txBox="1"/>
          <p:nvPr>
            <p:ph idx="3" type="subTitle"/>
          </p:nvPr>
        </p:nvSpPr>
        <p:spPr>
          <a:xfrm>
            <a:off x="713250" y="889800"/>
            <a:ext cx="77175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single pipe function makes the parent until the created child is done before creating another one it is </a:t>
            </a:r>
            <a:r>
              <a:rPr lang="en"/>
              <a:t>obvious</a:t>
            </a:r>
            <a:r>
              <a:rPr lang="en"/>
              <a:t> that  in both cases (fixing N and n_proc) the multiple pipe function would outpreform since the since can’t be considered as parallel computation </a:t>
            </a:r>
            <a:endParaRPr/>
          </a:p>
        </p:txBody>
      </p:sp>
      <p:sp>
        <p:nvSpPr>
          <p:cNvPr id="2936" name="Google Shape;2936;p63"/>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37" name="Google Shape;2937;p63"/>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8" name="Google Shape;2938;p63"/>
          <p:cNvPicPr preferRelativeResize="0"/>
          <p:nvPr/>
        </p:nvPicPr>
        <p:blipFill>
          <a:blip r:embed="rId3">
            <a:alphaModFix/>
          </a:blip>
          <a:stretch>
            <a:fillRect/>
          </a:stretch>
        </p:blipFill>
        <p:spPr>
          <a:xfrm>
            <a:off x="105300" y="1652100"/>
            <a:ext cx="4455125" cy="3435375"/>
          </a:xfrm>
          <a:prstGeom prst="rect">
            <a:avLst/>
          </a:prstGeom>
          <a:noFill/>
          <a:ln>
            <a:noFill/>
          </a:ln>
        </p:spPr>
      </p:pic>
      <p:pic>
        <p:nvPicPr>
          <p:cNvPr id="2939" name="Google Shape;2939;p63"/>
          <p:cNvPicPr preferRelativeResize="0"/>
          <p:nvPr/>
        </p:nvPicPr>
        <p:blipFill>
          <a:blip r:embed="rId4">
            <a:alphaModFix/>
          </a:blip>
          <a:stretch>
            <a:fillRect/>
          </a:stretch>
        </p:blipFill>
        <p:spPr>
          <a:xfrm>
            <a:off x="4595825" y="1652100"/>
            <a:ext cx="4455124" cy="3435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3" name="Shape 2943"/>
        <p:cNvGrpSpPr/>
        <p:nvPr/>
      </p:nvGrpSpPr>
      <p:grpSpPr>
        <a:xfrm>
          <a:off x="0" y="0"/>
          <a:ext cx="0" cy="0"/>
          <a:chOff x="0" y="0"/>
          <a:chExt cx="0" cy="0"/>
        </a:xfrm>
      </p:grpSpPr>
      <p:sp>
        <p:nvSpPr>
          <p:cNvPr id="2944" name="Google Shape;2944;p64"/>
          <p:cNvSpPr txBox="1"/>
          <p:nvPr>
            <p:ph type="title"/>
          </p:nvPr>
        </p:nvSpPr>
        <p:spPr>
          <a:xfrm>
            <a:off x="2832750" y="621225"/>
            <a:ext cx="3478500" cy="7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grpSp>
        <p:nvGrpSpPr>
          <p:cNvPr id="2945" name="Google Shape;2945;p64"/>
          <p:cNvGrpSpPr/>
          <p:nvPr/>
        </p:nvGrpSpPr>
        <p:grpSpPr>
          <a:xfrm>
            <a:off x="3293078" y="1966927"/>
            <a:ext cx="585195" cy="585195"/>
            <a:chOff x="851175" y="1582401"/>
            <a:chExt cx="964872" cy="964872"/>
          </a:xfrm>
        </p:grpSpPr>
        <p:sp>
          <p:nvSpPr>
            <p:cNvPr id="2946" name="Google Shape;2946;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8" name="Google Shape;2948;p64"/>
          <p:cNvGrpSpPr/>
          <p:nvPr/>
        </p:nvGrpSpPr>
        <p:grpSpPr>
          <a:xfrm>
            <a:off x="5264078" y="1966927"/>
            <a:ext cx="585195" cy="585195"/>
            <a:chOff x="851175" y="1582401"/>
            <a:chExt cx="964872" cy="964872"/>
          </a:xfrm>
        </p:grpSpPr>
        <p:sp>
          <p:nvSpPr>
            <p:cNvPr id="2949" name="Google Shape;2949;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1" name="Google Shape;2951;p64"/>
          <p:cNvGrpSpPr/>
          <p:nvPr/>
        </p:nvGrpSpPr>
        <p:grpSpPr>
          <a:xfrm>
            <a:off x="4278578" y="1966927"/>
            <a:ext cx="585195" cy="585195"/>
            <a:chOff x="851175" y="1582401"/>
            <a:chExt cx="964872" cy="964872"/>
          </a:xfrm>
        </p:grpSpPr>
        <p:sp>
          <p:nvSpPr>
            <p:cNvPr id="2952" name="Google Shape;2952;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4"/>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64"/>
          <p:cNvGrpSpPr/>
          <p:nvPr/>
        </p:nvGrpSpPr>
        <p:grpSpPr>
          <a:xfrm>
            <a:off x="2939100" y="1481620"/>
            <a:ext cx="3265800" cy="135300"/>
            <a:chOff x="2939100" y="1481620"/>
            <a:chExt cx="3265800" cy="135300"/>
          </a:xfrm>
        </p:grpSpPr>
        <p:cxnSp>
          <p:nvCxnSpPr>
            <p:cNvPr id="2955" name="Google Shape;2955;p64"/>
            <p:cNvCxnSpPr>
              <a:stCxn id="2956" idx="6"/>
              <a:endCxn id="2957"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956" name="Google Shape;2956;p64"/>
            <p:cNvSpPr/>
            <p:nvPr/>
          </p:nvSpPr>
          <p:spPr>
            <a:xfrm>
              <a:off x="29391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4"/>
            <p:cNvSpPr/>
            <p:nvPr/>
          </p:nvSpPr>
          <p:spPr>
            <a:xfrm>
              <a:off x="60696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8" name="Google Shape;2958;p64"/>
            <p:cNvCxnSpPr>
              <a:stCxn id="2956" idx="6"/>
              <a:endCxn id="2957"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grpSp>
        <p:nvGrpSpPr>
          <p:cNvPr id="2959" name="Google Shape;2959;p64"/>
          <p:cNvGrpSpPr/>
          <p:nvPr/>
        </p:nvGrpSpPr>
        <p:grpSpPr>
          <a:xfrm>
            <a:off x="5396657" y="2147507"/>
            <a:ext cx="320037" cy="224034"/>
            <a:chOff x="3386036" y="1746339"/>
            <a:chExt cx="397907" cy="279762"/>
          </a:xfrm>
        </p:grpSpPr>
        <p:sp>
          <p:nvSpPr>
            <p:cNvPr id="2960" name="Google Shape;2960;p64"/>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4"/>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2" name="Google Shape;2962;p64"/>
          <p:cNvGrpSpPr/>
          <p:nvPr/>
        </p:nvGrpSpPr>
        <p:grpSpPr>
          <a:xfrm>
            <a:off x="3427090" y="2100966"/>
            <a:ext cx="317172" cy="317116"/>
            <a:chOff x="266768" y="1721375"/>
            <a:chExt cx="397907" cy="397887"/>
          </a:xfrm>
        </p:grpSpPr>
        <p:sp>
          <p:nvSpPr>
            <p:cNvPr id="2963" name="Google Shape;2963;p64"/>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4"/>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5" name="Google Shape;2965;p64"/>
          <p:cNvSpPr/>
          <p:nvPr/>
        </p:nvSpPr>
        <p:spPr>
          <a:xfrm>
            <a:off x="4411149" y="2131501"/>
            <a:ext cx="320054" cy="256047"/>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4"/>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janasaleh@aucegypt.edu</a:t>
            </a:r>
            <a:endParaRPr/>
          </a:p>
          <a:p>
            <a:pPr indent="0" lvl="0" marL="0" rtl="0" algn="ctr">
              <a:spcBef>
                <a:spcPts val="0"/>
              </a:spcBef>
              <a:spcAft>
                <a:spcPts val="0"/>
              </a:spcAft>
              <a:buNone/>
            </a:pPr>
            <a:r>
              <a:rPr lang="en"/>
              <a:t>mhdahab@aucegypt.edu</a:t>
            </a:r>
            <a:endParaRPr/>
          </a:p>
          <a:p>
            <a:pPr indent="0" lvl="0" marL="0" rtl="0" algn="ctr">
              <a:spcBef>
                <a:spcPts val="0"/>
              </a:spcBef>
              <a:spcAft>
                <a:spcPts val="0"/>
              </a:spcAft>
              <a:buNone/>
            </a:pPr>
            <a:r>
              <a:rPr lang="en"/>
              <a:t>muhammad-azzazy@aucegypt.edu</a:t>
            </a:r>
            <a:endParaRPr/>
          </a:p>
        </p:txBody>
      </p:sp>
      <p:sp>
        <p:nvSpPr>
          <p:cNvPr id="2967" name="Google Shape;2967;p64"/>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Please keep this slide for attribution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3" name="Shape 2683"/>
        <p:cNvGrpSpPr/>
        <p:nvPr/>
      </p:nvGrpSpPr>
      <p:grpSpPr>
        <a:xfrm>
          <a:off x="0" y="0"/>
          <a:ext cx="0" cy="0"/>
          <a:chOff x="0" y="0"/>
          <a:chExt cx="0" cy="0"/>
        </a:xfrm>
      </p:grpSpPr>
      <p:grpSp>
        <p:nvGrpSpPr>
          <p:cNvPr id="2684" name="Google Shape;2684;p39"/>
          <p:cNvGrpSpPr/>
          <p:nvPr/>
        </p:nvGrpSpPr>
        <p:grpSpPr>
          <a:xfrm>
            <a:off x="1053497" y="1244786"/>
            <a:ext cx="795537" cy="795537"/>
            <a:chOff x="851175" y="1582401"/>
            <a:chExt cx="964872" cy="964872"/>
          </a:xfrm>
        </p:grpSpPr>
        <p:sp>
          <p:nvSpPr>
            <p:cNvPr id="2685" name="Google Shape;2685;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39"/>
          <p:cNvGrpSpPr/>
          <p:nvPr/>
        </p:nvGrpSpPr>
        <p:grpSpPr>
          <a:xfrm>
            <a:off x="4908972" y="1244786"/>
            <a:ext cx="795537" cy="795537"/>
            <a:chOff x="851175" y="1582401"/>
            <a:chExt cx="964872" cy="964872"/>
          </a:xfrm>
        </p:grpSpPr>
        <p:sp>
          <p:nvSpPr>
            <p:cNvPr id="2688" name="Google Shape;2688;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0" name="Google Shape;2690;p39"/>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691" name="Google Shape;2691;p39"/>
          <p:cNvSpPr txBox="1"/>
          <p:nvPr>
            <p:ph idx="1" type="subTitle"/>
          </p:nvPr>
        </p:nvSpPr>
        <p:spPr>
          <a:xfrm>
            <a:off x="1975600" y="15951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How and why n_proc was set</a:t>
            </a:r>
            <a:endParaRPr/>
          </a:p>
        </p:txBody>
      </p:sp>
      <p:sp>
        <p:nvSpPr>
          <p:cNvPr id="2692" name="Google Shape;2692;p39"/>
          <p:cNvSpPr txBox="1"/>
          <p:nvPr>
            <p:ph idx="2" type="subTitle"/>
          </p:nvPr>
        </p:nvSpPr>
        <p:spPr>
          <a:xfrm>
            <a:off x="1975600" y="12343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SETTING N_PROC</a:t>
            </a:r>
            <a:endParaRPr/>
          </a:p>
        </p:txBody>
      </p:sp>
      <p:sp>
        <p:nvSpPr>
          <p:cNvPr id="2693" name="Google Shape;2693;p39"/>
          <p:cNvSpPr txBox="1"/>
          <p:nvPr>
            <p:ph idx="3" type="title"/>
          </p:nvPr>
        </p:nvSpPr>
        <p:spPr>
          <a:xfrm>
            <a:off x="1049261" y="13632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694" name="Google Shape;2694;p39"/>
          <p:cNvSpPr txBox="1"/>
          <p:nvPr>
            <p:ph idx="4" type="title"/>
          </p:nvPr>
        </p:nvSpPr>
        <p:spPr>
          <a:xfrm>
            <a:off x="4904736" y="13632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2695" name="Google Shape;2695;p39"/>
          <p:cNvSpPr txBox="1"/>
          <p:nvPr>
            <p:ph idx="9" type="subTitle"/>
          </p:nvPr>
        </p:nvSpPr>
        <p:spPr>
          <a:xfrm>
            <a:off x="5831075" y="15951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Method of curve smoothing</a:t>
            </a:r>
            <a:endParaRPr/>
          </a:p>
        </p:txBody>
      </p:sp>
      <p:sp>
        <p:nvSpPr>
          <p:cNvPr id="2696" name="Google Shape;2696;p39"/>
          <p:cNvSpPr txBox="1"/>
          <p:nvPr>
            <p:ph idx="13" type="subTitle"/>
          </p:nvPr>
        </p:nvSpPr>
        <p:spPr>
          <a:xfrm>
            <a:off x="5831075" y="12343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SMOOTHING</a:t>
            </a:r>
            <a:endParaRPr/>
          </a:p>
        </p:txBody>
      </p:sp>
      <p:grpSp>
        <p:nvGrpSpPr>
          <p:cNvPr id="2697" name="Google Shape;2697;p39"/>
          <p:cNvGrpSpPr/>
          <p:nvPr/>
        </p:nvGrpSpPr>
        <p:grpSpPr>
          <a:xfrm>
            <a:off x="1106547" y="2716161"/>
            <a:ext cx="795537" cy="795537"/>
            <a:chOff x="851175" y="1582401"/>
            <a:chExt cx="964872" cy="964872"/>
          </a:xfrm>
        </p:grpSpPr>
        <p:sp>
          <p:nvSpPr>
            <p:cNvPr id="2698" name="Google Shape;2698;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0" name="Google Shape;2700;p39"/>
          <p:cNvSpPr txBox="1"/>
          <p:nvPr>
            <p:ph idx="4" type="title"/>
          </p:nvPr>
        </p:nvSpPr>
        <p:spPr>
          <a:xfrm>
            <a:off x="1102324" y="2834625"/>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2701" name="Google Shape;2701;p39"/>
          <p:cNvSpPr txBox="1"/>
          <p:nvPr>
            <p:ph idx="9" type="subTitle"/>
          </p:nvPr>
        </p:nvSpPr>
        <p:spPr>
          <a:xfrm>
            <a:off x="1975600" y="3066550"/>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Comparison results and answers to the two questions</a:t>
            </a:r>
            <a:endParaRPr/>
          </a:p>
        </p:txBody>
      </p:sp>
      <p:sp>
        <p:nvSpPr>
          <p:cNvPr id="2702" name="Google Shape;2702;p39"/>
          <p:cNvSpPr txBox="1"/>
          <p:nvPr>
            <p:ph idx="13" type="subTitle"/>
          </p:nvPr>
        </p:nvSpPr>
        <p:spPr>
          <a:xfrm>
            <a:off x="1975600" y="2716153"/>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RESULTS</a:t>
            </a:r>
            <a:endParaRPr/>
          </a:p>
        </p:txBody>
      </p:sp>
      <p:grpSp>
        <p:nvGrpSpPr>
          <p:cNvPr id="2703" name="Google Shape;2703;p39"/>
          <p:cNvGrpSpPr/>
          <p:nvPr/>
        </p:nvGrpSpPr>
        <p:grpSpPr>
          <a:xfrm>
            <a:off x="4878185" y="2716161"/>
            <a:ext cx="795537" cy="795537"/>
            <a:chOff x="851175" y="1582401"/>
            <a:chExt cx="964872" cy="964872"/>
          </a:xfrm>
        </p:grpSpPr>
        <p:sp>
          <p:nvSpPr>
            <p:cNvPr id="2704" name="Google Shape;2704;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6" name="Google Shape;2706;p39"/>
          <p:cNvSpPr txBox="1"/>
          <p:nvPr>
            <p:ph idx="4" type="title"/>
          </p:nvPr>
        </p:nvSpPr>
        <p:spPr>
          <a:xfrm>
            <a:off x="4873961" y="2834625"/>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707" name="Google Shape;2707;p39"/>
          <p:cNvSpPr txBox="1"/>
          <p:nvPr>
            <p:ph idx="13" type="subTitle"/>
          </p:nvPr>
        </p:nvSpPr>
        <p:spPr>
          <a:xfrm>
            <a:off x="5831075" y="2716153"/>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Bonus</a:t>
            </a:r>
            <a:endParaRPr/>
          </a:p>
        </p:txBody>
      </p:sp>
      <p:sp>
        <p:nvSpPr>
          <p:cNvPr id="2708" name="Google Shape;2708;p39"/>
          <p:cNvSpPr txBox="1"/>
          <p:nvPr>
            <p:ph idx="9" type="subTitle"/>
          </p:nvPr>
        </p:nvSpPr>
        <p:spPr>
          <a:xfrm>
            <a:off x="5781800" y="3066550"/>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Comparison results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2" name="Shape 2712"/>
        <p:cNvGrpSpPr/>
        <p:nvPr/>
      </p:nvGrpSpPr>
      <p:grpSpPr>
        <a:xfrm>
          <a:off x="0" y="0"/>
          <a:ext cx="0" cy="0"/>
          <a:chOff x="0" y="0"/>
          <a:chExt cx="0" cy="0"/>
        </a:xfrm>
      </p:grpSpPr>
      <p:grpSp>
        <p:nvGrpSpPr>
          <p:cNvPr id="2713" name="Google Shape;2713;p40"/>
          <p:cNvGrpSpPr/>
          <p:nvPr/>
        </p:nvGrpSpPr>
        <p:grpSpPr>
          <a:xfrm>
            <a:off x="4005089" y="1068761"/>
            <a:ext cx="1133821" cy="1133821"/>
            <a:chOff x="851175" y="1582401"/>
            <a:chExt cx="964872" cy="964872"/>
          </a:xfrm>
        </p:grpSpPr>
        <p:sp>
          <p:nvSpPr>
            <p:cNvPr id="2714" name="Google Shape;2714;p40"/>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0"/>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6" name="Google Shape;2716;p40"/>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ROLES</a:t>
            </a:r>
            <a:endParaRPr/>
          </a:p>
        </p:txBody>
      </p:sp>
      <p:sp>
        <p:nvSpPr>
          <p:cNvPr id="2717" name="Google Shape;2717;p40"/>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Role of every team member</a:t>
            </a:r>
            <a:endParaRPr/>
          </a:p>
        </p:txBody>
      </p:sp>
      <p:sp>
        <p:nvSpPr>
          <p:cNvPr id="2718" name="Google Shape;2718;p40"/>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719" name="Google Shape;2719;p40"/>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20" name="Google Shape;2720;p40"/>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0"/>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2" name="Google Shape;2722;p40"/>
          <p:cNvCxnSpPr>
            <a:stCxn id="2720" idx="6"/>
            <a:endCxn id="2721"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6" name="Shape 2726"/>
        <p:cNvGrpSpPr/>
        <p:nvPr/>
      </p:nvGrpSpPr>
      <p:grpSpPr>
        <a:xfrm>
          <a:off x="0" y="0"/>
          <a:ext cx="0" cy="0"/>
          <a:chOff x="0" y="0"/>
          <a:chExt cx="0" cy="0"/>
        </a:xfrm>
      </p:grpSpPr>
      <p:graphicFrame>
        <p:nvGraphicFramePr>
          <p:cNvPr id="2727" name="Google Shape;2727;p41"/>
          <p:cNvGraphicFramePr/>
          <p:nvPr/>
        </p:nvGraphicFramePr>
        <p:xfrm>
          <a:off x="952500" y="696200"/>
          <a:ext cx="3000000" cy="3000000"/>
        </p:xfrm>
        <a:graphic>
          <a:graphicData uri="http://schemas.openxmlformats.org/drawingml/2006/table">
            <a:tbl>
              <a:tblPr>
                <a:noFill/>
                <a:tableStyleId>{85BB3882-4D11-40E3-8F7E-14F871E1F598}</a:tableStyleId>
              </a:tblPr>
              <a:tblGrid>
                <a:gridCol w="3306450"/>
                <a:gridCol w="3932550"/>
              </a:tblGrid>
              <a:tr h="1064150">
                <a:tc>
                  <a:txBody>
                    <a:bodyPr/>
                    <a:lstStyle/>
                    <a:p>
                      <a:pPr indent="0" lvl="0" marL="0" rtl="0" algn="l">
                        <a:spcBef>
                          <a:spcPts val="0"/>
                        </a:spcBef>
                        <a:spcAft>
                          <a:spcPts val="0"/>
                        </a:spcAft>
                        <a:buNone/>
                      </a:pPr>
                      <a:r>
                        <a:rPr b="1" lang="en" sz="2000">
                          <a:solidFill>
                            <a:schemeClr val="lt1"/>
                          </a:solidFill>
                          <a:latin typeface="Play"/>
                          <a:ea typeface="Play"/>
                          <a:cs typeface="Play"/>
                          <a:sym typeface="Play"/>
                        </a:rPr>
                        <a:t>Name</a:t>
                      </a:r>
                      <a:endParaRPr b="1" sz="2000">
                        <a:solidFill>
                          <a:schemeClr val="lt1"/>
                        </a:solidFill>
                        <a:latin typeface="Play"/>
                        <a:ea typeface="Play"/>
                        <a:cs typeface="Play"/>
                        <a:sym typeface="Play"/>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lt1"/>
                          </a:solidFill>
                          <a:latin typeface="Play"/>
                          <a:ea typeface="Play"/>
                          <a:cs typeface="Play"/>
                          <a:sym typeface="Play"/>
                        </a:rPr>
                        <a:t>Role</a:t>
                      </a:r>
                      <a:endParaRPr>
                        <a:solidFill>
                          <a:schemeClr val="lt1"/>
                        </a:solidFill>
                        <a:latin typeface="Source Sans Pro"/>
                        <a:ea typeface="Source Sans Pro"/>
                        <a:cs typeface="Source Sans Pro"/>
                        <a:sym typeface="Source Sans Pro"/>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1064150">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Jana Saleh</a:t>
                      </a:r>
                      <a:endParaRPr b="1" sz="2000">
                        <a:solidFill>
                          <a:schemeClr val="lt1"/>
                        </a:solidFill>
                        <a:latin typeface="Play"/>
                        <a:ea typeface="Play"/>
                        <a:cs typeface="Play"/>
                        <a:sym typeface="Play"/>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Implemented threads_compute</a:t>
                      </a:r>
                      <a:endParaRPr>
                        <a:solidFill>
                          <a:schemeClr val="lt1"/>
                        </a:solidFill>
                        <a:latin typeface="Source Sans Pro"/>
                        <a:ea typeface="Source Sans Pro"/>
                        <a:cs typeface="Source Sans Pro"/>
                        <a:sym typeface="Source Sans Pro"/>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1035975">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Mariam Dahab</a:t>
                      </a:r>
                      <a:endParaRPr b="1" sz="2000">
                        <a:solidFill>
                          <a:schemeClr val="lt1"/>
                        </a:solidFill>
                        <a:latin typeface="Play"/>
                        <a:ea typeface="Play"/>
                        <a:cs typeface="Play"/>
                        <a:sym typeface="Play"/>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Plotted the graphs comparing between the four compute functions and implemented the second part of the bonus</a:t>
                      </a:r>
                      <a:endParaRPr>
                        <a:solidFill>
                          <a:schemeClr val="lt1"/>
                        </a:solidFill>
                        <a:latin typeface="Source Sans Pro"/>
                        <a:ea typeface="Source Sans Pro"/>
                        <a:cs typeface="Source Sans Pro"/>
                        <a:sym typeface="Source Sans Pro"/>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1035975">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Muhammad Azzazy</a:t>
                      </a:r>
                      <a:endParaRPr b="1" sz="2000">
                        <a:solidFill>
                          <a:schemeClr val="lt1"/>
                        </a:solidFill>
                        <a:latin typeface="Play"/>
                        <a:ea typeface="Play"/>
                        <a:cs typeface="Play"/>
                        <a:sym typeface="Play"/>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Implemented mmap_compute</a:t>
                      </a:r>
                      <a:endParaRPr>
                        <a:solidFill>
                          <a:schemeClr val="lt1"/>
                        </a:solidFill>
                        <a:latin typeface="Source Sans Pro"/>
                        <a:ea typeface="Source Sans Pro"/>
                        <a:cs typeface="Source Sans Pro"/>
                        <a:sym typeface="Source Sans Pro"/>
                      </a:endParaRPr>
                    </a:p>
                  </a:txBody>
                  <a:tcPr marT="91425" marB="91425" marR="91425" marL="1828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1" name="Shape 2731"/>
        <p:cNvGrpSpPr/>
        <p:nvPr/>
      </p:nvGrpSpPr>
      <p:grpSpPr>
        <a:xfrm>
          <a:off x="0" y="0"/>
          <a:ext cx="0" cy="0"/>
          <a:chOff x="0" y="0"/>
          <a:chExt cx="0" cy="0"/>
        </a:xfrm>
      </p:grpSpPr>
      <p:grpSp>
        <p:nvGrpSpPr>
          <p:cNvPr id="2732" name="Google Shape;2732;p42"/>
          <p:cNvGrpSpPr/>
          <p:nvPr/>
        </p:nvGrpSpPr>
        <p:grpSpPr>
          <a:xfrm>
            <a:off x="4005089" y="1068761"/>
            <a:ext cx="1133821" cy="1133821"/>
            <a:chOff x="851175" y="1582401"/>
            <a:chExt cx="964872" cy="964872"/>
          </a:xfrm>
        </p:grpSpPr>
        <p:sp>
          <p:nvSpPr>
            <p:cNvPr id="2733" name="Google Shape;2733;p4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2"/>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5" name="Google Shape;2735;p42"/>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I/O OF MMAP</a:t>
            </a:r>
            <a:endParaRPr/>
          </a:p>
        </p:txBody>
      </p:sp>
      <p:sp>
        <p:nvSpPr>
          <p:cNvPr id="2736" name="Google Shape;2736;p42"/>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Inputs and outputs of mmap</a:t>
            </a:r>
            <a:endParaRPr/>
          </a:p>
        </p:txBody>
      </p:sp>
      <p:sp>
        <p:nvSpPr>
          <p:cNvPr id="2737" name="Google Shape;2737;p42"/>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2738" name="Google Shape;2738;p42"/>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39" name="Google Shape;2739;p42"/>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2"/>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1" name="Google Shape;2741;p42"/>
          <p:cNvCxnSpPr>
            <a:stCxn id="2739" idx="6"/>
            <a:endCxn id="2740"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sp>
        <p:nvSpPr>
          <p:cNvPr id="2746" name="Google Shape;2746;p4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INPUTS OF MMAP</a:t>
            </a:r>
            <a:endParaRPr/>
          </a:p>
        </p:txBody>
      </p:sp>
      <p:sp>
        <p:nvSpPr>
          <p:cNvPr id="2747" name="Google Shape;2747;p43"/>
          <p:cNvSpPr txBox="1"/>
          <p:nvPr>
            <p:ph idx="1" type="body"/>
          </p:nvPr>
        </p:nvSpPr>
        <p:spPr>
          <a:xfrm>
            <a:off x="713225" y="1199000"/>
            <a:ext cx="77175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inputs of mmap are in the following order:</a:t>
            </a:r>
            <a:endParaRPr/>
          </a:p>
          <a:p>
            <a:pPr indent="-317500" lvl="0" marL="457200" rtl="0" algn="l">
              <a:spcBef>
                <a:spcPts val="1600"/>
              </a:spcBef>
              <a:spcAft>
                <a:spcPts val="0"/>
              </a:spcAft>
              <a:buSzPts val="1400"/>
              <a:buChar char="●"/>
            </a:pPr>
            <a:r>
              <a:rPr lang="en"/>
              <a:t>The address is set to 0 to allow the system to map anywhere it chooses.</a:t>
            </a:r>
            <a:endParaRPr/>
          </a:p>
          <a:p>
            <a:pPr indent="-317500" lvl="0" marL="457200" rtl="0" algn="l">
              <a:spcBef>
                <a:spcPts val="0"/>
              </a:spcBef>
              <a:spcAft>
                <a:spcPts val="0"/>
              </a:spcAft>
              <a:buSzPts val="1400"/>
              <a:buChar char="●"/>
            </a:pPr>
            <a:r>
              <a:rPr lang="en"/>
              <a:t>The size is in our case (N+2)*unsigned long int, where N is the number of items in the file.</a:t>
            </a:r>
            <a:endParaRPr/>
          </a:p>
          <a:p>
            <a:pPr indent="-317500" lvl="0" marL="457200" rtl="0" algn="l">
              <a:spcBef>
                <a:spcPts val="0"/>
              </a:spcBef>
              <a:spcAft>
                <a:spcPts val="0"/>
              </a:spcAft>
              <a:buSzPts val="1400"/>
              <a:buChar char="●"/>
            </a:pPr>
            <a:r>
              <a:rPr lang="en"/>
              <a:t>Some flags such as the following:</a:t>
            </a:r>
            <a:endParaRPr/>
          </a:p>
          <a:p>
            <a:pPr indent="-317500" lvl="1" marL="914400" rtl="0" algn="l">
              <a:spcBef>
                <a:spcPts val="0"/>
              </a:spcBef>
              <a:spcAft>
                <a:spcPts val="0"/>
              </a:spcAft>
              <a:buSzPts val="1400"/>
              <a:buChar char="○"/>
            </a:pPr>
            <a:r>
              <a:rPr lang="en"/>
              <a:t>PROT_READ indicates whether the pages can be read from.</a:t>
            </a:r>
            <a:endParaRPr/>
          </a:p>
          <a:p>
            <a:pPr indent="-317500" lvl="1" marL="914400" rtl="0" algn="l">
              <a:spcBef>
                <a:spcPts val="0"/>
              </a:spcBef>
              <a:spcAft>
                <a:spcPts val="0"/>
              </a:spcAft>
              <a:buSzPts val="1400"/>
              <a:buChar char="○"/>
            </a:pPr>
            <a:r>
              <a:rPr lang="en"/>
              <a:t>PROT_WRITE indicates whether the pages can be written to.</a:t>
            </a:r>
            <a:endParaRPr/>
          </a:p>
          <a:p>
            <a:pPr indent="-317500" lvl="1" marL="914400" rtl="0" algn="l">
              <a:spcBef>
                <a:spcPts val="0"/>
              </a:spcBef>
              <a:spcAft>
                <a:spcPts val="0"/>
              </a:spcAft>
              <a:buSzPts val="1400"/>
              <a:buChar char="○"/>
            </a:pPr>
            <a:r>
              <a:rPr lang="en"/>
              <a:t>MAP_SHARED indicates whether the map is shared with the different processes.</a:t>
            </a:r>
            <a:endParaRPr/>
          </a:p>
          <a:p>
            <a:pPr indent="-317500" lvl="1" marL="914400" rtl="0" algn="l">
              <a:spcBef>
                <a:spcPts val="0"/>
              </a:spcBef>
              <a:spcAft>
                <a:spcPts val="0"/>
              </a:spcAft>
              <a:buSzPts val="1400"/>
              <a:buChar char="○"/>
            </a:pPr>
            <a:r>
              <a:rPr lang="en"/>
              <a:t>MAP_ANONYMOUS indicates that the mapping is not backed by a file and the file descriptor is ignored. </a:t>
            </a:r>
            <a:endParaRPr/>
          </a:p>
          <a:p>
            <a:pPr indent="-317500" lvl="0" marL="457200" rtl="0" algn="l">
              <a:spcBef>
                <a:spcPts val="0"/>
              </a:spcBef>
              <a:spcAft>
                <a:spcPts val="0"/>
              </a:spcAft>
              <a:buSzPts val="1400"/>
              <a:buChar char="●"/>
            </a:pPr>
            <a:r>
              <a:rPr lang="en"/>
              <a:t> The file descriptor is set 0 for standard input.</a:t>
            </a:r>
            <a:endParaRPr/>
          </a:p>
          <a:p>
            <a:pPr indent="-317500" lvl="0" marL="457200" rtl="0" algn="l">
              <a:spcBef>
                <a:spcPts val="0"/>
              </a:spcBef>
              <a:spcAft>
                <a:spcPts val="0"/>
              </a:spcAft>
              <a:buSzPts val="1400"/>
              <a:buChar char="●"/>
            </a:pPr>
            <a:r>
              <a:rPr lang="en"/>
              <a:t>The offset which must be an integer multiple of the page size is set to 0, but since there is no file it does not </a:t>
            </a:r>
            <a:r>
              <a:rPr lang="en"/>
              <a:t>matter</a:t>
            </a:r>
            <a:r>
              <a:rPr lang="en"/>
              <a:t>.</a:t>
            </a:r>
            <a:endParaRPr/>
          </a:p>
        </p:txBody>
      </p:sp>
      <p:pic>
        <p:nvPicPr>
          <p:cNvPr id="2748" name="Google Shape;2748;p43"/>
          <p:cNvPicPr preferRelativeResize="0"/>
          <p:nvPr/>
        </p:nvPicPr>
        <p:blipFill>
          <a:blip r:embed="rId3">
            <a:alphaModFix/>
          </a:blip>
          <a:stretch>
            <a:fillRect/>
          </a:stretch>
        </p:blipFill>
        <p:spPr>
          <a:xfrm>
            <a:off x="7523100" y="0"/>
            <a:ext cx="1188721" cy="1188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4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OUTPUTS OF MMAP</a:t>
            </a:r>
            <a:endParaRPr/>
          </a:p>
        </p:txBody>
      </p:sp>
      <p:sp>
        <p:nvSpPr>
          <p:cNvPr id="2754" name="Google Shape;2754;p44"/>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outputs of mmap are in the following order:</a:t>
            </a:r>
            <a:endParaRPr/>
          </a:p>
          <a:p>
            <a:pPr indent="-317500" lvl="0" marL="457200" rtl="0" algn="l">
              <a:spcBef>
                <a:spcPts val="1600"/>
              </a:spcBef>
              <a:spcAft>
                <a:spcPts val="0"/>
              </a:spcAft>
              <a:buSzPts val="1400"/>
              <a:buChar char="●"/>
            </a:pPr>
            <a:r>
              <a:rPr lang="en"/>
              <a:t>The numbers stored within the file</a:t>
            </a:r>
            <a:endParaRPr/>
          </a:p>
          <a:p>
            <a:pPr indent="-317500" lvl="0" marL="457200" rtl="0" algn="l">
              <a:spcBef>
                <a:spcPts val="0"/>
              </a:spcBef>
              <a:spcAft>
                <a:spcPts val="0"/>
              </a:spcAft>
              <a:buSzPts val="1400"/>
              <a:buChar char="●"/>
            </a:pPr>
            <a:r>
              <a:rPr lang="en"/>
              <a:t>The results</a:t>
            </a:r>
            <a:endParaRPr/>
          </a:p>
          <a:p>
            <a:pPr indent="-317500" lvl="0" marL="457200" rtl="0" algn="l">
              <a:spcBef>
                <a:spcPts val="0"/>
              </a:spcBef>
              <a:spcAft>
                <a:spcPts val="0"/>
              </a:spcAft>
              <a:buSzPts val="1400"/>
              <a:buChar char="●"/>
            </a:pPr>
            <a:r>
              <a:rPr lang="en"/>
              <a:t>The number of operations done</a:t>
            </a:r>
            <a:endParaRPr/>
          </a:p>
        </p:txBody>
      </p:sp>
      <p:pic>
        <p:nvPicPr>
          <p:cNvPr id="2755" name="Google Shape;2755;p44"/>
          <p:cNvPicPr preferRelativeResize="0"/>
          <p:nvPr/>
        </p:nvPicPr>
        <p:blipFill>
          <a:blip r:embed="rId3">
            <a:alphaModFix/>
          </a:blip>
          <a:stretch>
            <a:fillRect/>
          </a:stretch>
        </p:blipFill>
        <p:spPr>
          <a:xfrm>
            <a:off x="7545950" y="0"/>
            <a:ext cx="1188721" cy="11887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9" name="Shape 2759"/>
        <p:cNvGrpSpPr/>
        <p:nvPr/>
      </p:nvGrpSpPr>
      <p:grpSpPr>
        <a:xfrm>
          <a:off x="0" y="0"/>
          <a:ext cx="0" cy="0"/>
          <a:chOff x="0" y="0"/>
          <a:chExt cx="0" cy="0"/>
        </a:xfrm>
      </p:grpSpPr>
      <p:grpSp>
        <p:nvGrpSpPr>
          <p:cNvPr id="2760" name="Google Shape;2760;p45"/>
          <p:cNvGrpSpPr/>
          <p:nvPr/>
        </p:nvGrpSpPr>
        <p:grpSpPr>
          <a:xfrm>
            <a:off x="4005089" y="1068761"/>
            <a:ext cx="1133821" cy="1133821"/>
            <a:chOff x="851175" y="1582401"/>
            <a:chExt cx="964872" cy="964872"/>
          </a:xfrm>
        </p:grpSpPr>
        <p:sp>
          <p:nvSpPr>
            <p:cNvPr id="2761" name="Google Shape;2761;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3" name="Google Shape;2763;p45"/>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PSEUDOCODE</a:t>
            </a:r>
            <a:endParaRPr/>
          </a:p>
        </p:txBody>
      </p:sp>
      <p:sp>
        <p:nvSpPr>
          <p:cNvPr id="2764" name="Google Shape;2764;p45"/>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Pseudocode of the four compute functions</a:t>
            </a:r>
            <a:endParaRPr/>
          </a:p>
        </p:txBody>
      </p:sp>
      <p:sp>
        <p:nvSpPr>
          <p:cNvPr id="2765" name="Google Shape;2765;p45"/>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2766" name="Google Shape;2766;p45"/>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67" name="Google Shape;2767;p45"/>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5"/>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9" name="Google Shape;2769;p45"/>
          <p:cNvCxnSpPr>
            <a:stCxn id="2767" idx="6"/>
            <a:endCxn id="2768"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