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rvo"/>
      <p:regular r:id="rId20"/>
      <p:bold r:id="rId21"/>
      <p:italic r:id="rId22"/>
      <p:boldItalic r:id="rId23"/>
    </p:embeddedFont>
    <p:embeddedFont>
      <p:font typeface="Russo One"/>
      <p:regular r:id="rId24"/>
    </p:embeddedFont>
    <p:embeddedFont>
      <p:font typeface="Barlow Medium"/>
      <p:regular r:id="rId25"/>
      <p:bold r:id="rId26"/>
      <p:italic r:id="rId27"/>
      <p:boldItalic r:id="rId28"/>
    </p:embeddedFont>
    <p:embeddedFont>
      <p:font typeface="Nova Flat"/>
      <p:regular r:id="rId29"/>
    </p:embeddedFont>
    <p:embeddedFont>
      <p:font typeface="Lalezar"/>
      <p:regular r:id="rId30"/>
    </p:embeddedFont>
    <p:embeddedFont>
      <p:font typeface="Barlow"/>
      <p:regular r:id="rId31"/>
      <p:bold r:id="rId32"/>
      <p:italic r:id="rId33"/>
      <p:boldItalic r:id="rId34"/>
    </p:embeddedFont>
    <p:embeddedFont>
      <p:font typeface="Crimson Tex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B7F0B9-C02F-4BB6-B82C-9D00DD365DEB}">
  <a:tblStyle styleId="{33B7F0B9-C02F-4BB6-B82C-9D00DD365D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vo-regular.fntdata"/><Relationship Id="rId22" Type="http://schemas.openxmlformats.org/officeDocument/2006/relationships/font" Target="fonts/Arvo-italic.fntdata"/><Relationship Id="rId21" Type="http://schemas.openxmlformats.org/officeDocument/2006/relationships/font" Target="fonts/Arvo-bold.fntdata"/><Relationship Id="rId24" Type="http://schemas.openxmlformats.org/officeDocument/2006/relationships/font" Target="fonts/RussoOne-regular.fntdata"/><Relationship Id="rId23" Type="http://schemas.openxmlformats.org/officeDocument/2006/relationships/font" Target="fonts/Arv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bold.fntdata"/><Relationship Id="rId25" Type="http://schemas.openxmlformats.org/officeDocument/2006/relationships/font" Target="fonts/BarlowMedium-regular.fntdata"/><Relationship Id="rId28" Type="http://schemas.openxmlformats.org/officeDocument/2006/relationships/font" Target="fonts/BarlowMedium-boldItalic.fntdata"/><Relationship Id="rId27" Type="http://schemas.openxmlformats.org/officeDocument/2006/relationships/font" Target="fonts/Barlow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vaFl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regular.fntdata"/><Relationship Id="rId30" Type="http://schemas.openxmlformats.org/officeDocument/2006/relationships/font" Target="fonts/Lalezar-regular.fntdata"/><Relationship Id="rId11" Type="http://schemas.openxmlformats.org/officeDocument/2006/relationships/slide" Target="slides/slide6.xml"/><Relationship Id="rId33" Type="http://schemas.openxmlformats.org/officeDocument/2006/relationships/font" Target="fonts/Barlow-italic.fntdata"/><Relationship Id="rId10" Type="http://schemas.openxmlformats.org/officeDocument/2006/relationships/slide" Target="slides/slide5.xml"/><Relationship Id="rId32" Type="http://schemas.openxmlformats.org/officeDocument/2006/relationships/font" Target="fonts/Barlow-bold.fntdata"/><Relationship Id="rId13" Type="http://schemas.openxmlformats.org/officeDocument/2006/relationships/slide" Target="slides/slide8.xml"/><Relationship Id="rId35" Type="http://schemas.openxmlformats.org/officeDocument/2006/relationships/font" Target="fonts/CrimsonText-regular.fntdata"/><Relationship Id="rId12" Type="http://schemas.openxmlformats.org/officeDocument/2006/relationships/slide" Target="slides/slide7.xml"/><Relationship Id="rId34" Type="http://schemas.openxmlformats.org/officeDocument/2006/relationships/font" Target="fonts/Barlow-boldItalic.fntdata"/><Relationship Id="rId15" Type="http://schemas.openxmlformats.org/officeDocument/2006/relationships/slide" Target="slides/slide10.xml"/><Relationship Id="rId37" Type="http://schemas.openxmlformats.org/officeDocument/2006/relationships/font" Target="fonts/CrimsonText-italic.fntdata"/><Relationship Id="rId14" Type="http://schemas.openxmlformats.org/officeDocument/2006/relationships/slide" Target="slides/slide9.xml"/><Relationship Id="rId36" Type="http://schemas.openxmlformats.org/officeDocument/2006/relationships/font" Target="fonts/CrimsonTex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rimsonTex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023594f85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023594f85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162a35d8e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162a35d8e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162a35d8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162a35d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162a35d8e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162a35d8e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1663091e6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1663091e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1003bd6ff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1003bd6ff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003bd6f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003bd6f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003bd6ff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003bd6f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162a35d8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2162a35d8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162a35d8e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162a35d8e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162a35d8e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162a35d8e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017ad9157a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017ad9157a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017ad9157a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017ad9157a_0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003bd6ff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003bd6ff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52075" y="1467025"/>
            <a:ext cx="7039800" cy="18363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52050" y="3416375"/>
            <a:ext cx="7039800" cy="336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0800000">
              <a:off x="2240391"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2366882"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800000">
              <a:off x="2493374"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0800000">
              <a:off x="2619865"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2746356"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2872847"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2999339"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0800000">
              <a:off x="3125830"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10800000">
              <a:off x="3252321"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10800000">
              <a:off x="2999339"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10800000">
              <a:off x="3125830"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0800000">
              <a:off x="3252321"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0800000">
              <a:off x="2746356"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0800000">
              <a:off x="2872847"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2999339"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10800000">
              <a:off x="3125830" y="10707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10800000">
              <a:off x="3252321" y="10707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p:nvPr/>
        </p:nvSpPr>
        <p:spPr>
          <a:xfrm>
            <a:off x="4898489" y="4651073"/>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845464" y="4651073"/>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1021745" y="1584547"/>
                <a:ext cx="734847" cy="73548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801485" y="1247428"/>
                <a:ext cx="294328" cy="818523"/>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1005788" y="2043561"/>
                <a:ext cx="294328" cy="409918"/>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8" name="Shape 208"/>
        <p:cNvGrpSpPr/>
        <p:nvPr/>
      </p:nvGrpSpPr>
      <p:grpSpPr>
        <a:xfrm>
          <a:off x="0" y="0"/>
          <a:ext cx="0" cy="0"/>
          <a:chOff x="0" y="0"/>
          <a:chExt cx="0" cy="0"/>
        </a:xfrm>
      </p:grpSpPr>
      <p:sp>
        <p:nvSpPr>
          <p:cNvPr id="209" name="Google Shape;209;p11"/>
          <p:cNvSpPr txBox="1"/>
          <p:nvPr>
            <p:ph hasCustomPrompt="1" type="title"/>
          </p:nvPr>
        </p:nvSpPr>
        <p:spPr>
          <a:xfrm>
            <a:off x="1709250" y="1729163"/>
            <a:ext cx="5725500" cy="10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7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0" name="Google Shape;210;p11"/>
          <p:cNvSpPr txBox="1"/>
          <p:nvPr>
            <p:ph idx="1" type="subTitle"/>
          </p:nvPr>
        </p:nvSpPr>
        <p:spPr>
          <a:xfrm>
            <a:off x="1709250" y="2986238"/>
            <a:ext cx="5725500" cy="42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211" name="Google Shape;211;p11"/>
          <p:cNvGrpSpPr/>
          <p:nvPr/>
        </p:nvGrpSpPr>
        <p:grpSpPr>
          <a:xfrm>
            <a:off x="1284141" y="383330"/>
            <a:ext cx="691341" cy="690640"/>
            <a:chOff x="4079851" y="151677"/>
            <a:chExt cx="1014291" cy="1013263"/>
          </a:xfrm>
        </p:grpSpPr>
        <p:sp>
          <p:nvSpPr>
            <p:cNvPr id="212" name="Google Shape;212;p11"/>
            <p:cNvSpPr/>
            <p:nvPr/>
          </p:nvSpPr>
          <p:spPr>
            <a:xfrm>
              <a:off x="4245054" y="331410"/>
              <a:ext cx="653786" cy="653786"/>
            </a:xfrm>
            <a:custGeom>
              <a:rect b="b" l="l" r="r" t="t"/>
              <a:pathLst>
                <a:path extrusionOk="0" h="19429" w="19429">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4079851" y="151677"/>
              <a:ext cx="1014291" cy="1013263"/>
            </a:xfrm>
            <a:custGeom>
              <a:rect b="b" l="l" r="r" t="t"/>
              <a:pathLst>
                <a:path extrusionOk="0" fill="none" h="15778" w="15794">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cap="flat" cmpd="sng" w="9050">
              <a:solidFill>
                <a:srgbClr val="E26471"/>
              </a:solidFill>
              <a:prstDash val="solid"/>
              <a:miter lim="1508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4495574" y="551824"/>
              <a:ext cx="182855" cy="182855"/>
            </a:xfrm>
            <a:custGeom>
              <a:rect b="b" l="l" r="r" t="t"/>
              <a:pathLst>
                <a:path extrusionOk="0" h="5340" w="534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1"/>
          <p:cNvSpPr/>
          <p:nvPr/>
        </p:nvSpPr>
        <p:spPr>
          <a:xfrm flipH="1" rot="10800000">
            <a:off x="4987089" y="-32690"/>
            <a:ext cx="1398493" cy="690591"/>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rot="10800000">
            <a:off x="3510274" y="-32690"/>
            <a:ext cx="1398493" cy="690591"/>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1"/>
          <p:cNvGrpSpPr/>
          <p:nvPr/>
        </p:nvGrpSpPr>
        <p:grpSpPr>
          <a:xfrm>
            <a:off x="314477" y="898826"/>
            <a:ext cx="1101925" cy="1100809"/>
            <a:chOff x="4079851" y="151677"/>
            <a:chExt cx="1014291" cy="1013263"/>
          </a:xfrm>
        </p:grpSpPr>
        <p:sp>
          <p:nvSpPr>
            <p:cNvPr id="218" name="Google Shape;218;p11"/>
            <p:cNvSpPr/>
            <p:nvPr/>
          </p:nvSpPr>
          <p:spPr>
            <a:xfrm>
              <a:off x="4245054" y="331410"/>
              <a:ext cx="653786" cy="653786"/>
            </a:xfrm>
            <a:custGeom>
              <a:rect b="b" l="l" r="r" t="t"/>
              <a:pathLst>
                <a:path extrusionOk="0" h="19429" w="19429">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4079851" y="151677"/>
              <a:ext cx="1014291" cy="1013263"/>
            </a:xfrm>
            <a:custGeom>
              <a:rect b="b" l="l" r="r" t="t"/>
              <a:pathLst>
                <a:path extrusionOk="0" fill="none" h="15778" w="15794">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cap="flat" cmpd="sng" w="9050">
              <a:solidFill>
                <a:srgbClr val="E26471"/>
              </a:solidFill>
              <a:prstDash val="solid"/>
              <a:miter lim="1508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4495574" y="551824"/>
              <a:ext cx="182855" cy="182855"/>
            </a:xfrm>
            <a:custGeom>
              <a:rect b="b" l="l" r="r" t="t"/>
              <a:pathLst>
                <a:path extrusionOk="0" h="5340" w="534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7558495" y="184485"/>
            <a:ext cx="1261418" cy="1244376"/>
            <a:chOff x="4153095" y="184485"/>
            <a:chExt cx="1261418" cy="1244376"/>
          </a:xfrm>
        </p:grpSpPr>
        <p:sp>
          <p:nvSpPr>
            <p:cNvPr id="222" name="Google Shape;222;p11"/>
            <p:cNvSpPr/>
            <p:nvPr/>
          </p:nvSpPr>
          <p:spPr>
            <a:xfrm rot="-5400000">
              <a:off x="4169676" y="184025"/>
              <a:ext cx="1228255" cy="1261418"/>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rot="-5400000">
              <a:off x="4271093" y="272080"/>
              <a:ext cx="1039699" cy="1038752"/>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rot="-5400000">
              <a:off x="4790265" y="791213"/>
              <a:ext cx="607204" cy="607204"/>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rot="-5400000">
              <a:off x="4183293" y="184241"/>
              <a:ext cx="606746" cy="607235"/>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5400000">
              <a:off x="4417961" y="422610"/>
              <a:ext cx="744135" cy="740926"/>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rot="-5400000">
              <a:off x="4357105" y="358058"/>
              <a:ext cx="899528" cy="879691"/>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rot="-5400000">
              <a:off x="4254284" y="869806"/>
              <a:ext cx="343489" cy="18629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rot="-5400000">
              <a:off x="4851349" y="1091588"/>
              <a:ext cx="95913" cy="21808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5400000">
              <a:off x="5069881" y="858754"/>
              <a:ext cx="245315" cy="110217"/>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rot="-5400000">
              <a:off x="4869092" y="255482"/>
              <a:ext cx="179844" cy="337499"/>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rot="-5400000">
              <a:off x="4409188" y="346521"/>
              <a:ext cx="224561" cy="255462"/>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rot="-5400000">
              <a:off x="4460600" y="482302"/>
              <a:ext cx="645044" cy="617382"/>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rot="-5400000">
              <a:off x="4547985" y="598266"/>
              <a:ext cx="434329" cy="631198"/>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rot="-5400000">
              <a:off x="4519393" y="525871"/>
              <a:ext cx="531586" cy="521011"/>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rot="-5400000">
              <a:off x="4586024" y="424208"/>
              <a:ext cx="364702" cy="527919"/>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rot="-5400000">
              <a:off x="4581624" y="583057"/>
              <a:ext cx="416815" cy="416326"/>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rot="-5400000">
              <a:off x="4657014" y="657955"/>
              <a:ext cx="266496" cy="26652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a:off x="351101" y="3942080"/>
            <a:ext cx="1543500" cy="15435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1"/>
          <p:cNvGrpSpPr/>
          <p:nvPr/>
        </p:nvGrpSpPr>
        <p:grpSpPr>
          <a:xfrm>
            <a:off x="7299150" y="4255275"/>
            <a:ext cx="1206211" cy="336300"/>
            <a:chOff x="7299150" y="4255275"/>
            <a:chExt cx="1206211" cy="336300"/>
          </a:xfrm>
        </p:grpSpPr>
        <p:sp>
          <p:nvSpPr>
            <p:cNvPr id="241" name="Google Shape;241;p11"/>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181027" y="3751457"/>
            <a:ext cx="1904149" cy="1904149"/>
            <a:chOff x="1867264" y="3751457"/>
            <a:chExt cx="1904149" cy="1904149"/>
          </a:xfrm>
        </p:grpSpPr>
        <p:sp>
          <p:nvSpPr>
            <p:cNvPr id="260" name="Google Shape;260;p11"/>
            <p:cNvSpPr/>
            <p:nvPr/>
          </p:nvSpPr>
          <p:spPr>
            <a:xfrm rot="8100000">
              <a:off x="2151681" y="4024752"/>
              <a:ext cx="1335315" cy="1357558"/>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rot="8100000">
              <a:off x="2234879" y="4154129"/>
              <a:ext cx="1112891" cy="111385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rot="8100000">
              <a:off x="2885003" y="3774697"/>
              <a:ext cx="445746" cy="123961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rot="8100000">
              <a:off x="2032420" y="4499103"/>
              <a:ext cx="445746" cy="620801"/>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1"/>
          <p:cNvSpPr/>
          <p:nvPr/>
        </p:nvSpPr>
        <p:spPr>
          <a:xfrm flipH="1">
            <a:off x="4057413" y="4119750"/>
            <a:ext cx="851375"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5" name="Shape 2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6" name="Shape 266"/>
        <p:cNvGrpSpPr/>
        <p:nvPr/>
      </p:nvGrpSpPr>
      <p:grpSpPr>
        <a:xfrm>
          <a:off x="0" y="0"/>
          <a:ext cx="0" cy="0"/>
          <a:chOff x="0" y="0"/>
          <a:chExt cx="0" cy="0"/>
        </a:xfrm>
      </p:grpSpPr>
      <p:sp>
        <p:nvSpPr>
          <p:cNvPr id="267" name="Google Shape;267;p13"/>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68" name="Google Shape;268;p13"/>
          <p:cNvSpPr txBox="1"/>
          <p:nvPr>
            <p:ph idx="1" type="subTitle"/>
          </p:nvPr>
        </p:nvSpPr>
        <p:spPr>
          <a:xfrm>
            <a:off x="4944319" y="18967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69" name="Google Shape;269;p13"/>
          <p:cNvSpPr txBox="1"/>
          <p:nvPr>
            <p:ph idx="2" type="subTitle"/>
          </p:nvPr>
        </p:nvSpPr>
        <p:spPr>
          <a:xfrm>
            <a:off x="4944319" y="220895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0" name="Google Shape;270;p13"/>
          <p:cNvSpPr txBox="1"/>
          <p:nvPr>
            <p:ph idx="3" type="subTitle"/>
          </p:nvPr>
        </p:nvSpPr>
        <p:spPr>
          <a:xfrm>
            <a:off x="1713576" y="1896775"/>
            <a:ext cx="2531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71" name="Google Shape;271;p13"/>
          <p:cNvSpPr txBox="1"/>
          <p:nvPr>
            <p:ph idx="4" type="subTitle"/>
          </p:nvPr>
        </p:nvSpPr>
        <p:spPr>
          <a:xfrm>
            <a:off x="1713576" y="2208950"/>
            <a:ext cx="25314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2" name="Google Shape;272;p13"/>
          <p:cNvSpPr txBox="1"/>
          <p:nvPr>
            <p:ph idx="5" type="subTitle"/>
          </p:nvPr>
        </p:nvSpPr>
        <p:spPr>
          <a:xfrm>
            <a:off x="4944319" y="36778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73" name="Google Shape;273;p13"/>
          <p:cNvSpPr txBox="1"/>
          <p:nvPr>
            <p:ph idx="6" type="subTitle"/>
          </p:nvPr>
        </p:nvSpPr>
        <p:spPr>
          <a:xfrm>
            <a:off x="4944319" y="39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4" name="Google Shape;274;p13"/>
          <p:cNvSpPr txBox="1"/>
          <p:nvPr>
            <p:ph idx="7" type="subTitle"/>
          </p:nvPr>
        </p:nvSpPr>
        <p:spPr>
          <a:xfrm>
            <a:off x="1713576" y="3677800"/>
            <a:ext cx="2531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75" name="Google Shape;275;p13"/>
          <p:cNvSpPr txBox="1"/>
          <p:nvPr>
            <p:ph idx="8" type="subTitle"/>
          </p:nvPr>
        </p:nvSpPr>
        <p:spPr>
          <a:xfrm>
            <a:off x="1713576" y="3989975"/>
            <a:ext cx="25314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6" name="Google Shape;276;p13"/>
          <p:cNvSpPr txBox="1"/>
          <p:nvPr>
            <p:ph hasCustomPrompt="1" idx="9" type="title"/>
          </p:nvPr>
        </p:nvSpPr>
        <p:spPr>
          <a:xfrm>
            <a:off x="2459676" y="1313875"/>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5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77" name="Google Shape;277;p13"/>
          <p:cNvSpPr txBox="1"/>
          <p:nvPr>
            <p:ph hasCustomPrompt="1" idx="13" type="title"/>
          </p:nvPr>
        </p:nvSpPr>
        <p:spPr>
          <a:xfrm>
            <a:off x="5667769" y="1313875"/>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5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78" name="Google Shape;278;p13"/>
          <p:cNvSpPr txBox="1"/>
          <p:nvPr>
            <p:ph hasCustomPrompt="1" idx="14" type="title"/>
          </p:nvPr>
        </p:nvSpPr>
        <p:spPr>
          <a:xfrm>
            <a:off x="2459676" y="3084325"/>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5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79" name="Google Shape;279;p13"/>
          <p:cNvSpPr txBox="1"/>
          <p:nvPr>
            <p:ph hasCustomPrompt="1" idx="15" type="title"/>
          </p:nvPr>
        </p:nvSpPr>
        <p:spPr>
          <a:xfrm>
            <a:off x="5667769" y="3084336"/>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5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111150" y="-307416"/>
              <a:ext cx="1682686" cy="1681153"/>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29831" y="532038"/>
              <a:ext cx="982721" cy="982721"/>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952831" y="-450672"/>
              <a:ext cx="981979" cy="982771"/>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347701" y="-67897"/>
              <a:ext cx="1204336" cy="1199142"/>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214140" y="-152931"/>
              <a:ext cx="1455829" cy="1423724"/>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396970" y="-208186"/>
              <a:ext cx="555916" cy="30150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212656" y="532038"/>
              <a:ext cx="155229" cy="35295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555858" y="1093883"/>
              <a:ext cx="397026" cy="178380"/>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1401249" y="532038"/>
              <a:ext cx="291067" cy="546220"/>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284111" y="-109697"/>
              <a:ext cx="363438" cy="413449"/>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431251" y="20896"/>
              <a:ext cx="1043962" cy="999194"/>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402906" y="-19370"/>
              <a:ext cx="702933" cy="1021553"/>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530531" y="102219"/>
              <a:ext cx="860339" cy="843223"/>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824513" y="69423"/>
              <a:ext cx="590246" cy="854403"/>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615565" y="194772"/>
              <a:ext cx="674588" cy="67379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737204" y="316362"/>
              <a:ext cx="431307" cy="43135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rect b="b" l="l" r="r" t="t"/>
              <a:pathLst>
                <a:path extrusionOk="0" h="22823" w="2222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418803" y="2708769"/>
              <a:ext cx="990553" cy="989765"/>
            </a:xfrm>
            <a:custGeom>
              <a:rect b="b" l="l" r="r" t="t"/>
              <a:pathLst>
                <a:path extrusionOk="0" h="18841" w="18856">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71686" y="3592295"/>
              <a:ext cx="8773" cy="102281"/>
            </a:xfrm>
            <a:custGeom>
              <a:rect b="b" l="l" r="r" t="t"/>
              <a:pathLst>
                <a:path extrusionOk="0" h="1947" w="167">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230122" y="3557414"/>
              <a:ext cx="49223" cy="95977"/>
            </a:xfrm>
            <a:custGeom>
              <a:rect b="b" l="l" r="r" t="t"/>
              <a:pathLst>
                <a:path extrusionOk="0" h="1827" w="937">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362449" y="3460756"/>
              <a:ext cx="80900" cy="74544"/>
            </a:xfrm>
            <a:custGeom>
              <a:rect b="b" l="l" r="r" t="t"/>
              <a:pathLst>
                <a:path extrusionOk="0" h="1419" w="154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444872" y="3318922"/>
              <a:ext cx="99129" cy="40450"/>
            </a:xfrm>
            <a:custGeom>
              <a:rect b="b" l="l" r="r" t="t"/>
              <a:pathLst>
                <a:path extrusionOk="0" h="770" w="1887">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462312" y="3147774"/>
              <a:ext cx="102281" cy="19069"/>
            </a:xfrm>
            <a:custGeom>
              <a:rect b="b" l="l" r="r" t="t"/>
              <a:pathLst>
                <a:path extrusionOk="0" h="363" w="1947">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410831" y="2954458"/>
              <a:ext cx="92720" cy="57891"/>
            </a:xfrm>
            <a:custGeom>
              <a:rect b="b" l="l" r="r" t="t"/>
              <a:pathLst>
                <a:path extrusionOk="0" h="1102" w="1765">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301460" y="2803903"/>
              <a:ext cx="66611" cy="87992"/>
            </a:xfrm>
            <a:custGeom>
              <a:rect b="b" l="l" r="r" t="t"/>
              <a:pathLst>
                <a:path extrusionOk="0" h="1675" w="1268">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152480" y="2722269"/>
              <a:ext cx="30154" cy="102281"/>
            </a:xfrm>
            <a:custGeom>
              <a:rect b="b" l="l" r="r" t="t"/>
              <a:pathLst>
                <a:path extrusionOk="0" h="1947" w="574">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30541" y="2723057"/>
              <a:ext cx="30154" cy="101493"/>
            </a:xfrm>
            <a:custGeom>
              <a:rect b="b" l="l" r="r" t="t"/>
              <a:pathLst>
                <a:path extrusionOk="0" h="1932" w="574">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215978" y="2803903"/>
              <a:ext cx="67399" cy="87204"/>
            </a:xfrm>
            <a:custGeom>
              <a:rect b="b" l="l" r="r" t="t"/>
              <a:pathLst>
                <a:path extrusionOk="0" h="1660" w="1283">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350669" y="2954458"/>
              <a:ext cx="91984" cy="58679"/>
            </a:xfrm>
            <a:custGeom>
              <a:rect b="b" l="l" r="r" t="t"/>
              <a:pathLst>
                <a:path extrusionOk="0" h="1117" w="1751">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412499" y="3147774"/>
              <a:ext cx="102281" cy="19069"/>
            </a:xfrm>
            <a:custGeom>
              <a:rect b="b" l="l" r="r" t="t"/>
              <a:pathLst>
                <a:path extrusionOk="0" h="363" w="1947">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391854" y="3319709"/>
              <a:ext cx="99076" cy="39662"/>
            </a:xfrm>
            <a:custGeom>
              <a:rect b="b" l="l" r="r" t="t"/>
              <a:pathLst>
                <a:path extrusionOk="0" h="755" w="1886">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291256" y="3460756"/>
              <a:ext cx="81688" cy="74544"/>
            </a:xfrm>
            <a:custGeom>
              <a:rect b="b" l="l" r="r" t="t"/>
              <a:pathLst>
                <a:path extrusionOk="0" h="1419" w="1555">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127199" y="3556626"/>
              <a:ext cx="49170" cy="96765"/>
            </a:xfrm>
            <a:custGeom>
              <a:rect b="b" l="l" r="r" t="t"/>
              <a:pathLst>
                <a:path extrusionOk="0" h="1842" w="936">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191393" y="2935442"/>
              <a:ext cx="535674" cy="535674"/>
            </a:xfrm>
            <a:custGeom>
              <a:rect b="b" l="l" r="r" t="t"/>
              <a:pathLst>
                <a:path extrusionOk="0" h="10197" w="10197">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294408" y="2853020"/>
              <a:ext cx="744911" cy="721114"/>
            </a:xfrm>
            <a:custGeom>
              <a:rect b="b" l="l" r="r" t="t"/>
              <a:pathLst>
                <a:path extrusionOk="0" h="13727" w="1418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91583" y="3036040"/>
              <a:ext cx="335262" cy="335262"/>
            </a:xfrm>
            <a:custGeom>
              <a:rect b="b" l="l" r="r" t="t"/>
              <a:pathLst>
                <a:path extrusionOk="0" h="6382" w="6382">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75626" y="2617679"/>
              <a:ext cx="585632" cy="585632"/>
            </a:xfrm>
            <a:custGeom>
              <a:rect b="b" l="l" r="r" t="t"/>
              <a:pathLst>
                <a:path extrusionOk="0" h="11148" w="11148">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509158" y="3203247"/>
              <a:ext cx="585632" cy="585632"/>
            </a:xfrm>
            <a:custGeom>
              <a:rect b="b" l="l" r="r" t="t"/>
              <a:pathLst>
                <a:path extrusionOk="0" h="11148" w="11148">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a columna de texto 1">
  <p:cSld name="ONE_COLUMN_TEXT_1">
    <p:spTree>
      <p:nvGrpSpPr>
        <p:cNvPr id="321" name="Shape 321"/>
        <p:cNvGrpSpPr/>
        <p:nvPr/>
      </p:nvGrpSpPr>
      <p:grpSpPr>
        <a:xfrm>
          <a:off x="0" y="0"/>
          <a:ext cx="0" cy="0"/>
          <a:chOff x="0" y="0"/>
          <a:chExt cx="0" cy="0"/>
        </a:xfrm>
      </p:grpSpPr>
      <p:sp>
        <p:nvSpPr>
          <p:cNvPr id="322" name="Google Shape;322;p14"/>
          <p:cNvSpPr txBox="1"/>
          <p:nvPr>
            <p:ph type="title"/>
          </p:nvPr>
        </p:nvSpPr>
        <p:spPr>
          <a:xfrm>
            <a:off x="2716050" y="1550850"/>
            <a:ext cx="37119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3" name="Google Shape;323;p14"/>
          <p:cNvSpPr txBox="1"/>
          <p:nvPr>
            <p:ph idx="1" type="subTitle"/>
          </p:nvPr>
        </p:nvSpPr>
        <p:spPr>
          <a:xfrm>
            <a:off x="2716050" y="2293950"/>
            <a:ext cx="37119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800"/>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324" name="Shape 324"/>
        <p:cNvGrpSpPr/>
        <p:nvPr/>
      </p:nvGrpSpPr>
      <p:grpSpPr>
        <a:xfrm>
          <a:off x="0" y="0"/>
          <a:ext cx="0" cy="0"/>
          <a:chOff x="0" y="0"/>
          <a:chExt cx="0" cy="0"/>
        </a:xfrm>
      </p:grpSpPr>
      <p:sp>
        <p:nvSpPr>
          <p:cNvPr id="325" name="Google Shape;325;p15"/>
          <p:cNvSpPr txBox="1"/>
          <p:nvPr>
            <p:ph type="title"/>
          </p:nvPr>
        </p:nvSpPr>
        <p:spPr>
          <a:xfrm>
            <a:off x="2398875" y="2987300"/>
            <a:ext cx="43464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200"/>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326" name="Google Shape;326;p15"/>
          <p:cNvSpPr txBox="1"/>
          <p:nvPr>
            <p:ph idx="1" type="subTitle"/>
          </p:nvPr>
        </p:nvSpPr>
        <p:spPr>
          <a:xfrm>
            <a:off x="1761450" y="1658500"/>
            <a:ext cx="5621100" cy="12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327" name="Google Shape;327;p15"/>
          <p:cNvGrpSpPr/>
          <p:nvPr/>
        </p:nvGrpSpPr>
        <p:grpSpPr>
          <a:xfrm>
            <a:off x="2460599" y="1"/>
            <a:ext cx="4222944" cy="670103"/>
            <a:chOff x="2460599" y="484301"/>
            <a:chExt cx="4222944" cy="670103"/>
          </a:xfrm>
        </p:grpSpPr>
        <p:sp>
          <p:nvSpPr>
            <p:cNvPr id="328" name="Google Shape;328;p15"/>
            <p:cNvSpPr/>
            <p:nvPr/>
          </p:nvSpPr>
          <p:spPr>
            <a:xfrm flipH="1" rot="10800000">
              <a:off x="3893564" y="484301"/>
              <a:ext cx="1357004" cy="67010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flipH="1" rot="10800000">
              <a:off x="2460599" y="484301"/>
              <a:ext cx="1357004" cy="67010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flipH="1" rot="10800000">
              <a:off x="5326539" y="484301"/>
              <a:ext cx="1357004" cy="67010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15"/>
          <p:cNvGrpSpPr/>
          <p:nvPr/>
        </p:nvGrpSpPr>
        <p:grpSpPr>
          <a:xfrm>
            <a:off x="2460599" y="4473401"/>
            <a:ext cx="4222944" cy="670103"/>
            <a:chOff x="2460599" y="4473401"/>
            <a:chExt cx="4222944" cy="670103"/>
          </a:xfrm>
        </p:grpSpPr>
        <p:sp>
          <p:nvSpPr>
            <p:cNvPr id="332" name="Google Shape;332;p15"/>
            <p:cNvSpPr/>
            <p:nvPr/>
          </p:nvSpPr>
          <p:spPr>
            <a:xfrm>
              <a:off x="3893564" y="4473401"/>
              <a:ext cx="1357004" cy="67010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2460599" y="4473401"/>
              <a:ext cx="1357004" cy="67010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5326539" y="4473401"/>
              <a:ext cx="1357004" cy="67010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35" name="Shape 335"/>
        <p:cNvGrpSpPr/>
        <p:nvPr/>
      </p:nvGrpSpPr>
      <p:grpSpPr>
        <a:xfrm>
          <a:off x="0" y="0"/>
          <a:ext cx="0" cy="0"/>
          <a:chOff x="0" y="0"/>
          <a:chExt cx="0" cy="0"/>
        </a:xfrm>
      </p:grpSpPr>
      <p:sp>
        <p:nvSpPr>
          <p:cNvPr id="336" name="Google Shape;336;p16"/>
          <p:cNvSpPr txBox="1"/>
          <p:nvPr>
            <p:ph type="title"/>
          </p:nvPr>
        </p:nvSpPr>
        <p:spPr>
          <a:xfrm>
            <a:off x="1994850" y="1674113"/>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337" name="Google Shape;337;p16"/>
          <p:cNvSpPr txBox="1"/>
          <p:nvPr>
            <p:ph idx="1" type="subTitle"/>
          </p:nvPr>
        </p:nvSpPr>
        <p:spPr>
          <a:xfrm>
            <a:off x="1994850" y="2914988"/>
            <a:ext cx="5154300" cy="55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38" name="Google Shape;338;p16"/>
          <p:cNvGrpSpPr/>
          <p:nvPr/>
        </p:nvGrpSpPr>
        <p:grpSpPr>
          <a:xfrm>
            <a:off x="-1054850" y="3002227"/>
            <a:ext cx="3212700" cy="3212700"/>
            <a:chOff x="-1054850" y="3002227"/>
            <a:chExt cx="3212700" cy="3212700"/>
          </a:xfrm>
        </p:grpSpPr>
        <p:grpSp>
          <p:nvGrpSpPr>
            <p:cNvPr id="339" name="Google Shape;339;p16"/>
            <p:cNvGrpSpPr/>
            <p:nvPr/>
          </p:nvGrpSpPr>
          <p:grpSpPr>
            <a:xfrm>
              <a:off x="-875953" y="3168629"/>
              <a:ext cx="2919130" cy="2879871"/>
              <a:chOff x="-875953" y="3168629"/>
              <a:chExt cx="2919130" cy="2879871"/>
            </a:xfrm>
          </p:grpSpPr>
          <p:sp>
            <p:nvSpPr>
              <p:cNvPr id="340" name="Google Shape;340;p16"/>
              <p:cNvSpPr/>
              <p:nvPr/>
            </p:nvSpPr>
            <p:spPr>
              <a:xfrm rot="5400000">
                <a:off x="-837681" y="3130357"/>
                <a:ext cx="2842586" cy="2919130"/>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rot="5400000">
                <a:off x="-636008" y="3441868"/>
                <a:ext cx="2406207" cy="2403844"/>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rot="5400000">
                <a:off x="-836539" y="3239133"/>
                <a:ext cx="1405271" cy="1405172"/>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rot="5400000">
                <a:off x="569133" y="4643774"/>
                <a:ext cx="1404210" cy="1405243"/>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rot="5400000">
                <a:off x="-291872" y="3782729"/>
                <a:ext cx="1722175" cy="1714627"/>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rot="5400000">
                <a:off x="-510660" y="3610989"/>
                <a:ext cx="2081805" cy="2035752"/>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rot="5400000">
                <a:off x="1014096" y="4031326"/>
                <a:ext cx="794948" cy="431115"/>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rot="5400000">
                <a:off x="205357" y="3444489"/>
                <a:ext cx="221974" cy="504676"/>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rot="5400000">
                <a:off x="-646101" y="4232958"/>
                <a:ext cx="567739" cy="255061"/>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rot="5400000">
                <a:off x="-29942" y="5103124"/>
                <a:ext cx="416219" cy="781028"/>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rot="5400000">
                <a:off x="930853" y="5082284"/>
                <a:ext cx="519708" cy="591182"/>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rot="5400000">
                <a:off x="-161221" y="3930490"/>
                <a:ext cx="1492844" cy="1428726"/>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rot="5400000">
                <a:off x="124202" y="3630139"/>
                <a:ext cx="1005180" cy="1460697"/>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rot="5400000">
                <a:off x="-34707" y="4052682"/>
                <a:ext cx="1230267" cy="1205706"/>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rot="5400000">
                <a:off x="197309" y="4271970"/>
                <a:ext cx="844040" cy="1221692"/>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rot="5400000">
                <a:off x="86891" y="4162600"/>
                <a:ext cx="964647" cy="96344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rot="5400000">
                <a:off x="260303" y="4335930"/>
                <a:ext cx="616760" cy="61678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6"/>
            <p:cNvSpPr/>
            <p:nvPr/>
          </p:nvSpPr>
          <p:spPr>
            <a:xfrm>
              <a:off x="-1054850" y="3002227"/>
              <a:ext cx="3212700" cy="3212700"/>
            </a:xfrm>
            <a:prstGeom prst="ellipse">
              <a:avLst/>
            </a:prstGeom>
            <a:solidFill>
              <a:srgbClr val="D9A3F3">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358" name="Shape 358"/>
        <p:cNvGrpSpPr/>
        <p:nvPr/>
      </p:nvGrpSpPr>
      <p:grpSpPr>
        <a:xfrm>
          <a:off x="0" y="0"/>
          <a:ext cx="0" cy="0"/>
          <a:chOff x="0" y="0"/>
          <a:chExt cx="0" cy="0"/>
        </a:xfrm>
      </p:grpSpPr>
      <p:sp>
        <p:nvSpPr>
          <p:cNvPr id="359" name="Google Shape;359;p17"/>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60" name="Google Shape;360;p17"/>
          <p:cNvSpPr txBox="1"/>
          <p:nvPr>
            <p:ph idx="1" type="subTitle"/>
          </p:nvPr>
        </p:nvSpPr>
        <p:spPr>
          <a:xfrm>
            <a:off x="2322887" y="3161725"/>
            <a:ext cx="44982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2pPr>
            <a:lvl3pPr lvl="2"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3pPr>
            <a:lvl4pPr lvl="3"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4pPr>
            <a:lvl5pPr lvl="4"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5pPr>
            <a:lvl6pPr lvl="5"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6pPr>
            <a:lvl7pPr lvl="6"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7pPr>
            <a:lvl8pPr lvl="7"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8pPr>
            <a:lvl9pPr lvl="8"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9pPr>
          </a:lstStyle>
          <a:p/>
        </p:txBody>
      </p:sp>
      <p:sp>
        <p:nvSpPr>
          <p:cNvPr id="361" name="Google Shape;361;p17"/>
          <p:cNvSpPr txBox="1"/>
          <p:nvPr>
            <p:ph idx="2" type="subTitle"/>
          </p:nvPr>
        </p:nvSpPr>
        <p:spPr>
          <a:xfrm>
            <a:off x="2322937" y="3483500"/>
            <a:ext cx="4498200" cy="8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62" name="Google Shape;362;p17"/>
          <p:cNvSpPr txBox="1"/>
          <p:nvPr>
            <p:ph idx="3" type="subTitle"/>
          </p:nvPr>
        </p:nvSpPr>
        <p:spPr>
          <a:xfrm>
            <a:off x="2322862" y="1645150"/>
            <a:ext cx="44982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2pPr>
            <a:lvl3pPr lvl="2"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3pPr>
            <a:lvl4pPr lvl="3"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4pPr>
            <a:lvl5pPr lvl="4"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5pPr>
            <a:lvl6pPr lvl="5"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6pPr>
            <a:lvl7pPr lvl="6"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7pPr>
            <a:lvl8pPr lvl="7"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8pPr>
            <a:lvl9pPr lvl="8" rtl="0" algn="ctr">
              <a:spcBef>
                <a:spcPts val="0"/>
              </a:spcBef>
              <a:spcAft>
                <a:spcPts val="0"/>
              </a:spcAft>
              <a:buClr>
                <a:schemeClr val="dk1"/>
              </a:buClr>
              <a:buSzPts val="2300"/>
              <a:buFont typeface="Arvo"/>
              <a:buNone/>
              <a:defRPr b="1" sz="2300">
                <a:solidFill>
                  <a:schemeClr val="dk1"/>
                </a:solidFill>
                <a:latin typeface="Arvo"/>
                <a:ea typeface="Arvo"/>
                <a:cs typeface="Arvo"/>
                <a:sym typeface="Arvo"/>
              </a:defRPr>
            </a:lvl9pPr>
          </a:lstStyle>
          <a:p/>
        </p:txBody>
      </p:sp>
      <p:sp>
        <p:nvSpPr>
          <p:cNvPr id="363" name="Google Shape;363;p17"/>
          <p:cNvSpPr txBox="1"/>
          <p:nvPr>
            <p:ph idx="4" type="subTitle"/>
          </p:nvPr>
        </p:nvSpPr>
        <p:spPr>
          <a:xfrm>
            <a:off x="2322862" y="1966925"/>
            <a:ext cx="4498200" cy="8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364" name="Shape 364"/>
        <p:cNvGrpSpPr/>
        <p:nvPr/>
      </p:nvGrpSpPr>
      <p:grpSpPr>
        <a:xfrm>
          <a:off x="0" y="0"/>
          <a:ext cx="0" cy="0"/>
          <a:chOff x="0" y="0"/>
          <a:chExt cx="0" cy="0"/>
        </a:xfrm>
      </p:grpSpPr>
      <p:sp>
        <p:nvSpPr>
          <p:cNvPr id="365" name="Google Shape;365;p18"/>
          <p:cNvSpPr txBox="1"/>
          <p:nvPr>
            <p:ph type="title"/>
          </p:nvPr>
        </p:nvSpPr>
        <p:spPr>
          <a:xfrm>
            <a:off x="2262950" y="2503525"/>
            <a:ext cx="4618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66" name="Google Shape;366;p18"/>
          <p:cNvSpPr txBox="1"/>
          <p:nvPr>
            <p:ph hasCustomPrompt="1" idx="2" type="title"/>
          </p:nvPr>
        </p:nvSpPr>
        <p:spPr>
          <a:xfrm>
            <a:off x="3506850" y="1244200"/>
            <a:ext cx="2130300" cy="10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p:nvPr>
            <p:ph idx="1" type="subTitle"/>
          </p:nvPr>
        </p:nvSpPr>
        <p:spPr>
          <a:xfrm>
            <a:off x="2443950" y="3442775"/>
            <a:ext cx="4256100" cy="26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rect b="b" l="l" r="r" t="t"/>
                <a:pathLst>
                  <a:path extrusionOk="0" h="22823" w="2222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418803" y="2708769"/>
                <a:ext cx="990553" cy="989765"/>
              </a:xfrm>
              <a:custGeom>
                <a:rect b="b" l="l" r="r" t="t"/>
                <a:pathLst>
                  <a:path extrusionOk="0" h="18841" w="18856">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71686" y="3592295"/>
                <a:ext cx="8773" cy="102281"/>
              </a:xfrm>
              <a:custGeom>
                <a:rect b="b" l="l" r="r" t="t"/>
                <a:pathLst>
                  <a:path extrusionOk="0" h="1947" w="167">
                    <a:moveTo>
                      <a:pt x="0" y="1"/>
                    </a:moveTo>
                    <a:lnTo>
                      <a:pt x="166" y="1"/>
                    </a:lnTo>
                    <a:lnTo>
                      <a:pt x="166" y="1946"/>
                    </a:lnTo>
                    <a:lnTo>
                      <a:pt x="0"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230122" y="3557414"/>
                <a:ext cx="49223" cy="95977"/>
              </a:xfrm>
              <a:custGeom>
                <a:rect b="b" l="l" r="r" t="t"/>
                <a:pathLst>
                  <a:path extrusionOk="0" h="1827" w="937">
                    <a:moveTo>
                      <a:pt x="1" y="61"/>
                    </a:moveTo>
                    <a:lnTo>
                      <a:pt x="152" y="1"/>
                    </a:lnTo>
                    <a:lnTo>
                      <a:pt x="936" y="1766"/>
                    </a:lnTo>
                    <a:lnTo>
                      <a:pt x="785" y="182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362449" y="3460756"/>
                <a:ext cx="80900" cy="74544"/>
              </a:xfrm>
              <a:custGeom>
                <a:rect b="b" l="l" r="r" t="t"/>
                <a:pathLst>
                  <a:path extrusionOk="0" h="1419" w="1540">
                    <a:moveTo>
                      <a:pt x="1" y="121"/>
                    </a:moveTo>
                    <a:lnTo>
                      <a:pt x="107" y="1"/>
                    </a:lnTo>
                    <a:lnTo>
                      <a:pt x="1539" y="1298"/>
                    </a:lnTo>
                    <a:lnTo>
                      <a:pt x="1434"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444872" y="3318922"/>
                <a:ext cx="99129" cy="40450"/>
              </a:xfrm>
              <a:custGeom>
                <a:rect b="b" l="l" r="r" t="t"/>
                <a:pathLst>
                  <a:path extrusionOk="0" h="770" w="1887">
                    <a:moveTo>
                      <a:pt x="1" y="167"/>
                    </a:moveTo>
                    <a:lnTo>
                      <a:pt x="46" y="1"/>
                    </a:lnTo>
                    <a:lnTo>
                      <a:pt x="1886" y="604"/>
                    </a:lnTo>
                    <a:lnTo>
                      <a:pt x="1841" y="77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462312" y="3147774"/>
                <a:ext cx="102281" cy="19069"/>
              </a:xfrm>
              <a:custGeom>
                <a:rect b="b" l="l" r="r" t="t"/>
                <a:pathLst>
                  <a:path extrusionOk="0" h="363" w="1947">
                    <a:moveTo>
                      <a:pt x="16" y="363"/>
                    </a:moveTo>
                    <a:lnTo>
                      <a:pt x="1" y="197"/>
                    </a:lnTo>
                    <a:lnTo>
                      <a:pt x="1931" y="1"/>
                    </a:lnTo>
                    <a:lnTo>
                      <a:pt x="1946"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410831" y="2954458"/>
                <a:ext cx="92720" cy="57891"/>
              </a:xfrm>
              <a:custGeom>
                <a:rect b="b" l="l" r="r" t="t"/>
                <a:pathLst>
                  <a:path extrusionOk="0" h="1102" w="1765">
                    <a:moveTo>
                      <a:pt x="0" y="965"/>
                    </a:moveTo>
                    <a:lnTo>
                      <a:pt x="1674" y="0"/>
                    </a:lnTo>
                    <a:lnTo>
                      <a:pt x="1765" y="136"/>
                    </a:lnTo>
                    <a:lnTo>
                      <a:pt x="91" y="110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301460" y="2803903"/>
                <a:ext cx="66611" cy="87992"/>
              </a:xfrm>
              <a:custGeom>
                <a:rect b="b" l="l" r="r" t="t"/>
                <a:pathLst>
                  <a:path extrusionOk="0" h="1675" w="1268">
                    <a:moveTo>
                      <a:pt x="0" y="1569"/>
                    </a:moveTo>
                    <a:lnTo>
                      <a:pt x="1132" y="0"/>
                    </a:lnTo>
                    <a:lnTo>
                      <a:pt x="1268" y="106"/>
                    </a:lnTo>
                    <a:lnTo>
                      <a:pt x="136" y="16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152480" y="2722269"/>
                <a:ext cx="30154" cy="102281"/>
              </a:xfrm>
              <a:custGeom>
                <a:rect b="b" l="l" r="r" t="t"/>
                <a:pathLst>
                  <a:path extrusionOk="0" h="1947" w="574">
                    <a:moveTo>
                      <a:pt x="1" y="1901"/>
                    </a:moveTo>
                    <a:lnTo>
                      <a:pt x="408" y="0"/>
                    </a:lnTo>
                    <a:lnTo>
                      <a:pt x="574" y="46"/>
                    </a:lnTo>
                    <a:lnTo>
                      <a:pt x="167"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30541" y="2723057"/>
                <a:ext cx="30154" cy="101493"/>
              </a:xfrm>
              <a:custGeom>
                <a:rect b="b" l="l" r="r" t="t"/>
                <a:pathLst>
                  <a:path extrusionOk="0" h="1932" w="574">
                    <a:moveTo>
                      <a:pt x="0" y="31"/>
                    </a:moveTo>
                    <a:lnTo>
                      <a:pt x="166" y="1"/>
                    </a:lnTo>
                    <a:lnTo>
                      <a:pt x="573" y="1886"/>
                    </a:lnTo>
                    <a:lnTo>
                      <a:pt x="408" y="193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215978" y="2803903"/>
                <a:ext cx="67399" cy="87204"/>
              </a:xfrm>
              <a:custGeom>
                <a:rect b="b" l="l" r="r" t="t"/>
                <a:pathLst>
                  <a:path extrusionOk="0" h="1660" w="1283">
                    <a:moveTo>
                      <a:pt x="1" y="91"/>
                    </a:moveTo>
                    <a:lnTo>
                      <a:pt x="136" y="0"/>
                    </a:lnTo>
                    <a:lnTo>
                      <a:pt x="1283" y="1569"/>
                    </a:lnTo>
                    <a:lnTo>
                      <a:pt x="1147" y="165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350669" y="2954458"/>
                <a:ext cx="91984" cy="58679"/>
              </a:xfrm>
              <a:custGeom>
                <a:rect b="b" l="l" r="r" t="t"/>
                <a:pathLst>
                  <a:path extrusionOk="0" h="1117" w="1751">
                    <a:moveTo>
                      <a:pt x="1675" y="1116"/>
                    </a:moveTo>
                    <a:lnTo>
                      <a:pt x="0" y="136"/>
                    </a:lnTo>
                    <a:lnTo>
                      <a:pt x="76" y="0"/>
                    </a:lnTo>
                    <a:lnTo>
                      <a:pt x="1750" y="96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412499" y="3147774"/>
                <a:ext cx="102281" cy="19069"/>
              </a:xfrm>
              <a:custGeom>
                <a:rect b="b" l="l" r="r" t="t"/>
                <a:pathLst>
                  <a:path extrusionOk="0" h="363" w="1947">
                    <a:moveTo>
                      <a:pt x="1932" y="363"/>
                    </a:moveTo>
                    <a:lnTo>
                      <a:pt x="1" y="166"/>
                    </a:lnTo>
                    <a:lnTo>
                      <a:pt x="16" y="1"/>
                    </a:lnTo>
                    <a:lnTo>
                      <a:pt x="1947" y="19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391854" y="3319709"/>
                <a:ext cx="99076" cy="39662"/>
              </a:xfrm>
              <a:custGeom>
                <a:rect b="b" l="l" r="r" t="t"/>
                <a:pathLst>
                  <a:path extrusionOk="0" h="755" w="1886">
                    <a:moveTo>
                      <a:pt x="0" y="589"/>
                    </a:moveTo>
                    <a:lnTo>
                      <a:pt x="1840" y="1"/>
                    </a:lnTo>
                    <a:lnTo>
                      <a:pt x="1886" y="152"/>
                    </a:lnTo>
                    <a:lnTo>
                      <a:pt x="45" y="75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291256" y="3460756"/>
                <a:ext cx="81688" cy="74544"/>
              </a:xfrm>
              <a:custGeom>
                <a:rect b="b" l="l" r="r" t="t"/>
                <a:pathLst>
                  <a:path extrusionOk="0" h="1419" w="1555">
                    <a:moveTo>
                      <a:pt x="1" y="1298"/>
                    </a:moveTo>
                    <a:lnTo>
                      <a:pt x="1434" y="1"/>
                    </a:lnTo>
                    <a:lnTo>
                      <a:pt x="1554" y="121"/>
                    </a:lnTo>
                    <a:lnTo>
                      <a:pt x="106"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127199" y="3556626"/>
                <a:ext cx="49170" cy="96765"/>
              </a:xfrm>
              <a:custGeom>
                <a:rect b="b" l="l" r="r" t="t"/>
                <a:pathLst>
                  <a:path extrusionOk="0" h="1842" w="936">
                    <a:moveTo>
                      <a:pt x="0" y="1766"/>
                    </a:moveTo>
                    <a:lnTo>
                      <a:pt x="784" y="1"/>
                    </a:lnTo>
                    <a:lnTo>
                      <a:pt x="935" y="76"/>
                    </a:lnTo>
                    <a:lnTo>
                      <a:pt x="151" y="184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191393" y="2935442"/>
                <a:ext cx="535674" cy="535674"/>
              </a:xfrm>
              <a:custGeom>
                <a:rect b="b" l="l" r="r" t="t"/>
                <a:pathLst>
                  <a:path extrusionOk="0" h="10197" w="10197">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294408" y="2853020"/>
                <a:ext cx="744911" cy="721114"/>
              </a:xfrm>
              <a:custGeom>
                <a:rect b="b" l="l" r="r" t="t"/>
                <a:pathLst>
                  <a:path extrusionOk="0" h="13727" w="1418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91583" y="3036040"/>
                <a:ext cx="335262" cy="335262"/>
              </a:xfrm>
              <a:custGeom>
                <a:rect b="b" l="l" r="r" t="t"/>
                <a:pathLst>
                  <a:path extrusionOk="0" h="6382" w="6382">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5626" y="2617679"/>
                <a:ext cx="585632" cy="585632"/>
              </a:xfrm>
              <a:custGeom>
                <a:rect b="b" l="l" r="r" t="t"/>
                <a:pathLst>
                  <a:path extrusionOk="0" h="11148" w="11148">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509158" y="3203247"/>
                <a:ext cx="585632" cy="585632"/>
              </a:xfrm>
              <a:custGeom>
                <a:rect b="b" l="l" r="r" t="t"/>
                <a:pathLst>
                  <a:path extrusionOk="0" h="11148" w="11148">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3" name="Google Shape;393;p18"/>
          <p:cNvSpPr/>
          <p:nvPr/>
        </p:nvSpPr>
        <p:spPr>
          <a:xfrm rot="10800000">
            <a:off x="6604439" y="-2"/>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rot="10800000">
            <a:off x="5551414" y="-2"/>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395" name="Shape 395"/>
        <p:cNvGrpSpPr/>
        <p:nvPr/>
      </p:nvGrpSpPr>
      <p:grpSpPr>
        <a:xfrm>
          <a:off x="0" y="0"/>
          <a:ext cx="0" cy="0"/>
          <a:chOff x="0" y="0"/>
          <a:chExt cx="0" cy="0"/>
        </a:xfrm>
      </p:grpSpPr>
      <p:sp>
        <p:nvSpPr>
          <p:cNvPr id="396" name="Google Shape;396;p19"/>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7" name="Google Shape;397;p19"/>
          <p:cNvSpPr txBox="1"/>
          <p:nvPr>
            <p:ph idx="1" type="subTitle"/>
          </p:nvPr>
        </p:nvSpPr>
        <p:spPr>
          <a:xfrm>
            <a:off x="3461375" y="2534863"/>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398" name="Google Shape;398;p19"/>
          <p:cNvSpPr txBox="1"/>
          <p:nvPr>
            <p:ph idx="2" type="subTitle"/>
          </p:nvPr>
        </p:nvSpPr>
        <p:spPr>
          <a:xfrm>
            <a:off x="3461325" y="2891872"/>
            <a:ext cx="22383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99" name="Google Shape;399;p19"/>
          <p:cNvSpPr txBox="1"/>
          <p:nvPr>
            <p:ph idx="3" type="subTitle"/>
          </p:nvPr>
        </p:nvSpPr>
        <p:spPr>
          <a:xfrm>
            <a:off x="723900" y="2534863"/>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00" name="Google Shape;400;p19"/>
          <p:cNvSpPr txBox="1"/>
          <p:nvPr>
            <p:ph idx="4" type="subTitle"/>
          </p:nvPr>
        </p:nvSpPr>
        <p:spPr>
          <a:xfrm>
            <a:off x="723900" y="2891872"/>
            <a:ext cx="22383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01" name="Google Shape;401;p19"/>
          <p:cNvSpPr txBox="1"/>
          <p:nvPr>
            <p:ph idx="5" type="subTitle"/>
          </p:nvPr>
        </p:nvSpPr>
        <p:spPr>
          <a:xfrm>
            <a:off x="6194450" y="2534863"/>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02" name="Google Shape;402;p19"/>
          <p:cNvSpPr txBox="1"/>
          <p:nvPr>
            <p:ph idx="6" type="subTitle"/>
          </p:nvPr>
        </p:nvSpPr>
        <p:spPr>
          <a:xfrm>
            <a:off x="6194475" y="2891872"/>
            <a:ext cx="22383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03" name="Google Shape;403;p19"/>
          <p:cNvSpPr/>
          <p:nvPr/>
        </p:nvSpPr>
        <p:spPr>
          <a:xfrm>
            <a:off x="7631325" y="3933500"/>
            <a:ext cx="1685400" cy="1685400"/>
          </a:xfrm>
          <a:prstGeom prst="ellipse">
            <a:avLst/>
          </a:prstGeom>
          <a:solidFill>
            <a:srgbClr val="61ABFC">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9"/>
          <p:cNvGrpSpPr/>
          <p:nvPr/>
        </p:nvGrpSpPr>
        <p:grpSpPr>
          <a:xfrm>
            <a:off x="7728776" y="4034816"/>
            <a:ext cx="1489774" cy="1482424"/>
            <a:chOff x="7498900" y="3716375"/>
            <a:chExt cx="532100" cy="529475"/>
          </a:xfrm>
        </p:grpSpPr>
        <p:sp>
          <p:nvSpPr>
            <p:cNvPr id="405" name="Google Shape;405;p19"/>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11" name="Shape 411"/>
        <p:cNvGrpSpPr/>
        <p:nvPr/>
      </p:nvGrpSpPr>
      <p:grpSpPr>
        <a:xfrm>
          <a:off x="0" y="0"/>
          <a:ext cx="0" cy="0"/>
          <a:chOff x="0" y="0"/>
          <a:chExt cx="0" cy="0"/>
        </a:xfrm>
      </p:grpSpPr>
      <p:sp>
        <p:nvSpPr>
          <p:cNvPr id="412" name="Google Shape;412;p20"/>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3" name="Google Shape;413;p20"/>
          <p:cNvSpPr/>
          <p:nvPr/>
        </p:nvSpPr>
        <p:spPr>
          <a:xfrm rot="10800000">
            <a:off x="7919189" y="-2"/>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rot="10800000">
            <a:off x="6866164" y="-2"/>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3"/>
          <p:cNvSpPr txBox="1"/>
          <p:nvPr>
            <p:ph type="title"/>
          </p:nvPr>
        </p:nvSpPr>
        <p:spPr>
          <a:xfrm>
            <a:off x="3371298" y="1959725"/>
            <a:ext cx="4118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3"/>
          <p:cNvSpPr txBox="1"/>
          <p:nvPr>
            <p:ph hasCustomPrompt="1" idx="2" type="title"/>
          </p:nvPr>
        </p:nvSpPr>
        <p:spPr>
          <a:xfrm>
            <a:off x="1654004" y="2038650"/>
            <a:ext cx="1605300" cy="10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6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 name="Google Shape;61;p3"/>
          <p:cNvSpPr txBox="1"/>
          <p:nvPr>
            <p:ph idx="1" type="subTitle"/>
          </p:nvPr>
        </p:nvSpPr>
        <p:spPr>
          <a:xfrm>
            <a:off x="3371288" y="2920375"/>
            <a:ext cx="4075500" cy="2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rect b="b" l="l" r="r" t="t"/>
                <a:pathLst>
                  <a:path extrusionOk="0" h="22823" w="2222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418803" y="2708769"/>
                <a:ext cx="990553" cy="989765"/>
              </a:xfrm>
              <a:custGeom>
                <a:rect b="b" l="l" r="r" t="t"/>
                <a:pathLst>
                  <a:path extrusionOk="0" h="18841" w="18856">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1686" y="3592295"/>
                <a:ext cx="8773" cy="102281"/>
              </a:xfrm>
              <a:custGeom>
                <a:rect b="b" l="l" r="r" t="t"/>
                <a:pathLst>
                  <a:path extrusionOk="0" h="1947" w="167">
                    <a:moveTo>
                      <a:pt x="0" y="1"/>
                    </a:moveTo>
                    <a:lnTo>
                      <a:pt x="166" y="1"/>
                    </a:lnTo>
                    <a:lnTo>
                      <a:pt x="166" y="1946"/>
                    </a:lnTo>
                    <a:lnTo>
                      <a:pt x="0"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30122" y="3557414"/>
                <a:ext cx="49223" cy="95977"/>
              </a:xfrm>
              <a:custGeom>
                <a:rect b="b" l="l" r="r" t="t"/>
                <a:pathLst>
                  <a:path extrusionOk="0" h="1827" w="937">
                    <a:moveTo>
                      <a:pt x="1" y="61"/>
                    </a:moveTo>
                    <a:lnTo>
                      <a:pt x="152" y="1"/>
                    </a:lnTo>
                    <a:lnTo>
                      <a:pt x="936" y="1766"/>
                    </a:lnTo>
                    <a:lnTo>
                      <a:pt x="785" y="182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62449" y="3460756"/>
                <a:ext cx="80900" cy="74544"/>
              </a:xfrm>
              <a:custGeom>
                <a:rect b="b" l="l" r="r" t="t"/>
                <a:pathLst>
                  <a:path extrusionOk="0" h="1419" w="1540">
                    <a:moveTo>
                      <a:pt x="1" y="121"/>
                    </a:moveTo>
                    <a:lnTo>
                      <a:pt x="107" y="1"/>
                    </a:lnTo>
                    <a:lnTo>
                      <a:pt x="1539" y="1298"/>
                    </a:lnTo>
                    <a:lnTo>
                      <a:pt x="1434"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44872" y="3318922"/>
                <a:ext cx="99129" cy="40450"/>
              </a:xfrm>
              <a:custGeom>
                <a:rect b="b" l="l" r="r" t="t"/>
                <a:pathLst>
                  <a:path extrusionOk="0" h="770" w="1887">
                    <a:moveTo>
                      <a:pt x="1" y="167"/>
                    </a:moveTo>
                    <a:lnTo>
                      <a:pt x="46" y="1"/>
                    </a:lnTo>
                    <a:lnTo>
                      <a:pt x="1886" y="604"/>
                    </a:lnTo>
                    <a:lnTo>
                      <a:pt x="1841" y="77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462312" y="3147774"/>
                <a:ext cx="102281" cy="19069"/>
              </a:xfrm>
              <a:custGeom>
                <a:rect b="b" l="l" r="r" t="t"/>
                <a:pathLst>
                  <a:path extrusionOk="0" h="363" w="1947">
                    <a:moveTo>
                      <a:pt x="16" y="363"/>
                    </a:moveTo>
                    <a:lnTo>
                      <a:pt x="1" y="197"/>
                    </a:lnTo>
                    <a:lnTo>
                      <a:pt x="1931" y="1"/>
                    </a:lnTo>
                    <a:lnTo>
                      <a:pt x="1946"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10831" y="2954458"/>
                <a:ext cx="92720" cy="57891"/>
              </a:xfrm>
              <a:custGeom>
                <a:rect b="b" l="l" r="r" t="t"/>
                <a:pathLst>
                  <a:path extrusionOk="0" h="1102" w="1765">
                    <a:moveTo>
                      <a:pt x="0" y="965"/>
                    </a:moveTo>
                    <a:lnTo>
                      <a:pt x="1674" y="0"/>
                    </a:lnTo>
                    <a:lnTo>
                      <a:pt x="1765" y="136"/>
                    </a:lnTo>
                    <a:lnTo>
                      <a:pt x="91" y="110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1460" y="2803903"/>
                <a:ext cx="66611" cy="87992"/>
              </a:xfrm>
              <a:custGeom>
                <a:rect b="b" l="l" r="r" t="t"/>
                <a:pathLst>
                  <a:path extrusionOk="0" h="1675" w="1268">
                    <a:moveTo>
                      <a:pt x="0" y="1569"/>
                    </a:moveTo>
                    <a:lnTo>
                      <a:pt x="1132" y="0"/>
                    </a:lnTo>
                    <a:lnTo>
                      <a:pt x="1268" y="106"/>
                    </a:lnTo>
                    <a:lnTo>
                      <a:pt x="136" y="16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52480" y="2722269"/>
                <a:ext cx="30154" cy="102281"/>
              </a:xfrm>
              <a:custGeom>
                <a:rect b="b" l="l" r="r" t="t"/>
                <a:pathLst>
                  <a:path extrusionOk="0" h="1947" w="574">
                    <a:moveTo>
                      <a:pt x="1" y="1901"/>
                    </a:moveTo>
                    <a:lnTo>
                      <a:pt x="408" y="0"/>
                    </a:lnTo>
                    <a:lnTo>
                      <a:pt x="574" y="46"/>
                    </a:lnTo>
                    <a:lnTo>
                      <a:pt x="167"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0541" y="2723057"/>
                <a:ext cx="30154" cy="101493"/>
              </a:xfrm>
              <a:custGeom>
                <a:rect b="b" l="l" r="r" t="t"/>
                <a:pathLst>
                  <a:path extrusionOk="0" h="1932" w="574">
                    <a:moveTo>
                      <a:pt x="0" y="31"/>
                    </a:moveTo>
                    <a:lnTo>
                      <a:pt x="166" y="1"/>
                    </a:lnTo>
                    <a:lnTo>
                      <a:pt x="573" y="1886"/>
                    </a:lnTo>
                    <a:lnTo>
                      <a:pt x="408" y="193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15978" y="2803903"/>
                <a:ext cx="67399" cy="87204"/>
              </a:xfrm>
              <a:custGeom>
                <a:rect b="b" l="l" r="r" t="t"/>
                <a:pathLst>
                  <a:path extrusionOk="0" h="1660" w="1283">
                    <a:moveTo>
                      <a:pt x="1" y="91"/>
                    </a:moveTo>
                    <a:lnTo>
                      <a:pt x="136" y="0"/>
                    </a:lnTo>
                    <a:lnTo>
                      <a:pt x="1283" y="1569"/>
                    </a:lnTo>
                    <a:lnTo>
                      <a:pt x="1147" y="165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50669" y="2954458"/>
                <a:ext cx="91984" cy="58679"/>
              </a:xfrm>
              <a:custGeom>
                <a:rect b="b" l="l" r="r" t="t"/>
                <a:pathLst>
                  <a:path extrusionOk="0" h="1117" w="1751">
                    <a:moveTo>
                      <a:pt x="1675" y="1116"/>
                    </a:moveTo>
                    <a:lnTo>
                      <a:pt x="0" y="136"/>
                    </a:lnTo>
                    <a:lnTo>
                      <a:pt x="76" y="0"/>
                    </a:lnTo>
                    <a:lnTo>
                      <a:pt x="1750" y="96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412499" y="3147774"/>
                <a:ext cx="102281" cy="19069"/>
              </a:xfrm>
              <a:custGeom>
                <a:rect b="b" l="l" r="r" t="t"/>
                <a:pathLst>
                  <a:path extrusionOk="0" h="363" w="1947">
                    <a:moveTo>
                      <a:pt x="1932" y="363"/>
                    </a:moveTo>
                    <a:lnTo>
                      <a:pt x="1" y="166"/>
                    </a:lnTo>
                    <a:lnTo>
                      <a:pt x="16" y="1"/>
                    </a:lnTo>
                    <a:lnTo>
                      <a:pt x="1947" y="19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91854" y="3319709"/>
                <a:ext cx="99076" cy="39662"/>
              </a:xfrm>
              <a:custGeom>
                <a:rect b="b" l="l" r="r" t="t"/>
                <a:pathLst>
                  <a:path extrusionOk="0" h="755" w="1886">
                    <a:moveTo>
                      <a:pt x="0" y="589"/>
                    </a:moveTo>
                    <a:lnTo>
                      <a:pt x="1840" y="1"/>
                    </a:lnTo>
                    <a:lnTo>
                      <a:pt x="1886" y="152"/>
                    </a:lnTo>
                    <a:lnTo>
                      <a:pt x="45" y="75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91256" y="3460756"/>
                <a:ext cx="81688" cy="74544"/>
              </a:xfrm>
              <a:custGeom>
                <a:rect b="b" l="l" r="r" t="t"/>
                <a:pathLst>
                  <a:path extrusionOk="0" h="1419" w="1555">
                    <a:moveTo>
                      <a:pt x="1" y="1298"/>
                    </a:moveTo>
                    <a:lnTo>
                      <a:pt x="1434" y="1"/>
                    </a:lnTo>
                    <a:lnTo>
                      <a:pt x="1554" y="121"/>
                    </a:lnTo>
                    <a:lnTo>
                      <a:pt x="106"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27199" y="3556626"/>
                <a:ext cx="49170" cy="96765"/>
              </a:xfrm>
              <a:custGeom>
                <a:rect b="b" l="l" r="r" t="t"/>
                <a:pathLst>
                  <a:path extrusionOk="0" h="1842" w="936">
                    <a:moveTo>
                      <a:pt x="0" y="1766"/>
                    </a:moveTo>
                    <a:lnTo>
                      <a:pt x="784" y="1"/>
                    </a:lnTo>
                    <a:lnTo>
                      <a:pt x="935" y="76"/>
                    </a:lnTo>
                    <a:lnTo>
                      <a:pt x="151" y="184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91393" y="2935442"/>
                <a:ext cx="535674" cy="535674"/>
              </a:xfrm>
              <a:custGeom>
                <a:rect b="b" l="l" r="r" t="t"/>
                <a:pathLst>
                  <a:path extrusionOk="0" h="10197" w="10197">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94408" y="2853020"/>
                <a:ext cx="744911" cy="721114"/>
              </a:xfrm>
              <a:custGeom>
                <a:rect b="b" l="l" r="r" t="t"/>
                <a:pathLst>
                  <a:path extrusionOk="0" h="13727" w="1418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91583" y="3036040"/>
                <a:ext cx="335262" cy="335262"/>
              </a:xfrm>
              <a:custGeom>
                <a:rect b="b" l="l" r="r" t="t"/>
                <a:pathLst>
                  <a:path extrusionOk="0" h="6382" w="6382">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75626" y="2617679"/>
                <a:ext cx="585632" cy="585632"/>
              </a:xfrm>
              <a:custGeom>
                <a:rect b="b" l="l" r="r" t="t"/>
                <a:pathLst>
                  <a:path extrusionOk="0" h="11148" w="11148">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09158" y="3203247"/>
                <a:ext cx="585632" cy="585632"/>
              </a:xfrm>
              <a:custGeom>
                <a:rect b="b" l="l" r="r" t="t"/>
                <a:pathLst>
                  <a:path extrusionOk="0" h="11148" w="11148">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15" name="Shape 415"/>
        <p:cNvGrpSpPr/>
        <p:nvPr/>
      </p:nvGrpSpPr>
      <p:grpSpPr>
        <a:xfrm>
          <a:off x="0" y="0"/>
          <a:ext cx="0" cy="0"/>
          <a:chOff x="0" y="0"/>
          <a:chExt cx="0" cy="0"/>
        </a:xfrm>
      </p:grpSpPr>
      <p:sp>
        <p:nvSpPr>
          <p:cNvPr id="416" name="Google Shape;416;p21"/>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417" name="Shape 417"/>
        <p:cNvGrpSpPr/>
        <p:nvPr/>
      </p:nvGrpSpPr>
      <p:grpSpPr>
        <a:xfrm>
          <a:off x="0" y="0"/>
          <a:ext cx="0" cy="0"/>
          <a:chOff x="0" y="0"/>
          <a:chExt cx="0" cy="0"/>
        </a:xfrm>
      </p:grpSpPr>
      <p:sp>
        <p:nvSpPr>
          <p:cNvPr id="418" name="Google Shape;418;p22"/>
          <p:cNvSpPr txBox="1"/>
          <p:nvPr>
            <p:ph type="title"/>
          </p:nvPr>
        </p:nvSpPr>
        <p:spPr>
          <a:xfrm>
            <a:off x="4363700" y="1015764"/>
            <a:ext cx="3068700" cy="2168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9" name="Google Shape;419;p22"/>
          <p:cNvSpPr txBox="1"/>
          <p:nvPr>
            <p:ph idx="1" type="subTitle"/>
          </p:nvPr>
        </p:nvSpPr>
        <p:spPr>
          <a:xfrm>
            <a:off x="4363700" y="3276338"/>
            <a:ext cx="4159200" cy="85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_1_1">
    <p:spTree>
      <p:nvGrpSpPr>
        <p:cNvPr id="420" name="Shape 420"/>
        <p:cNvGrpSpPr/>
        <p:nvPr/>
      </p:nvGrpSpPr>
      <p:grpSpPr>
        <a:xfrm>
          <a:off x="0" y="0"/>
          <a:ext cx="0" cy="0"/>
          <a:chOff x="0" y="0"/>
          <a:chExt cx="0" cy="0"/>
        </a:xfrm>
      </p:grpSpPr>
      <p:sp>
        <p:nvSpPr>
          <p:cNvPr id="421" name="Google Shape;421;p23"/>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2" name="Google Shape;422;p23"/>
          <p:cNvSpPr txBox="1"/>
          <p:nvPr>
            <p:ph idx="1" type="subTitle"/>
          </p:nvPr>
        </p:nvSpPr>
        <p:spPr>
          <a:xfrm>
            <a:off x="3452900" y="34630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23" name="Google Shape;423;p23"/>
          <p:cNvSpPr txBox="1"/>
          <p:nvPr>
            <p:ph idx="2" type="subTitle"/>
          </p:nvPr>
        </p:nvSpPr>
        <p:spPr>
          <a:xfrm>
            <a:off x="3452875" y="37760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24" name="Google Shape;424;p23"/>
          <p:cNvSpPr txBox="1"/>
          <p:nvPr>
            <p:ph idx="3" type="subTitle"/>
          </p:nvPr>
        </p:nvSpPr>
        <p:spPr>
          <a:xfrm>
            <a:off x="1034250" y="34630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25" name="Google Shape;425;p23"/>
          <p:cNvSpPr txBox="1"/>
          <p:nvPr>
            <p:ph idx="4" type="subTitle"/>
          </p:nvPr>
        </p:nvSpPr>
        <p:spPr>
          <a:xfrm>
            <a:off x="1034225" y="37760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26" name="Google Shape;426;p23"/>
          <p:cNvSpPr txBox="1"/>
          <p:nvPr>
            <p:ph idx="5" type="subTitle"/>
          </p:nvPr>
        </p:nvSpPr>
        <p:spPr>
          <a:xfrm>
            <a:off x="5871625" y="34630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27" name="Google Shape;427;p23"/>
          <p:cNvSpPr txBox="1"/>
          <p:nvPr>
            <p:ph idx="6" type="subTitle"/>
          </p:nvPr>
        </p:nvSpPr>
        <p:spPr>
          <a:xfrm>
            <a:off x="5871600" y="37760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28" name="Google Shape;428;p23"/>
          <p:cNvSpPr txBox="1"/>
          <p:nvPr>
            <p:ph hasCustomPrompt="1" idx="7" type="title"/>
          </p:nvPr>
        </p:nvSpPr>
        <p:spPr>
          <a:xfrm>
            <a:off x="1421325" y="1983400"/>
            <a:ext cx="14643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500">
                <a:solidFill>
                  <a:schemeClr val="lt2"/>
                </a:solidFill>
              </a:defRPr>
            </a:lvl1pPr>
            <a:lvl2pPr lvl="1" rtl="0" algn="ctr">
              <a:spcBef>
                <a:spcPts val="0"/>
              </a:spcBef>
              <a:spcAft>
                <a:spcPts val="0"/>
              </a:spcAft>
              <a:buSzPts val="4000"/>
              <a:buFont typeface="Nova Flat"/>
              <a:buNone/>
              <a:defRPr sz="4000">
                <a:latin typeface="Nova Flat"/>
                <a:ea typeface="Nova Flat"/>
                <a:cs typeface="Nova Flat"/>
                <a:sym typeface="Nova Flat"/>
              </a:defRPr>
            </a:lvl2pPr>
            <a:lvl3pPr lvl="2" rtl="0" algn="ctr">
              <a:spcBef>
                <a:spcPts val="0"/>
              </a:spcBef>
              <a:spcAft>
                <a:spcPts val="0"/>
              </a:spcAft>
              <a:buSzPts val="4000"/>
              <a:buFont typeface="Nova Flat"/>
              <a:buNone/>
              <a:defRPr sz="4000">
                <a:latin typeface="Nova Flat"/>
                <a:ea typeface="Nova Flat"/>
                <a:cs typeface="Nova Flat"/>
                <a:sym typeface="Nova Flat"/>
              </a:defRPr>
            </a:lvl3pPr>
            <a:lvl4pPr lvl="3" rtl="0" algn="ctr">
              <a:spcBef>
                <a:spcPts val="0"/>
              </a:spcBef>
              <a:spcAft>
                <a:spcPts val="0"/>
              </a:spcAft>
              <a:buSzPts val="4000"/>
              <a:buFont typeface="Nova Flat"/>
              <a:buNone/>
              <a:defRPr sz="4000">
                <a:latin typeface="Nova Flat"/>
                <a:ea typeface="Nova Flat"/>
                <a:cs typeface="Nova Flat"/>
                <a:sym typeface="Nova Flat"/>
              </a:defRPr>
            </a:lvl4pPr>
            <a:lvl5pPr lvl="4" rtl="0" algn="ctr">
              <a:spcBef>
                <a:spcPts val="0"/>
              </a:spcBef>
              <a:spcAft>
                <a:spcPts val="0"/>
              </a:spcAft>
              <a:buSzPts val="4000"/>
              <a:buFont typeface="Nova Flat"/>
              <a:buNone/>
              <a:defRPr sz="4000">
                <a:latin typeface="Nova Flat"/>
                <a:ea typeface="Nova Flat"/>
                <a:cs typeface="Nova Flat"/>
                <a:sym typeface="Nova Flat"/>
              </a:defRPr>
            </a:lvl5pPr>
            <a:lvl6pPr lvl="5" rtl="0" algn="ctr">
              <a:spcBef>
                <a:spcPts val="0"/>
              </a:spcBef>
              <a:spcAft>
                <a:spcPts val="0"/>
              </a:spcAft>
              <a:buSzPts val="4000"/>
              <a:buFont typeface="Nova Flat"/>
              <a:buNone/>
              <a:defRPr sz="4000">
                <a:latin typeface="Nova Flat"/>
                <a:ea typeface="Nova Flat"/>
                <a:cs typeface="Nova Flat"/>
                <a:sym typeface="Nova Flat"/>
              </a:defRPr>
            </a:lvl6pPr>
            <a:lvl7pPr lvl="6" rtl="0" algn="ctr">
              <a:spcBef>
                <a:spcPts val="0"/>
              </a:spcBef>
              <a:spcAft>
                <a:spcPts val="0"/>
              </a:spcAft>
              <a:buSzPts val="4000"/>
              <a:buFont typeface="Nova Flat"/>
              <a:buNone/>
              <a:defRPr sz="4000">
                <a:latin typeface="Nova Flat"/>
                <a:ea typeface="Nova Flat"/>
                <a:cs typeface="Nova Flat"/>
                <a:sym typeface="Nova Flat"/>
              </a:defRPr>
            </a:lvl7pPr>
            <a:lvl8pPr lvl="7" rtl="0" algn="ctr">
              <a:spcBef>
                <a:spcPts val="0"/>
              </a:spcBef>
              <a:spcAft>
                <a:spcPts val="0"/>
              </a:spcAft>
              <a:buSzPts val="4000"/>
              <a:buFont typeface="Nova Flat"/>
              <a:buNone/>
              <a:defRPr sz="4000">
                <a:latin typeface="Nova Flat"/>
                <a:ea typeface="Nova Flat"/>
                <a:cs typeface="Nova Flat"/>
                <a:sym typeface="Nova Flat"/>
              </a:defRPr>
            </a:lvl8pPr>
            <a:lvl9pPr lvl="8" rtl="0" algn="ctr">
              <a:spcBef>
                <a:spcPts val="0"/>
              </a:spcBef>
              <a:spcAft>
                <a:spcPts val="0"/>
              </a:spcAft>
              <a:buSzPts val="4000"/>
              <a:buFont typeface="Nova Flat"/>
              <a:buNone/>
              <a:defRPr sz="4000">
                <a:latin typeface="Nova Flat"/>
                <a:ea typeface="Nova Flat"/>
                <a:cs typeface="Nova Flat"/>
                <a:sym typeface="Nova Flat"/>
              </a:defRPr>
            </a:lvl9pPr>
          </a:lstStyle>
          <a:p>
            <a:r>
              <a:t>xx%</a:t>
            </a:r>
          </a:p>
        </p:txBody>
      </p:sp>
      <p:sp>
        <p:nvSpPr>
          <p:cNvPr id="429" name="Google Shape;429;p23"/>
          <p:cNvSpPr txBox="1"/>
          <p:nvPr>
            <p:ph hasCustomPrompt="1" idx="8" type="title"/>
          </p:nvPr>
        </p:nvSpPr>
        <p:spPr>
          <a:xfrm>
            <a:off x="3839750" y="1983400"/>
            <a:ext cx="14643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500">
                <a:solidFill>
                  <a:schemeClr val="lt2"/>
                </a:solidFill>
              </a:defRPr>
            </a:lvl1pPr>
            <a:lvl2pPr lvl="1" rtl="0" algn="ctr">
              <a:spcBef>
                <a:spcPts val="0"/>
              </a:spcBef>
              <a:spcAft>
                <a:spcPts val="0"/>
              </a:spcAft>
              <a:buSzPts val="4000"/>
              <a:buFont typeface="Nova Flat"/>
              <a:buNone/>
              <a:defRPr sz="4000">
                <a:latin typeface="Nova Flat"/>
                <a:ea typeface="Nova Flat"/>
                <a:cs typeface="Nova Flat"/>
                <a:sym typeface="Nova Flat"/>
              </a:defRPr>
            </a:lvl2pPr>
            <a:lvl3pPr lvl="2" rtl="0" algn="ctr">
              <a:spcBef>
                <a:spcPts val="0"/>
              </a:spcBef>
              <a:spcAft>
                <a:spcPts val="0"/>
              </a:spcAft>
              <a:buSzPts val="4000"/>
              <a:buFont typeface="Nova Flat"/>
              <a:buNone/>
              <a:defRPr sz="4000">
                <a:latin typeface="Nova Flat"/>
                <a:ea typeface="Nova Flat"/>
                <a:cs typeface="Nova Flat"/>
                <a:sym typeface="Nova Flat"/>
              </a:defRPr>
            </a:lvl3pPr>
            <a:lvl4pPr lvl="3" rtl="0" algn="ctr">
              <a:spcBef>
                <a:spcPts val="0"/>
              </a:spcBef>
              <a:spcAft>
                <a:spcPts val="0"/>
              </a:spcAft>
              <a:buSzPts val="4000"/>
              <a:buFont typeface="Nova Flat"/>
              <a:buNone/>
              <a:defRPr sz="4000">
                <a:latin typeface="Nova Flat"/>
                <a:ea typeface="Nova Flat"/>
                <a:cs typeface="Nova Flat"/>
                <a:sym typeface="Nova Flat"/>
              </a:defRPr>
            </a:lvl4pPr>
            <a:lvl5pPr lvl="4" rtl="0" algn="ctr">
              <a:spcBef>
                <a:spcPts val="0"/>
              </a:spcBef>
              <a:spcAft>
                <a:spcPts val="0"/>
              </a:spcAft>
              <a:buSzPts val="4000"/>
              <a:buFont typeface="Nova Flat"/>
              <a:buNone/>
              <a:defRPr sz="4000">
                <a:latin typeface="Nova Flat"/>
                <a:ea typeface="Nova Flat"/>
                <a:cs typeface="Nova Flat"/>
                <a:sym typeface="Nova Flat"/>
              </a:defRPr>
            </a:lvl5pPr>
            <a:lvl6pPr lvl="5" rtl="0" algn="ctr">
              <a:spcBef>
                <a:spcPts val="0"/>
              </a:spcBef>
              <a:spcAft>
                <a:spcPts val="0"/>
              </a:spcAft>
              <a:buSzPts val="4000"/>
              <a:buFont typeface="Nova Flat"/>
              <a:buNone/>
              <a:defRPr sz="4000">
                <a:latin typeface="Nova Flat"/>
                <a:ea typeface="Nova Flat"/>
                <a:cs typeface="Nova Flat"/>
                <a:sym typeface="Nova Flat"/>
              </a:defRPr>
            </a:lvl6pPr>
            <a:lvl7pPr lvl="6" rtl="0" algn="ctr">
              <a:spcBef>
                <a:spcPts val="0"/>
              </a:spcBef>
              <a:spcAft>
                <a:spcPts val="0"/>
              </a:spcAft>
              <a:buSzPts val="4000"/>
              <a:buFont typeface="Nova Flat"/>
              <a:buNone/>
              <a:defRPr sz="4000">
                <a:latin typeface="Nova Flat"/>
                <a:ea typeface="Nova Flat"/>
                <a:cs typeface="Nova Flat"/>
                <a:sym typeface="Nova Flat"/>
              </a:defRPr>
            </a:lvl7pPr>
            <a:lvl8pPr lvl="7" rtl="0" algn="ctr">
              <a:spcBef>
                <a:spcPts val="0"/>
              </a:spcBef>
              <a:spcAft>
                <a:spcPts val="0"/>
              </a:spcAft>
              <a:buSzPts val="4000"/>
              <a:buFont typeface="Nova Flat"/>
              <a:buNone/>
              <a:defRPr sz="4000">
                <a:latin typeface="Nova Flat"/>
                <a:ea typeface="Nova Flat"/>
                <a:cs typeface="Nova Flat"/>
                <a:sym typeface="Nova Flat"/>
              </a:defRPr>
            </a:lvl8pPr>
            <a:lvl9pPr lvl="8" rtl="0" algn="ctr">
              <a:spcBef>
                <a:spcPts val="0"/>
              </a:spcBef>
              <a:spcAft>
                <a:spcPts val="0"/>
              </a:spcAft>
              <a:buSzPts val="4000"/>
              <a:buFont typeface="Nova Flat"/>
              <a:buNone/>
              <a:defRPr sz="4000">
                <a:latin typeface="Nova Flat"/>
                <a:ea typeface="Nova Flat"/>
                <a:cs typeface="Nova Flat"/>
                <a:sym typeface="Nova Flat"/>
              </a:defRPr>
            </a:lvl9pPr>
          </a:lstStyle>
          <a:p>
            <a:r>
              <a:t>xx%</a:t>
            </a:r>
          </a:p>
        </p:txBody>
      </p:sp>
      <p:sp>
        <p:nvSpPr>
          <p:cNvPr id="430" name="Google Shape;430;p23"/>
          <p:cNvSpPr txBox="1"/>
          <p:nvPr>
            <p:ph hasCustomPrompt="1" idx="9" type="title"/>
          </p:nvPr>
        </p:nvSpPr>
        <p:spPr>
          <a:xfrm>
            <a:off x="6258175" y="1983400"/>
            <a:ext cx="14646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500">
                <a:solidFill>
                  <a:schemeClr val="lt2"/>
                </a:solidFill>
              </a:defRPr>
            </a:lvl1pPr>
            <a:lvl2pPr lvl="1" rtl="0" algn="ctr">
              <a:spcBef>
                <a:spcPts val="0"/>
              </a:spcBef>
              <a:spcAft>
                <a:spcPts val="0"/>
              </a:spcAft>
              <a:buSzPts val="4000"/>
              <a:buFont typeface="Nova Flat"/>
              <a:buNone/>
              <a:defRPr sz="4000">
                <a:latin typeface="Nova Flat"/>
                <a:ea typeface="Nova Flat"/>
                <a:cs typeface="Nova Flat"/>
                <a:sym typeface="Nova Flat"/>
              </a:defRPr>
            </a:lvl2pPr>
            <a:lvl3pPr lvl="2" rtl="0" algn="ctr">
              <a:spcBef>
                <a:spcPts val="0"/>
              </a:spcBef>
              <a:spcAft>
                <a:spcPts val="0"/>
              </a:spcAft>
              <a:buSzPts val="4000"/>
              <a:buFont typeface="Nova Flat"/>
              <a:buNone/>
              <a:defRPr sz="4000">
                <a:latin typeface="Nova Flat"/>
                <a:ea typeface="Nova Flat"/>
                <a:cs typeface="Nova Flat"/>
                <a:sym typeface="Nova Flat"/>
              </a:defRPr>
            </a:lvl3pPr>
            <a:lvl4pPr lvl="3" rtl="0" algn="ctr">
              <a:spcBef>
                <a:spcPts val="0"/>
              </a:spcBef>
              <a:spcAft>
                <a:spcPts val="0"/>
              </a:spcAft>
              <a:buSzPts val="4000"/>
              <a:buFont typeface="Nova Flat"/>
              <a:buNone/>
              <a:defRPr sz="4000">
                <a:latin typeface="Nova Flat"/>
                <a:ea typeface="Nova Flat"/>
                <a:cs typeface="Nova Flat"/>
                <a:sym typeface="Nova Flat"/>
              </a:defRPr>
            </a:lvl4pPr>
            <a:lvl5pPr lvl="4" rtl="0" algn="ctr">
              <a:spcBef>
                <a:spcPts val="0"/>
              </a:spcBef>
              <a:spcAft>
                <a:spcPts val="0"/>
              </a:spcAft>
              <a:buSzPts val="4000"/>
              <a:buFont typeface="Nova Flat"/>
              <a:buNone/>
              <a:defRPr sz="4000">
                <a:latin typeface="Nova Flat"/>
                <a:ea typeface="Nova Flat"/>
                <a:cs typeface="Nova Flat"/>
                <a:sym typeface="Nova Flat"/>
              </a:defRPr>
            </a:lvl5pPr>
            <a:lvl6pPr lvl="5" rtl="0" algn="ctr">
              <a:spcBef>
                <a:spcPts val="0"/>
              </a:spcBef>
              <a:spcAft>
                <a:spcPts val="0"/>
              </a:spcAft>
              <a:buSzPts val="4000"/>
              <a:buFont typeface="Nova Flat"/>
              <a:buNone/>
              <a:defRPr sz="4000">
                <a:latin typeface="Nova Flat"/>
                <a:ea typeface="Nova Flat"/>
                <a:cs typeface="Nova Flat"/>
                <a:sym typeface="Nova Flat"/>
              </a:defRPr>
            </a:lvl6pPr>
            <a:lvl7pPr lvl="6" rtl="0" algn="ctr">
              <a:spcBef>
                <a:spcPts val="0"/>
              </a:spcBef>
              <a:spcAft>
                <a:spcPts val="0"/>
              </a:spcAft>
              <a:buSzPts val="4000"/>
              <a:buFont typeface="Nova Flat"/>
              <a:buNone/>
              <a:defRPr sz="4000">
                <a:latin typeface="Nova Flat"/>
                <a:ea typeface="Nova Flat"/>
                <a:cs typeface="Nova Flat"/>
                <a:sym typeface="Nova Flat"/>
              </a:defRPr>
            </a:lvl7pPr>
            <a:lvl8pPr lvl="7" rtl="0" algn="ctr">
              <a:spcBef>
                <a:spcPts val="0"/>
              </a:spcBef>
              <a:spcAft>
                <a:spcPts val="0"/>
              </a:spcAft>
              <a:buSzPts val="4000"/>
              <a:buFont typeface="Nova Flat"/>
              <a:buNone/>
              <a:defRPr sz="4000">
                <a:latin typeface="Nova Flat"/>
                <a:ea typeface="Nova Flat"/>
                <a:cs typeface="Nova Flat"/>
                <a:sym typeface="Nova Flat"/>
              </a:defRPr>
            </a:lvl8pPr>
            <a:lvl9pPr lvl="8" rtl="0" algn="ctr">
              <a:spcBef>
                <a:spcPts val="0"/>
              </a:spcBef>
              <a:spcAft>
                <a:spcPts val="0"/>
              </a:spcAft>
              <a:buSzPts val="4000"/>
              <a:buFont typeface="Nova Flat"/>
              <a:buNone/>
              <a:defRPr sz="4000">
                <a:latin typeface="Nova Flat"/>
                <a:ea typeface="Nova Flat"/>
                <a:cs typeface="Nova Flat"/>
                <a:sym typeface="Nova Flat"/>
              </a:defRPr>
            </a:lvl9pPr>
          </a:lstStyle>
          <a:p>
            <a:r>
              <a:t>xx%</a:t>
            </a:r>
          </a:p>
        </p:txBody>
      </p:sp>
      <p:grpSp>
        <p:nvGrpSpPr>
          <p:cNvPr id="431" name="Google Shape;431;p23"/>
          <p:cNvGrpSpPr/>
          <p:nvPr/>
        </p:nvGrpSpPr>
        <p:grpSpPr>
          <a:xfrm>
            <a:off x="5059829" y="-701069"/>
            <a:ext cx="1834241" cy="1834241"/>
            <a:chOff x="6496201" y="285832"/>
            <a:chExt cx="1297200" cy="1297200"/>
          </a:xfrm>
        </p:grpSpPr>
        <p:sp>
          <p:nvSpPr>
            <p:cNvPr id="432" name="Google Shape;432;p23"/>
            <p:cNvSpPr/>
            <p:nvPr/>
          </p:nvSpPr>
          <p:spPr>
            <a:xfrm>
              <a:off x="6496201" y="285832"/>
              <a:ext cx="1297200" cy="12972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3"/>
            <p:cNvGrpSpPr/>
            <p:nvPr/>
          </p:nvGrpSpPr>
          <p:grpSpPr>
            <a:xfrm>
              <a:off x="6560741" y="365850"/>
              <a:ext cx="1129671" cy="1137203"/>
              <a:chOff x="-529750" y="2597875"/>
              <a:chExt cx="1191008" cy="1198949"/>
            </a:xfrm>
          </p:grpSpPr>
          <p:sp>
            <p:nvSpPr>
              <p:cNvPr id="434" name="Google Shape;434;p23"/>
              <p:cNvSpPr/>
              <p:nvPr/>
            </p:nvSpPr>
            <p:spPr>
              <a:xfrm>
                <a:off x="-529750" y="2597875"/>
                <a:ext cx="1167272" cy="1198949"/>
              </a:xfrm>
              <a:custGeom>
                <a:rect b="b" l="l" r="r" t="t"/>
                <a:pathLst>
                  <a:path extrusionOk="0" h="22823" w="2222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418803" y="2708769"/>
                <a:ext cx="990553" cy="989765"/>
              </a:xfrm>
              <a:custGeom>
                <a:rect b="b" l="l" r="r" t="t"/>
                <a:pathLst>
                  <a:path extrusionOk="0" h="18841" w="18856">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71686" y="3592295"/>
                <a:ext cx="8773" cy="102281"/>
              </a:xfrm>
              <a:custGeom>
                <a:rect b="b" l="l" r="r" t="t"/>
                <a:pathLst>
                  <a:path extrusionOk="0" h="1947" w="167">
                    <a:moveTo>
                      <a:pt x="0" y="1"/>
                    </a:moveTo>
                    <a:lnTo>
                      <a:pt x="166" y="1"/>
                    </a:lnTo>
                    <a:lnTo>
                      <a:pt x="166" y="1946"/>
                    </a:lnTo>
                    <a:lnTo>
                      <a:pt x="0"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30122" y="3557414"/>
                <a:ext cx="49223" cy="95977"/>
              </a:xfrm>
              <a:custGeom>
                <a:rect b="b" l="l" r="r" t="t"/>
                <a:pathLst>
                  <a:path extrusionOk="0" h="1827" w="937">
                    <a:moveTo>
                      <a:pt x="1" y="61"/>
                    </a:moveTo>
                    <a:lnTo>
                      <a:pt x="152" y="1"/>
                    </a:lnTo>
                    <a:lnTo>
                      <a:pt x="936" y="1766"/>
                    </a:lnTo>
                    <a:lnTo>
                      <a:pt x="785" y="182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362449" y="3460756"/>
                <a:ext cx="80900" cy="74544"/>
              </a:xfrm>
              <a:custGeom>
                <a:rect b="b" l="l" r="r" t="t"/>
                <a:pathLst>
                  <a:path extrusionOk="0" h="1419" w="1540">
                    <a:moveTo>
                      <a:pt x="1" y="121"/>
                    </a:moveTo>
                    <a:lnTo>
                      <a:pt x="107" y="1"/>
                    </a:lnTo>
                    <a:lnTo>
                      <a:pt x="1539" y="1298"/>
                    </a:lnTo>
                    <a:lnTo>
                      <a:pt x="1434"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444872" y="3318922"/>
                <a:ext cx="99129" cy="40450"/>
              </a:xfrm>
              <a:custGeom>
                <a:rect b="b" l="l" r="r" t="t"/>
                <a:pathLst>
                  <a:path extrusionOk="0" h="770" w="1887">
                    <a:moveTo>
                      <a:pt x="1" y="167"/>
                    </a:moveTo>
                    <a:lnTo>
                      <a:pt x="46" y="1"/>
                    </a:lnTo>
                    <a:lnTo>
                      <a:pt x="1886" y="604"/>
                    </a:lnTo>
                    <a:lnTo>
                      <a:pt x="1841" y="77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462312" y="3147774"/>
                <a:ext cx="102281" cy="19069"/>
              </a:xfrm>
              <a:custGeom>
                <a:rect b="b" l="l" r="r" t="t"/>
                <a:pathLst>
                  <a:path extrusionOk="0" h="363" w="1947">
                    <a:moveTo>
                      <a:pt x="16" y="363"/>
                    </a:moveTo>
                    <a:lnTo>
                      <a:pt x="1" y="197"/>
                    </a:lnTo>
                    <a:lnTo>
                      <a:pt x="1931" y="1"/>
                    </a:lnTo>
                    <a:lnTo>
                      <a:pt x="1946"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410831" y="2954458"/>
                <a:ext cx="92720" cy="57891"/>
              </a:xfrm>
              <a:custGeom>
                <a:rect b="b" l="l" r="r" t="t"/>
                <a:pathLst>
                  <a:path extrusionOk="0" h="1102" w="1765">
                    <a:moveTo>
                      <a:pt x="0" y="965"/>
                    </a:moveTo>
                    <a:lnTo>
                      <a:pt x="1674" y="0"/>
                    </a:lnTo>
                    <a:lnTo>
                      <a:pt x="1765" y="136"/>
                    </a:lnTo>
                    <a:lnTo>
                      <a:pt x="91" y="110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301460" y="2803903"/>
                <a:ext cx="66611" cy="87992"/>
              </a:xfrm>
              <a:custGeom>
                <a:rect b="b" l="l" r="r" t="t"/>
                <a:pathLst>
                  <a:path extrusionOk="0" h="1675" w="1268">
                    <a:moveTo>
                      <a:pt x="0" y="1569"/>
                    </a:moveTo>
                    <a:lnTo>
                      <a:pt x="1132" y="0"/>
                    </a:lnTo>
                    <a:lnTo>
                      <a:pt x="1268" y="106"/>
                    </a:lnTo>
                    <a:lnTo>
                      <a:pt x="136" y="16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52480" y="2722269"/>
                <a:ext cx="30154" cy="102281"/>
              </a:xfrm>
              <a:custGeom>
                <a:rect b="b" l="l" r="r" t="t"/>
                <a:pathLst>
                  <a:path extrusionOk="0" h="1947" w="574">
                    <a:moveTo>
                      <a:pt x="1" y="1901"/>
                    </a:moveTo>
                    <a:lnTo>
                      <a:pt x="408" y="0"/>
                    </a:lnTo>
                    <a:lnTo>
                      <a:pt x="574" y="46"/>
                    </a:lnTo>
                    <a:lnTo>
                      <a:pt x="167"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30541" y="2723057"/>
                <a:ext cx="30154" cy="101493"/>
              </a:xfrm>
              <a:custGeom>
                <a:rect b="b" l="l" r="r" t="t"/>
                <a:pathLst>
                  <a:path extrusionOk="0" h="1932" w="574">
                    <a:moveTo>
                      <a:pt x="0" y="31"/>
                    </a:moveTo>
                    <a:lnTo>
                      <a:pt x="166" y="1"/>
                    </a:lnTo>
                    <a:lnTo>
                      <a:pt x="573" y="1886"/>
                    </a:lnTo>
                    <a:lnTo>
                      <a:pt x="408" y="193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215978" y="2803903"/>
                <a:ext cx="67399" cy="87204"/>
              </a:xfrm>
              <a:custGeom>
                <a:rect b="b" l="l" r="r" t="t"/>
                <a:pathLst>
                  <a:path extrusionOk="0" h="1660" w="1283">
                    <a:moveTo>
                      <a:pt x="1" y="91"/>
                    </a:moveTo>
                    <a:lnTo>
                      <a:pt x="136" y="0"/>
                    </a:lnTo>
                    <a:lnTo>
                      <a:pt x="1283" y="1569"/>
                    </a:lnTo>
                    <a:lnTo>
                      <a:pt x="1147" y="165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50669" y="2954458"/>
                <a:ext cx="91984" cy="58679"/>
              </a:xfrm>
              <a:custGeom>
                <a:rect b="b" l="l" r="r" t="t"/>
                <a:pathLst>
                  <a:path extrusionOk="0" h="1117" w="1751">
                    <a:moveTo>
                      <a:pt x="1675" y="1116"/>
                    </a:moveTo>
                    <a:lnTo>
                      <a:pt x="0" y="136"/>
                    </a:lnTo>
                    <a:lnTo>
                      <a:pt x="76" y="0"/>
                    </a:lnTo>
                    <a:lnTo>
                      <a:pt x="1750" y="96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412499" y="3147774"/>
                <a:ext cx="102281" cy="19069"/>
              </a:xfrm>
              <a:custGeom>
                <a:rect b="b" l="l" r="r" t="t"/>
                <a:pathLst>
                  <a:path extrusionOk="0" h="363" w="1947">
                    <a:moveTo>
                      <a:pt x="1932" y="363"/>
                    </a:moveTo>
                    <a:lnTo>
                      <a:pt x="1" y="166"/>
                    </a:lnTo>
                    <a:lnTo>
                      <a:pt x="16" y="1"/>
                    </a:lnTo>
                    <a:lnTo>
                      <a:pt x="1947" y="19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391854" y="3319709"/>
                <a:ext cx="99076" cy="39662"/>
              </a:xfrm>
              <a:custGeom>
                <a:rect b="b" l="l" r="r" t="t"/>
                <a:pathLst>
                  <a:path extrusionOk="0" h="755" w="1886">
                    <a:moveTo>
                      <a:pt x="0" y="589"/>
                    </a:moveTo>
                    <a:lnTo>
                      <a:pt x="1840" y="1"/>
                    </a:lnTo>
                    <a:lnTo>
                      <a:pt x="1886" y="152"/>
                    </a:lnTo>
                    <a:lnTo>
                      <a:pt x="45" y="75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291256" y="3460756"/>
                <a:ext cx="81688" cy="74544"/>
              </a:xfrm>
              <a:custGeom>
                <a:rect b="b" l="l" r="r" t="t"/>
                <a:pathLst>
                  <a:path extrusionOk="0" h="1419" w="1555">
                    <a:moveTo>
                      <a:pt x="1" y="1298"/>
                    </a:moveTo>
                    <a:lnTo>
                      <a:pt x="1434" y="1"/>
                    </a:lnTo>
                    <a:lnTo>
                      <a:pt x="1554" y="121"/>
                    </a:lnTo>
                    <a:lnTo>
                      <a:pt x="106"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127199" y="3556626"/>
                <a:ext cx="49170" cy="96765"/>
              </a:xfrm>
              <a:custGeom>
                <a:rect b="b" l="l" r="r" t="t"/>
                <a:pathLst>
                  <a:path extrusionOk="0" h="1842" w="936">
                    <a:moveTo>
                      <a:pt x="0" y="1766"/>
                    </a:moveTo>
                    <a:lnTo>
                      <a:pt x="784" y="1"/>
                    </a:lnTo>
                    <a:lnTo>
                      <a:pt x="935" y="76"/>
                    </a:lnTo>
                    <a:lnTo>
                      <a:pt x="151" y="184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191393" y="2935442"/>
                <a:ext cx="535674" cy="535674"/>
              </a:xfrm>
              <a:custGeom>
                <a:rect b="b" l="l" r="r" t="t"/>
                <a:pathLst>
                  <a:path extrusionOk="0" h="10197" w="10197">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294408" y="2853020"/>
                <a:ext cx="744911" cy="721114"/>
              </a:xfrm>
              <a:custGeom>
                <a:rect b="b" l="l" r="r" t="t"/>
                <a:pathLst>
                  <a:path extrusionOk="0" h="13727" w="1418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91583" y="3036040"/>
                <a:ext cx="335262" cy="335262"/>
              </a:xfrm>
              <a:custGeom>
                <a:rect b="b" l="l" r="r" t="t"/>
                <a:pathLst>
                  <a:path extrusionOk="0" h="6382" w="6382">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75626" y="2617679"/>
                <a:ext cx="585632" cy="585632"/>
              </a:xfrm>
              <a:custGeom>
                <a:rect b="b" l="l" r="r" t="t"/>
                <a:pathLst>
                  <a:path extrusionOk="0" h="11148" w="11148">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509158" y="3203247"/>
                <a:ext cx="585632" cy="585632"/>
              </a:xfrm>
              <a:custGeom>
                <a:rect b="b" l="l" r="r" t="t"/>
                <a:pathLst>
                  <a:path extrusionOk="0" h="11148" w="11148">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6" name="Google Shape;456;p23"/>
          <p:cNvSpPr/>
          <p:nvPr/>
        </p:nvSpPr>
        <p:spPr>
          <a:xfrm rot="-2700000">
            <a:off x="554351" y="3827743"/>
            <a:ext cx="133503" cy="1216973"/>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1_1">
    <p:spTree>
      <p:nvGrpSpPr>
        <p:cNvPr id="457" name="Shape 457"/>
        <p:cNvGrpSpPr/>
        <p:nvPr/>
      </p:nvGrpSpPr>
      <p:grpSpPr>
        <a:xfrm>
          <a:off x="0" y="0"/>
          <a:ext cx="0" cy="0"/>
          <a:chOff x="0" y="0"/>
          <a:chExt cx="0" cy="0"/>
        </a:xfrm>
      </p:grpSpPr>
      <p:sp>
        <p:nvSpPr>
          <p:cNvPr id="458" name="Google Shape;458;p24"/>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59" name="Google Shape;459;p24"/>
          <p:cNvSpPr txBox="1"/>
          <p:nvPr>
            <p:ph idx="1" type="subTitle"/>
          </p:nvPr>
        </p:nvSpPr>
        <p:spPr>
          <a:xfrm>
            <a:off x="4981225" y="284472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60" name="Google Shape;460;p24"/>
          <p:cNvSpPr txBox="1"/>
          <p:nvPr>
            <p:ph idx="2" type="subTitle"/>
          </p:nvPr>
        </p:nvSpPr>
        <p:spPr>
          <a:xfrm>
            <a:off x="4981200" y="31577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61" name="Google Shape;461;p24"/>
          <p:cNvSpPr txBox="1"/>
          <p:nvPr>
            <p:ph idx="3" type="subTitle"/>
          </p:nvPr>
        </p:nvSpPr>
        <p:spPr>
          <a:xfrm>
            <a:off x="1924500" y="284472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462" name="Google Shape;462;p24"/>
          <p:cNvSpPr txBox="1"/>
          <p:nvPr>
            <p:ph idx="4" type="subTitle"/>
          </p:nvPr>
        </p:nvSpPr>
        <p:spPr>
          <a:xfrm>
            <a:off x="1924475" y="31577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63" name="Google Shape;463;p24"/>
          <p:cNvSpPr txBox="1"/>
          <p:nvPr>
            <p:ph hasCustomPrompt="1" idx="5" type="title"/>
          </p:nvPr>
        </p:nvSpPr>
        <p:spPr>
          <a:xfrm>
            <a:off x="1880825" y="1680800"/>
            <a:ext cx="2325900" cy="9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800">
                <a:solidFill>
                  <a:schemeClr val="lt2"/>
                </a:solidFill>
              </a:defRPr>
            </a:lvl1pPr>
            <a:lvl2pPr lvl="1" rtl="0" algn="ctr">
              <a:spcBef>
                <a:spcPts val="0"/>
              </a:spcBef>
              <a:spcAft>
                <a:spcPts val="0"/>
              </a:spcAft>
              <a:buSzPts val="4000"/>
              <a:buFont typeface="Nova Flat"/>
              <a:buNone/>
              <a:defRPr sz="4000">
                <a:latin typeface="Nova Flat"/>
                <a:ea typeface="Nova Flat"/>
                <a:cs typeface="Nova Flat"/>
                <a:sym typeface="Nova Flat"/>
              </a:defRPr>
            </a:lvl2pPr>
            <a:lvl3pPr lvl="2" rtl="0" algn="ctr">
              <a:spcBef>
                <a:spcPts val="0"/>
              </a:spcBef>
              <a:spcAft>
                <a:spcPts val="0"/>
              </a:spcAft>
              <a:buSzPts val="4000"/>
              <a:buFont typeface="Nova Flat"/>
              <a:buNone/>
              <a:defRPr sz="4000">
                <a:latin typeface="Nova Flat"/>
                <a:ea typeface="Nova Flat"/>
                <a:cs typeface="Nova Flat"/>
                <a:sym typeface="Nova Flat"/>
              </a:defRPr>
            </a:lvl3pPr>
            <a:lvl4pPr lvl="3" rtl="0" algn="ctr">
              <a:spcBef>
                <a:spcPts val="0"/>
              </a:spcBef>
              <a:spcAft>
                <a:spcPts val="0"/>
              </a:spcAft>
              <a:buSzPts val="4000"/>
              <a:buFont typeface="Nova Flat"/>
              <a:buNone/>
              <a:defRPr sz="4000">
                <a:latin typeface="Nova Flat"/>
                <a:ea typeface="Nova Flat"/>
                <a:cs typeface="Nova Flat"/>
                <a:sym typeface="Nova Flat"/>
              </a:defRPr>
            </a:lvl4pPr>
            <a:lvl5pPr lvl="4" rtl="0" algn="ctr">
              <a:spcBef>
                <a:spcPts val="0"/>
              </a:spcBef>
              <a:spcAft>
                <a:spcPts val="0"/>
              </a:spcAft>
              <a:buSzPts val="4000"/>
              <a:buFont typeface="Nova Flat"/>
              <a:buNone/>
              <a:defRPr sz="4000">
                <a:latin typeface="Nova Flat"/>
                <a:ea typeface="Nova Flat"/>
                <a:cs typeface="Nova Flat"/>
                <a:sym typeface="Nova Flat"/>
              </a:defRPr>
            </a:lvl5pPr>
            <a:lvl6pPr lvl="5" rtl="0" algn="ctr">
              <a:spcBef>
                <a:spcPts val="0"/>
              </a:spcBef>
              <a:spcAft>
                <a:spcPts val="0"/>
              </a:spcAft>
              <a:buSzPts val="4000"/>
              <a:buFont typeface="Nova Flat"/>
              <a:buNone/>
              <a:defRPr sz="4000">
                <a:latin typeface="Nova Flat"/>
                <a:ea typeface="Nova Flat"/>
                <a:cs typeface="Nova Flat"/>
                <a:sym typeface="Nova Flat"/>
              </a:defRPr>
            </a:lvl6pPr>
            <a:lvl7pPr lvl="6" rtl="0" algn="ctr">
              <a:spcBef>
                <a:spcPts val="0"/>
              </a:spcBef>
              <a:spcAft>
                <a:spcPts val="0"/>
              </a:spcAft>
              <a:buSzPts val="4000"/>
              <a:buFont typeface="Nova Flat"/>
              <a:buNone/>
              <a:defRPr sz="4000">
                <a:latin typeface="Nova Flat"/>
                <a:ea typeface="Nova Flat"/>
                <a:cs typeface="Nova Flat"/>
                <a:sym typeface="Nova Flat"/>
              </a:defRPr>
            </a:lvl7pPr>
            <a:lvl8pPr lvl="7" rtl="0" algn="ctr">
              <a:spcBef>
                <a:spcPts val="0"/>
              </a:spcBef>
              <a:spcAft>
                <a:spcPts val="0"/>
              </a:spcAft>
              <a:buSzPts val="4000"/>
              <a:buFont typeface="Nova Flat"/>
              <a:buNone/>
              <a:defRPr sz="4000">
                <a:latin typeface="Nova Flat"/>
                <a:ea typeface="Nova Flat"/>
                <a:cs typeface="Nova Flat"/>
                <a:sym typeface="Nova Flat"/>
              </a:defRPr>
            </a:lvl8pPr>
            <a:lvl9pPr lvl="8" rtl="0" algn="ctr">
              <a:spcBef>
                <a:spcPts val="0"/>
              </a:spcBef>
              <a:spcAft>
                <a:spcPts val="0"/>
              </a:spcAft>
              <a:buSzPts val="4000"/>
              <a:buFont typeface="Nova Flat"/>
              <a:buNone/>
              <a:defRPr sz="4000">
                <a:latin typeface="Nova Flat"/>
                <a:ea typeface="Nova Flat"/>
                <a:cs typeface="Nova Flat"/>
                <a:sym typeface="Nova Flat"/>
              </a:defRPr>
            </a:lvl9pPr>
          </a:lstStyle>
          <a:p>
            <a:r>
              <a:t>xx%</a:t>
            </a:r>
          </a:p>
        </p:txBody>
      </p:sp>
      <p:sp>
        <p:nvSpPr>
          <p:cNvPr id="464" name="Google Shape;464;p24"/>
          <p:cNvSpPr txBox="1"/>
          <p:nvPr>
            <p:ph hasCustomPrompt="1" idx="6" type="title"/>
          </p:nvPr>
        </p:nvSpPr>
        <p:spPr>
          <a:xfrm>
            <a:off x="4937225" y="1680800"/>
            <a:ext cx="2325900" cy="9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800">
                <a:solidFill>
                  <a:schemeClr val="lt2"/>
                </a:solidFill>
              </a:defRPr>
            </a:lvl1pPr>
            <a:lvl2pPr lvl="1" rtl="0" algn="ctr">
              <a:spcBef>
                <a:spcPts val="0"/>
              </a:spcBef>
              <a:spcAft>
                <a:spcPts val="0"/>
              </a:spcAft>
              <a:buSzPts val="4000"/>
              <a:buFont typeface="Nova Flat"/>
              <a:buNone/>
              <a:defRPr sz="4000">
                <a:latin typeface="Nova Flat"/>
                <a:ea typeface="Nova Flat"/>
                <a:cs typeface="Nova Flat"/>
                <a:sym typeface="Nova Flat"/>
              </a:defRPr>
            </a:lvl2pPr>
            <a:lvl3pPr lvl="2" rtl="0" algn="ctr">
              <a:spcBef>
                <a:spcPts val="0"/>
              </a:spcBef>
              <a:spcAft>
                <a:spcPts val="0"/>
              </a:spcAft>
              <a:buSzPts val="4000"/>
              <a:buFont typeface="Nova Flat"/>
              <a:buNone/>
              <a:defRPr sz="4000">
                <a:latin typeface="Nova Flat"/>
                <a:ea typeface="Nova Flat"/>
                <a:cs typeface="Nova Flat"/>
                <a:sym typeface="Nova Flat"/>
              </a:defRPr>
            </a:lvl3pPr>
            <a:lvl4pPr lvl="3" rtl="0" algn="ctr">
              <a:spcBef>
                <a:spcPts val="0"/>
              </a:spcBef>
              <a:spcAft>
                <a:spcPts val="0"/>
              </a:spcAft>
              <a:buSzPts val="4000"/>
              <a:buFont typeface="Nova Flat"/>
              <a:buNone/>
              <a:defRPr sz="4000">
                <a:latin typeface="Nova Flat"/>
                <a:ea typeface="Nova Flat"/>
                <a:cs typeface="Nova Flat"/>
                <a:sym typeface="Nova Flat"/>
              </a:defRPr>
            </a:lvl4pPr>
            <a:lvl5pPr lvl="4" rtl="0" algn="ctr">
              <a:spcBef>
                <a:spcPts val="0"/>
              </a:spcBef>
              <a:spcAft>
                <a:spcPts val="0"/>
              </a:spcAft>
              <a:buSzPts val="4000"/>
              <a:buFont typeface="Nova Flat"/>
              <a:buNone/>
              <a:defRPr sz="4000">
                <a:latin typeface="Nova Flat"/>
                <a:ea typeface="Nova Flat"/>
                <a:cs typeface="Nova Flat"/>
                <a:sym typeface="Nova Flat"/>
              </a:defRPr>
            </a:lvl5pPr>
            <a:lvl6pPr lvl="5" rtl="0" algn="ctr">
              <a:spcBef>
                <a:spcPts val="0"/>
              </a:spcBef>
              <a:spcAft>
                <a:spcPts val="0"/>
              </a:spcAft>
              <a:buSzPts val="4000"/>
              <a:buFont typeface="Nova Flat"/>
              <a:buNone/>
              <a:defRPr sz="4000">
                <a:latin typeface="Nova Flat"/>
                <a:ea typeface="Nova Flat"/>
                <a:cs typeface="Nova Flat"/>
                <a:sym typeface="Nova Flat"/>
              </a:defRPr>
            </a:lvl6pPr>
            <a:lvl7pPr lvl="6" rtl="0" algn="ctr">
              <a:spcBef>
                <a:spcPts val="0"/>
              </a:spcBef>
              <a:spcAft>
                <a:spcPts val="0"/>
              </a:spcAft>
              <a:buSzPts val="4000"/>
              <a:buFont typeface="Nova Flat"/>
              <a:buNone/>
              <a:defRPr sz="4000">
                <a:latin typeface="Nova Flat"/>
                <a:ea typeface="Nova Flat"/>
                <a:cs typeface="Nova Flat"/>
                <a:sym typeface="Nova Flat"/>
              </a:defRPr>
            </a:lvl7pPr>
            <a:lvl8pPr lvl="7" rtl="0" algn="ctr">
              <a:spcBef>
                <a:spcPts val="0"/>
              </a:spcBef>
              <a:spcAft>
                <a:spcPts val="0"/>
              </a:spcAft>
              <a:buSzPts val="4000"/>
              <a:buFont typeface="Nova Flat"/>
              <a:buNone/>
              <a:defRPr sz="4000">
                <a:latin typeface="Nova Flat"/>
                <a:ea typeface="Nova Flat"/>
                <a:cs typeface="Nova Flat"/>
                <a:sym typeface="Nova Flat"/>
              </a:defRPr>
            </a:lvl8pPr>
            <a:lvl9pPr lvl="8" rtl="0" algn="ctr">
              <a:spcBef>
                <a:spcPts val="0"/>
              </a:spcBef>
              <a:spcAft>
                <a:spcPts val="0"/>
              </a:spcAft>
              <a:buSzPts val="4000"/>
              <a:buFont typeface="Nova Flat"/>
              <a:buNone/>
              <a:defRPr sz="4000">
                <a:latin typeface="Nova Flat"/>
                <a:ea typeface="Nova Flat"/>
                <a:cs typeface="Nova Flat"/>
                <a:sym typeface="Nova Flat"/>
              </a:defRPr>
            </a:lvl9pPr>
          </a:lstStyle>
          <a:p>
            <a:r>
              <a:t>xx%</a:t>
            </a:r>
          </a:p>
        </p:txBody>
      </p:sp>
      <p:sp>
        <p:nvSpPr>
          <p:cNvPr id="465" name="Google Shape;465;p24"/>
          <p:cNvSpPr/>
          <p:nvPr/>
        </p:nvSpPr>
        <p:spPr>
          <a:xfrm>
            <a:off x="-307750" y="3498550"/>
            <a:ext cx="1914300" cy="1914300"/>
          </a:xfrm>
          <a:prstGeom prst="ellipse">
            <a:avLst/>
          </a:prstGeom>
          <a:solidFill>
            <a:srgbClr val="61ABFC">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4"/>
          <p:cNvGrpSpPr/>
          <p:nvPr/>
        </p:nvGrpSpPr>
        <p:grpSpPr>
          <a:xfrm>
            <a:off x="-196778" y="3613768"/>
            <a:ext cx="1692131" cy="1683783"/>
            <a:chOff x="7498900" y="3716375"/>
            <a:chExt cx="532100" cy="529475"/>
          </a:xfrm>
        </p:grpSpPr>
        <p:sp>
          <p:nvSpPr>
            <p:cNvPr id="467" name="Google Shape;467;p24"/>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24"/>
          <p:cNvSpPr/>
          <p:nvPr/>
        </p:nvSpPr>
        <p:spPr>
          <a:xfrm flipH="1" rot="10800000">
            <a:off x="6463721" y="6"/>
            <a:ext cx="853365" cy="421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flipH="1" rot="10800000">
            <a:off x="5562550" y="6"/>
            <a:ext cx="853365" cy="421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475" name="Shape 475"/>
        <p:cNvGrpSpPr/>
        <p:nvPr/>
      </p:nvGrpSpPr>
      <p:grpSpPr>
        <a:xfrm>
          <a:off x="0" y="0"/>
          <a:ext cx="0" cy="0"/>
          <a:chOff x="0" y="0"/>
          <a:chExt cx="0" cy="0"/>
        </a:xfrm>
      </p:grpSpPr>
      <p:sp>
        <p:nvSpPr>
          <p:cNvPr id="476" name="Google Shape;476;p25"/>
          <p:cNvSpPr txBox="1"/>
          <p:nvPr>
            <p:ph idx="1" type="subTitle"/>
          </p:nvPr>
        </p:nvSpPr>
        <p:spPr>
          <a:xfrm>
            <a:off x="345290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477" name="Google Shape;477;p25"/>
          <p:cNvSpPr txBox="1"/>
          <p:nvPr>
            <p:ph idx="2" type="subTitle"/>
          </p:nvPr>
        </p:nvSpPr>
        <p:spPr>
          <a:xfrm>
            <a:off x="345287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78" name="Google Shape;478;p25"/>
          <p:cNvSpPr txBox="1"/>
          <p:nvPr>
            <p:ph idx="3" type="subTitle"/>
          </p:nvPr>
        </p:nvSpPr>
        <p:spPr>
          <a:xfrm>
            <a:off x="88185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479" name="Google Shape;479;p25"/>
          <p:cNvSpPr txBox="1"/>
          <p:nvPr>
            <p:ph idx="4" type="subTitle"/>
          </p:nvPr>
        </p:nvSpPr>
        <p:spPr>
          <a:xfrm>
            <a:off x="88182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80" name="Google Shape;480;p25"/>
          <p:cNvSpPr txBox="1"/>
          <p:nvPr>
            <p:ph idx="5" type="subTitle"/>
          </p:nvPr>
        </p:nvSpPr>
        <p:spPr>
          <a:xfrm>
            <a:off x="6024025"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481" name="Google Shape;481;p25"/>
          <p:cNvSpPr txBox="1"/>
          <p:nvPr>
            <p:ph idx="6" type="subTitle"/>
          </p:nvPr>
        </p:nvSpPr>
        <p:spPr>
          <a:xfrm>
            <a:off x="60240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82" name="Google Shape;482;p25"/>
          <p:cNvSpPr txBox="1"/>
          <p:nvPr>
            <p:ph idx="7" type="subTitle"/>
          </p:nvPr>
        </p:nvSpPr>
        <p:spPr>
          <a:xfrm>
            <a:off x="345290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483" name="Google Shape;483;p25"/>
          <p:cNvSpPr txBox="1"/>
          <p:nvPr>
            <p:ph idx="8" type="subTitle"/>
          </p:nvPr>
        </p:nvSpPr>
        <p:spPr>
          <a:xfrm>
            <a:off x="34529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84" name="Google Shape;484;p25"/>
          <p:cNvSpPr txBox="1"/>
          <p:nvPr>
            <p:ph idx="9" type="subTitle"/>
          </p:nvPr>
        </p:nvSpPr>
        <p:spPr>
          <a:xfrm>
            <a:off x="88185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485" name="Google Shape;485;p25"/>
          <p:cNvSpPr txBox="1"/>
          <p:nvPr>
            <p:ph idx="13" type="subTitle"/>
          </p:nvPr>
        </p:nvSpPr>
        <p:spPr>
          <a:xfrm>
            <a:off x="8818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86" name="Google Shape;486;p25"/>
          <p:cNvSpPr txBox="1"/>
          <p:nvPr>
            <p:ph idx="14" type="subTitle"/>
          </p:nvPr>
        </p:nvSpPr>
        <p:spPr>
          <a:xfrm>
            <a:off x="6024025"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487" name="Google Shape;487;p25"/>
          <p:cNvSpPr txBox="1"/>
          <p:nvPr>
            <p:ph idx="15" type="subTitle"/>
          </p:nvPr>
        </p:nvSpPr>
        <p:spPr>
          <a:xfrm>
            <a:off x="6024000"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88" name="Google Shape;488;p25"/>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9" name="Google Shape;489;p25"/>
          <p:cNvSpPr/>
          <p:nvPr/>
        </p:nvSpPr>
        <p:spPr>
          <a:xfrm>
            <a:off x="554350" y="2070950"/>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331250" y="4016675"/>
            <a:ext cx="1019100" cy="10191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25"/>
          <p:cNvGrpSpPr/>
          <p:nvPr/>
        </p:nvGrpSpPr>
        <p:grpSpPr>
          <a:xfrm>
            <a:off x="-272228" y="4077986"/>
            <a:ext cx="900845" cy="896401"/>
            <a:chOff x="7498900" y="3716375"/>
            <a:chExt cx="532100" cy="529475"/>
          </a:xfrm>
        </p:grpSpPr>
        <p:sp>
          <p:nvSpPr>
            <p:cNvPr id="492" name="Google Shape;492;p25"/>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5"/>
          <p:cNvSpPr/>
          <p:nvPr/>
        </p:nvSpPr>
        <p:spPr>
          <a:xfrm>
            <a:off x="6731396" y="4747649"/>
            <a:ext cx="801606" cy="395842"/>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5884898" y="4747649"/>
            <a:ext cx="801606" cy="395842"/>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25"/>
          <p:cNvGrpSpPr/>
          <p:nvPr/>
        </p:nvGrpSpPr>
        <p:grpSpPr>
          <a:xfrm>
            <a:off x="8515529" y="4290841"/>
            <a:ext cx="471138" cy="470661"/>
            <a:chOff x="4079851" y="151677"/>
            <a:chExt cx="1014291" cy="1013263"/>
          </a:xfrm>
        </p:grpSpPr>
        <p:sp>
          <p:nvSpPr>
            <p:cNvPr id="501" name="Google Shape;501;p25"/>
            <p:cNvSpPr/>
            <p:nvPr/>
          </p:nvSpPr>
          <p:spPr>
            <a:xfrm>
              <a:off x="4245054" y="331410"/>
              <a:ext cx="653786" cy="653786"/>
            </a:xfrm>
            <a:custGeom>
              <a:rect b="b" l="l" r="r" t="t"/>
              <a:pathLst>
                <a:path extrusionOk="0" h="19429" w="19429">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4079851" y="151677"/>
              <a:ext cx="1014291" cy="1013263"/>
            </a:xfrm>
            <a:custGeom>
              <a:rect b="b" l="l" r="r" t="t"/>
              <a:pathLst>
                <a:path extrusionOk="0" fill="none" h="15778" w="15794">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cap="flat" cmpd="sng" w="9050">
              <a:solidFill>
                <a:schemeClr val="accent1"/>
              </a:solidFill>
              <a:prstDash val="solid"/>
              <a:miter lim="1508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4495574" y="551824"/>
              <a:ext cx="182855" cy="182855"/>
            </a:xfrm>
            <a:custGeom>
              <a:rect b="b" l="l" r="r" t="t"/>
              <a:pathLst>
                <a:path extrusionOk="0" h="5340" w="534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
    <p:spTree>
      <p:nvGrpSpPr>
        <p:cNvPr id="504" name="Shape 504"/>
        <p:cNvGrpSpPr/>
        <p:nvPr/>
      </p:nvGrpSpPr>
      <p:grpSpPr>
        <a:xfrm>
          <a:off x="0" y="0"/>
          <a:ext cx="0" cy="0"/>
          <a:chOff x="0" y="0"/>
          <a:chExt cx="0" cy="0"/>
        </a:xfrm>
      </p:grpSpPr>
      <p:sp>
        <p:nvSpPr>
          <p:cNvPr id="505" name="Google Shape;505;p26"/>
          <p:cNvSpPr txBox="1"/>
          <p:nvPr>
            <p:ph idx="1" type="subTitle"/>
          </p:nvPr>
        </p:nvSpPr>
        <p:spPr>
          <a:xfrm>
            <a:off x="4809763" y="1885638"/>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506" name="Google Shape;506;p26"/>
          <p:cNvSpPr txBox="1"/>
          <p:nvPr>
            <p:ph idx="2" type="subTitle"/>
          </p:nvPr>
        </p:nvSpPr>
        <p:spPr>
          <a:xfrm>
            <a:off x="4809738" y="2198663"/>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07" name="Google Shape;507;p26"/>
          <p:cNvSpPr txBox="1"/>
          <p:nvPr>
            <p:ph idx="3" type="subTitle"/>
          </p:nvPr>
        </p:nvSpPr>
        <p:spPr>
          <a:xfrm>
            <a:off x="2095838" y="1885638"/>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508" name="Google Shape;508;p26"/>
          <p:cNvSpPr txBox="1"/>
          <p:nvPr>
            <p:ph idx="4" type="subTitle"/>
          </p:nvPr>
        </p:nvSpPr>
        <p:spPr>
          <a:xfrm>
            <a:off x="2095813" y="2198663"/>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09" name="Google Shape;509;p26"/>
          <p:cNvSpPr txBox="1"/>
          <p:nvPr>
            <p:ph idx="5" type="subTitle"/>
          </p:nvPr>
        </p:nvSpPr>
        <p:spPr>
          <a:xfrm>
            <a:off x="4809763" y="35558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510" name="Google Shape;510;p26"/>
          <p:cNvSpPr txBox="1"/>
          <p:nvPr>
            <p:ph idx="6" type="subTitle"/>
          </p:nvPr>
        </p:nvSpPr>
        <p:spPr>
          <a:xfrm>
            <a:off x="4809788" y="38689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11" name="Google Shape;511;p26"/>
          <p:cNvSpPr txBox="1"/>
          <p:nvPr>
            <p:ph idx="7" type="subTitle"/>
          </p:nvPr>
        </p:nvSpPr>
        <p:spPr>
          <a:xfrm>
            <a:off x="2095838" y="35558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512" name="Google Shape;512;p26"/>
          <p:cNvSpPr txBox="1"/>
          <p:nvPr>
            <p:ph idx="8" type="subTitle"/>
          </p:nvPr>
        </p:nvSpPr>
        <p:spPr>
          <a:xfrm>
            <a:off x="2095813" y="38689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13" name="Google Shape;513;p26"/>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14" name="Google Shape;514;p26"/>
          <p:cNvSpPr/>
          <p:nvPr/>
        </p:nvSpPr>
        <p:spPr>
          <a:xfrm>
            <a:off x="1087646" y="4747649"/>
            <a:ext cx="801606" cy="395842"/>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241148" y="4747649"/>
            <a:ext cx="801606" cy="395842"/>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26"/>
          <p:cNvGrpSpPr/>
          <p:nvPr/>
        </p:nvGrpSpPr>
        <p:grpSpPr>
          <a:xfrm>
            <a:off x="7186703" y="170712"/>
            <a:ext cx="1706479" cy="1714939"/>
            <a:chOff x="-270006" y="4075764"/>
            <a:chExt cx="896401" cy="900845"/>
          </a:xfrm>
        </p:grpSpPr>
        <p:sp>
          <p:nvSpPr>
            <p:cNvPr id="517" name="Google Shape;517;p26"/>
            <p:cNvSpPr/>
            <p:nvPr/>
          </p:nvSpPr>
          <p:spPr>
            <a:xfrm rot="5400000">
              <a:off x="-262663" y="4068421"/>
              <a:ext cx="881714" cy="896401"/>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rot="5400000">
              <a:off x="-198795" y="4165472"/>
              <a:ext cx="734847" cy="73548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rot="5400000">
              <a:off x="-108812" y="4235689"/>
              <a:ext cx="574012" cy="532491"/>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rot="5400000">
              <a:off x="21465" y="3828353"/>
              <a:ext cx="294328" cy="818523"/>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rot="5400000">
              <a:off x="-182838" y="4624486"/>
              <a:ext cx="294328" cy="409918"/>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rot="5400000">
              <a:off x="-91564" y="4272702"/>
              <a:ext cx="503752" cy="448222"/>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
    <p:spTree>
      <p:nvGrpSpPr>
        <p:cNvPr id="523" name="Shape 523"/>
        <p:cNvGrpSpPr/>
        <p:nvPr/>
      </p:nvGrpSpPr>
      <p:grpSpPr>
        <a:xfrm>
          <a:off x="0" y="0"/>
          <a:ext cx="0" cy="0"/>
          <a:chOff x="0" y="0"/>
          <a:chExt cx="0" cy="0"/>
        </a:xfrm>
      </p:grpSpPr>
      <p:sp>
        <p:nvSpPr>
          <p:cNvPr id="524" name="Google Shape;524;p27"/>
          <p:cNvSpPr txBox="1"/>
          <p:nvPr>
            <p:ph hasCustomPrompt="1" type="title"/>
          </p:nvPr>
        </p:nvSpPr>
        <p:spPr>
          <a:xfrm>
            <a:off x="2427300" y="2067000"/>
            <a:ext cx="4289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525" name="Google Shape;525;p27"/>
          <p:cNvSpPr txBox="1"/>
          <p:nvPr>
            <p:ph idx="1" type="subTitle"/>
          </p:nvPr>
        </p:nvSpPr>
        <p:spPr>
          <a:xfrm>
            <a:off x="2427300" y="2775000"/>
            <a:ext cx="42894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26" name="Google Shape;526;p27"/>
          <p:cNvSpPr txBox="1"/>
          <p:nvPr>
            <p:ph hasCustomPrompt="1" idx="2" type="title"/>
          </p:nvPr>
        </p:nvSpPr>
        <p:spPr>
          <a:xfrm>
            <a:off x="2427300" y="3363675"/>
            <a:ext cx="4289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527" name="Google Shape;527;p27"/>
          <p:cNvSpPr txBox="1"/>
          <p:nvPr>
            <p:ph idx="3" type="subTitle"/>
          </p:nvPr>
        </p:nvSpPr>
        <p:spPr>
          <a:xfrm>
            <a:off x="2427300" y="4071675"/>
            <a:ext cx="42894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28" name="Google Shape;528;p27"/>
          <p:cNvSpPr txBox="1"/>
          <p:nvPr>
            <p:ph hasCustomPrompt="1" idx="4" type="title"/>
          </p:nvPr>
        </p:nvSpPr>
        <p:spPr>
          <a:xfrm>
            <a:off x="2427300" y="770325"/>
            <a:ext cx="4289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529" name="Google Shape;529;p27"/>
          <p:cNvSpPr txBox="1"/>
          <p:nvPr>
            <p:ph idx="5" type="subTitle"/>
          </p:nvPr>
        </p:nvSpPr>
        <p:spPr>
          <a:xfrm>
            <a:off x="2427300" y="1478325"/>
            <a:ext cx="42894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530" name="Google Shape;530;p27"/>
          <p:cNvGrpSpPr/>
          <p:nvPr/>
        </p:nvGrpSpPr>
        <p:grpSpPr>
          <a:xfrm>
            <a:off x="7560850" y="1680000"/>
            <a:ext cx="2013910" cy="2041524"/>
            <a:chOff x="-79100" y="-499150"/>
            <a:chExt cx="2013910" cy="2041524"/>
          </a:xfrm>
        </p:grpSpPr>
        <p:sp>
          <p:nvSpPr>
            <p:cNvPr id="531" name="Google Shape;531;p27"/>
            <p:cNvSpPr/>
            <p:nvPr/>
          </p:nvSpPr>
          <p:spPr>
            <a:xfrm>
              <a:off x="-79100" y="-499150"/>
              <a:ext cx="1987851" cy="2041524"/>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111150" y="-307416"/>
              <a:ext cx="1682686" cy="1681153"/>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29831" y="532038"/>
              <a:ext cx="982721" cy="982721"/>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952831" y="-450672"/>
              <a:ext cx="981979" cy="982771"/>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347701" y="-67897"/>
              <a:ext cx="1204336" cy="1199142"/>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214140" y="-152931"/>
              <a:ext cx="1455829" cy="1423724"/>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396970" y="-208186"/>
              <a:ext cx="555916" cy="30150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212656" y="532038"/>
              <a:ext cx="155229" cy="35295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555858" y="1093883"/>
              <a:ext cx="397026" cy="178380"/>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1401249" y="532038"/>
              <a:ext cx="291067" cy="546220"/>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1284111" y="-109697"/>
              <a:ext cx="363438" cy="413449"/>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431251" y="20896"/>
              <a:ext cx="1043962" cy="999194"/>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402906" y="-19370"/>
              <a:ext cx="702933" cy="1021553"/>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530531" y="102219"/>
              <a:ext cx="860339" cy="843223"/>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824513" y="69423"/>
              <a:ext cx="590246" cy="854403"/>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615565" y="194772"/>
              <a:ext cx="674588" cy="67379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737204" y="316362"/>
              <a:ext cx="431307" cy="43135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7"/>
          <p:cNvSpPr/>
          <p:nvPr/>
        </p:nvSpPr>
        <p:spPr>
          <a:xfrm rot="5400000">
            <a:off x="-252374" y="1508960"/>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rot="5400000">
            <a:off x="-252374" y="455936"/>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550" name="Shape 550"/>
        <p:cNvGrpSpPr/>
        <p:nvPr/>
      </p:nvGrpSpPr>
      <p:grpSpPr>
        <a:xfrm>
          <a:off x="0" y="0"/>
          <a:ext cx="0" cy="0"/>
          <a:chOff x="0" y="0"/>
          <a:chExt cx="0" cy="0"/>
        </a:xfrm>
      </p:grpSpPr>
      <p:sp>
        <p:nvSpPr>
          <p:cNvPr id="551" name="Google Shape;551;p28"/>
          <p:cNvSpPr txBox="1"/>
          <p:nvPr>
            <p:ph type="title"/>
          </p:nvPr>
        </p:nvSpPr>
        <p:spPr>
          <a:xfrm>
            <a:off x="803750" y="1512400"/>
            <a:ext cx="2588400" cy="954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52" name="Google Shape;552;p28"/>
          <p:cNvSpPr txBox="1"/>
          <p:nvPr>
            <p:ph idx="1" type="subTitle"/>
          </p:nvPr>
        </p:nvSpPr>
        <p:spPr>
          <a:xfrm>
            <a:off x="803750" y="2569225"/>
            <a:ext cx="29733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Josefin Sans"/>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53" name="Google Shape;553;p28"/>
          <p:cNvGrpSpPr/>
          <p:nvPr/>
        </p:nvGrpSpPr>
        <p:grpSpPr>
          <a:xfrm flipH="1">
            <a:off x="621100" y="4255275"/>
            <a:ext cx="1206211" cy="336300"/>
            <a:chOff x="7299150" y="4255275"/>
            <a:chExt cx="1206211" cy="336300"/>
          </a:xfrm>
        </p:grpSpPr>
        <p:sp>
          <p:nvSpPr>
            <p:cNvPr id="554" name="Google Shape;554;p28"/>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_1">
    <p:spTree>
      <p:nvGrpSpPr>
        <p:cNvPr id="572" name="Shape 572"/>
        <p:cNvGrpSpPr/>
        <p:nvPr/>
      </p:nvGrpSpPr>
      <p:grpSpPr>
        <a:xfrm>
          <a:off x="0" y="0"/>
          <a:ext cx="0" cy="0"/>
          <a:chOff x="0" y="0"/>
          <a:chExt cx="0" cy="0"/>
        </a:xfrm>
      </p:grpSpPr>
      <p:sp>
        <p:nvSpPr>
          <p:cNvPr id="573" name="Google Shape;573;p29"/>
          <p:cNvSpPr txBox="1"/>
          <p:nvPr>
            <p:ph type="title"/>
          </p:nvPr>
        </p:nvSpPr>
        <p:spPr>
          <a:xfrm flipH="1">
            <a:off x="4986300" y="1906263"/>
            <a:ext cx="3396600" cy="52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574" name="Google Shape;574;p29"/>
          <p:cNvSpPr txBox="1"/>
          <p:nvPr>
            <p:ph idx="1" type="subTitle"/>
          </p:nvPr>
        </p:nvSpPr>
        <p:spPr>
          <a:xfrm flipH="1">
            <a:off x="5328900" y="2555650"/>
            <a:ext cx="3054000" cy="987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Josefin Sans"/>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575" name="Shape 575"/>
        <p:cNvGrpSpPr/>
        <p:nvPr/>
      </p:nvGrpSpPr>
      <p:grpSpPr>
        <a:xfrm>
          <a:off x="0" y="0"/>
          <a:ext cx="0" cy="0"/>
          <a:chOff x="0" y="0"/>
          <a:chExt cx="0" cy="0"/>
        </a:xfrm>
      </p:grpSpPr>
      <p:sp>
        <p:nvSpPr>
          <p:cNvPr id="576" name="Google Shape;576;p30"/>
          <p:cNvSpPr txBox="1"/>
          <p:nvPr>
            <p:ph idx="1" type="subTitle"/>
          </p:nvPr>
        </p:nvSpPr>
        <p:spPr>
          <a:xfrm>
            <a:off x="930100" y="1316550"/>
            <a:ext cx="3884400" cy="3292500"/>
          </a:xfrm>
          <a:prstGeom prst="rect">
            <a:avLst/>
          </a:prstGeom>
        </p:spPr>
        <p:txBody>
          <a:bodyPr anchorCtr="0" anchor="ctr" bIns="91425" lIns="91425" spcFirstLastPara="1" rIns="91425" wrap="square" tIns="91425">
            <a:noAutofit/>
          </a:bodyPr>
          <a:lstStyle>
            <a:lvl1pPr lvl="0" marR="50800" rtl="0">
              <a:lnSpc>
                <a:spcPct val="100000"/>
              </a:lnSpc>
              <a:spcBef>
                <a:spcPts val="0"/>
              </a:spcBef>
              <a:spcAft>
                <a:spcPts val="0"/>
              </a:spcAft>
              <a:buSzPts val="1600"/>
              <a:buChar char="●"/>
              <a:defRPr sz="1400"/>
            </a:lvl1pPr>
            <a:lvl2pPr lvl="1" rtl="0" algn="ctr">
              <a:spcBef>
                <a:spcPts val="0"/>
              </a:spcBef>
              <a:spcAft>
                <a:spcPts val="0"/>
              </a:spcAft>
              <a:buClr>
                <a:schemeClr val="dk1"/>
              </a:buClr>
              <a:buSzPts val="1600"/>
              <a:buChar char="○"/>
              <a:defRPr/>
            </a:lvl2pPr>
            <a:lvl3pPr lvl="2" rtl="0" algn="ctr">
              <a:spcBef>
                <a:spcPts val="0"/>
              </a:spcBef>
              <a:spcAft>
                <a:spcPts val="0"/>
              </a:spcAft>
              <a:buClr>
                <a:schemeClr val="dk1"/>
              </a:buClr>
              <a:buSzPts val="1600"/>
              <a:buChar char="■"/>
              <a:defRPr/>
            </a:lvl3pPr>
            <a:lvl4pPr lvl="3" rtl="0" algn="ctr">
              <a:spcBef>
                <a:spcPts val="0"/>
              </a:spcBef>
              <a:spcAft>
                <a:spcPts val="0"/>
              </a:spcAft>
              <a:buClr>
                <a:schemeClr val="dk1"/>
              </a:buClr>
              <a:buSzPts val="1600"/>
              <a:buChar char="●"/>
              <a:defRPr/>
            </a:lvl4pPr>
            <a:lvl5pPr lvl="4" rtl="0" algn="ctr">
              <a:spcBef>
                <a:spcPts val="0"/>
              </a:spcBef>
              <a:spcAft>
                <a:spcPts val="0"/>
              </a:spcAft>
              <a:buClr>
                <a:schemeClr val="dk1"/>
              </a:buClr>
              <a:buSzPts val="1600"/>
              <a:buChar char="○"/>
              <a:defRPr/>
            </a:lvl5pPr>
            <a:lvl6pPr lvl="5" rtl="0" algn="ctr">
              <a:spcBef>
                <a:spcPts val="0"/>
              </a:spcBef>
              <a:spcAft>
                <a:spcPts val="0"/>
              </a:spcAft>
              <a:buClr>
                <a:schemeClr val="dk1"/>
              </a:buClr>
              <a:buSzPts val="1600"/>
              <a:buChar char="■"/>
              <a:defRPr/>
            </a:lvl6pPr>
            <a:lvl7pPr lvl="6" rtl="0" algn="ctr">
              <a:spcBef>
                <a:spcPts val="0"/>
              </a:spcBef>
              <a:spcAft>
                <a:spcPts val="0"/>
              </a:spcAft>
              <a:buClr>
                <a:schemeClr val="dk1"/>
              </a:buClr>
              <a:buSzPts val="1600"/>
              <a:buChar char="●"/>
              <a:defRPr/>
            </a:lvl7pPr>
            <a:lvl8pPr lvl="7" rtl="0" algn="ctr">
              <a:spcBef>
                <a:spcPts val="0"/>
              </a:spcBef>
              <a:spcAft>
                <a:spcPts val="0"/>
              </a:spcAft>
              <a:buClr>
                <a:schemeClr val="dk1"/>
              </a:buClr>
              <a:buSzPts val="1600"/>
              <a:buChar char="○"/>
              <a:defRPr/>
            </a:lvl8pPr>
            <a:lvl9pPr lvl="8" rtl="0" algn="ctr">
              <a:spcBef>
                <a:spcPts val="0"/>
              </a:spcBef>
              <a:spcAft>
                <a:spcPts val="0"/>
              </a:spcAft>
              <a:buClr>
                <a:schemeClr val="dk1"/>
              </a:buClr>
              <a:buSzPts val="1600"/>
              <a:buChar char="■"/>
              <a:defRPr/>
            </a:lvl9pPr>
          </a:lstStyle>
          <a:p/>
        </p:txBody>
      </p:sp>
      <p:sp>
        <p:nvSpPr>
          <p:cNvPr id="577" name="Google Shape;577;p30"/>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8" name="Google Shape;578;p30"/>
          <p:cNvSpPr/>
          <p:nvPr/>
        </p:nvSpPr>
        <p:spPr>
          <a:xfrm>
            <a:off x="5806164" y="4651073"/>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4753139" y="4651073"/>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30"/>
          <p:cNvGrpSpPr/>
          <p:nvPr/>
        </p:nvGrpSpPr>
        <p:grpSpPr>
          <a:xfrm>
            <a:off x="7299150" y="539500"/>
            <a:ext cx="1206211" cy="336300"/>
            <a:chOff x="7299150" y="4255275"/>
            <a:chExt cx="1206211" cy="336300"/>
          </a:xfrm>
        </p:grpSpPr>
        <p:sp>
          <p:nvSpPr>
            <p:cNvPr id="581" name="Google Shape;581;p30"/>
            <p:cNvSpPr/>
            <p:nvPr/>
          </p:nvSpPr>
          <p:spPr>
            <a:xfrm flipH="1" rot="10800000">
              <a:off x="8437571"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flipH="1" rot="10800000">
              <a:off x="8311080" y="42560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flipH="1" rot="10800000">
              <a:off x="8184589"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flipH="1" rot="10800000">
              <a:off x="8058097"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flipH="1" rot="10800000">
              <a:off x="7931606"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flipH="1" rot="10800000">
              <a:off x="7805115" y="42560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flipH="1" rot="10800000">
              <a:off x="7678624" y="42560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flipH="1" rot="10800000">
              <a:off x="7552132"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flipH="1" rot="10800000">
              <a:off x="7425641"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flipH="1" rot="10800000">
              <a:off x="7299150"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flipH="1" rot="10800000">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flipH="1" rot="10800000">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flipH="1" rot="10800000">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flipH="1" rot="10800000">
              <a:off x="7805115" y="45237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flipH="1" rot="10800000">
              <a:off x="7678624" y="45237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flipH="1" rot="10800000">
              <a:off x="7552132" y="45237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flipH="1" rot="10800000">
              <a:off x="7425641" y="45229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flipH="1" rot="10800000">
              <a:off x="7299150" y="45229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4"/>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8" name="Google Shape;98;p4"/>
          <p:cNvSpPr txBox="1"/>
          <p:nvPr>
            <p:ph idx="1" type="body"/>
          </p:nvPr>
        </p:nvSpPr>
        <p:spPr>
          <a:xfrm>
            <a:off x="621100" y="1152475"/>
            <a:ext cx="7901700" cy="3416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sz="13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9" name="Google Shape;99;p4"/>
          <p:cNvSpPr/>
          <p:nvPr/>
        </p:nvSpPr>
        <p:spPr>
          <a:xfrm>
            <a:off x="8178188" y="1017725"/>
            <a:ext cx="851374"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599" name="Shape 599"/>
        <p:cNvGrpSpPr/>
        <p:nvPr/>
      </p:nvGrpSpPr>
      <p:grpSpPr>
        <a:xfrm>
          <a:off x="0" y="0"/>
          <a:ext cx="0" cy="0"/>
          <a:chOff x="0" y="0"/>
          <a:chExt cx="0" cy="0"/>
        </a:xfrm>
      </p:grpSpPr>
      <p:sp>
        <p:nvSpPr>
          <p:cNvPr id="600" name="Google Shape;600;p31"/>
          <p:cNvSpPr txBox="1"/>
          <p:nvPr>
            <p:ph idx="1" type="subTitle"/>
          </p:nvPr>
        </p:nvSpPr>
        <p:spPr>
          <a:xfrm>
            <a:off x="1824725"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01" name="Google Shape;601;p31"/>
          <p:cNvSpPr txBox="1"/>
          <p:nvPr>
            <p:ph idx="2" type="subTitle"/>
          </p:nvPr>
        </p:nvSpPr>
        <p:spPr>
          <a:xfrm>
            <a:off x="1645375" y="4079850"/>
            <a:ext cx="25971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02" name="Google Shape;602;p31"/>
          <p:cNvSpPr txBox="1"/>
          <p:nvPr>
            <p:ph idx="3" type="subTitle"/>
          </p:nvPr>
        </p:nvSpPr>
        <p:spPr>
          <a:xfrm>
            <a:off x="5080875"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03" name="Google Shape;603;p31"/>
          <p:cNvSpPr txBox="1"/>
          <p:nvPr>
            <p:ph idx="4" type="subTitle"/>
          </p:nvPr>
        </p:nvSpPr>
        <p:spPr>
          <a:xfrm>
            <a:off x="4901525" y="4079850"/>
            <a:ext cx="25971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04" name="Google Shape;604;p31"/>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5" name="Google Shape;605;p31"/>
          <p:cNvSpPr/>
          <p:nvPr/>
        </p:nvSpPr>
        <p:spPr>
          <a:xfrm rot="-5400000">
            <a:off x="8399201" y="3954485"/>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rot="-5400000">
            <a:off x="8399201" y="2901461"/>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7085713" y="305400"/>
            <a:ext cx="851374"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1"/>
          <p:cNvGrpSpPr/>
          <p:nvPr/>
        </p:nvGrpSpPr>
        <p:grpSpPr>
          <a:xfrm>
            <a:off x="621106" y="3402244"/>
            <a:ext cx="336300" cy="1206211"/>
            <a:chOff x="621106" y="3402244"/>
            <a:chExt cx="336300" cy="1206211"/>
          </a:xfrm>
        </p:grpSpPr>
        <p:sp>
          <p:nvSpPr>
            <p:cNvPr id="609" name="Google Shape;609;p31"/>
            <p:cNvSpPr/>
            <p:nvPr/>
          </p:nvSpPr>
          <p:spPr>
            <a:xfrm rot="5400000">
              <a:off x="621511" y="454026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rot="5400000">
              <a:off x="621917" y="4414174"/>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rot="5400000">
              <a:off x="621511" y="4287277"/>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rot="5400000">
              <a:off x="621511" y="416078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rot="5400000">
              <a:off x="621511" y="403429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rot="5400000">
              <a:off x="621917" y="3908209"/>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rot="5400000">
              <a:off x="621917" y="3781718"/>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rot="5400000">
              <a:off x="621511" y="3654821"/>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rot="5400000">
              <a:off x="621511" y="352833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rot="5400000">
              <a:off x="621511" y="3401839"/>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rot="5400000">
              <a:off x="755360" y="3654821"/>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rot="5400000">
              <a:off x="755360" y="3528330"/>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rot="5400000">
              <a:off x="755360" y="340183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rot="5400000">
              <a:off x="889615" y="3908209"/>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rot="5400000">
              <a:off x="889615" y="3781718"/>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rot="5400000">
              <a:off x="889615" y="3655227"/>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rot="5400000">
              <a:off x="889210" y="3528330"/>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rot="5400000">
              <a:off x="889210" y="3401839"/>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627" name="Shape 627"/>
        <p:cNvGrpSpPr/>
        <p:nvPr/>
      </p:nvGrpSpPr>
      <p:grpSpPr>
        <a:xfrm>
          <a:off x="0" y="0"/>
          <a:ext cx="0" cy="0"/>
          <a:chOff x="0" y="0"/>
          <a:chExt cx="0" cy="0"/>
        </a:xfrm>
      </p:grpSpPr>
      <p:sp>
        <p:nvSpPr>
          <p:cNvPr id="628" name="Google Shape;628;p32"/>
          <p:cNvSpPr txBox="1"/>
          <p:nvPr>
            <p:ph type="title"/>
          </p:nvPr>
        </p:nvSpPr>
        <p:spPr>
          <a:xfrm>
            <a:off x="1177200" y="686550"/>
            <a:ext cx="3212700" cy="675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9" name="Google Shape;629;p32"/>
          <p:cNvSpPr txBox="1"/>
          <p:nvPr>
            <p:ph idx="1" type="subTitle"/>
          </p:nvPr>
        </p:nvSpPr>
        <p:spPr>
          <a:xfrm>
            <a:off x="1177200" y="1593625"/>
            <a:ext cx="3434700" cy="125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30" name="Google Shape;630;p32"/>
          <p:cNvSpPr txBox="1"/>
          <p:nvPr/>
        </p:nvSpPr>
        <p:spPr>
          <a:xfrm>
            <a:off x="1177200" y="3430875"/>
            <a:ext cx="31149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dk2"/>
                </a:solidFill>
              </a:rPr>
              <a:t>CREDITS: This presentation template was created by </a:t>
            </a:r>
            <a:r>
              <a:rPr b="1" lang="en" sz="1100">
                <a:solidFill>
                  <a:schemeClr val="dk2"/>
                </a:solidFill>
                <a:uFill>
                  <a:noFill/>
                </a:uFill>
                <a:hlinkClick r:id="rId2">
                  <a:extLst>
                    <a:ext uri="{A12FA001-AC4F-418D-AE19-62706E023703}">
                      <ahyp:hlinkClr val="tx"/>
                    </a:ext>
                  </a:extLst>
                </a:hlinkClick>
              </a:rPr>
              <a:t>Slidesgo</a:t>
            </a:r>
            <a:r>
              <a:rPr lang="en" sz="1100">
                <a:solidFill>
                  <a:schemeClr val="dk2"/>
                </a:solidFill>
              </a:rPr>
              <a:t>, including icons by </a:t>
            </a:r>
            <a:r>
              <a:rPr b="1" lang="en" sz="1100">
                <a:solidFill>
                  <a:schemeClr val="dk2"/>
                </a:solidFill>
                <a:uFill>
                  <a:noFill/>
                </a:uFill>
                <a:hlinkClick r:id="rId3">
                  <a:extLst>
                    <a:ext uri="{A12FA001-AC4F-418D-AE19-62706E023703}">
                      <ahyp:hlinkClr val="tx"/>
                    </a:ext>
                  </a:extLst>
                </a:hlinkClick>
              </a:rPr>
              <a:t>Flaticon</a:t>
            </a:r>
            <a:r>
              <a:rPr lang="en" sz="1100">
                <a:solidFill>
                  <a:schemeClr val="dk2"/>
                </a:solidFill>
              </a:rPr>
              <a:t>, infographics &amp; images by </a:t>
            </a:r>
            <a:r>
              <a:rPr b="1" lang="en" sz="1100">
                <a:solidFill>
                  <a:schemeClr val="dk2"/>
                </a:solidFill>
                <a:uFill>
                  <a:noFill/>
                </a:uFill>
                <a:hlinkClick r:id="rId4">
                  <a:extLst>
                    <a:ext uri="{A12FA001-AC4F-418D-AE19-62706E023703}">
                      <ahyp:hlinkClr val="tx"/>
                    </a:ext>
                  </a:extLst>
                </a:hlinkClick>
              </a:rPr>
              <a:t>Freepik</a:t>
            </a:r>
            <a:endParaRPr b="1" sz="1100">
              <a:solidFill>
                <a:schemeClr val="dk2"/>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631" name="Shape 631"/>
        <p:cNvGrpSpPr/>
        <p:nvPr/>
      </p:nvGrpSpPr>
      <p:grpSpPr>
        <a:xfrm>
          <a:off x="0" y="0"/>
          <a:ext cx="0" cy="0"/>
          <a:chOff x="0" y="0"/>
          <a:chExt cx="0" cy="0"/>
        </a:xfrm>
      </p:grpSpPr>
      <p:sp>
        <p:nvSpPr>
          <p:cNvPr id="632" name="Google Shape;632;p33"/>
          <p:cNvSpPr/>
          <p:nvPr/>
        </p:nvSpPr>
        <p:spPr>
          <a:xfrm flipH="1" rot="10800000">
            <a:off x="4987089" y="-32690"/>
            <a:ext cx="1398493" cy="690591"/>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flipH="1" rot="10800000">
            <a:off x="3510274" y="-32690"/>
            <a:ext cx="1398493" cy="690591"/>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rect b="b" l="l" r="r" t="t"/>
              <a:pathLst>
                <a:path extrusionOk="0" h="19429" w="19429">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4079851" y="151677"/>
              <a:ext cx="1014291" cy="1013263"/>
            </a:xfrm>
            <a:custGeom>
              <a:rect b="b" l="l" r="r" t="t"/>
              <a:pathLst>
                <a:path extrusionOk="0" fill="none" h="15778" w="15794">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cap="flat" cmpd="sng" w="9050">
              <a:solidFill>
                <a:srgbClr val="E26471"/>
              </a:solidFill>
              <a:prstDash val="solid"/>
              <a:miter lim="1508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4495574" y="551824"/>
              <a:ext cx="182855" cy="182855"/>
            </a:xfrm>
            <a:custGeom>
              <a:rect b="b" l="l" r="r" t="t"/>
              <a:pathLst>
                <a:path extrusionOk="0" h="5340" w="534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rot="-5400000">
              <a:off x="4271093" y="272080"/>
              <a:ext cx="1039699" cy="1038752"/>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rot="-5400000">
              <a:off x="4790265" y="791213"/>
              <a:ext cx="607204" cy="607204"/>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rot="-5400000">
              <a:off x="4183293" y="184241"/>
              <a:ext cx="606746" cy="607235"/>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rot="-5400000">
              <a:off x="4417961" y="422610"/>
              <a:ext cx="744135" cy="740926"/>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rot="-5400000">
              <a:off x="4357105" y="358058"/>
              <a:ext cx="899528" cy="879691"/>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rot="-5400000">
              <a:off x="4254284" y="869806"/>
              <a:ext cx="343489" cy="18629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rot="-5400000">
              <a:off x="4851349" y="1091588"/>
              <a:ext cx="95913" cy="21808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rot="-5400000">
              <a:off x="5069881" y="858754"/>
              <a:ext cx="245315" cy="110217"/>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rot="-5400000">
              <a:off x="4869092" y="255482"/>
              <a:ext cx="179844" cy="337499"/>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rot="-5400000">
              <a:off x="4409188" y="346521"/>
              <a:ext cx="224561" cy="255462"/>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rot="-5400000">
              <a:off x="4460600" y="482302"/>
              <a:ext cx="645044" cy="617382"/>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rot="-5400000">
              <a:off x="4547985" y="598266"/>
              <a:ext cx="434329" cy="631198"/>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rot="-5400000">
              <a:off x="4519393" y="525871"/>
              <a:ext cx="531586" cy="521011"/>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rot="-5400000">
              <a:off x="4586024" y="424208"/>
              <a:ext cx="364702" cy="527919"/>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rot="-5400000">
              <a:off x="4581624" y="583057"/>
              <a:ext cx="416815" cy="416326"/>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rot="-5400000">
              <a:off x="4657014" y="657955"/>
              <a:ext cx="266496" cy="26652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rot="8100000">
              <a:off x="2234879" y="4154129"/>
              <a:ext cx="1112891" cy="111385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rot="8100000">
              <a:off x="2885003" y="3774697"/>
              <a:ext cx="445746" cy="123961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rot="8100000">
              <a:off x="2032420" y="4499103"/>
              <a:ext cx="445746" cy="620801"/>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33"/>
          <p:cNvSpPr/>
          <p:nvPr/>
        </p:nvSpPr>
        <p:spPr>
          <a:xfrm flipH="1">
            <a:off x="404913" y="4054150"/>
            <a:ext cx="851374"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68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rot="8100000">
              <a:off x="2234879" y="4154129"/>
              <a:ext cx="1112891" cy="111385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rot="8100000">
              <a:off x="2885003" y="3774697"/>
              <a:ext cx="445746" cy="123961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rot="8100000">
              <a:off x="2032420" y="4499103"/>
              <a:ext cx="445746" cy="620801"/>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rot="-5400000">
              <a:off x="4271093" y="272080"/>
              <a:ext cx="1039699" cy="1038752"/>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rot="-5400000">
              <a:off x="4790265" y="791213"/>
              <a:ext cx="607204" cy="607204"/>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rot="-5400000">
              <a:off x="4183293" y="184241"/>
              <a:ext cx="606746" cy="607235"/>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rot="-5400000">
              <a:off x="4417961" y="422610"/>
              <a:ext cx="744135" cy="740926"/>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rot="-5400000">
              <a:off x="4357105" y="358058"/>
              <a:ext cx="899528" cy="879691"/>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rot="-5400000">
              <a:off x="4254284" y="869806"/>
              <a:ext cx="343489" cy="18629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rot="-5400000">
              <a:off x="4851349" y="1091588"/>
              <a:ext cx="95913" cy="21808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rot="-5400000">
              <a:off x="5069881" y="858754"/>
              <a:ext cx="245315" cy="110217"/>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rot="-5400000">
              <a:off x="4869092" y="255482"/>
              <a:ext cx="179844" cy="337499"/>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rot="-5400000">
              <a:off x="4409188" y="346521"/>
              <a:ext cx="224561" cy="255462"/>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rot="-5400000">
              <a:off x="4460600" y="482302"/>
              <a:ext cx="645044" cy="617382"/>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rot="-5400000">
              <a:off x="4547985" y="598266"/>
              <a:ext cx="434329" cy="631198"/>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rot="-5400000">
              <a:off x="4519393" y="525871"/>
              <a:ext cx="531586" cy="521011"/>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rot="-5400000">
              <a:off x="4586024" y="424208"/>
              <a:ext cx="364702" cy="527919"/>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rot="-5400000">
              <a:off x="4581624" y="583057"/>
              <a:ext cx="416815" cy="416326"/>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rot="-5400000">
              <a:off x="4657014" y="657955"/>
              <a:ext cx="266496" cy="26652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34"/>
          <p:cNvSpPr/>
          <p:nvPr/>
        </p:nvSpPr>
        <p:spPr>
          <a:xfrm>
            <a:off x="554350" y="3391638"/>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rot="10800000">
              <a:off x="747591" y="540312"/>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rot="10800000">
              <a:off x="874082"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rot="10800000">
              <a:off x="1000574"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rot="10800000">
              <a:off x="1127065"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rot="10800000">
              <a:off x="1253556" y="540312"/>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rot="10800000">
              <a:off x="1380047" y="540312"/>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rot="10800000">
              <a:off x="1506539"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rot="10800000">
              <a:off x="1633030"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rot="10800000">
              <a:off x="1759521"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rot="10800000">
              <a:off x="1506539" y="67334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rot="10800000">
              <a:off x="1633030" y="67334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rot="10800000">
              <a:off x="1759521" y="67334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rot="10800000">
              <a:off x="1253556" y="808010"/>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rot="10800000">
              <a:off x="1380047" y="808010"/>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rot="10800000">
              <a:off x="1506539" y="808010"/>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rot="10800000">
              <a:off x="1633030" y="807198"/>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rot="10800000">
              <a:off x="1759521" y="807198"/>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
    <p:spTree>
      <p:nvGrpSpPr>
        <p:cNvPr id="725"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111150" y="-307416"/>
              <a:ext cx="1682686" cy="1681153"/>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29831" y="532038"/>
              <a:ext cx="982721" cy="982721"/>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952831" y="-450672"/>
              <a:ext cx="981979" cy="982771"/>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347701" y="-67897"/>
              <a:ext cx="1204336" cy="1199142"/>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214140" y="-152931"/>
              <a:ext cx="1455829" cy="1423724"/>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396970" y="-208186"/>
              <a:ext cx="555916" cy="30150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212656" y="532038"/>
              <a:ext cx="155229" cy="35295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555858" y="1093883"/>
              <a:ext cx="397026" cy="178380"/>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1401249" y="532038"/>
              <a:ext cx="291067" cy="546220"/>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1284111" y="-109697"/>
              <a:ext cx="363438" cy="413449"/>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431251" y="20896"/>
              <a:ext cx="1043962" cy="999194"/>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402906" y="-19370"/>
              <a:ext cx="702933" cy="1021553"/>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530531" y="102219"/>
              <a:ext cx="860339" cy="843223"/>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824513" y="69423"/>
              <a:ext cx="590246" cy="854403"/>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615565" y="194772"/>
              <a:ext cx="674588" cy="67379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737204" y="316362"/>
              <a:ext cx="431307" cy="43135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35"/>
          <p:cNvSpPr/>
          <p:nvPr/>
        </p:nvSpPr>
        <p:spPr>
          <a:xfrm rot="5400000">
            <a:off x="-252374" y="1508960"/>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rot="5400000">
            <a:off x="-252374" y="455936"/>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rot="10800000">
              <a:off x="747591" y="540312"/>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rot="10800000">
              <a:off x="874082"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rot="10800000">
              <a:off x="1000574"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rot="10800000">
              <a:off x="1127065"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rot="10800000">
              <a:off x="1253556" y="540312"/>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rot="10800000">
              <a:off x="1380047" y="540312"/>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rot="10800000">
              <a:off x="1506539"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rot="10800000">
              <a:off x="1633030"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rot="10800000">
              <a:off x="1759521" y="53950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rot="10800000">
              <a:off x="1506539" y="67334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rot="10800000">
              <a:off x="1633030" y="67334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rot="10800000">
              <a:off x="1759521" y="67334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rot="10800000">
              <a:off x="1253556" y="808010"/>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rot="10800000">
              <a:off x="1380047" y="808010"/>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rot="10800000">
              <a:off x="1506539" y="808010"/>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rot="10800000">
              <a:off x="1633030" y="807198"/>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rot="10800000">
              <a:off x="1759521" y="807198"/>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5"/>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2" name="Google Shape;102;p5"/>
          <p:cNvSpPr txBox="1"/>
          <p:nvPr>
            <p:ph idx="1" type="subTitle"/>
          </p:nvPr>
        </p:nvSpPr>
        <p:spPr>
          <a:xfrm>
            <a:off x="1740201" y="2435000"/>
            <a:ext cx="2408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103" name="Google Shape;103;p5"/>
          <p:cNvSpPr txBox="1"/>
          <p:nvPr>
            <p:ph idx="2" type="subTitle"/>
          </p:nvPr>
        </p:nvSpPr>
        <p:spPr>
          <a:xfrm>
            <a:off x="1740188" y="2844125"/>
            <a:ext cx="2408400" cy="97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4" name="Google Shape;104;p5"/>
          <p:cNvSpPr txBox="1"/>
          <p:nvPr>
            <p:ph idx="3" type="subTitle"/>
          </p:nvPr>
        </p:nvSpPr>
        <p:spPr>
          <a:xfrm>
            <a:off x="4995489" y="2435000"/>
            <a:ext cx="2408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rtl="0" algn="ctr">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p:txBody>
      </p:sp>
      <p:sp>
        <p:nvSpPr>
          <p:cNvPr id="105" name="Google Shape;105;p5"/>
          <p:cNvSpPr txBox="1"/>
          <p:nvPr>
            <p:ph idx="4" type="subTitle"/>
          </p:nvPr>
        </p:nvSpPr>
        <p:spPr>
          <a:xfrm>
            <a:off x="4995475" y="2844125"/>
            <a:ext cx="2408400" cy="97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8" name="Google Shape;108;p6"/>
          <p:cNvSpPr/>
          <p:nvPr/>
        </p:nvSpPr>
        <p:spPr>
          <a:xfrm>
            <a:off x="8456150" y="534138"/>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6"/>
          <p:cNvGrpSpPr/>
          <p:nvPr/>
        </p:nvGrpSpPr>
        <p:grpSpPr>
          <a:xfrm>
            <a:off x="6624439" y="-468502"/>
            <a:ext cx="1476374" cy="1486217"/>
            <a:chOff x="-529750" y="2597875"/>
            <a:chExt cx="1191008" cy="1198949"/>
          </a:xfrm>
        </p:grpSpPr>
        <p:sp>
          <p:nvSpPr>
            <p:cNvPr id="110" name="Google Shape;110;p6"/>
            <p:cNvSpPr/>
            <p:nvPr/>
          </p:nvSpPr>
          <p:spPr>
            <a:xfrm>
              <a:off x="-529750" y="2597875"/>
              <a:ext cx="1167272" cy="1198949"/>
            </a:xfrm>
            <a:custGeom>
              <a:rect b="b" l="l" r="r" t="t"/>
              <a:pathLst>
                <a:path extrusionOk="0" h="22823" w="2222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418803" y="2708769"/>
              <a:ext cx="990553" cy="989765"/>
            </a:xfrm>
            <a:custGeom>
              <a:rect b="b" l="l" r="r" t="t"/>
              <a:pathLst>
                <a:path extrusionOk="0" h="18841" w="18856">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71686" y="3592295"/>
              <a:ext cx="8773" cy="102281"/>
            </a:xfrm>
            <a:custGeom>
              <a:rect b="b" l="l" r="r" t="t"/>
              <a:pathLst>
                <a:path extrusionOk="0" h="1947" w="167">
                  <a:moveTo>
                    <a:pt x="0" y="1"/>
                  </a:moveTo>
                  <a:lnTo>
                    <a:pt x="166" y="1"/>
                  </a:lnTo>
                  <a:lnTo>
                    <a:pt x="166" y="1946"/>
                  </a:lnTo>
                  <a:lnTo>
                    <a:pt x="0"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230122" y="3557414"/>
              <a:ext cx="49223" cy="95977"/>
            </a:xfrm>
            <a:custGeom>
              <a:rect b="b" l="l" r="r" t="t"/>
              <a:pathLst>
                <a:path extrusionOk="0" h="1827" w="937">
                  <a:moveTo>
                    <a:pt x="1" y="61"/>
                  </a:moveTo>
                  <a:lnTo>
                    <a:pt x="152" y="1"/>
                  </a:lnTo>
                  <a:lnTo>
                    <a:pt x="936" y="1766"/>
                  </a:lnTo>
                  <a:lnTo>
                    <a:pt x="785" y="182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362449" y="3460756"/>
              <a:ext cx="80900" cy="74544"/>
            </a:xfrm>
            <a:custGeom>
              <a:rect b="b" l="l" r="r" t="t"/>
              <a:pathLst>
                <a:path extrusionOk="0" h="1419" w="1540">
                  <a:moveTo>
                    <a:pt x="1" y="121"/>
                  </a:moveTo>
                  <a:lnTo>
                    <a:pt x="107" y="1"/>
                  </a:lnTo>
                  <a:lnTo>
                    <a:pt x="1539" y="1298"/>
                  </a:lnTo>
                  <a:lnTo>
                    <a:pt x="1434"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444872" y="3318922"/>
              <a:ext cx="99129" cy="40450"/>
            </a:xfrm>
            <a:custGeom>
              <a:rect b="b" l="l" r="r" t="t"/>
              <a:pathLst>
                <a:path extrusionOk="0" h="770" w="1887">
                  <a:moveTo>
                    <a:pt x="1" y="167"/>
                  </a:moveTo>
                  <a:lnTo>
                    <a:pt x="46" y="1"/>
                  </a:lnTo>
                  <a:lnTo>
                    <a:pt x="1886" y="604"/>
                  </a:lnTo>
                  <a:lnTo>
                    <a:pt x="1841" y="77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462312" y="3147774"/>
              <a:ext cx="102281" cy="19069"/>
            </a:xfrm>
            <a:custGeom>
              <a:rect b="b" l="l" r="r" t="t"/>
              <a:pathLst>
                <a:path extrusionOk="0" h="363" w="1947">
                  <a:moveTo>
                    <a:pt x="16" y="363"/>
                  </a:moveTo>
                  <a:lnTo>
                    <a:pt x="1" y="197"/>
                  </a:lnTo>
                  <a:lnTo>
                    <a:pt x="1931" y="1"/>
                  </a:lnTo>
                  <a:lnTo>
                    <a:pt x="1946"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410831" y="2954458"/>
              <a:ext cx="92720" cy="57891"/>
            </a:xfrm>
            <a:custGeom>
              <a:rect b="b" l="l" r="r" t="t"/>
              <a:pathLst>
                <a:path extrusionOk="0" h="1102" w="1765">
                  <a:moveTo>
                    <a:pt x="0" y="965"/>
                  </a:moveTo>
                  <a:lnTo>
                    <a:pt x="1674" y="0"/>
                  </a:lnTo>
                  <a:lnTo>
                    <a:pt x="1765" y="136"/>
                  </a:lnTo>
                  <a:lnTo>
                    <a:pt x="91" y="110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301460" y="2803903"/>
              <a:ext cx="66611" cy="87992"/>
            </a:xfrm>
            <a:custGeom>
              <a:rect b="b" l="l" r="r" t="t"/>
              <a:pathLst>
                <a:path extrusionOk="0" h="1675" w="1268">
                  <a:moveTo>
                    <a:pt x="0" y="1569"/>
                  </a:moveTo>
                  <a:lnTo>
                    <a:pt x="1132" y="0"/>
                  </a:lnTo>
                  <a:lnTo>
                    <a:pt x="1268" y="106"/>
                  </a:lnTo>
                  <a:lnTo>
                    <a:pt x="136" y="16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152480" y="2722269"/>
              <a:ext cx="30154" cy="102281"/>
            </a:xfrm>
            <a:custGeom>
              <a:rect b="b" l="l" r="r" t="t"/>
              <a:pathLst>
                <a:path extrusionOk="0" h="1947" w="574">
                  <a:moveTo>
                    <a:pt x="1" y="1901"/>
                  </a:moveTo>
                  <a:lnTo>
                    <a:pt x="408" y="0"/>
                  </a:lnTo>
                  <a:lnTo>
                    <a:pt x="574" y="46"/>
                  </a:lnTo>
                  <a:lnTo>
                    <a:pt x="167" y="194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30541" y="2723057"/>
              <a:ext cx="30154" cy="101493"/>
            </a:xfrm>
            <a:custGeom>
              <a:rect b="b" l="l" r="r" t="t"/>
              <a:pathLst>
                <a:path extrusionOk="0" h="1932" w="574">
                  <a:moveTo>
                    <a:pt x="0" y="31"/>
                  </a:moveTo>
                  <a:lnTo>
                    <a:pt x="166" y="1"/>
                  </a:lnTo>
                  <a:lnTo>
                    <a:pt x="573" y="1886"/>
                  </a:lnTo>
                  <a:lnTo>
                    <a:pt x="408" y="193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215978" y="2803903"/>
              <a:ext cx="67399" cy="87204"/>
            </a:xfrm>
            <a:custGeom>
              <a:rect b="b" l="l" r="r" t="t"/>
              <a:pathLst>
                <a:path extrusionOk="0" h="1660" w="1283">
                  <a:moveTo>
                    <a:pt x="1" y="91"/>
                  </a:moveTo>
                  <a:lnTo>
                    <a:pt x="136" y="0"/>
                  </a:lnTo>
                  <a:lnTo>
                    <a:pt x="1283" y="1569"/>
                  </a:lnTo>
                  <a:lnTo>
                    <a:pt x="1147" y="165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350669" y="2954458"/>
              <a:ext cx="91984" cy="58679"/>
            </a:xfrm>
            <a:custGeom>
              <a:rect b="b" l="l" r="r" t="t"/>
              <a:pathLst>
                <a:path extrusionOk="0" h="1117" w="1751">
                  <a:moveTo>
                    <a:pt x="1675" y="1116"/>
                  </a:moveTo>
                  <a:lnTo>
                    <a:pt x="0" y="136"/>
                  </a:lnTo>
                  <a:lnTo>
                    <a:pt x="76" y="0"/>
                  </a:lnTo>
                  <a:lnTo>
                    <a:pt x="1750" y="96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412499" y="3147774"/>
              <a:ext cx="102281" cy="19069"/>
            </a:xfrm>
            <a:custGeom>
              <a:rect b="b" l="l" r="r" t="t"/>
              <a:pathLst>
                <a:path extrusionOk="0" h="363" w="1947">
                  <a:moveTo>
                    <a:pt x="1932" y="363"/>
                  </a:moveTo>
                  <a:lnTo>
                    <a:pt x="1" y="166"/>
                  </a:lnTo>
                  <a:lnTo>
                    <a:pt x="16" y="1"/>
                  </a:lnTo>
                  <a:lnTo>
                    <a:pt x="1947" y="19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391854" y="3319709"/>
              <a:ext cx="99076" cy="39662"/>
            </a:xfrm>
            <a:custGeom>
              <a:rect b="b" l="l" r="r" t="t"/>
              <a:pathLst>
                <a:path extrusionOk="0" h="755" w="1886">
                  <a:moveTo>
                    <a:pt x="0" y="589"/>
                  </a:moveTo>
                  <a:lnTo>
                    <a:pt x="1840" y="1"/>
                  </a:lnTo>
                  <a:lnTo>
                    <a:pt x="1886" y="152"/>
                  </a:lnTo>
                  <a:lnTo>
                    <a:pt x="45" y="75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291256" y="3460756"/>
              <a:ext cx="81688" cy="74544"/>
            </a:xfrm>
            <a:custGeom>
              <a:rect b="b" l="l" r="r" t="t"/>
              <a:pathLst>
                <a:path extrusionOk="0" h="1419" w="1555">
                  <a:moveTo>
                    <a:pt x="1" y="1298"/>
                  </a:moveTo>
                  <a:lnTo>
                    <a:pt x="1434" y="1"/>
                  </a:lnTo>
                  <a:lnTo>
                    <a:pt x="1554" y="121"/>
                  </a:lnTo>
                  <a:lnTo>
                    <a:pt x="106" y="141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127199" y="3556626"/>
              <a:ext cx="49170" cy="96765"/>
            </a:xfrm>
            <a:custGeom>
              <a:rect b="b" l="l" r="r" t="t"/>
              <a:pathLst>
                <a:path extrusionOk="0" h="1842" w="936">
                  <a:moveTo>
                    <a:pt x="0" y="1766"/>
                  </a:moveTo>
                  <a:lnTo>
                    <a:pt x="784" y="1"/>
                  </a:lnTo>
                  <a:lnTo>
                    <a:pt x="935" y="76"/>
                  </a:lnTo>
                  <a:lnTo>
                    <a:pt x="151" y="184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191393" y="2935442"/>
              <a:ext cx="535674" cy="535674"/>
            </a:xfrm>
            <a:custGeom>
              <a:rect b="b" l="l" r="r" t="t"/>
              <a:pathLst>
                <a:path extrusionOk="0" h="10197" w="10197">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294408" y="2853020"/>
              <a:ext cx="744911" cy="721114"/>
            </a:xfrm>
            <a:custGeom>
              <a:rect b="b" l="l" r="r" t="t"/>
              <a:pathLst>
                <a:path extrusionOk="0" h="13727" w="1418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91583" y="3036040"/>
              <a:ext cx="335262" cy="335262"/>
            </a:xfrm>
            <a:custGeom>
              <a:rect b="b" l="l" r="r" t="t"/>
              <a:pathLst>
                <a:path extrusionOk="0" h="6382" w="6382">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75626" y="2617679"/>
              <a:ext cx="585632" cy="585632"/>
            </a:xfrm>
            <a:custGeom>
              <a:rect b="b" l="l" r="r" t="t"/>
              <a:pathLst>
                <a:path extrusionOk="0" h="11148" w="11148">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509158" y="3203247"/>
              <a:ext cx="585632" cy="585632"/>
            </a:xfrm>
            <a:custGeom>
              <a:rect b="b" l="l" r="r" t="t"/>
              <a:pathLst>
                <a:path extrusionOk="0" h="11148" w="11148">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7"/>
          <p:cNvSpPr txBox="1"/>
          <p:nvPr>
            <p:ph idx="1" type="subTitle"/>
          </p:nvPr>
        </p:nvSpPr>
        <p:spPr>
          <a:xfrm>
            <a:off x="621100" y="1939950"/>
            <a:ext cx="5168700" cy="233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Char char="●"/>
              <a:defRPr/>
            </a:lvl1pPr>
            <a:lvl2pPr lvl="1" rtl="0" algn="ctr">
              <a:spcBef>
                <a:spcPts val="0"/>
              </a:spcBef>
              <a:spcAft>
                <a:spcPts val="0"/>
              </a:spcAft>
              <a:buSzPts val="1800"/>
              <a:buChar char="○"/>
              <a:defRPr sz="1800"/>
            </a:lvl2pPr>
            <a:lvl3pPr lvl="2" rtl="0" algn="ctr">
              <a:spcBef>
                <a:spcPts val="0"/>
              </a:spcBef>
              <a:spcAft>
                <a:spcPts val="0"/>
              </a:spcAft>
              <a:buSzPts val="1800"/>
              <a:buChar char="■"/>
              <a:defRPr sz="1800"/>
            </a:lvl3pPr>
            <a:lvl4pPr lvl="3" rtl="0" algn="ctr">
              <a:spcBef>
                <a:spcPts val="0"/>
              </a:spcBef>
              <a:spcAft>
                <a:spcPts val="0"/>
              </a:spcAft>
              <a:buSzPts val="1800"/>
              <a:buChar char="●"/>
              <a:defRPr sz="1800"/>
            </a:lvl4pPr>
            <a:lvl5pPr lvl="4" rtl="0" algn="ctr">
              <a:spcBef>
                <a:spcPts val="0"/>
              </a:spcBef>
              <a:spcAft>
                <a:spcPts val="0"/>
              </a:spcAft>
              <a:buSzPts val="1800"/>
              <a:buChar char="○"/>
              <a:defRPr sz="1800"/>
            </a:lvl5pPr>
            <a:lvl6pPr lvl="5" rtl="0" algn="ctr">
              <a:spcBef>
                <a:spcPts val="0"/>
              </a:spcBef>
              <a:spcAft>
                <a:spcPts val="0"/>
              </a:spcAft>
              <a:buSzPts val="1800"/>
              <a:buChar char="■"/>
              <a:defRPr sz="1800"/>
            </a:lvl6pPr>
            <a:lvl7pPr lvl="6" rtl="0" algn="ctr">
              <a:spcBef>
                <a:spcPts val="0"/>
              </a:spcBef>
              <a:spcAft>
                <a:spcPts val="0"/>
              </a:spcAft>
              <a:buSzPts val="1800"/>
              <a:buChar char="●"/>
              <a:defRPr sz="1800"/>
            </a:lvl7pPr>
            <a:lvl8pPr lvl="7" rtl="0" algn="ctr">
              <a:spcBef>
                <a:spcPts val="0"/>
              </a:spcBef>
              <a:spcAft>
                <a:spcPts val="0"/>
              </a:spcAft>
              <a:buSzPts val="1800"/>
              <a:buChar char="○"/>
              <a:defRPr sz="1800"/>
            </a:lvl8pPr>
            <a:lvl9pPr lvl="8" rtl="0" algn="ctr">
              <a:spcBef>
                <a:spcPts val="0"/>
              </a:spcBef>
              <a:spcAft>
                <a:spcPts val="0"/>
              </a:spcAft>
              <a:buSzPts val="1800"/>
              <a:buChar char="■"/>
              <a:defRPr sz="1800"/>
            </a:lvl9pPr>
          </a:lstStyle>
          <a:p/>
        </p:txBody>
      </p:sp>
      <p:sp>
        <p:nvSpPr>
          <p:cNvPr id="134" name="Google Shape;134;p7"/>
          <p:cNvSpPr txBox="1"/>
          <p:nvPr>
            <p:ph type="title"/>
          </p:nvPr>
        </p:nvSpPr>
        <p:spPr>
          <a:xfrm>
            <a:off x="621100" y="445934"/>
            <a:ext cx="3941100" cy="1081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8"/>
          <p:cNvSpPr txBox="1"/>
          <p:nvPr>
            <p:ph type="title"/>
          </p:nvPr>
        </p:nvSpPr>
        <p:spPr>
          <a:xfrm>
            <a:off x="3662325" y="1431300"/>
            <a:ext cx="4860600" cy="2280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7" name="Google Shape;137;p8"/>
          <p:cNvSpPr/>
          <p:nvPr/>
        </p:nvSpPr>
        <p:spPr>
          <a:xfrm>
            <a:off x="936547" y="2346166"/>
            <a:ext cx="2160300" cy="21603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8"/>
          <p:cNvGrpSpPr/>
          <p:nvPr/>
        </p:nvGrpSpPr>
        <p:grpSpPr>
          <a:xfrm>
            <a:off x="698481" y="2079298"/>
            <a:ext cx="2664856" cy="2664856"/>
            <a:chOff x="1867264" y="3751457"/>
            <a:chExt cx="1904149" cy="1904149"/>
          </a:xfrm>
        </p:grpSpPr>
        <p:sp>
          <p:nvSpPr>
            <p:cNvPr id="139" name="Google Shape;139;p8"/>
            <p:cNvSpPr/>
            <p:nvPr/>
          </p:nvSpPr>
          <p:spPr>
            <a:xfrm rot="8100000">
              <a:off x="2151681" y="4024752"/>
              <a:ext cx="1335315" cy="1357558"/>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rot="8100000">
              <a:off x="2234879" y="4154129"/>
              <a:ext cx="1112891" cy="111385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rot="8100000">
              <a:off x="2885003" y="3774697"/>
              <a:ext cx="445746" cy="123961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rot="8100000">
              <a:off x="2032420" y="4499103"/>
              <a:ext cx="445746" cy="620801"/>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8"/>
          <p:cNvGrpSpPr/>
          <p:nvPr/>
        </p:nvGrpSpPr>
        <p:grpSpPr>
          <a:xfrm>
            <a:off x="588370" y="591773"/>
            <a:ext cx="1261418" cy="1244376"/>
            <a:chOff x="4153095" y="184485"/>
            <a:chExt cx="1261418" cy="1244376"/>
          </a:xfrm>
        </p:grpSpPr>
        <p:sp>
          <p:nvSpPr>
            <p:cNvPr id="144" name="Google Shape;144;p8"/>
            <p:cNvSpPr/>
            <p:nvPr/>
          </p:nvSpPr>
          <p:spPr>
            <a:xfrm rot="-5400000">
              <a:off x="4169676" y="184025"/>
              <a:ext cx="1228255" cy="1261418"/>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rot="-5400000">
              <a:off x="4271093" y="272080"/>
              <a:ext cx="1039699" cy="1038752"/>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rot="-5400000">
              <a:off x="4790265" y="791213"/>
              <a:ext cx="607204" cy="607204"/>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rot="-5400000">
              <a:off x="4183293" y="184241"/>
              <a:ext cx="606746" cy="607235"/>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rot="-5400000">
              <a:off x="4417961" y="422610"/>
              <a:ext cx="744135" cy="740926"/>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357105" y="358058"/>
              <a:ext cx="899528" cy="879691"/>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5400000">
              <a:off x="4254284" y="869806"/>
              <a:ext cx="343489" cy="18629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rot="-5400000">
              <a:off x="4851349" y="1091588"/>
              <a:ext cx="95913" cy="21808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rot="-5400000">
              <a:off x="5069881" y="858754"/>
              <a:ext cx="245315" cy="110217"/>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rot="-5400000">
              <a:off x="4869092" y="255482"/>
              <a:ext cx="179844" cy="337499"/>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rot="-5400000">
              <a:off x="4409188" y="346521"/>
              <a:ext cx="224561" cy="255462"/>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rot="-5400000">
              <a:off x="4460600" y="482302"/>
              <a:ext cx="645044" cy="617382"/>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rot="-5400000">
              <a:off x="4547985" y="598266"/>
              <a:ext cx="434329" cy="631198"/>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rot="-5400000">
              <a:off x="4519393" y="525871"/>
              <a:ext cx="531586" cy="521011"/>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rot="-5400000">
              <a:off x="4586024" y="424208"/>
              <a:ext cx="364702" cy="527919"/>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rot="-5400000">
              <a:off x="4581624" y="583057"/>
              <a:ext cx="416815" cy="416326"/>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rot="-5400000">
              <a:off x="4657014" y="657955"/>
              <a:ext cx="266496" cy="26652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2034094" y="1339117"/>
            <a:ext cx="785872" cy="785076"/>
            <a:chOff x="4079851" y="151677"/>
            <a:chExt cx="1014291" cy="1013263"/>
          </a:xfrm>
        </p:grpSpPr>
        <p:sp>
          <p:nvSpPr>
            <p:cNvPr id="162" name="Google Shape;162;p8"/>
            <p:cNvSpPr/>
            <p:nvPr/>
          </p:nvSpPr>
          <p:spPr>
            <a:xfrm>
              <a:off x="4245054" y="331410"/>
              <a:ext cx="653786" cy="653786"/>
            </a:xfrm>
            <a:custGeom>
              <a:rect b="b" l="l" r="r" t="t"/>
              <a:pathLst>
                <a:path extrusionOk="0" h="19429" w="19429">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4079851" y="151677"/>
              <a:ext cx="1014291" cy="1013263"/>
            </a:xfrm>
            <a:custGeom>
              <a:rect b="b" l="l" r="r" t="t"/>
              <a:pathLst>
                <a:path extrusionOk="0" fill="none" h="15778" w="15794">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700" scaled="0"/>
            </a:gradFill>
            <a:ln cap="flat" cmpd="sng" w="19050">
              <a:solidFill>
                <a:schemeClr val="accent2"/>
              </a:solidFill>
              <a:prstDash val="solid"/>
              <a:miter lim="1508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4495574" y="551824"/>
              <a:ext cx="182855" cy="182855"/>
            </a:xfrm>
            <a:custGeom>
              <a:rect b="b" l="l" r="r" t="t"/>
              <a:pathLst>
                <a:path extrusionOk="0" h="5340" w="534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5" name="Shape 165"/>
        <p:cNvGrpSpPr/>
        <p:nvPr/>
      </p:nvGrpSpPr>
      <p:grpSpPr>
        <a:xfrm>
          <a:off x="0" y="0"/>
          <a:ext cx="0" cy="0"/>
          <a:chOff x="0" y="0"/>
          <a:chExt cx="0" cy="0"/>
        </a:xfrm>
      </p:grpSpPr>
      <p:sp>
        <p:nvSpPr>
          <p:cNvPr id="166" name="Google Shape;166;p9"/>
          <p:cNvSpPr txBox="1"/>
          <p:nvPr>
            <p:ph type="title"/>
          </p:nvPr>
        </p:nvSpPr>
        <p:spPr>
          <a:xfrm>
            <a:off x="2419500" y="1420650"/>
            <a:ext cx="43050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7" name="Google Shape;167;p9"/>
          <p:cNvSpPr txBox="1"/>
          <p:nvPr>
            <p:ph idx="1" type="subTitle"/>
          </p:nvPr>
        </p:nvSpPr>
        <p:spPr>
          <a:xfrm>
            <a:off x="2419500" y="2163750"/>
            <a:ext cx="4305000" cy="15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Char char="●"/>
              <a:defRPr sz="1800"/>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grpSp>
        <p:nvGrpSpPr>
          <p:cNvPr id="168" name="Google Shape;168;p9"/>
          <p:cNvGrpSpPr/>
          <p:nvPr/>
        </p:nvGrpSpPr>
        <p:grpSpPr>
          <a:xfrm>
            <a:off x="230750" y="156675"/>
            <a:ext cx="2013910" cy="2041524"/>
            <a:chOff x="-79100" y="-499150"/>
            <a:chExt cx="2013910" cy="2041524"/>
          </a:xfrm>
        </p:grpSpPr>
        <p:sp>
          <p:nvSpPr>
            <p:cNvPr id="169" name="Google Shape;169;p9"/>
            <p:cNvSpPr/>
            <p:nvPr/>
          </p:nvSpPr>
          <p:spPr>
            <a:xfrm>
              <a:off x="-79100" y="-499150"/>
              <a:ext cx="1987851" cy="2041524"/>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11150" y="-307416"/>
              <a:ext cx="1682686" cy="1681153"/>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29831" y="532038"/>
              <a:ext cx="982721" cy="982721"/>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952831" y="-450672"/>
              <a:ext cx="981979" cy="982771"/>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347701" y="-67897"/>
              <a:ext cx="1204336" cy="1199142"/>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214140" y="-152931"/>
              <a:ext cx="1455829" cy="1423724"/>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396970" y="-208186"/>
              <a:ext cx="555916" cy="30150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212656" y="532038"/>
              <a:ext cx="155229" cy="35295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555858" y="1093883"/>
              <a:ext cx="397026" cy="178380"/>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1401249" y="532038"/>
              <a:ext cx="291067" cy="546220"/>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1284111" y="-109697"/>
              <a:ext cx="363438" cy="413449"/>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431251" y="20896"/>
              <a:ext cx="1043962" cy="999194"/>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402906" y="-19370"/>
              <a:ext cx="702933" cy="1021553"/>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530531" y="102219"/>
              <a:ext cx="860339" cy="843223"/>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824513" y="69423"/>
              <a:ext cx="590246" cy="854403"/>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615565" y="194772"/>
              <a:ext cx="674588" cy="67379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737204" y="316362"/>
              <a:ext cx="431307" cy="43135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10"/>
          <p:cNvSpPr txBox="1"/>
          <p:nvPr>
            <p:ph idx="1" type="body"/>
          </p:nvPr>
        </p:nvSpPr>
        <p:spPr>
          <a:xfrm>
            <a:off x="621100" y="595778"/>
            <a:ext cx="3245700" cy="926100"/>
          </a:xfrm>
          <a:prstGeom prst="rect">
            <a:avLst/>
          </a:prstGeom>
          <a:noFill/>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sz="2600">
                <a:solidFill>
                  <a:schemeClr val="lt1"/>
                </a:solidFill>
                <a:latin typeface="Nova Flat"/>
                <a:ea typeface="Nova Flat"/>
                <a:cs typeface="Nova Flat"/>
                <a:sym typeface="Nova Flat"/>
              </a:defRPr>
            </a:lvl1pPr>
          </a:lstStyle>
          <a:p/>
        </p:txBody>
      </p:sp>
      <p:grpSp>
        <p:nvGrpSpPr>
          <p:cNvPr id="188" name="Google Shape;188;p10"/>
          <p:cNvGrpSpPr/>
          <p:nvPr/>
        </p:nvGrpSpPr>
        <p:grpSpPr>
          <a:xfrm>
            <a:off x="6746725" y="3626300"/>
            <a:ext cx="2013910" cy="2041524"/>
            <a:chOff x="-79100" y="-499150"/>
            <a:chExt cx="2013910" cy="2041524"/>
          </a:xfrm>
        </p:grpSpPr>
        <p:sp>
          <p:nvSpPr>
            <p:cNvPr id="189" name="Google Shape;189;p10"/>
            <p:cNvSpPr/>
            <p:nvPr/>
          </p:nvSpPr>
          <p:spPr>
            <a:xfrm>
              <a:off x="-79100" y="-499150"/>
              <a:ext cx="1987851" cy="2041524"/>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111150" y="-307416"/>
              <a:ext cx="1682686" cy="1681153"/>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a:off x="-29831" y="532038"/>
              <a:ext cx="982721" cy="982721"/>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a:off x="952831" y="-450672"/>
              <a:ext cx="981979" cy="982771"/>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347701" y="-67897"/>
              <a:ext cx="1204336" cy="1199142"/>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214140" y="-152931"/>
              <a:ext cx="1455829" cy="1423724"/>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396970" y="-208186"/>
              <a:ext cx="555916" cy="30150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a:off x="212656" y="532038"/>
              <a:ext cx="155229" cy="35295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p:nvPr/>
          </p:nvSpPr>
          <p:spPr>
            <a:xfrm>
              <a:off x="555858" y="1093883"/>
              <a:ext cx="397026" cy="178380"/>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a:off x="1401249" y="532038"/>
              <a:ext cx="291067" cy="546220"/>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1284111" y="-109697"/>
              <a:ext cx="363438" cy="413449"/>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p:nvPr/>
          </p:nvSpPr>
          <p:spPr>
            <a:xfrm>
              <a:off x="431251" y="20896"/>
              <a:ext cx="1043962" cy="999194"/>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a:off x="402906" y="-19370"/>
              <a:ext cx="702933" cy="1021553"/>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a:off x="530531" y="102219"/>
              <a:ext cx="860339" cy="843223"/>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a:off x="824513" y="69423"/>
              <a:ext cx="590246" cy="854403"/>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p:nvPr/>
          </p:nvSpPr>
          <p:spPr>
            <a:xfrm>
              <a:off x="615565" y="194772"/>
              <a:ext cx="674588" cy="67379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737204" y="316362"/>
              <a:ext cx="431307" cy="43135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0"/>
          <p:cNvSpPr/>
          <p:nvPr/>
        </p:nvSpPr>
        <p:spPr>
          <a:xfrm>
            <a:off x="4564989" y="4651073"/>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3511964" y="4651073"/>
            <a:ext cx="997190" cy="492423"/>
          </a:xfrm>
          <a:custGeom>
            <a:rect b="b" l="l" r="r" t="t"/>
            <a:pathLst>
              <a:path extrusionOk="0" h="8976" w="18177">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4000">
              <a:schemeClr val="accent5"/>
            </a:gs>
            <a:gs pos="80000">
              <a:schemeClr val="lt1"/>
            </a:gs>
            <a:gs pos="100000">
              <a:srgbClr val="61158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445025"/>
            <a:ext cx="79017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Nova Flat"/>
              <a:buNone/>
              <a:defRPr sz="3600">
                <a:solidFill>
                  <a:schemeClr val="dk1"/>
                </a:solidFill>
                <a:latin typeface="Nova Flat"/>
                <a:ea typeface="Nova Flat"/>
                <a:cs typeface="Nova Flat"/>
                <a:sym typeface="Nova Flat"/>
              </a:defRPr>
            </a:lvl1pPr>
            <a:lvl2pPr lvl="1">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2pPr>
            <a:lvl3pPr lvl="2">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3pPr>
            <a:lvl4pPr lvl="3">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4pPr>
            <a:lvl5pPr lvl="4">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5pPr>
            <a:lvl6pPr lvl="5">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6pPr>
            <a:lvl7pPr lvl="6">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7pPr>
            <a:lvl8pPr lvl="7">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8pPr>
            <a:lvl9pPr lvl="8">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9pPr>
          </a:lstStyle>
          <a:p/>
        </p:txBody>
      </p:sp>
      <p:sp>
        <p:nvSpPr>
          <p:cNvPr id="7" name="Google Shape;7;p1"/>
          <p:cNvSpPr txBox="1"/>
          <p:nvPr>
            <p:ph idx="1" type="body"/>
          </p:nvPr>
        </p:nvSpPr>
        <p:spPr>
          <a:xfrm>
            <a:off x="621100" y="1152475"/>
            <a:ext cx="79017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indent="-330200" lvl="1" marL="9144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indent="-330200" lvl="2" marL="13716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indent="-330200" lvl="3" marL="18288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indent="-330200" lvl="4" marL="22860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indent="-330200" lvl="5" marL="2743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indent="-330200" lvl="6" marL="32004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indent="-330200" lvl="7" marL="36576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indent="-330200" lvl="8" marL="41148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hyperlink" Target="mailto:janasaleh@aucegypt.edu" TargetMode="External"/><Relationship Id="rId4" Type="http://schemas.openxmlformats.org/officeDocument/2006/relationships/hyperlink" Target="mailto:mhdahab@aucegypt.edu" TargetMode="External"/><Relationship Id="rId5" Type="http://schemas.openxmlformats.org/officeDocument/2006/relationships/hyperlink" Target="mailto:muhammad-azzazy@aucegypt.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36"/>
          <p:cNvSpPr/>
          <p:nvPr/>
        </p:nvSpPr>
        <p:spPr>
          <a:xfrm>
            <a:off x="3127575" y="-143300"/>
            <a:ext cx="1019100" cy="10191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txBox="1"/>
          <p:nvPr>
            <p:ph type="ctrTitle"/>
          </p:nvPr>
        </p:nvSpPr>
        <p:spPr>
          <a:xfrm>
            <a:off x="1052075" y="1467025"/>
            <a:ext cx="7039800" cy="18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3: Adding System Calls to XV6</a:t>
            </a:r>
            <a:endParaRPr>
              <a:solidFill>
                <a:schemeClr val="lt2"/>
              </a:solidFill>
            </a:endParaRPr>
          </a:p>
        </p:txBody>
      </p:sp>
      <p:sp>
        <p:nvSpPr>
          <p:cNvPr id="790" name="Google Shape;790;p36"/>
          <p:cNvSpPr txBox="1"/>
          <p:nvPr>
            <p:ph idx="1" type="subTitle"/>
          </p:nvPr>
        </p:nvSpPr>
        <p:spPr>
          <a:xfrm>
            <a:off x="1052050" y="3416375"/>
            <a:ext cx="7039800" cy="85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Jana Saleh 900204192</a:t>
            </a:r>
            <a:endParaRPr/>
          </a:p>
          <a:p>
            <a:pPr indent="0" lvl="0" marL="0" rtl="0" algn="ctr">
              <a:spcBef>
                <a:spcPts val="0"/>
              </a:spcBef>
              <a:spcAft>
                <a:spcPts val="0"/>
              </a:spcAft>
              <a:buNone/>
            </a:pPr>
            <a:r>
              <a:rPr lang="en"/>
              <a:t>Muhammad Azzazy 900202821</a:t>
            </a:r>
            <a:endParaRPr/>
          </a:p>
          <a:p>
            <a:pPr indent="0" lvl="0" marL="0" rtl="0" algn="ctr">
              <a:spcBef>
                <a:spcPts val="0"/>
              </a:spcBef>
              <a:spcAft>
                <a:spcPts val="0"/>
              </a:spcAft>
              <a:buNone/>
            </a:pPr>
            <a:r>
              <a:rPr lang="en"/>
              <a:t>Mariam Dahab</a:t>
            </a:r>
            <a:r>
              <a:rPr lang="en"/>
              <a:t> 900192441</a:t>
            </a:r>
            <a:endParaRPr/>
          </a:p>
          <a:p>
            <a:pPr indent="0" lvl="0" marL="0" rtl="0" algn="ctr">
              <a:spcBef>
                <a:spcPts val="0"/>
              </a:spcBef>
              <a:spcAft>
                <a:spcPts val="0"/>
              </a:spcAft>
              <a:buNone/>
            </a:pPr>
            <a:r>
              <a:t/>
            </a:r>
            <a:endParaRPr/>
          </a:p>
        </p:txBody>
      </p:sp>
      <p:sp>
        <p:nvSpPr>
          <p:cNvPr id="791" name="Google Shape;791;p36"/>
          <p:cNvSpPr/>
          <p:nvPr/>
        </p:nvSpPr>
        <p:spPr>
          <a:xfrm>
            <a:off x="221163" y="3429875"/>
            <a:ext cx="851374"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36"/>
          <p:cNvGrpSpPr/>
          <p:nvPr/>
        </p:nvGrpSpPr>
        <p:grpSpPr>
          <a:xfrm>
            <a:off x="3186597" y="-81989"/>
            <a:ext cx="900845" cy="896401"/>
            <a:chOff x="7498900" y="3716375"/>
            <a:chExt cx="532100" cy="529475"/>
          </a:xfrm>
        </p:grpSpPr>
        <p:sp>
          <p:nvSpPr>
            <p:cNvPr id="793" name="Google Shape;793;p36"/>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6"/>
          <p:cNvGrpSpPr/>
          <p:nvPr/>
        </p:nvGrpSpPr>
        <p:grpSpPr>
          <a:xfrm>
            <a:off x="5365700" y="-959350"/>
            <a:ext cx="2013910" cy="2041524"/>
            <a:chOff x="-79100" y="-499150"/>
            <a:chExt cx="2013910" cy="2041524"/>
          </a:xfrm>
        </p:grpSpPr>
        <p:sp>
          <p:nvSpPr>
            <p:cNvPr id="800" name="Google Shape;800;p36"/>
            <p:cNvSpPr/>
            <p:nvPr/>
          </p:nvSpPr>
          <p:spPr>
            <a:xfrm>
              <a:off x="-79100" y="-499150"/>
              <a:ext cx="1987851" cy="2041524"/>
            </a:xfrm>
            <a:custGeom>
              <a:rect b="b" l="l" r="r" t="t"/>
              <a:pathLst>
                <a:path extrusionOk="0" h="41270" w="40185">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111150" y="-307416"/>
              <a:ext cx="1682686" cy="1681153"/>
            </a:xfrm>
            <a:custGeom>
              <a:rect b="b" l="l" r="r" t="t"/>
              <a:pathLst>
                <a:path extrusionOk="0" h="33985" w="34016">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29831" y="532038"/>
              <a:ext cx="982721" cy="982721"/>
            </a:xfrm>
            <a:custGeom>
              <a:rect b="b" l="l" r="r" t="t"/>
              <a:pathLst>
                <a:path extrusionOk="0" h="19866" w="19866">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952831" y="-450672"/>
              <a:ext cx="981979" cy="982771"/>
            </a:xfrm>
            <a:custGeom>
              <a:rect b="b" l="l" r="r" t="t"/>
              <a:pathLst>
                <a:path extrusionOk="0" h="19867" w="19851">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347701" y="-67897"/>
              <a:ext cx="1204336" cy="1199142"/>
            </a:xfrm>
            <a:custGeom>
              <a:rect b="b" l="l" r="r" t="t"/>
              <a:pathLst>
                <a:path extrusionOk="0" h="24241" w="24346">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214140" y="-152931"/>
              <a:ext cx="1455829" cy="1423724"/>
            </a:xfrm>
            <a:custGeom>
              <a:rect b="b" l="l" r="r" t="t"/>
              <a:pathLst>
                <a:path extrusionOk="0" h="28781" w="2943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396970" y="-208186"/>
              <a:ext cx="555916" cy="301504"/>
            </a:xfrm>
            <a:custGeom>
              <a:rect b="b" l="l" r="r" t="t"/>
              <a:pathLst>
                <a:path extrusionOk="0" h="6095" w="11238">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212656" y="532038"/>
              <a:ext cx="155229" cy="352951"/>
            </a:xfrm>
            <a:custGeom>
              <a:rect b="b" l="l" r="r" t="t"/>
              <a:pathLst>
                <a:path extrusionOk="0" h="7135" w="3138">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555858" y="1093883"/>
              <a:ext cx="397026" cy="178380"/>
            </a:xfrm>
            <a:custGeom>
              <a:rect b="b" l="l" r="r" t="t"/>
              <a:pathLst>
                <a:path extrusionOk="0" h="3606" w="8026">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1401249" y="532038"/>
              <a:ext cx="291067" cy="546220"/>
            </a:xfrm>
            <a:custGeom>
              <a:rect b="b" l="l" r="r" t="t"/>
              <a:pathLst>
                <a:path extrusionOk="0" h="11042" w="5884">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6"/>
            <p:cNvSpPr/>
            <p:nvPr/>
          </p:nvSpPr>
          <p:spPr>
            <a:xfrm>
              <a:off x="1284111" y="-109697"/>
              <a:ext cx="363438" cy="413449"/>
            </a:xfrm>
            <a:custGeom>
              <a:rect b="b" l="l" r="r" t="t"/>
              <a:pathLst>
                <a:path extrusionOk="0" h="8358" w="7347">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a:off x="431251" y="20896"/>
              <a:ext cx="1043962" cy="999194"/>
            </a:xfrm>
            <a:custGeom>
              <a:rect b="b" l="l" r="r" t="t"/>
              <a:pathLst>
                <a:path extrusionOk="0" h="20199" w="21104">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402906" y="-19370"/>
              <a:ext cx="702933" cy="1021553"/>
            </a:xfrm>
            <a:custGeom>
              <a:rect b="b" l="l" r="r" t="t"/>
              <a:pathLst>
                <a:path extrusionOk="0" h="20651" w="1421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6"/>
            <p:cNvSpPr/>
            <p:nvPr/>
          </p:nvSpPr>
          <p:spPr>
            <a:xfrm>
              <a:off x="530531" y="102219"/>
              <a:ext cx="860339" cy="843223"/>
            </a:xfrm>
            <a:custGeom>
              <a:rect b="b" l="l" r="r" t="t"/>
              <a:pathLst>
                <a:path extrusionOk="0" h="17046" w="17392">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824513" y="69423"/>
              <a:ext cx="590246" cy="854403"/>
            </a:xfrm>
            <a:custGeom>
              <a:rect b="b" l="l" r="r" t="t"/>
              <a:pathLst>
                <a:path extrusionOk="0" h="17272" w="11932">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615565" y="194772"/>
              <a:ext cx="674588" cy="673797"/>
            </a:xfrm>
            <a:custGeom>
              <a:rect b="b" l="l" r="r" t="t"/>
              <a:pathLst>
                <a:path extrusionOk="0" h="13621" w="13637">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737204" y="316362"/>
              <a:ext cx="431307" cy="431357"/>
            </a:xfrm>
            <a:custGeom>
              <a:rect b="b" l="l" r="r" t="t"/>
              <a:pathLst>
                <a:path extrusionOk="0" h="8720" w="8719">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36"/>
          <p:cNvSpPr/>
          <p:nvPr/>
        </p:nvSpPr>
        <p:spPr>
          <a:xfrm>
            <a:off x="8456150" y="203550"/>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5"/>
          <p:cNvSpPr txBox="1"/>
          <p:nvPr>
            <p:ph type="title"/>
          </p:nvPr>
        </p:nvSpPr>
        <p:spPr>
          <a:xfrm>
            <a:off x="3551450" y="2293725"/>
            <a:ext cx="419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User Programs That Use The System Calls</a:t>
            </a:r>
            <a:endParaRPr sz="2900"/>
          </a:p>
        </p:txBody>
      </p:sp>
      <p:sp>
        <p:nvSpPr>
          <p:cNvPr id="1049" name="Google Shape;1049;p45"/>
          <p:cNvSpPr txBox="1"/>
          <p:nvPr>
            <p:ph idx="2" type="title"/>
          </p:nvPr>
        </p:nvSpPr>
        <p:spPr>
          <a:xfrm>
            <a:off x="1175350" y="2134075"/>
            <a:ext cx="21303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050" name="Google Shape;1050;p45"/>
          <p:cNvGrpSpPr/>
          <p:nvPr/>
        </p:nvGrpSpPr>
        <p:grpSpPr>
          <a:xfrm>
            <a:off x="621106" y="539494"/>
            <a:ext cx="336300" cy="1206211"/>
            <a:chOff x="1056056" y="3820319"/>
            <a:chExt cx="336300" cy="1206211"/>
          </a:xfrm>
        </p:grpSpPr>
        <p:sp>
          <p:nvSpPr>
            <p:cNvPr id="1051" name="Google Shape;1051;p45"/>
            <p:cNvSpPr/>
            <p:nvPr/>
          </p:nvSpPr>
          <p:spPr>
            <a:xfrm rot="5400000">
              <a:off x="1056461" y="495833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rot="5400000">
              <a:off x="1056867" y="4832249"/>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rot="5400000">
              <a:off x="1056461" y="4705352"/>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rot="5400000">
              <a:off x="1056461" y="4578861"/>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rot="5400000">
              <a:off x="1056461" y="445237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rot="5400000">
              <a:off x="1056867" y="4326284"/>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rot="5400000">
              <a:off x="1056867" y="419979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rot="5400000">
              <a:off x="1056461" y="407289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rot="5400000">
              <a:off x="1056461" y="394640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rot="5400000">
              <a:off x="1056461" y="3819914"/>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rot="5400000">
              <a:off x="1190310" y="4072896"/>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rot="5400000">
              <a:off x="1190310" y="3946405"/>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rot="5400000">
              <a:off x="1190310" y="381991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rot="5400000">
              <a:off x="1324565" y="4326284"/>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rot="5400000">
              <a:off x="1324565" y="4199793"/>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rot="5400000">
              <a:off x="1324565" y="4073302"/>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rot="5400000">
              <a:off x="1324160" y="394640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rot="5400000">
              <a:off x="1324160" y="3819914"/>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45"/>
          <p:cNvGrpSpPr/>
          <p:nvPr/>
        </p:nvGrpSpPr>
        <p:grpSpPr>
          <a:xfrm>
            <a:off x="8186606" y="3402369"/>
            <a:ext cx="336300" cy="1206211"/>
            <a:chOff x="8186606" y="3402369"/>
            <a:chExt cx="336300" cy="1206211"/>
          </a:xfrm>
        </p:grpSpPr>
        <p:sp>
          <p:nvSpPr>
            <p:cNvPr id="1070" name="Google Shape;1070;p45"/>
            <p:cNvSpPr/>
            <p:nvPr/>
          </p:nvSpPr>
          <p:spPr>
            <a:xfrm rot="-5400000">
              <a:off x="8454710" y="3401964"/>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rot="-5400000">
              <a:off x="8454304" y="3528861"/>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rot="-5400000">
              <a:off x="8454710" y="365494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rot="-5400000">
              <a:off x="8454710" y="3781437"/>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rot="-5400000">
              <a:off x="8454710" y="3907929"/>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rot="-5400000">
              <a:off x="8454304" y="4034826"/>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rot="-5400000">
              <a:off x="8454304" y="416131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rot="-5400000">
              <a:off x="8454710" y="4287402"/>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rot="-5400000">
              <a:off x="8454710" y="441389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rot="-5400000">
              <a:off x="8454710" y="454038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rot="-5400000">
              <a:off x="8320860" y="4287402"/>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rot="-5400000">
              <a:off x="8320860" y="4413893"/>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rot="-5400000">
              <a:off x="8320860" y="4540385"/>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rot="-5400000">
              <a:off x="8186606" y="4034826"/>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rot="-5400000">
              <a:off x="8186606" y="4161317"/>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rot="-5400000">
              <a:off x="8186606" y="4287808"/>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rot="-5400000">
              <a:off x="8187011" y="441389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rot="-5400000">
              <a:off x="8187011" y="454038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45"/>
          <p:cNvSpPr/>
          <p:nvPr/>
        </p:nvSpPr>
        <p:spPr>
          <a:xfrm>
            <a:off x="8389400" y="534138"/>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621100" y="3397000"/>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46"/>
          <p:cNvSpPr txBox="1"/>
          <p:nvPr>
            <p:ph idx="1" type="subTitle"/>
          </p:nvPr>
        </p:nvSpPr>
        <p:spPr>
          <a:xfrm>
            <a:off x="517350" y="1804225"/>
            <a:ext cx="5168700" cy="23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program gives the user 4 choices whether to </a:t>
            </a:r>
            <a:endParaRPr/>
          </a:p>
          <a:p>
            <a:pPr indent="-342900" lvl="0" marL="457200" rtl="0" algn="l">
              <a:spcBef>
                <a:spcPts val="0"/>
              </a:spcBef>
              <a:spcAft>
                <a:spcPts val="0"/>
              </a:spcAft>
              <a:buSzPts val="1800"/>
              <a:buAutoNum type="arabicPeriod"/>
            </a:pPr>
            <a:r>
              <a:rPr lang="en"/>
              <a:t>return root process which is always </a:t>
            </a:r>
            <a:endParaRPr/>
          </a:p>
          <a:p>
            <a:pPr indent="-342900" lvl="0" marL="457200" rtl="0" algn="l">
              <a:spcBef>
                <a:spcPts val="0"/>
              </a:spcBef>
              <a:spcAft>
                <a:spcPts val="0"/>
              </a:spcAft>
              <a:buSzPts val="1800"/>
              <a:buAutoNum type="arabicPeriod"/>
            </a:pPr>
            <a:r>
              <a:rPr lang="en"/>
              <a:t>Return number of child processes</a:t>
            </a:r>
            <a:endParaRPr/>
          </a:p>
          <a:p>
            <a:pPr indent="-342900" lvl="0" marL="457200" rtl="0" algn="l">
              <a:spcBef>
                <a:spcPts val="0"/>
              </a:spcBef>
              <a:spcAft>
                <a:spcPts val="0"/>
              </a:spcAft>
              <a:buSzPts val="1800"/>
              <a:buAutoNum type="arabicPeriod"/>
            </a:pPr>
            <a:r>
              <a:rPr lang="en"/>
              <a:t>Return number of all processes</a:t>
            </a:r>
            <a:endParaRPr/>
          </a:p>
          <a:p>
            <a:pPr indent="-342900" lvl="0" marL="457200" rtl="0" algn="l">
              <a:spcBef>
                <a:spcPts val="0"/>
              </a:spcBef>
              <a:spcAft>
                <a:spcPts val="0"/>
              </a:spcAft>
              <a:buSzPts val="1800"/>
              <a:buAutoNum type="arabicPeriod"/>
            </a:pPr>
            <a:r>
              <a:rPr lang="en"/>
              <a:t>Exit the program</a:t>
            </a:r>
            <a:endParaRPr/>
          </a:p>
        </p:txBody>
      </p:sp>
      <p:sp>
        <p:nvSpPr>
          <p:cNvPr id="1095" name="Google Shape;1095;p46"/>
          <p:cNvSpPr txBox="1"/>
          <p:nvPr>
            <p:ph type="title"/>
          </p:nvPr>
        </p:nvSpPr>
        <p:spPr>
          <a:xfrm>
            <a:off x="287875" y="723025"/>
            <a:ext cx="6018900" cy="108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latin typeface="Arial"/>
              <a:ea typeface="Arial"/>
              <a:cs typeface="Arial"/>
              <a:sym typeface="Arial"/>
            </a:endParaRPr>
          </a:p>
          <a:p>
            <a:pPr indent="0" lvl="0" marL="0" rtl="0" algn="l">
              <a:lnSpc>
                <a:spcPct val="115000"/>
              </a:lnSpc>
              <a:spcBef>
                <a:spcPts val="0"/>
              </a:spcBef>
              <a:spcAft>
                <a:spcPts val="0"/>
              </a:spcAft>
              <a:buNone/>
            </a:pPr>
            <a:r>
              <a:rPr lang="en" sz="2100"/>
              <a:t>NumOfprocs</a:t>
            </a:r>
            <a:r>
              <a:rPr lang="en" sz="2100"/>
              <a:t>() and getchild() User Program</a:t>
            </a:r>
            <a:endParaRPr sz="2100"/>
          </a:p>
        </p:txBody>
      </p:sp>
      <p:grpSp>
        <p:nvGrpSpPr>
          <p:cNvPr id="1096" name="Google Shape;1096;p46"/>
          <p:cNvGrpSpPr/>
          <p:nvPr/>
        </p:nvGrpSpPr>
        <p:grpSpPr>
          <a:xfrm>
            <a:off x="6525891" y="1100903"/>
            <a:ext cx="1223328" cy="1223328"/>
            <a:chOff x="6000750" y="1344600"/>
            <a:chExt cx="1019100" cy="1019100"/>
          </a:xfrm>
        </p:grpSpPr>
        <p:sp>
          <p:nvSpPr>
            <p:cNvPr id="1097" name="Google Shape;1097;p46"/>
            <p:cNvSpPr/>
            <p:nvPr/>
          </p:nvSpPr>
          <p:spPr>
            <a:xfrm>
              <a:off x="6000750" y="1344600"/>
              <a:ext cx="1019100" cy="1019100"/>
            </a:xfrm>
            <a:prstGeom prst="ellipse">
              <a:avLst/>
            </a:prstGeom>
            <a:solidFill>
              <a:srgbClr val="61ABFC">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46"/>
            <p:cNvGrpSpPr/>
            <p:nvPr/>
          </p:nvGrpSpPr>
          <p:grpSpPr>
            <a:xfrm>
              <a:off x="6059772" y="1405911"/>
              <a:ext cx="900845" cy="896401"/>
              <a:chOff x="7498900" y="3716375"/>
              <a:chExt cx="532100" cy="529475"/>
            </a:xfrm>
          </p:grpSpPr>
          <p:sp>
            <p:nvSpPr>
              <p:cNvPr id="1099" name="Google Shape;1099;p46"/>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5" name="Google Shape;1105;p46"/>
          <p:cNvGrpSpPr/>
          <p:nvPr/>
        </p:nvGrpSpPr>
        <p:grpSpPr>
          <a:xfrm>
            <a:off x="6801804" y="2747666"/>
            <a:ext cx="1860900" cy="1860900"/>
            <a:chOff x="7000604" y="2905216"/>
            <a:chExt cx="1860900" cy="1860900"/>
          </a:xfrm>
        </p:grpSpPr>
        <p:grpSp>
          <p:nvGrpSpPr>
            <p:cNvPr id="1106" name="Google Shape;1106;p46"/>
            <p:cNvGrpSpPr/>
            <p:nvPr/>
          </p:nvGrpSpPr>
          <p:grpSpPr>
            <a:xfrm rot="5400000">
              <a:off x="7131867" y="3013180"/>
              <a:ext cx="1636829" cy="1644944"/>
              <a:chOff x="-1092956" y="1494839"/>
              <a:chExt cx="896401" cy="900845"/>
            </a:xfrm>
          </p:grpSpPr>
          <p:sp>
            <p:nvSpPr>
              <p:cNvPr id="1107" name="Google Shape;1107;p46"/>
              <p:cNvSpPr/>
              <p:nvPr/>
            </p:nvSpPr>
            <p:spPr>
              <a:xfrm rot="5400000">
                <a:off x="-1085613" y="1487496"/>
                <a:ext cx="881714" cy="896401"/>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rot="5400000">
                <a:off x="-1021745" y="1584547"/>
                <a:ext cx="734847" cy="73548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rot="5400000">
                <a:off x="-801485" y="1247428"/>
                <a:ext cx="294328" cy="818523"/>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rot="5400000">
                <a:off x="-1005788" y="2043561"/>
                <a:ext cx="294328" cy="409918"/>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46"/>
            <p:cNvSpPr/>
            <p:nvPr/>
          </p:nvSpPr>
          <p:spPr>
            <a:xfrm>
              <a:off x="7000604" y="2905216"/>
              <a:ext cx="1860900" cy="18609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46"/>
          <p:cNvSpPr/>
          <p:nvPr/>
        </p:nvSpPr>
        <p:spPr>
          <a:xfrm>
            <a:off x="8456150" y="723025"/>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7"/>
          <p:cNvSpPr txBox="1"/>
          <p:nvPr>
            <p:ph idx="1" type="subTitle"/>
          </p:nvPr>
        </p:nvSpPr>
        <p:spPr>
          <a:xfrm>
            <a:off x="621100" y="1939950"/>
            <a:ext cx="5168700" cy="23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ps program calls cps() to print the process </a:t>
            </a:r>
            <a:r>
              <a:rPr lang="en"/>
              <a:t>information</a:t>
            </a:r>
            <a:r>
              <a:rPr lang="en"/>
              <a:t> into the terminal when user types ps . </a:t>
            </a:r>
            <a:endParaRPr/>
          </a:p>
        </p:txBody>
      </p:sp>
      <p:sp>
        <p:nvSpPr>
          <p:cNvPr id="1118" name="Google Shape;1118;p47"/>
          <p:cNvSpPr txBox="1"/>
          <p:nvPr>
            <p:ph type="title"/>
          </p:nvPr>
        </p:nvSpPr>
        <p:spPr>
          <a:xfrm>
            <a:off x="621100" y="762309"/>
            <a:ext cx="39411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 User Program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8"/>
          <p:cNvSpPr txBox="1"/>
          <p:nvPr>
            <p:ph idx="1" type="subTitle"/>
          </p:nvPr>
        </p:nvSpPr>
        <p:spPr>
          <a:xfrm>
            <a:off x="621100" y="1282325"/>
            <a:ext cx="6395100" cy="37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This user program takes no command-line arguments.</a:t>
            </a:r>
            <a:endParaRPr sz="1200"/>
          </a:p>
          <a:p>
            <a:pPr indent="-317500" lvl="0" marL="457200" rtl="0" algn="l">
              <a:spcBef>
                <a:spcPts val="0"/>
              </a:spcBef>
              <a:spcAft>
                <a:spcPts val="0"/>
              </a:spcAft>
              <a:buSzPts val="1400"/>
              <a:buAutoNum type="arabicPeriod"/>
            </a:pPr>
            <a:r>
              <a:rPr lang="en" sz="1200"/>
              <a:t>It calls the date system call and passes a struct of type rtcdate to check whether it returns successfully. If it does not it prints an error message and exits.</a:t>
            </a:r>
            <a:endParaRPr sz="1200"/>
          </a:p>
          <a:p>
            <a:pPr indent="-317500" lvl="0" marL="457200" rtl="0" algn="l">
              <a:spcBef>
                <a:spcPts val="0"/>
              </a:spcBef>
              <a:spcAft>
                <a:spcPts val="0"/>
              </a:spcAft>
              <a:buSzPts val="1400"/>
              <a:buAutoNum type="arabicPeriod"/>
            </a:pPr>
            <a:r>
              <a:rPr lang="en" sz="1200"/>
              <a:t>If there were no errors, it proceeds to manipulate the member variables of the struct by doing the following:</a:t>
            </a:r>
            <a:endParaRPr sz="1200"/>
          </a:p>
          <a:p>
            <a:pPr indent="-317500" lvl="1" marL="914400" rtl="0" algn="l">
              <a:spcBef>
                <a:spcPts val="0"/>
              </a:spcBef>
              <a:spcAft>
                <a:spcPts val="0"/>
              </a:spcAft>
              <a:buSzPts val="1400"/>
              <a:buAutoNum type="alphaLcPeriod"/>
            </a:pPr>
            <a:r>
              <a:rPr lang="en" sz="1400"/>
              <a:t>Uses a variable called month to store the string literal that corresponds to the number stored in month through conditional statements.</a:t>
            </a:r>
            <a:endParaRPr sz="1400"/>
          </a:p>
          <a:p>
            <a:pPr indent="-317500" lvl="1" marL="914400" rtl="0" algn="l">
              <a:spcBef>
                <a:spcPts val="0"/>
              </a:spcBef>
              <a:spcAft>
                <a:spcPts val="0"/>
              </a:spcAft>
              <a:buSzPts val="1400"/>
              <a:buAutoNum type="alphaLcPeriod"/>
            </a:pPr>
            <a:r>
              <a:rPr lang="en" sz="1400"/>
              <a:t>The index of the  day of the week is calculated using a certain formula.</a:t>
            </a:r>
            <a:endParaRPr sz="1400"/>
          </a:p>
          <a:p>
            <a:pPr indent="-317500" lvl="1" marL="914400" rtl="0" algn="l">
              <a:spcBef>
                <a:spcPts val="0"/>
              </a:spcBef>
              <a:spcAft>
                <a:spcPts val="0"/>
              </a:spcAft>
              <a:buSzPts val="1400"/>
              <a:buAutoNum type="alphaLcPeriod"/>
            </a:pPr>
            <a:r>
              <a:rPr lang="en" sz="1400"/>
              <a:t>Uses a variable called day to store the string literal that corresponds to the day of the week through conditional statements.</a:t>
            </a:r>
            <a:endParaRPr sz="1400"/>
          </a:p>
          <a:p>
            <a:pPr indent="-317500" lvl="0" marL="457200" rtl="0" algn="l">
              <a:spcBef>
                <a:spcPts val="0"/>
              </a:spcBef>
              <a:spcAft>
                <a:spcPts val="0"/>
              </a:spcAft>
              <a:buSzPts val="1400"/>
              <a:buAutoNum type="arabicPeriod"/>
            </a:pPr>
            <a:r>
              <a:rPr lang="en" sz="1400"/>
              <a:t>Finally, it prints the real-time date &amp; time in the following format:</a:t>
            </a:r>
            <a:endParaRPr sz="1400"/>
          </a:p>
          <a:p>
            <a:pPr indent="0" lvl="0" marL="457200" rtl="0" algn="l">
              <a:spcBef>
                <a:spcPts val="0"/>
              </a:spcBef>
              <a:spcAft>
                <a:spcPts val="0"/>
              </a:spcAft>
              <a:buNone/>
            </a:pPr>
            <a:r>
              <a:rPr lang="en" sz="1400"/>
              <a:t>&lt;</a:t>
            </a:r>
            <a:r>
              <a:rPr lang="en" sz="1400"/>
              <a:t>d</a:t>
            </a:r>
            <a:r>
              <a:rPr lang="en" sz="1400"/>
              <a:t>ay_of_week&gt; &lt;month&gt;  &lt;hours&gt;:&lt;minutes&gt; EET &lt;year&gt;</a:t>
            </a:r>
            <a:endParaRPr sz="1400"/>
          </a:p>
        </p:txBody>
      </p:sp>
      <p:sp>
        <p:nvSpPr>
          <p:cNvPr id="1124" name="Google Shape;1124;p48"/>
          <p:cNvSpPr txBox="1"/>
          <p:nvPr>
            <p:ph type="title"/>
          </p:nvPr>
        </p:nvSpPr>
        <p:spPr>
          <a:xfrm>
            <a:off x="621100" y="445925"/>
            <a:ext cx="6395100" cy="8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User Program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9"/>
          <p:cNvSpPr txBox="1"/>
          <p:nvPr>
            <p:ph type="title"/>
          </p:nvPr>
        </p:nvSpPr>
        <p:spPr>
          <a:xfrm>
            <a:off x="1013900" y="1176425"/>
            <a:ext cx="3212700" cy="67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130" name="Google Shape;1130;p49"/>
          <p:cNvSpPr txBox="1"/>
          <p:nvPr>
            <p:ph idx="1" type="subTitle"/>
          </p:nvPr>
        </p:nvSpPr>
        <p:spPr>
          <a:xfrm>
            <a:off x="1013900" y="2154900"/>
            <a:ext cx="3434700" cy="125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t/>
            </a:r>
            <a:endParaRPr/>
          </a:p>
          <a:p>
            <a:pPr indent="0" lvl="0" marL="0" rtl="0" algn="l">
              <a:spcBef>
                <a:spcPts val="0"/>
              </a:spcBef>
              <a:spcAft>
                <a:spcPts val="0"/>
              </a:spcAft>
              <a:buClr>
                <a:schemeClr val="lt1"/>
              </a:buClr>
              <a:buSzPts val="1100"/>
              <a:buFont typeface="Arial"/>
              <a:buNone/>
            </a:pPr>
            <a:r>
              <a:rPr lang="en">
                <a:solidFill>
                  <a:schemeClr val="dk1"/>
                </a:solidFill>
              </a:rPr>
              <a:t>Do you have any questions?</a:t>
            </a:r>
            <a:endParaRPr>
              <a:solidFill>
                <a:schemeClr val="dk1"/>
              </a:solidFill>
            </a:endParaRPr>
          </a:p>
          <a:p>
            <a:pPr indent="0" lvl="0" marL="0" rtl="0" algn="l">
              <a:spcBef>
                <a:spcPts val="0"/>
              </a:spcBef>
              <a:spcAft>
                <a:spcPts val="0"/>
              </a:spcAft>
              <a:buClr>
                <a:schemeClr val="lt1"/>
              </a:buClr>
              <a:buSzPts val="1100"/>
              <a:buFont typeface="Arial"/>
              <a:buNone/>
            </a:pPr>
            <a:r>
              <a:rPr lang="en" u="sng">
                <a:solidFill>
                  <a:schemeClr val="hlink"/>
                </a:solidFill>
                <a:hlinkClick r:id="rId3"/>
              </a:rPr>
              <a:t>janasaleh@aucegypt.edu</a:t>
            </a:r>
            <a:endParaRPr/>
          </a:p>
          <a:p>
            <a:pPr indent="0" lvl="0" marL="0" rtl="0" algn="l">
              <a:spcBef>
                <a:spcPts val="0"/>
              </a:spcBef>
              <a:spcAft>
                <a:spcPts val="0"/>
              </a:spcAft>
              <a:buNone/>
            </a:pPr>
            <a:r>
              <a:rPr lang="en" u="sng">
                <a:hlinkClick r:id="rId4"/>
              </a:rPr>
              <a:t>mhdahab@aucegypt.ed</a:t>
            </a:r>
            <a:r>
              <a:rPr lang="en"/>
              <a:t>u</a:t>
            </a:r>
            <a:endParaRPr/>
          </a:p>
          <a:p>
            <a:pPr indent="0" lvl="0" marL="0" rtl="0" algn="l">
              <a:spcBef>
                <a:spcPts val="0"/>
              </a:spcBef>
              <a:spcAft>
                <a:spcPts val="0"/>
              </a:spcAft>
              <a:buNone/>
            </a:pPr>
            <a:r>
              <a:rPr lang="en" u="sng">
                <a:solidFill>
                  <a:schemeClr val="hlink"/>
                </a:solidFill>
                <a:hlinkClick r:id="rId5"/>
              </a:rPr>
              <a:t>muhammad-azzazy@aucegypt.edu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1" name="Google Shape;1131;p49"/>
          <p:cNvSpPr/>
          <p:nvPr/>
        </p:nvSpPr>
        <p:spPr>
          <a:xfrm>
            <a:off x="4875787" y="984832"/>
            <a:ext cx="3452224" cy="3452224"/>
          </a:xfrm>
          <a:prstGeom prst="ellipse">
            <a:avLst/>
          </a:pr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a:off x="7970500" y="4016675"/>
            <a:ext cx="1019100" cy="1019100"/>
          </a:xfrm>
          <a:prstGeom prst="ellipse">
            <a:avLst/>
          </a:prstGeom>
          <a:solidFill>
            <a:srgbClr val="61ABFC">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9"/>
          <p:cNvSpPr/>
          <p:nvPr/>
        </p:nvSpPr>
        <p:spPr>
          <a:xfrm>
            <a:off x="4611888" y="4100200"/>
            <a:ext cx="851374"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4" name="Google Shape;1134;p49"/>
          <p:cNvGrpSpPr/>
          <p:nvPr/>
        </p:nvGrpSpPr>
        <p:grpSpPr>
          <a:xfrm>
            <a:off x="5108229" y="438230"/>
            <a:ext cx="481788" cy="481300"/>
            <a:chOff x="4079851" y="151677"/>
            <a:chExt cx="1014291" cy="1013263"/>
          </a:xfrm>
        </p:grpSpPr>
        <p:sp>
          <p:nvSpPr>
            <p:cNvPr id="1135" name="Google Shape;1135;p49"/>
            <p:cNvSpPr/>
            <p:nvPr/>
          </p:nvSpPr>
          <p:spPr>
            <a:xfrm>
              <a:off x="4245054" y="331410"/>
              <a:ext cx="653786" cy="653786"/>
            </a:xfrm>
            <a:custGeom>
              <a:rect b="b" l="l" r="r" t="t"/>
              <a:pathLst>
                <a:path extrusionOk="0" h="19429" w="19429">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9"/>
            <p:cNvSpPr/>
            <p:nvPr/>
          </p:nvSpPr>
          <p:spPr>
            <a:xfrm>
              <a:off x="4079851" y="151677"/>
              <a:ext cx="1014291" cy="1013263"/>
            </a:xfrm>
            <a:custGeom>
              <a:rect b="b" l="l" r="r" t="t"/>
              <a:pathLst>
                <a:path extrusionOk="0" fill="none" h="15778" w="15794">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cap="flat" cmpd="sng" w="9050">
              <a:solidFill>
                <a:srgbClr val="E26471"/>
              </a:solidFill>
              <a:prstDash val="solid"/>
              <a:miter lim="1508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9"/>
            <p:cNvSpPr/>
            <p:nvPr/>
          </p:nvSpPr>
          <p:spPr>
            <a:xfrm>
              <a:off x="4495574" y="551824"/>
              <a:ext cx="182855" cy="182855"/>
            </a:xfrm>
            <a:custGeom>
              <a:rect b="b" l="l" r="r" t="t"/>
              <a:pathLst>
                <a:path extrusionOk="0" h="5340" w="534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49"/>
          <p:cNvGrpSpPr/>
          <p:nvPr/>
        </p:nvGrpSpPr>
        <p:grpSpPr>
          <a:xfrm>
            <a:off x="8029522" y="4077986"/>
            <a:ext cx="900845" cy="896401"/>
            <a:chOff x="7498900" y="3716375"/>
            <a:chExt cx="532100" cy="529475"/>
          </a:xfrm>
        </p:grpSpPr>
        <p:sp>
          <p:nvSpPr>
            <p:cNvPr id="1139" name="Google Shape;1139;p49"/>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9"/>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9"/>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9"/>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9"/>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9"/>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49"/>
          <p:cNvGrpSpPr/>
          <p:nvPr/>
        </p:nvGrpSpPr>
        <p:grpSpPr>
          <a:xfrm>
            <a:off x="7229550" y="371350"/>
            <a:ext cx="1206211" cy="336300"/>
            <a:chOff x="7299150" y="4255275"/>
            <a:chExt cx="1206211" cy="336300"/>
          </a:xfrm>
        </p:grpSpPr>
        <p:sp>
          <p:nvSpPr>
            <p:cNvPr id="1146" name="Google Shape;1146;p49"/>
            <p:cNvSpPr/>
            <p:nvPr/>
          </p:nvSpPr>
          <p:spPr>
            <a:xfrm flipH="1" rot="10800000">
              <a:off x="8437571"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9"/>
            <p:cNvSpPr/>
            <p:nvPr/>
          </p:nvSpPr>
          <p:spPr>
            <a:xfrm flipH="1" rot="10800000">
              <a:off x="8311080" y="42560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9"/>
            <p:cNvSpPr/>
            <p:nvPr/>
          </p:nvSpPr>
          <p:spPr>
            <a:xfrm flipH="1" rot="10800000">
              <a:off x="8184589"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9"/>
            <p:cNvSpPr/>
            <p:nvPr/>
          </p:nvSpPr>
          <p:spPr>
            <a:xfrm flipH="1" rot="10800000">
              <a:off x="8058097"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9"/>
            <p:cNvSpPr/>
            <p:nvPr/>
          </p:nvSpPr>
          <p:spPr>
            <a:xfrm flipH="1" rot="10800000">
              <a:off x="7931606"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9"/>
            <p:cNvSpPr/>
            <p:nvPr/>
          </p:nvSpPr>
          <p:spPr>
            <a:xfrm flipH="1" rot="10800000">
              <a:off x="7805115" y="42560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9"/>
            <p:cNvSpPr/>
            <p:nvPr/>
          </p:nvSpPr>
          <p:spPr>
            <a:xfrm flipH="1" rot="10800000">
              <a:off x="7678624" y="42560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9"/>
            <p:cNvSpPr/>
            <p:nvPr/>
          </p:nvSpPr>
          <p:spPr>
            <a:xfrm flipH="1" rot="10800000">
              <a:off x="7552132"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9"/>
            <p:cNvSpPr/>
            <p:nvPr/>
          </p:nvSpPr>
          <p:spPr>
            <a:xfrm flipH="1" rot="10800000">
              <a:off x="7425641"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9"/>
            <p:cNvSpPr/>
            <p:nvPr/>
          </p:nvSpPr>
          <p:spPr>
            <a:xfrm flipH="1" rot="10800000">
              <a:off x="7299150" y="42552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9"/>
            <p:cNvSpPr/>
            <p:nvPr/>
          </p:nvSpPr>
          <p:spPr>
            <a:xfrm flipH="1" rot="10800000">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9"/>
            <p:cNvSpPr/>
            <p:nvPr/>
          </p:nvSpPr>
          <p:spPr>
            <a:xfrm flipH="1" rot="10800000">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9"/>
            <p:cNvSpPr/>
            <p:nvPr/>
          </p:nvSpPr>
          <p:spPr>
            <a:xfrm flipH="1" rot="10800000">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flipH="1" rot="10800000">
              <a:off x="7805115" y="45237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9"/>
            <p:cNvSpPr/>
            <p:nvPr/>
          </p:nvSpPr>
          <p:spPr>
            <a:xfrm flipH="1" rot="10800000">
              <a:off x="7678624" y="45237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flipH="1" rot="10800000">
              <a:off x="7552132" y="45237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flipH="1" rot="10800000">
              <a:off x="7425641" y="45229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flipH="1" rot="10800000">
              <a:off x="7299150" y="45229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7"/>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823" name="Google Shape;823;p37"/>
          <p:cNvSpPr txBox="1"/>
          <p:nvPr>
            <p:ph idx="3" type="subTitle"/>
          </p:nvPr>
        </p:nvSpPr>
        <p:spPr>
          <a:xfrm>
            <a:off x="1672750" y="2111075"/>
            <a:ext cx="25314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ova Flat"/>
                <a:ea typeface="Nova Flat"/>
                <a:cs typeface="Nova Flat"/>
                <a:sym typeface="Nova Flat"/>
              </a:rPr>
              <a:t>System calls description</a:t>
            </a:r>
            <a:endParaRPr sz="1900">
              <a:latin typeface="Nova Flat"/>
              <a:ea typeface="Nova Flat"/>
              <a:cs typeface="Nova Flat"/>
              <a:sym typeface="Nova Flat"/>
            </a:endParaRPr>
          </a:p>
        </p:txBody>
      </p:sp>
      <p:sp>
        <p:nvSpPr>
          <p:cNvPr id="824" name="Google Shape;824;p37"/>
          <p:cNvSpPr txBox="1"/>
          <p:nvPr>
            <p:ph idx="1" type="subTitle"/>
          </p:nvPr>
        </p:nvSpPr>
        <p:spPr>
          <a:xfrm>
            <a:off x="4883100" y="2054228"/>
            <a:ext cx="29241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ova Flat"/>
                <a:ea typeface="Nova Flat"/>
                <a:cs typeface="Nova Flat"/>
                <a:sym typeface="Nova Flat"/>
              </a:rPr>
              <a:t>Reasons why they are system calls</a:t>
            </a:r>
            <a:endParaRPr sz="1900">
              <a:latin typeface="Nova Flat"/>
              <a:ea typeface="Nova Flat"/>
              <a:cs typeface="Nova Flat"/>
              <a:sym typeface="Nova Flat"/>
            </a:endParaRPr>
          </a:p>
        </p:txBody>
      </p:sp>
      <p:sp>
        <p:nvSpPr>
          <p:cNvPr id="825" name="Google Shape;825;p37"/>
          <p:cNvSpPr txBox="1"/>
          <p:nvPr>
            <p:ph idx="5" type="subTitle"/>
          </p:nvPr>
        </p:nvSpPr>
        <p:spPr>
          <a:xfrm>
            <a:off x="4883100" y="3779950"/>
            <a:ext cx="3573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ova Flat"/>
                <a:ea typeface="Nova Flat"/>
                <a:cs typeface="Nova Flat"/>
                <a:sym typeface="Nova Flat"/>
              </a:rPr>
              <a:t>User programs that use the system calls</a:t>
            </a:r>
            <a:endParaRPr sz="1900">
              <a:latin typeface="Nova Flat"/>
              <a:ea typeface="Nova Flat"/>
              <a:cs typeface="Nova Flat"/>
              <a:sym typeface="Nova Flat"/>
            </a:endParaRPr>
          </a:p>
        </p:txBody>
      </p:sp>
      <p:sp>
        <p:nvSpPr>
          <p:cNvPr id="826" name="Google Shape;826;p37"/>
          <p:cNvSpPr txBox="1"/>
          <p:nvPr>
            <p:ph idx="7" type="subTitle"/>
          </p:nvPr>
        </p:nvSpPr>
        <p:spPr>
          <a:xfrm>
            <a:off x="1218100" y="3779950"/>
            <a:ext cx="3440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ova Flat"/>
                <a:ea typeface="Nova Flat"/>
                <a:cs typeface="Nova Flat"/>
                <a:sym typeface="Nova Flat"/>
              </a:rPr>
              <a:t>How the system calls were added to xv6</a:t>
            </a:r>
            <a:endParaRPr sz="1900">
              <a:latin typeface="Nova Flat"/>
              <a:ea typeface="Nova Flat"/>
              <a:cs typeface="Nova Flat"/>
              <a:sym typeface="Nova Flat"/>
            </a:endParaRPr>
          </a:p>
        </p:txBody>
      </p:sp>
      <p:sp>
        <p:nvSpPr>
          <p:cNvPr id="827" name="Google Shape;827;p37"/>
          <p:cNvSpPr txBox="1"/>
          <p:nvPr>
            <p:ph idx="9" type="title"/>
          </p:nvPr>
        </p:nvSpPr>
        <p:spPr>
          <a:xfrm>
            <a:off x="2459676" y="1313875"/>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28" name="Google Shape;828;p37"/>
          <p:cNvSpPr txBox="1"/>
          <p:nvPr>
            <p:ph idx="13" type="title"/>
          </p:nvPr>
        </p:nvSpPr>
        <p:spPr>
          <a:xfrm>
            <a:off x="5667769" y="1313875"/>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29" name="Google Shape;829;p37"/>
          <p:cNvSpPr txBox="1"/>
          <p:nvPr>
            <p:ph idx="14" type="title"/>
          </p:nvPr>
        </p:nvSpPr>
        <p:spPr>
          <a:xfrm>
            <a:off x="2459676" y="3084325"/>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30" name="Google Shape;830;p37"/>
          <p:cNvSpPr txBox="1"/>
          <p:nvPr>
            <p:ph idx="15" type="title"/>
          </p:nvPr>
        </p:nvSpPr>
        <p:spPr>
          <a:xfrm>
            <a:off x="5667769" y="3084336"/>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8"/>
          <p:cNvSpPr txBox="1"/>
          <p:nvPr>
            <p:ph type="title"/>
          </p:nvPr>
        </p:nvSpPr>
        <p:spPr>
          <a:xfrm>
            <a:off x="3287925" y="2201825"/>
            <a:ext cx="4447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System Calls Description</a:t>
            </a:r>
            <a:endParaRPr sz="2600"/>
          </a:p>
        </p:txBody>
      </p:sp>
      <p:sp>
        <p:nvSpPr>
          <p:cNvPr id="836" name="Google Shape;836;p38"/>
          <p:cNvSpPr txBox="1"/>
          <p:nvPr>
            <p:ph idx="2" type="title"/>
          </p:nvPr>
        </p:nvSpPr>
        <p:spPr>
          <a:xfrm>
            <a:off x="1654004" y="2038650"/>
            <a:ext cx="16053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837" name="Google Shape;837;p38"/>
          <p:cNvGrpSpPr/>
          <p:nvPr/>
        </p:nvGrpSpPr>
        <p:grpSpPr>
          <a:xfrm flipH="1">
            <a:off x="621100" y="4255275"/>
            <a:ext cx="1206211" cy="336300"/>
            <a:chOff x="7299150" y="4255275"/>
            <a:chExt cx="1206211" cy="336300"/>
          </a:xfrm>
        </p:grpSpPr>
        <p:sp>
          <p:nvSpPr>
            <p:cNvPr id="838" name="Google Shape;838;p38"/>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8"/>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8"/>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8"/>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8"/>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8"/>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8"/>
          <p:cNvGrpSpPr/>
          <p:nvPr/>
        </p:nvGrpSpPr>
        <p:grpSpPr>
          <a:xfrm flipH="1">
            <a:off x="7299150" y="539500"/>
            <a:ext cx="1206211" cy="336300"/>
            <a:chOff x="2113900" y="803075"/>
            <a:chExt cx="1206211" cy="336300"/>
          </a:xfrm>
        </p:grpSpPr>
        <p:sp>
          <p:nvSpPr>
            <p:cNvPr id="857" name="Google Shape;857;p38"/>
            <p:cNvSpPr/>
            <p:nvPr/>
          </p:nvSpPr>
          <p:spPr>
            <a:xfrm rot="10800000">
              <a:off x="2113900"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rot="10800000">
              <a:off x="2240391"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rot="10800000">
              <a:off x="2366882"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rot="10800000">
              <a:off x="2493374"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rot="10800000">
              <a:off x="2619865"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rot="10800000">
              <a:off x="2746356"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rot="10800000">
              <a:off x="2872847"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8"/>
            <p:cNvSpPr/>
            <p:nvPr/>
          </p:nvSpPr>
          <p:spPr>
            <a:xfrm rot="10800000">
              <a:off x="2999339"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8"/>
            <p:cNvSpPr/>
            <p:nvPr/>
          </p:nvSpPr>
          <p:spPr>
            <a:xfrm rot="10800000">
              <a:off x="3125830"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8"/>
            <p:cNvSpPr/>
            <p:nvPr/>
          </p:nvSpPr>
          <p:spPr>
            <a:xfrm rot="10800000">
              <a:off x="3252321"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8"/>
            <p:cNvSpPr/>
            <p:nvPr/>
          </p:nvSpPr>
          <p:spPr>
            <a:xfrm rot="10800000">
              <a:off x="2999339"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8"/>
            <p:cNvSpPr/>
            <p:nvPr/>
          </p:nvSpPr>
          <p:spPr>
            <a:xfrm rot="10800000">
              <a:off x="3125830"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p:nvPr/>
          </p:nvSpPr>
          <p:spPr>
            <a:xfrm rot="10800000">
              <a:off x="3252321"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8"/>
            <p:cNvSpPr/>
            <p:nvPr/>
          </p:nvSpPr>
          <p:spPr>
            <a:xfrm rot="10800000">
              <a:off x="2746356"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p:nvPr/>
          </p:nvSpPr>
          <p:spPr>
            <a:xfrm rot="10800000">
              <a:off x="2872847"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8"/>
            <p:cNvSpPr/>
            <p:nvPr/>
          </p:nvSpPr>
          <p:spPr>
            <a:xfrm rot="10800000">
              <a:off x="2999339"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rot="10800000">
              <a:off x="3125830" y="10707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rot="10800000">
              <a:off x="3252321" y="10707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8"/>
          <p:cNvSpPr/>
          <p:nvPr/>
        </p:nvSpPr>
        <p:spPr>
          <a:xfrm>
            <a:off x="2436563" y="4047900"/>
            <a:ext cx="851374" cy="851948"/>
          </a:xfrm>
          <a:custGeom>
            <a:rect b="b" l="l" r="r" t="t"/>
            <a:pathLst>
              <a:path extrusionOk="0" h="22295" w="2228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8456150" y="1826700"/>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grpSp>
        <p:nvGrpSpPr>
          <p:cNvPr id="881" name="Google Shape;881;p39"/>
          <p:cNvGrpSpPr/>
          <p:nvPr/>
        </p:nvGrpSpPr>
        <p:grpSpPr>
          <a:xfrm>
            <a:off x="6525891" y="1100903"/>
            <a:ext cx="1223328" cy="1223328"/>
            <a:chOff x="6000750" y="1344600"/>
            <a:chExt cx="1019100" cy="1019100"/>
          </a:xfrm>
        </p:grpSpPr>
        <p:sp>
          <p:nvSpPr>
            <p:cNvPr id="882" name="Google Shape;882;p39"/>
            <p:cNvSpPr/>
            <p:nvPr/>
          </p:nvSpPr>
          <p:spPr>
            <a:xfrm>
              <a:off x="6000750" y="1344600"/>
              <a:ext cx="1019100" cy="1019100"/>
            </a:xfrm>
            <a:prstGeom prst="ellipse">
              <a:avLst/>
            </a:prstGeom>
            <a:solidFill>
              <a:srgbClr val="61ABFC">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39"/>
            <p:cNvGrpSpPr/>
            <p:nvPr/>
          </p:nvGrpSpPr>
          <p:grpSpPr>
            <a:xfrm>
              <a:off x="6059772" y="1405911"/>
              <a:ext cx="900845" cy="896401"/>
              <a:chOff x="7498900" y="3716375"/>
              <a:chExt cx="532100" cy="529475"/>
            </a:xfrm>
          </p:grpSpPr>
          <p:sp>
            <p:nvSpPr>
              <p:cNvPr id="884" name="Google Shape;884;p39"/>
              <p:cNvSpPr/>
              <p:nvPr/>
            </p:nvSpPr>
            <p:spPr>
              <a:xfrm>
                <a:off x="7498900" y="3716375"/>
                <a:ext cx="520800" cy="529475"/>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7552075" y="3769550"/>
                <a:ext cx="434050" cy="434425"/>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7581100" y="3823850"/>
                <a:ext cx="339050" cy="314525"/>
              </a:xfrm>
              <a:custGeom>
                <a:rect b="b" l="l" r="r" t="t"/>
                <a:pathLst>
                  <a:path extrusionOk="0" h="12581" w="13562">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7507575" y="3745025"/>
                <a:ext cx="173850" cy="483475"/>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7857150" y="3986375"/>
                <a:ext cx="173850" cy="242125"/>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7598825" y="3859300"/>
                <a:ext cx="297550" cy="264750"/>
              </a:xfrm>
              <a:custGeom>
                <a:rect b="b" l="l" r="r" t="t"/>
                <a:pathLst>
                  <a:path extrusionOk="0" h="10590" w="11902">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0" name="Google Shape;890;p39"/>
          <p:cNvGrpSpPr/>
          <p:nvPr/>
        </p:nvGrpSpPr>
        <p:grpSpPr>
          <a:xfrm>
            <a:off x="6801804" y="2747666"/>
            <a:ext cx="1860900" cy="1860900"/>
            <a:chOff x="7000604" y="2905216"/>
            <a:chExt cx="1860900" cy="1860900"/>
          </a:xfrm>
        </p:grpSpPr>
        <p:grpSp>
          <p:nvGrpSpPr>
            <p:cNvPr id="891" name="Google Shape;891;p39"/>
            <p:cNvGrpSpPr/>
            <p:nvPr/>
          </p:nvGrpSpPr>
          <p:grpSpPr>
            <a:xfrm rot="5400000">
              <a:off x="7131867" y="3013180"/>
              <a:ext cx="1636829" cy="1644944"/>
              <a:chOff x="-1092956" y="1494839"/>
              <a:chExt cx="896401" cy="900845"/>
            </a:xfrm>
          </p:grpSpPr>
          <p:sp>
            <p:nvSpPr>
              <p:cNvPr id="892" name="Google Shape;892;p39"/>
              <p:cNvSpPr/>
              <p:nvPr/>
            </p:nvSpPr>
            <p:spPr>
              <a:xfrm rot="5400000">
                <a:off x="-1085613" y="1487496"/>
                <a:ext cx="881714" cy="896401"/>
              </a:xfrm>
              <a:custGeom>
                <a:rect b="b" l="l" r="r" t="t"/>
                <a:pathLst>
                  <a:path extrusionOk="0" h="21179" w="20832">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rot="5400000">
                <a:off x="-1021745" y="1584547"/>
                <a:ext cx="734847" cy="735482"/>
              </a:xfrm>
              <a:custGeom>
                <a:rect b="b" l="l" r="r" t="t"/>
                <a:pathLst>
                  <a:path extrusionOk="0" h="17377" w="17362">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rot="5400000">
                <a:off x="-801485" y="1247428"/>
                <a:ext cx="294328" cy="818523"/>
              </a:xfrm>
              <a:custGeom>
                <a:rect b="b" l="l" r="r" t="t"/>
                <a:pathLst>
                  <a:path extrusionOk="0" h="19339" w="6954">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rot="5400000">
                <a:off x="-1005788" y="2043561"/>
                <a:ext cx="294328" cy="409918"/>
              </a:xfrm>
              <a:custGeom>
                <a:rect b="b" l="l" r="r" t="t"/>
                <a:pathLst>
                  <a:path extrusionOk="0" h="9685" w="6954">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39"/>
            <p:cNvSpPr/>
            <p:nvPr/>
          </p:nvSpPr>
          <p:spPr>
            <a:xfrm>
              <a:off x="7000604" y="2905216"/>
              <a:ext cx="1860900" cy="1860900"/>
            </a:xfrm>
            <a:prstGeom prst="ellipse">
              <a:avLst/>
            </a:prstGeom>
            <a:solidFill>
              <a:srgbClr val="D9A3F3">
                <a:alpha val="40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39"/>
          <p:cNvSpPr/>
          <p:nvPr/>
        </p:nvSpPr>
        <p:spPr>
          <a:xfrm>
            <a:off x="8456150" y="723025"/>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98" name="Google Shape;898;p39"/>
          <p:cNvGraphicFramePr/>
          <p:nvPr/>
        </p:nvGraphicFramePr>
        <p:xfrm>
          <a:off x="65525" y="225775"/>
          <a:ext cx="3000000" cy="3000000"/>
        </p:xfrm>
        <a:graphic>
          <a:graphicData uri="http://schemas.openxmlformats.org/drawingml/2006/table">
            <a:tbl>
              <a:tblPr>
                <a:noFill/>
                <a:tableStyleId>{33B7F0B9-C02F-4BB6-B82C-9D00DD365DEB}</a:tableStyleId>
              </a:tblPr>
              <a:tblGrid>
                <a:gridCol w="1630950"/>
                <a:gridCol w="4776025"/>
              </a:tblGrid>
              <a:tr h="998350">
                <a:tc>
                  <a:txBody>
                    <a:bodyPr/>
                    <a:lstStyle/>
                    <a:p>
                      <a:pPr indent="0" lvl="0" marL="0" rtl="0" algn="l">
                        <a:spcBef>
                          <a:spcPts val="0"/>
                        </a:spcBef>
                        <a:spcAft>
                          <a:spcPts val="0"/>
                        </a:spcAft>
                        <a:buClr>
                          <a:srgbClr val="273D40"/>
                        </a:buClr>
                        <a:buSzPts val="600"/>
                        <a:buFont typeface="Arial"/>
                        <a:buNone/>
                      </a:pPr>
                      <a:r>
                        <a:rPr b="1" lang="en" sz="1600">
                          <a:solidFill>
                            <a:schemeClr val="dk1"/>
                          </a:solidFill>
                          <a:latin typeface="Barlow"/>
                          <a:ea typeface="Barlow"/>
                          <a:cs typeface="Barlow"/>
                          <a:sym typeface="Barlow"/>
                        </a:rPr>
                        <a:t>numofprocs()</a:t>
                      </a:r>
                      <a:endParaRPr/>
                    </a:p>
                  </a:txBody>
                  <a:tcPr marT="91425" marB="91425" marR="91425" marL="91425"/>
                </a:tc>
                <a:tc>
                  <a:txBody>
                    <a:bodyPr/>
                    <a:lstStyle/>
                    <a:p>
                      <a:pPr indent="0" lvl="0" marL="0" rtl="0" algn="l">
                        <a:spcBef>
                          <a:spcPts val="0"/>
                        </a:spcBef>
                        <a:spcAft>
                          <a:spcPts val="0"/>
                        </a:spcAft>
                        <a:buNone/>
                      </a:pPr>
                      <a:r>
                        <a:rPr lang="en" sz="1600">
                          <a:solidFill>
                            <a:schemeClr val="dk1"/>
                          </a:solidFill>
                          <a:latin typeface="Barlow"/>
                          <a:ea typeface="Barlow"/>
                          <a:cs typeface="Barlow"/>
                          <a:sym typeface="Barlow"/>
                        </a:rPr>
                        <a:t>- iterates over the process table and checks on the process state and if it’s not unused it counts it.</a:t>
                      </a:r>
                      <a:endParaRPr sz="1600">
                        <a:solidFill>
                          <a:schemeClr val="dk1"/>
                        </a:solidFill>
                        <a:latin typeface="Barlow"/>
                        <a:ea typeface="Barlow"/>
                        <a:cs typeface="Barlow"/>
                        <a:sym typeface="Barlow"/>
                      </a:endParaRPr>
                    </a:p>
                    <a:p>
                      <a:pPr indent="0" lvl="0" marL="457200" rtl="0" algn="l">
                        <a:spcBef>
                          <a:spcPts val="0"/>
                        </a:spcBef>
                        <a:spcAft>
                          <a:spcPts val="0"/>
                        </a:spcAft>
                        <a:buNone/>
                      </a:pPr>
                      <a:r>
                        <a:t/>
                      </a:r>
                      <a:endParaRPr sz="1600">
                        <a:solidFill>
                          <a:schemeClr val="dk1"/>
                        </a:solidFill>
                        <a:latin typeface="Barlow"/>
                        <a:ea typeface="Barlow"/>
                        <a:cs typeface="Barlow"/>
                        <a:sym typeface="Barlow"/>
                      </a:endParaRPr>
                    </a:p>
                    <a:p>
                      <a:pPr indent="0" lvl="0" marL="0" rtl="0" algn="l">
                        <a:spcBef>
                          <a:spcPts val="0"/>
                        </a:spcBef>
                        <a:spcAft>
                          <a:spcPts val="0"/>
                        </a:spcAft>
                        <a:buNone/>
                      </a:pPr>
                      <a:r>
                        <a:rPr lang="en" sz="1600">
                          <a:solidFill>
                            <a:schemeClr val="dk1"/>
                          </a:solidFill>
                          <a:latin typeface="Barlow"/>
                          <a:ea typeface="Barlow"/>
                          <a:cs typeface="Barlow"/>
                          <a:sym typeface="Barlow"/>
                        </a:rPr>
                        <a:t>-</a:t>
                      </a:r>
                      <a:r>
                        <a:rPr lang="en" sz="1600">
                          <a:solidFill>
                            <a:schemeClr val="dk1"/>
                          </a:solidFill>
                          <a:latin typeface="Barlow"/>
                          <a:ea typeface="Barlow"/>
                          <a:cs typeface="Barlow"/>
                          <a:sym typeface="Barlow"/>
                        </a:rPr>
                        <a:t>returns the number of process in the system </a:t>
                      </a:r>
                      <a:endParaRPr sz="1600">
                        <a:solidFill>
                          <a:schemeClr val="dk1"/>
                        </a:solidFill>
                        <a:latin typeface="Barlow"/>
                        <a:ea typeface="Barlow"/>
                        <a:cs typeface="Barlow"/>
                        <a:sym typeface="Barlow"/>
                      </a:endParaRPr>
                    </a:p>
                    <a:p>
                      <a:pPr indent="0" lvl="0" marL="457200" rtl="0" algn="l">
                        <a:spcBef>
                          <a:spcPts val="0"/>
                        </a:spcBef>
                        <a:spcAft>
                          <a:spcPts val="0"/>
                        </a:spcAft>
                        <a:buNone/>
                      </a:pPr>
                      <a:r>
                        <a:t/>
                      </a:r>
                      <a:endParaRPr/>
                    </a:p>
                  </a:txBody>
                  <a:tcPr marT="91425" marB="91425" marR="91425" marL="91425"/>
                </a:tc>
              </a:tr>
              <a:tr h="998350">
                <a:tc>
                  <a:txBody>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getchild()</a:t>
                      </a:r>
                      <a:endParaRPr/>
                    </a:p>
                  </a:txBody>
                  <a:tcPr marT="91425" marB="91425" marR="91425" marL="91425"/>
                </a:tc>
                <a:tc>
                  <a:txBody>
                    <a:bodyPr/>
                    <a:lstStyle/>
                    <a:p>
                      <a:pPr indent="0" lvl="0" marL="0" rtl="0" algn="l">
                        <a:spcBef>
                          <a:spcPts val="0"/>
                        </a:spcBef>
                        <a:spcAft>
                          <a:spcPts val="0"/>
                        </a:spcAft>
                        <a:buNone/>
                      </a:pPr>
                      <a:r>
                        <a:rPr lang="en" sz="1600">
                          <a:solidFill>
                            <a:schemeClr val="dk1"/>
                          </a:solidFill>
                          <a:latin typeface="Barlow"/>
                          <a:ea typeface="Barlow"/>
                          <a:cs typeface="Barlow"/>
                          <a:sym typeface="Barlow"/>
                        </a:rPr>
                        <a:t>-i</a:t>
                      </a:r>
                      <a:r>
                        <a:rPr lang="en" sz="1600">
                          <a:solidFill>
                            <a:schemeClr val="dk1"/>
                          </a:solidFill>
                          <a:latin typeface="Barlow"/>
                          <a:ea typeface="Barlow"/>
                          <a:cs typeface="Barlow"/>
                          <a:sym typeface="Barlow"/>
                        </a:rPr>
                        <a:t>terates over the process table and access the parents to check over the pid and compares it to the id of my process and counts it </a:t>
                      </a:r>
                      <a:endParaRPr sz="1600">
                        <a:solidFill>
                          <a:schemeClr val="dk1"/>
                        </a:solidFill>
                        <a:latin typeface="Barlow"/>
                        <a:ea typeface="Barlow"/>
                        <a:cs typeface="Barlow"/>
                        <a:sym typeface="Barlow"/>
                      </a:endParaRPr>
                    </a:p>
                    <a:p>
                      <a:pPr indent="0" lvl="0" marL="0" rtl="0" algn="l">
                        <a:spcBef>
                          <a:spcPts val="0"/>
                        </a:spcBef>
                        <a:spcAft>
                          <a:spcPts val="0"/>
                        </a:spcAft>
                        <a:buNone/>
                      </a:pPr>
                      <a:r>
                        <a:rPr lang="en" sz="1600">
                          <a:solidFill>
                            <a:schemeClr val="dk1"/>
                          </a:solidFill>
                          <a:latin typeface="Barlow"/>
                          <a:ea typeface="Barlow"/>
                          <a:cs typeface="Barlow"/>
                          <a:sym typeface="Barlow"/>
                        </a:rPr>
                        <a:t>-returns the number of child process in the system </a:t>
                      </a:r>
                      <a:endParaRPr sz="1600">
                        <a:solidFill>
                          <a:schemeClr val="dk1"/>
                        </a:solidFill>
                        <a:latin typeface="Barlow"/>
                        <a:ea typeface="Barlow"/>
                        <a:cs typeface="Barlow"/>
                        <a:sym typeface="Barlow"/>
                      </a:endParaRPr>
                    </a:p>
                  </a:txBody>
                  <a:tcPr marT="91425" marB="91425" marR="91425" marL="91425"/>
                </a:tc>
              </a:tr>
              <a:tr h="998350">
                <a:tc>
                  <a:txBody>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cps()</a:t>
                      </a:r>
                      <a:endParaRPr b="1"/>
                    </a:p>
                  </a:txBody>
                  <a:tcPr marT="91425" marB="91425" marR="91425" marL="91425"/>
                </a:tc>
                <a:tc>
                  <a:txBody>
                    <a:bodyPr/>
                    <a:lstStyle/>
                    <a:p>
                      <a:pPr indent="0" lvl="0" marL="0" rtl="0" algn="l">
                        <a:spcBef>
                          <a:spcPts val="0"/>
                        </a:spcBef>
                        <a:spcAft>
                          <a:spcPts val="0"/>
                        </a:spcAft>
                        <a:buNone/>
                      </a:pPr>
                      <a:r>
                        <a:rPr lang="en" sz="1600">
                          <a:solidFill>
                            <a:schemeClr val="dk1"/>
                          </a:solidFill>
                          <a:latin typeface="Barlow"/>
                          <a:ea typeface="Barlow"/>
                          <a:cs typeface="Barlow"/>
                          <a:sym typeface="Barlow"/>
                        </a:rPr>
                        <a:t>-i</a:t>
                      </a:r>
                      <a:r>
                        <a:rPr lang="en" sz="1600">
                          <a:solidFill>
                            <a:schemeClr val="dk1"/>
                          </a:solidFill>
                          <a:latin typeface="Barlow"/>
                          <a:ea typeface="Barlow"/>
                          <a:cs typeface="Barlow"/>
                          <a:sym typeface="Barlow"/>
                        </a:rPr>
                        <a:t>terates over the process table and prints the name , id , and current state of active process </a:t>
                      </a:r>
                      <a:endParaRPr sz="1600">
                        <a:solidFill>
                          <a:schemeClr val="dk1"/>
                        </a:solidFill>
                        <a:latin typeface="Barlow"/>
                        <a:ea typeface="Barlow"/>
                        <a:cs typeface="Barlow"/>
                        <a:sym typeface="Barlow"/>
                      </a:endParaRPr>
                    </a:p>
                    <a:p>
                      <a:pPr indent="0" lvl="0" marL="0" rtl="0" algn="l">
                        <a:spcBef>
                          <a:spcPts val="0"/>
                        </a:spcBef>
                        <a:spcAft>
                          <a:spcPts val="0"/>
                        </a:spcAft>
                        <a:buNone/>
                      </a:pPr>
                      <a:r>
                        <a:rPr lang="en" sz="1600">
                          <a:solidFill>
                            <a:schemeClr val="dk1"/>
                          </a:solidFill>
                          <a:latin typeface="Barlow"/>
                          <a:ea typeface="Barlow"/>
                          <a:cs typeface="Barlow"/>
                          <a:sym typeface="Barlow"/>
                        </a:rPr>
                        <a:t>- returns any integer other than 1 to indicate successfulness</a:t>
                      </a:r>
                      <a:endParaRPr sz="1600">
                        <a:solidFill>
                          <a:schemeClr val="dk1"/>
                        </a:solidFill>
                        <a:latin typeface="Barlow"/>
                        <a:ea typeface="Barlow"/>
                        <a:cs typeface="Barlow"/>
                        <a:sym typeface="Barlow"/>
                      </a:endParaRPr>
                    </a:p>
                  </a:txBody>
                  <a:tcPr marT="91425" marB="91425" marR="91425" marL="91425"/>
                </a:tc>
              </a:tr>
              <a:tr h="998350">
                <a:tc>
                  <a:txBody>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date()</a:t>
                      </a:r>
                      <a:endParaRPr/>
                    </a:p>
                  </a:txBody>
                  <a:tcPr marT="91425" marB="91425" marR="91425" marL="91425"/>
                </a:tc>
                <a:tc>
                  <a:txBody>
                    <a:bodyPr/>
                    <a:lstStyle/>
                    <a:p>
                      <a:pPr indent="0" lvl="0" marL="0" rtl="0" algn="l">
                        <a:spcBef>
                          <a:spcPts val="0"/>
                        </a:spcBef>
                        <a:spcAft>
                          <a:spcPts val="0"/>
                        </a:spcAft>
                        <a:buNone/>
                      </a:pPr>
                      <a:r>
                        <a:rPr lang="en" sz="1600">
                          <a:solidFill>
                            <a:schemeClr val="dk1"/>
                          </a:solidFill>
                          <a:latin typeface="Barlow"/>
                          <a:ea typeface="Barlow"/>
                          <a:cs typeface="Barlow"/>
                          <a:sym typeface="Barlow"/>
                        </a:rPr>
                        <a:t>Uses cmostime to get the struct of type rtcdate (real-time clock date) which contains the current year, month, day, hour, minute and second.</a:t>
                      </a:r>
                      <a:endParaRPr sz="1600">
                        <a:solidFill>
                          <a:schemeClr val="dk1"/>
                        </a:solidFill>
                        <a:latin typeface="Barlow"/>
                        <a:ea typeface="Barlow"/>
                        <a:cs typeface="Barlow"/>
                        <a:sym typeface="Barlow"/>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40"/>
          <p:cNvSpPr txBox="1"/>
          <p:nvPr>
            <p:ph type="title"/>
          </p:nvPr>
        </p:nvSpPr>
        <p:spPr>
          <a:xfrm>
            <a:off x="3287923" y="2201825"/>
            <a:ext cx="4118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Reasons Why They are System Calls</a:t>
            </a:r>
            <a:endParaRPr sz="3000"/>
          </a:p>
        </p:txBody>
      </p:sp>
      <p:sp>
        <p:nvSpPr>
          <p:cNvPr id="904" name="Google Shape;904;p40"/>
          <p:cNvSpPr txBox="1"/>
          <p:nvPr>
            <p:ph idx="2" type="title"/>
          </p:nvPr>
        </p:nvSpPr>
        <p:spPr>
          <a:xfrm>
            <a:off x="969973" y="2038650"/>
            <a:ext cx="22893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905" name="Google Shape;905;p40"/>
          <p:cNvGrpSpPr/>
          <p:nvPr/>
        </p:nvGrpSpPr>
        <p:grpSpPr>
          <a:xfrm flipH="1">
            <a:off x="621100" y="4255275"/>
            <a:ext cx="1206211" cy="336300"/>
            <a:chOff x="7299150" y="4255275"/>
            <a:chExt cx="1206211" cy="336300"/>
          </a:xfrm>
        </p:grpSpPr>
        <p:sp>
          <p:nvSpPr>
            <p:cNvPr id="906" name="Google Shape;906;p40"/>
            <p:cNvSpPr/>
            <p:nvPr/>
          </p:nvSpPr>
          <p:spPr>
            <a:xfrm>
              <a:off x="843757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8311080"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8184589"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8058097"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7931606"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7805115"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7678624" y="452297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7552132"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a:off x="7425641"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a:off x="7299150" y="452297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a:off x="7552132"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a:off x="7425641"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a:off x="7299150" y="43891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a:off x="7805115"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a:off x="7678624"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a:off x="7552132" y="425527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a:off x="7425641"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a:off x="7299150" y="425527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0"/>
          <p:cNvGrpSpPr/>
          <p:nvPr/>
        </p:nvGrpSpPr>
        <p:grpSpPr>
          <a:xfrm flipH="1">
            <a:off x="7299150" y="539500"/>
            <a:ext cx="1206211" cy="336300"/>
            <a:chOff x="2113900" y="803075"/>
            <a:chExt cx="1206211" cy="336300"/>
          </a:xfrm>
        </p:grpSpPr>
        <p:sp>
          <p:nvSpPr>
            <p:cNvPr id="925" name="Google Shape;925;p40"/>
            <p:cNvSpPr/>
            <p:nvPr/>
          </p:nvSpPr>
          <p:spPr>
            <a:xfrm rot="10800000">
              <a:off x="2113900"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rot="10800000">
              <a:off x="2240391"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rot="10800000">
              <a:off x="2366882"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rot="10800000">
              <a:off x="2493374"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rot="10800000">
              <a:off x="2619865"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rot="10800000">
              <a:off x="2746356"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rot="10800000">
              <a:off x="2872847" y="80388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rot="10800000">
              <a:off x="2999339"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rot="10800000">
              <a:off x="3125830"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rot="10800000">
              <a:off x="3252321" y="80307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rot="10800000">
              <a:off x="2999339"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rot="10800000">
              <a:off x="3125830"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rot="10800000">
              <a:off x="3252321" y="93692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rot="10800000">
              <a:off x="2746356"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rot="10800000">
              <a:off x="2872847"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rot="10800000">
              <a:off x="2999339" y="1071585"/>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0"/>
            <p:cNvSpPr/>
            <p:nvPr/>
          </p:nvSpPr>
          <p:spPr>
            <a:xfrm rot="10800000">
              <a:off x="3125830" y="10707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0"/>
            <p:cNvSpPr/>
            <p:nvPr/>
          </p:nvSpPr>
          <p:spPr>
            <a:xfrm rot="10800000">
              <a:off x="3252321" y="107077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1"/>
          <p:cNvSpPr txBox="1"/>
          <p:nvPr>
            <p:ph type="title"/>
          </p:nvPr>
        </p:nvSpPr>
        <p:spPr>
          <a:xfrm>
            <a:off x="100775" y="368375"/>
            <a:ext cx="790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Reasons they are system calls</a:t>
            </a:r>
            <a:endParaRPr sz="3000"/>
          </a:p>
        </p:txBody>
      </p:sp>
      <p:sp>
        <p:nvSpPr>
          <p:cNvPr id="948" name="Google Shape;948;p41"/>
          <p:cNvSpPr txBox="1"/>
          <p:nvPr>
            <p:ph idx="4" type="subTitle"/>
          </p:nvPr>
        </p:nvSpPr>
        <p:spPr>
          <a:xfrm>
            <a:off x="647825" y="1250825"/>
            <a:ext cx="6246300" cy="330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a:t>numofprocs</a:t>
            </a:r>
            <a:r>
              <a:rPr b="1" lang="en"/>
              <a:t>()  &amp; getchild() → </a:t>
            </a:r>
            <a:r>
              <a:rPr lang="en"/>
              <a:t>they are system calls because they are useful and allow the user to know the state or the number of process and child process in their system and havings is insights regarding the child processes running or all process in general.</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t>cps() → </a:t>
            </a:r>
            <a:r>
              <a:rPr lang="en"/>
              <a:t>it prints to the user all the active process which requires access to the process table and this is a feature available only for the kernel.</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t>date()→</a:t>
            </a:r>
            <a:r>
              <a:rPr lang="en"/>
              <a:t>takes as input a reference to a struct of type rtcdate and modifies it. This is done using the complementary metal-oxide semiconductor time which is part of the basic input-output system. Therefore, this function should only be in kernel space.</a:t>
            </a:r>
            <a:endParaRPr/>
          </a:p>
          <a:p>
            <a:pPr indent="0" lvl="0" marL="0" rtl="0" algn="l">
              <a:spcBef>
                <a:spcPts val="0"/>
              </a:spcBef>
              <a:spcAft>
                <a:spcPts val="0"/>
              </a:spcAft>
              <a:buNone/>
            </a:pPr>
            <a:r>
              <a:t/>
            </a:r>
            <a:endParaRPr/>
          </a:p>
        </p:txBody>
      </p:sp>
      <p:grpSp>
        <p:nvGrpSpPr>
          <p:cNvPr id="949" name="Google Shape;949;p41"/>
          <p:cNvGrpSpPr/>
          <p:nvPr/>
        </p:nvGrpSpPr>
        <p:grpSpPr>
          <a:xfrm>
            <a:off x="8186506" y="539494"/>
            <a:ext cx="336300" cy="1206211"/>
            <a:chOff x="7328306" y="376344"/>
            <a:chExt cx="336300" cy="1206211"/>
          </a:xfrm>
        </p:grpSpPr>
        <p:sp>
          <p:nvSpPr>
            <p:cNvPr id="950" name="Google Shape;950;p41"/>
            <p:cNvSpPr/>
            <p:nvPr/>
          </p:nvSpPr>
          <p:spPr>
            <a:xfrm flipH="1" rot="-5400000">
              <a:off x="7596410" y="151436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flipH="1" rot="-5400000">
              <a:off x="7596004" y="1388274"/>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flipH="1" rot="-5400000">
              <a:off x="7596410" y="1261377"/>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flipH="1" rot="-5400000">
              <a:off x="7596410" y="113488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flipH="1" rot="-5400000">
              <a:off x="7596410" y="100839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flipH="1" rot="-5400000">
              <a:off x="7596004" y="882309"/>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flipH="1" rot="-5400000">
              <a:off x="7596004" y="755818"/>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flipH="1" rot="-5400000">
              <a:off x="7596410" y="628921"/>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flipH="1" rot="-5400000">
              <a:off x="7596410" y="50243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flipH="1" rot="-5400000">
              <a:off x="7596410" y="375939"/>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flipH="1" rot="-5400000">
              <a:off x="7462560" y="628921"/>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flipH="1" rot="-5400000">
              <a:off x="7462560" y="502430"/>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1"/>
            <p:cNvSpPr/>
            <p:nvPr/>
          </p:nvSpPr>
          <p:spPr>
            <a:xfrm flipH="1" rot="-5400000">
              <a:off x="7462560" y="37593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1"/>
            <p:cNvSpPr/>
            <p:nvPr/>
          </p:nvSpPr>
          <p:spPr>
            <a:xfrm flipH="1" rot="-5400000">
              <a:off x="7328306" y="882309"/>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flipH="1" rot="-5400000">
              <a:off x="7328306" y="755818"/>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flipH="1" rot="-5400000">
              <a:off x="7328306" y="629327"/>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flipH="1" rot="-5400000">
              <a:off x="7328711" y="502430"/>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1"/>
            <p:cNvSpPr/>
            <p:nvPr/>
          </p:nvSpPr>
          <p:spPr>
            <a:xfrm flipH="1" rot="-5400000">
              <a:off x="7328711" y="375939"/>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2"/>
          <p:cNvSpPr txBox="1"/>
          <p:nvPr>
            <p:ph type="title"/>
          </p:nvPr>
        </p:nvSpPr>
        <p:spPr>
          <a:xfrm>
            <a:off x="3305650" y="2150850"/>
            <a:ext cx="5102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How System Calls were Added</a:t>
            </a:r>
            <a:endParaRPr sz="3000"/>
          </a:p>
        </p:txBody>
      </p:sp>
      <p:sp>
        <p:nvSpPr>
          <p:cNvPr id="973" name="Google Shape;973;p42"/>
          <p:cNvSpPr txBox="1"/>
          <p:nvPr>
            <p:ph idx="2" type="title"/>
          </p:nvPr>
        </p:nvSpPr>
        <p:spPr>
          <a:xfrm>
            <a:off x="1175350" y="2038650"/>
            <a:ext cx="21303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974" name="Google Shape;974;p42"/>
          <p:cNvGrpSpPr/>
          <p:nvPr/>
        </p:nvGrpSpPr>
        <p:grpSpPr>
          <a:xfrm>
            <a:off x="621106" y="539494"/>
            <a:ext cx="336300" cy="1206211"/>
            <a:chOff x="1056056" y="3820319"/>
            <a:chExt cx="336300" cy="1206211"/>
          </a:xfrm>
        </p:grpSpPr>
        <p:sp>
          <p:nvSpPr>
            <p:cNvPr id="975" name="Google Shape;975;p42"/>
            <p:cNvSpPr/>
            <p:nvPr/>
          </p:nvSpPr>
          <p:spPr>
            <a:xfrm rot="5400000">
              <a:off x="1056461" y="495833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rot="5400000">
              <a:off x="1056867" y="4832249"/>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rot="5400000">
              <a:off x="1056461" y="4705352"/>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rot="5400000">
              <a:off x="1056461" y="4578861"/>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rot="5400000">
              <a:off x="1056461" y="445237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rot="5400000">
              <a:off x="1056867" y="4326284"/>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rot="5400000">
              <a:off x="1056867" y="4199793"/>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rot="5400000">
              <a:off x="1056461" y="407289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rot="5400000">
              <a:off x="1056461" y="394640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rot="5400000">
              <a:off x="1056461" y="3819914"/>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rot="5400000">
              <a:off x="1190310" y="4072896"/>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rot="5400000">
              <a:off x="1190310" y="3946405"/>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rot="5400000">
              <a:off x="1190310" y="3819914"/>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rot="5400000">
              <a:off x="1324565" y="4326284"/>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rot="5400000">
              <a:off x="1324565" y="4199793"/>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rot="5400000">
              <a:off x="1324565" y="4073302"/>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rot="5400000">
              <a:off x="1324160" y="394640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rot="5400000">
              <a:off x="1324160" y="3819914"/>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42"/>
          <p:cNvGrpSpPr/>
          <p:nvPr/>
        </p:nvGrpSpPr>
        <p:grpSpPr>
          <a:xfrm>
            <a:off x="8186606" y="3402369"/>
            <a:ext cx="336300" cy="1206211"/>
            <a:chOff x="8186606" y="3402369"/>
            <a:chExt cx="336300" cy="1206211"/>
          </a:xfrm>
        </p:grpSpPr>
        <p:sp>
          <p:nvSpPr>
            <p:cNvPr id="994" name="Google Shape;994;p42"/>
            <p:cNvSpPr/>
            <p:nvPr/>
          </p:nvSpPr>
          <p:spPr>
            <a:xfrm rot="-5400000">
              <a:off x="8454710" y="3401964"/>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rot="-5400000">
              <a:off x="8454304" y="3528861"/>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rot="-5400000">
              <a:off x="8454710" y="365494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rot="-5400000">
              <a:off x="8454710" y="3781437"/>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rot="-5400000">
              <a:off x="8454710" y="3907929"/>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rot="-5400000">
              <a:off x="8454304" y="4034826"/>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rot="-5400000">
              <a:off x="8454304" y="4161317"/>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rot="-5400000">
              <a:off x="8454710" y="4287402"/>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rot="-5400000">
              <a:off x="8454710" y="4413893"/>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rot="-5400000">
              <a:off x="8454710" y="454038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rot="-5400000">
              <a:off x="8320860" y="4287402"/>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rot="-5400000">
              <a:off x="8320860" y="4413893"/>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rot="-5400000">
              <a:off x="8320860" y="4540385"/>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rot="-5400000">
              <a:off x="8186606" y="4034826"/>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rot="-5400000">
              <a:off x="8186606" y="4161317"/>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rot="-5400000">
              <a:off x="8186606" y="4287808"/>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rot="-5400000">
              <a:off x="8187011" y="4413893"/>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rot="-5400000">
              <a:off x="8187011" y="4540385"/>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42"/>
          <p:cNvSpPr/>
          <p:nvPr/>
        </p:nvSpPr>
        <p:spPr>
          <a:xfrm>
            <a:off x="8389400" y="534138"/>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621100" y="3397000"/>
            <a:ext cx="133499" cy="1216934"/>
          </a:xfrm>
          <a:custGeom>
            <a:rect b="b" l="l" r="r" t="t"/>
            <a:pathLst>
              <a:path extrusionOk="0" h="23245" w="255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43"/>
          <p:cNvSpPr txBox="1"/>
          <p:nvPr>
            <p:ph type="title"/>
          </p:nvPr>
        </p:nvSpPr>
        <p:spPr>
          <a:xfrm>
            <a:off x="519025" y="937900"/>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were made in :</a:t>
            </a:r>
            <a:endParaRPr/>
          </a:p>
          <a:p>
            <a:pPr indent="0" lvl="0" marL="0" rtl="0" algn="l">
              <a:spcBef>
                <a:spcPts val="0"/>
              </a:spcBef>
              <a:spcAft>
                <a:spcPts val="0"/>
              </a:spcAft>
              <a:buNone/>
            </a:pPr>
            <a:r>
              <a:t/>
            </a:r>
            <a:endParaRPr/>
          </a:p>
        </p:txBody>
      </p:sp>
      <p:sp>
        <p:nvSpPr>
          <p:cNvPr id="1019" name="Google Shape;1019;p43"/>
          <p:cNvSpPr txBox="1"/>
          <p:nvPr>
            <p:ph idx="4" type="subTitle"/>
          </p:nvPr>
        </p:nvSpPr>
        <p:spPr>
          <a:xfrm>
            <a:off x="754600" y="1802572"/>
            <a:ext cx="4498200" cy="22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MakeFile</a:t>
            </a:r>
            <a:endParaRPr/>
          </a:p>
          <a:p>
            <a:pPr indent="-330200" lvl="0" marL="457200" rtl="0" algn="l">
              <a:spcBef>
                <a:spcPts val="0"/>
              </a:spcBef>
              <a:spcAft>
                <a:spcPts val="0"/>
              </a:spcAft>
              <a:buSzPts val="1600"/>
              <a:buChar char="●"/>
            </a:pPr>
            <a:r>
              <a:rPr lang="en"/>
              <a:t>defs.h</a:t>
            </a:r>
            <a:endParaRPr/>
          </a:p>
          <a:p>
            <a:pPr indent="-330200" lvl="0" marL="457200" rtl="0" algn="l">
              <a:spcBef>
                <a:spcPts val="0"/>
              </a:spcBef>
              <a:spcAft>
                <a:spcPts val="0"/>
              </a:spcAft>
              <a:buSzPts val="1600"/>
              <a:buChar char="●"/>
            </a:pPr>
            <a:r>
              <a:rPr lang="en"/>
              <a:t>proc.c</a:t>
            </a:r>
            <a:endParaRPr/>
          </a:p>
          <a:p>
            <a:pPr indent="-330200" lvl="0" marL="457200" rtl="0" algn="l">
              <a:spcBef>
                <a:spcPts val="0"/>
              </a:spcBef>
              <a:spcAft>
                <a:spcPts val="0"/>
              </a:spcAft>
              <a:buSzPts val="1600"/>
              <a:buChar char="●"/>
            </a:pPr>
            <a:r>
              <a:rPr lang="en"/>
              <a:t>syscall.c</a:t>
            </a:r>
            <a:endParaRPr/>
          </a:p>
          <a:p>
            <a:pPr indent="-330200" lvl="0" marL="457200" rtl="0" algn="l">
              <a:spcBef>
                <a:spcPts val="0"/>
              </a:spcBef>
              <a:spcAft>
                <a:spcPts val="0"/>
              </a:spcAft>
              <a:buSzPts val="1600"/>
              <a:buChar char="●"/>
            </a:pPr>
            <a:r>
              <a:rPr lang="en"/>
              <a:t>syscall.h</a:t>
            </a:r>
            <a:endParaRPr/>
          </a:p>
          <a:p>
            <a:pPr indent="-330200" lvl="0" marL="457200" rtl="0" algn="l">
              <a:spcBef>
                <a:spcPts val="0"/>
              </a:spcBef>
              <a:spcAft>
                <a:spcPts val="0"/>
              </a:spcAft>
              <a:buSzPts val="1600"/>
              <a:buChar char="●"/>
            </a:pPr>
            <a:r>
              <a:rPr lang="en"/>
              <a:t>user.h</a:t>
            </a:r>
            <a:endParaRPr/>
          </a:p>
          <a:p>
            <a:pPr indent="-330200" lvl="0" marL="457200" rtl="0" algn="l">
              <a:spcBef>
                <a:spcPts val="0"/>
              </a:spcBef>
              <a:spcAft>
                <a:spcPts val="0"/>
              </a:spcAft>
              <a:buSzPts val="1600"/>
              <a:buChar char="●"/>
            </a:pPr>
            <a:r>
              <a:rPr lang="en"/>
              <a:t>usys.S</a:t>
            </a:r>
            <a:endParaRPr/>
          </a:p>
          <a:p>
            <a:pPr indent="-330200" lvl="0" marL="457200" rtl="0" algn="l">
              <a:spcBef>
                <a:spcPts val="0"/>
              </a:spcBef>
              <a:spcAft>
                <a:spcPts val="0"/>
              </a:spcAft>
              <a:buSzPts val="1600"/>
              <a:buChar char="●"/>
            </a:pPr>
            <a:r>
              <a:rPr lang="en"/>
              <a:t>sysproc.c</a:t>
            </a:r>
            <a:endParaRPr/>
          </a:p>
        </p:txBody>
      </p:sp>
      <p:grpSp>
        <p:nvGrpSpPr>
          <p:cNvPr id="1020" name="Google Shape;1020;p43"/>
          <p:cNvGrpSpPr/>
          <p:nvPr/>
        </p:nvGrpSpPr>
        <p:grpSpPr>
          <a:xfrm>
            <a:off x="8186506" y="539494"/>
            <a:ext cx="336300" cy="1206211"/>
            <a:chOff x="7328306" y="376344"/>
            <a:chExt cx="336300" cy="1206211"/>
          </a:xfrm>
        </p:grpSpPr>
        <p:sp>
          <p:nvSpPr>
            <p:cNvPr id="1021" name="Google Shape;1021;p43"/>
            <p:cNvSpPr/>
            <p:nvPr/>
          </p:nvSpPr>
          <p:spPr>
            <a:xfrm flipH="1" rot="-5400000">
              <a:off x="7596410" y="151436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3"/>
            <p:cNvSpPr/>
            <p:nvPr/>
          </p:nvSpPr>
          <p:spPr>
            <a:xfrm flipH="1" rot="-5400000">
              <a:off x="7596004" y="1388274"/>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3"/>
            <p:cNvSpPr/>
            <p:nvPr/>
          </p:nvSpPr>
          <p:spPr>
            <a:xfrm flipH="1" rot="-5400000">
              <a:off x="7596410" y="1261377"/>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3"/>
            <p:cNvSpPr/>
            <p:nvPr/>
          </p:nvSpPr>
          <p:spPr>
            <a:xfrm flipH="1" rot="-5400000">
              <a:off x="7596410" y="1134886"/>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3"/>
            <p:cNvSpPr/>
            <p:nvPr/>
          </p:nvSpPr>
          <p:spPr>
            <a:xfrm flipH="1" rot="-5400000">
              <a:off x="7596410" y="1008395"/>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3"/>
            <p:cNvSpPr/>
            <p:nvPr/>
          </p:nvSpPr>
          <p:spPr>
            <a:xfrm flipH="1" rot="-5400000">
              <a:off x="7596004" y="882309"/>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3"/>
            <p:cNvSpPr/>
            <p:nvPr/>
          </p:nvSpPr>
          <p:spPr>
            <a:xfrm flipH="1" rot="-5400000">
              <a:off x="7596004" y="755818"/>
              <a:ext cx="67790" cy="67790"/>
            </a:xfrm>
            <a:custGeom>
              <a:rect b="b" l="l" r="r" t="t"/>
              <a:pathLst>
                <a:path extrusionOk="0" h="1253" w="1253">
                  <a:moveTo>
                    <a:pt x="1" y="1252"/>
                  </a:moveTo>
                  <a:lnTo>
                    <a:pt x="1" y="0"/>
                  </a:lnTo>
                  <a:lnTo>
                    <a:pt x="1253" y="0"/>
                  </a:lnTo>
                  <a:lnTo>
                    <a:pt x="1253" y="125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3"/>
            <p:cNvSpPr/>
            <p:nvPr/>
          </p:nvSpPr>
          <p:spPr>
            <a:xfrm flipH="1" rot="-5400000">
              <a:off x="7596410" y="628921"/>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p:nvPr/>
          </p:nvSpPr>
          <p:spPr>
            <a:xfrm flipH="1" rot="-5400000">
              <a:off x="7596410" y="502430"/>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3"/>
            <p:cNvSpPr/>
            <p:nvPr/>
          </p:nvSpPr>
          <p:spPr>
            <a:xfrm flipH="1" rot="-5400000">
              <a:off x="7596410" y="375939"/>
              <a:ext cx="67790" cy="68602"/>
            </a:xfrm>
            <a:custGeom>
              <a:rect b="b" l="l" r="r" t="t"/>
              <a:pathLst>
                <a:path extrusionOk="0" h="1268" w="1253">
                  <a:moveTo>
                    <a:pt x="1" y="1267"/>
                  </a:moveTo>
                  <a:lnTo>
                    <a:pt x="1" y="0"/>
                  </a:lnTo>
                  <a:lnTo>
                    <a:pt x="1253" y="0"/>
                  </a:lnTo>
                  <a:lnTo>
                    <a:pt x="1253" y="12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3"/>
            <p:cNvSpPr/>
            <p:nvPr/>
          </p:nvSpPr>
          <p:spPr>
            <a:xfrm flipH="1" rot="-5400000">
              <a:off x="7462560" y="628921"/>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3"/>
            <p:cNvSpPr/>
            <p:nvPr/>
          </p:nvSpPr>
          <p:spPr>
            <a:xfrm flipH="1" rot="-5400000">
              <a:off x="7462560" y="502430"/>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3"/>
            <p:cNvSpPr/>
            <p:nvPr/>
          </p:nvSpPr>
          <p:spPr>
            <a:xfrm flipH="1" rot="-5400000">
              <a:off x="7462560" y="375939"/>
              <a:ext cx="67790" cy="68602"/>
            </a:xfrm>
            <a:custGeom>
              <a:rect b="b" l="l" r="r" t="t"/>
              <a:pathLst>
                <a:path extrusionOk="0" h="1268" w="1253">
                  <a:moveTo>
                    <a:pt x="1" y="1268"/>
                  </a:moveTo>
                  <a:lnTo>
                    <a:pt x="1" y="0"/>
                  </a:lnTo>
                  <a:lnTo>
                    <a:pt x="1253" y="0"/>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3"/>
            <p:cNvSpPr/>
            <p:nvPr/>
          </p:nvSpPr>
          <p:spPr>
            <a:xfrm flipH="1" rot="-5400000">
              <a:off x="7328306" y="882309"/>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3"/>
            <p:cNvSpPr/>
            <p:nvPr/>
          </p:nvSpPr>
          <p:spPr>
            <a:xfrm flipH="1" rot="-5400000">
              <a:off x="7328306" y="755818"/>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3"/>
            <p:cNvSpPr/>
            <p:nvPr/>
          </p:nvSpPr>
          <p:spPr>
            <a:xfrm flipH="1" rot="-5400000">
              <a:off x="7328306" y="629327"/>
              <a:ext cx="67790" cy="67790"/>
            </a:xfrm>
            <a:custGeom>
              <a:rect b="b" l="l" r="r" t="t"/>
              <a:pathLst>
                <a:path extrusionOk="0" h="1253" w="1253">
                  <a:moveTo>
                    <a:pt x="1" y="1253"/>
                  </a:moveTo>
                  <a:lnTo>
                    <a:pt x="1" y="1"/>
                  </a:lnTo>
                  <a:lnTo>
                    <a:pt x="1253" y="1"/>
                  </a:lnTo>
                  <a:lnTo>
                    <a:pt x="1253" y="125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3"/>
            <p:cNvSpPr/>
            <p:nvPr/>
          </p:nvSpPr>
          <p:spPr>
            <a:xfrm flipH="1" rot="-5400000">
              <a:off x="7328711" y="502430"/>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3"/>
            <p:cNvSpPr/>
            <p:nvPr/>
          </p:nvSpPr>
          <p:spPr>
            <a:xfrm flipH="1" rot="-5400000">
              <a:off x="7328711" y="375939"/>
              <a:ext cx="67790" cy="68602"/>
            </a:xfrm>
            <a:custGeom>
              <a:rect b="b" l="l" r="r" t="t"/>
              <a:pathLst>
                <a:path extrusionOk="0" h="1268" w="1253">
                  <a:moveTo>
                    <a:pt x="1" y="1268"/>
                  </a:moveTo>
                  <a:lnTo>
                    <a:pt x="1" y="1"/>
                  </a:lnTo>
                  <a:lnTo>
                    <a:pt x="1253" y="1"/>
                  </a:lnTo>
                  <a:lnTo>
                    <a:pt x="1253" y="12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graphicFrame>
        <p:nvGraphicFramePr>
          <p:cNvPr id="1043" name="Google Shape;1043;p44"/>
          <p:cNvGraphicFramePr/>
          <p:nvPr/>
        </p:nvGraphicFramePr>
        <p:xfrm>
          <a:off x="623375" y="332925"/>
          <a:ext cx="3000000" cy="3000000"/>
        </p:xfrm>
        <a:graphic>
          <a:graphicData uri="http://schemas.openxmlformats.org/drawingml/2006/table">
            <a:tbl>
              <a:tblPr>
                <a:noFill/>
                <a:tableStyleId>{33B7F0B9-C02F-4BB6-B82C-9D00DD365DEB}</a:tableStyleId>
              </a:tblPr>
              <a:tblGrid>
                <a:gridCol w="1234000"/>
                <a:gridCol w="6295850"/>
              </a:tblGrid>
              <a:tr h="517200">
                <a:tc>
                  <a:txBody>
                    <a:bodyPr/>
                    <a:lstStyle/>
                    <a:p>
                      <a:pPr indent="0" lvl="0" marL="0" rtl="0" algn="l">
                        <a:spcBef>
                          <a:spcPts val="0"/>
                        </a:spcBef>
                        <a:spcAft>
                          <a:spcPts val="0"/>
                        </a:spcAft>
                        <a:buNone/>
                      </a:pPr>
                      <a:r>
                        <a:rPr lang="en">
                          <a:solidFill>
                            <a:schemeClr val="dk1"/>
                          </a:solidFill>
                        </a:rPr>
                        <a:t>proc.c</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Implemented</a:t>
                      </a:r>
                      <a:r>
                        <a:rPr lang="en">
                          <a:solidFill>
                            <a:schemeClr val="dk1"/>
                          </a:solidFill>
                        </a:rPr>
                        <a:t> specific system calls </a:t>
                      </a:r>
                      <a:r>
                        <a:rPr lang="en">
                          <a:solidFill>
                            <a:schemeClr val="dk1"/>
                          </a:solidFill>
                        </a:rPr>
                        <a:t>function</a:t>
                      </a:r>
                      <a:r>
                        <a:rPr lang="en">
                          <a:solidFill>
                            <a:schemeClr val="dk1"/>
                          </a:solidFill>
                        </a:rPr>
                        <a:t> here in order to access the ptable because it cannot be accessed </a:t>
                      </a:r>
                      <a:r>
                        <a:rPr lang="en">
                          <a:solidFill>
                            <a:schemeClr val="dk1"/>
                          </a:solidFill>
                        </a:rPr>
                        <a:t>outside</a:t>
                      </a:r>
                      <a:r>
                        <a:rPr lang="en">
                          <a:solidFill>
                            <a:schemeClr val="dk1"/>
                          </a:solidFill>
                        </a:rPr>
                        <a:t> this file (for process </a:t>
                      </a:r>
                      <a:r>
                        <a:rPr lang="en">
                          <a:solidFill>
                            <a:schemeClr val="dk1"/>
                          </a:solidFill>
                        </a:rPr>
                        <a:t>related</a:t>
                      </a:r>
                      <a:r>
                        <a:rPr lang="en">
                          <a:solidFill>
                            <a:schemeClr val="dk1"/>
                          </a:solidFill>
                        </a:rPr>
                        <a:t> system calls)</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17200">
                <a:tc>
                  <a:txBody>
                    <a:bodyPr/>
                    <a:lstStyle/>
                    <a:p>
                      <a:pPr indent="0" lvl="0" marL="0" rtl="0" algn="l">
                        <a:spcBef>
                          <a:spcPts val="0"/>
                        </a:spcBef>
                        <a:spcAft>
                          <a:spcPts val="0"/>
                        </a:spcAft>
                        <a:buNone/>
                      </a:pPr>
                      <a:r>
                        <a:rPr lang="en">
                          <a:solidFill>
                            <a:schemeClr val="dk1"/>
                          </a:solidFill>
                        </a:rPr>
                        <a:t>syscall.c</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Added system calls to the array of </a:t>
                      </a:r>
                      <a:r>
                        <a:rPr lang="en">
                          <a:solidFill>
                            <a:schemeClr val="dk1"/>
                          </a:solidFill>
                        </a:rPr>
                        <a:t>function</a:t>
                      </a:r>
                      <a:r>
                        <a:rPr lang="en">
                          <a:solidFill>
                            <a:schemeClr val="dk1"/>
                          </a:solidFill>
                        </a:rPr>
                        <a:t> pointers for system call functions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Added all system calls functions  prototype </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17200">
                <a:tc>
                  <a:txBody>
                    <a:bodyPr/>
                    <a:lstStyle/>
                    <a:p>
                      <a:pPr indent="0" lvl="0" marL="0" rtl="0" algn="l">
                        <a:spcBef>
                          <a:spcPts val="0"/>
                        </a:spcBef>
                        <a:spcAft>
                          <a:spcPts val="0"/>
                        </a:spcAft>
                        <a:buNone/>
                      </a:pPr>
                      <a:r>
                        <a:rPr lang="en">
                          <a:solidFill>
                            <a:schemeClr val="dk1"/>
                          </a:solidFill>
                        </a:rPr>
                        <a:t>syscall.h</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Define the system calls using  numbers to </a:t>
                      </a:r>
                      <a:r>
                        <a:rPr lang="en">
                          <a:solidFill>
                            <a:schemeClr val="dk1"/>
                          </a:solidFill>
                        </a:rPr>
                        <a:t>index</a:t>
                      </a:r>
                      <a:r>
                        <a:rPr lang="en">
                          <a:solidFill>
                            <a:schemeClr val="dk1"/>
                          </a:solidFill>
                        </a:rPr>
                        <a:t> the array of </a:t>
                      </a:r>
                      <a:r>
                        <a:rPr lang="en">
                          <a:solidFill>
                            <a:schemeClr val="dk1"/>
                          </a:solidFill>
                        </a:rPr>
                        <a:t>function</a:t>
                      </a:r>
                      <a:r>
                        <a:rPr lang="en">
                          <a:solidFill>
                            <a:schemeClr val="dk1"/>
                          </a:solidFill>
                        </a:rPr>
                        <a:t> pointers</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17200">
                <a:tc>
                  <a:txBody>
                    <a:bodyPr/>
                    <a:lstStyle/>
                    <a:p>
                      <a:pPr indent="0" lvl="0" marL="0" rtl="0" algn="l">
                        <a:spcBef>
                          <a:spcPts val="0"/>
                        </a:spcBef>
                        <a:spcAft>
                          <a:spcPts val="0"/>
                        </a:spcAft>
                        <a:buNone/>
                      </a:pPr>
                      <a:r>
                        <a:rPr lang="en">
                          <a:solidFill>
                            <a:schemeClr val="dk1"/>
                          </a:solidFill>
                        </a:rPr>
                        <a:t>usys.S</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Added the interface of the system call for the user program to be able to call the system call in the program</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17200">
                <a:tc>
                  <a:txBody>
                    <a:bodyPr/>
                    <a:lstStyle/>
                    <a:p>
                      <a:pPr indent="0" lvl="0" marL="0" rtl="0" algn="l">
                        <a:spcBef>
                          <a:spcPts val="0"/>
                        </a:spcBef>
                        <a:spcAft>
                          <a:spcPts val="0"/>
                        </a:spcAft>
                        <a:buNone/>
                      </a:pPr>
                      <a:r>
                        <a:rPr lang="en">
                          <a:solidFill>
                            <a:schemeClr val="dk1"/>
                          </a:solidFill>
                        </a:rPr>
                        <a:t>user.h</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Adding</a:t>
                      </a:r>
                      <a:r>
                        <a:rPr lang="en">
                          <a:solidFill>
                            <a:schemeClr val="dk1"/>
                          </a:solidFill>
                        </a:rPr>
                        <a:t> the system calls </a:t>
                      </a:r>
                      <a:r>
                        <a:rPr lang="en">
                          <a:solidFill>
                            <a:schemeClr val="dk1"/>
                          </a:solidFill>
                        </a:rPr>
                        <a:t>functions</a:t>
                      </a:r>
                      <a:r>
                        <a:rPr lang="en">
                          <a:solidFill>
                            <a:schemeClr val="dk1"/>
                          </a:solidFill>
                        </a:rPr>
                        <a:t> </a:t>
                      </a:r>
                      <a:r>
                        <a:rPr lang="en">
                          <a:solidFill>
                            <a:schemeClr val="dk1"/>
                          </a:solidFill>
                        </a:rPr>
                        <a:t>prototype</a:t>
                      </a:r>
                      <a:r>
                        <a:rPr lang="en">
                          <a:solidFill>
                            <a:schemeClr val="dk1"/>
                          </a:solidFill>
                        </a:rPr>
                        <a:t> which will be called by the user program</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17200">
                <a:tc>
                  <a:txBody>
                    <a:bodyPr/>
                    <a:lstStyle/>
                    <a:p>
                      <a:pPr indent="0" lvl="0" marL="0" rtl="0" algn="l">
                        <a:spcBef>
                          <a:spcPts val="0"/>
                        </a:spcBef>
                        <a:spcAft>
                          <a:spcPts val="0"/>
                        </a:spcAft>
                        <a:buNone/>
                      </a:pPr>
                      <a:r>
                        <a:rPr lang="en">
                          <a:solidFill>
                            <a:schemeClr val="dk1"/>
                          </a:solidFill>
                        </a:rPr>
                        <a:t>sysproc.c</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Implemented the </a:t>
                      </a:r>
                      <a:r>
                        <a:rPr lang="en">
                          <a:solidFill>
                            <a:schemeClr val="dk1"/>
                          </a:solidFill>
                        </a:rPr>
                        <a:t>system</a:t>
                      </a:r>
                      <a:r>
                        <a:rPr lang="en">
                          <a:solidFill>
                            <a:schemeClr val="dk1"/>
                          </a:solidFill>
                        </a:rPr>
                        <a:t> call in this file</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17200">
                <a:tc>
                  <a:txBody>
                    <a:bodyPr/>
                    <a:lstStyle/>
                    <a:p>
                      <a:pPr indent="0" lvl="0" marL="0" rtl="0" algn="l">
                        <a:spcBef>
                          <a:spcPts val="0"/>
                        </a:spcBef>
                        <a:spcAft>
                          <a:spcPts val="0"/>
                        </a:spcAft>
                        <a:buNone/>
                      </a:pPr>
                      <a:r>
                        <a:rPr lang="en">
                          <a:solidFill>
                            <a:schemeClr val="dk1"/>
                          </a:solidFill>
                        </a:rPr>
                        <a:t>Makefile</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Added</a:t>
                      </a:r>
                      <a:r>
                        <a:rPr lang="en">
                          <a:solidFill>
                            <a:schemeClr val="dk1"/>
                          </a:solidFill>
                        </a:rPr>
                        <a:t> the user programs to test the system calls </a:t>
                      </a:r>
                      <a:endParaRPr>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