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4"/>
  </p:notesMasterIdLst>
  <p:sldIdLst>
    <p:sldId id="256" r:id="rId3"/>
    <p:sldId id="259" r:id="rId4"/>
    <p:sldId id="262" r:id="rId5"/>
    <p:sldId id="258" r:id="rId6"/>
    <p:sldId id="268" r:id="rId7"/>
    <p:sldId id="261" r:id="rId8"/>
    <p:sldId id="276" r:id="rId9"/>
    <p:sldId id="291" r:id="rId10"/>
    <p:sldId id="266" r:id="rId11"/>
    <p:sldId id="270" r:id="rId12"/>
    <p:sldId id="290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alatino Linotype" panose="02040502050505030304" pitchFamily="18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9f20d3304_0_6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9f20d3304_0_6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f20d3304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f20d3304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9f20d3304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9f20d3304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06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9f20d3304_0_5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9f20d3304_0_5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34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/>
          <p:nvPr/>
        </p:nvSpPr>
        <p:spPr>
          <a:xfrm rot="-2699976">
            <a:off x="-1973584" y="-1866576"/>
            <a:ext cx="5674918" cy="4813177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/>
          <p:nvPr/>
        </p:nvSpPr>
        <p:spPr>
          <a:xfrm rot="4937777">
            <a:off x="-1179321" y="2916473"/>
            <a:ext cx="2139676" cy="2149549"/>
          </a:xfrm>
          <a:custGeom>
            <a:avLst/>
            <a:gdLst/>
            <a:ahLst/>
            <a:cxnLst/>
            <a:rect l="l" t="t" r="r" b="b"/>
            <a:pathLst>
              <a:path w="28704" h="22598" extrusionOk="0">
                <a:moveTo>
                  <a:pt x="18301" y="0"/>
                </a:moveTo>
                <a:cubicBezTo>
                  <a:pt x="16792" y="0"/>
                  <a:pt x="15308" y="249"/>
                  <a:pt x="13956" y="536"/>
                </a:cubicBezTo>
                <a:cubicBezTo>
                  <a:pt x="11411" y="1089"/>
                  <a:pt x="9347" y="1770"/>
                  <a:pt x="6877" y="2932"/>
                </a:cubicBezTo>
                <a:cubicBezTo>
                  <a:pt x="4407" y="4075"/>
                  <a:pt x="1567" y="5679"/>
                  <a:pt x="775" y="7984"/>
                </a:cubicBezTo>
                <a:cubicBezTo>
                  <a:pt x="0" y="10270"/>
                  <a:pt x="1272" y="13238"/>
                  <a:pt x="2821" y="16187"/>
                </a:cubicBezTo>
                <a:cubicBezTo>
                  <a:pt x="4388" y="19118"/>
                  <a:pt x="6214" y="22012"/>
                  <a:pt x="8591" y="22511"/>
                </a:cubicBezTo>
                <a:cubicBezTo>
                  <a:pt x="8867" y="22570"/>
                  <a:pt x="9150" y="22598"/>
                  <a:pt x="9440" y="22598"/>
                </a:cubicBezTo>
                <a:cubicBezTo>
                  <a:pt x="11668" y="22598"/>
                  <a:pt x="14286" y="20981"/>
                  <a:pt x="16961" y="19856"/>
                </a:cubicBezTo>
                <a:cubicBezTo>
                  <a:pt x="20003" y="18565"/>
                  <a:pt x="23100" y="17902"/>
                  <a:pt x="25275" y="15856"/>
                </a:cubicBezTo>
                <a:cubicBezTo>
                  <a:pt x="27450" y="13828"/>
                  <a:pt x="28704" y="10417"/>
                  <a:pt x="28078" y="7412"/>
                </a:cubicBezTo>
                <a:cubicBezTo>
                  <a:pt x="27469" y="4407"/>
                  <a:pt x="24962" y="1808"/>
                  <a:pt x="22215" y="702"/>
                </a:cubicBezTo>
                <a:cubicBezTo>
                  <a:pt x="20939" y="188"/>
                  <a:pt x="19611" y="0"/>
                  <a:pt x="1830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5734275" y="2302900"/>
            <a:ext cx="5034402" cy="364934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/>
          <p:nvPr/>
        </p:nvSpPr>
        <p:spPr>
          <a:xfrm rot="4750415" flipH="1">
            <a:off x="7521947" y="-176576"/>
            <a:ext cx="2941764" cy="305346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/>
          <p:nvPr/>
        </p:nvSpPr>
        <p:spPr>
          <a:xfrm rot="801363">
            <a:off x="-2912957" y="2313540"/>
            <a:ext cx="6216619" cy="3747192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2"/>
          <p:cNvSpPr/>
          <p:nvPr/>
        </p:nvSpPr>
        <p:spPr>
          <a:xfrm rot="2561970" flipH="1">
            <a:off x="3463078" y="-322320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2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2" hasCustomPrompt="1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1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 rot="-588">
            <a:off x="2817000" y="3181189"/>
            <a:ext cx="35100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subTitle" idx="1"/>
          </p:nvPr>
        </p:nvSpPr>
        <p:spPr>
          <a:xfrm>
            <a:off x="2176800" y="1295113"/>
            <a:ext cx="4790400" cy="18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/>
          <p:nvPr/>
        </p:nvSpPr>
        <p:spPr>
          <a:xfrm rot="-3620539">
            <a:off x="-1366566" y="-974426"/>
            <a:ext cx="4853691" cy="3581281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5"/>
          <p:cNvSpPr/>
          <p:nvPr/>
        </p:nvSpPr>
        <p:spPr>
          <a:xfrm rot="5212949">
            <a:off x="-1175897" y="2270233"/>
            <a:ext cx="2099390" cy="2854601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5"/>
          <p:cNvSpPr/>
          <p:nvPr/>
        </p:nvSpPr>
        <p:spPr>
          <a:xfrm rot="-4535172">
            <a:off x="8135161" y="696066"/>
            <a:ext cx="2222063" cy="3265241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5"/>
          <p:cNvSpPr/>
          <p:nvPr/>
        </p:nvSpPr>
        <p:spPr>
          <a:xfrm rot="8100000">
            <a:off x="5531040" y="2520034"/>
            <a:ext cx="4163308" cy="3994243"/>
          </a:xfrm>
          <a:custGeom>
            <a:avLst/>
            <a:gdLst/>
            <a:ahLst/>
            <a:cxnLst/>
            <a:rect l="l" t="t" r="r" b="b"/>
            <a:pathLst>
              <a:path w="27617" h="26822" extrusionOk="0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/>
          <p:nvPr/>
        </p:nvSpPr>
        <p:spPr>
          <a:xfrm rot="3769007">
            <a:off x="-1798121" y="-1427388"/>
            <a:ext cx="3544583" cy="393475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 rot="-4095310">
            <a:off x="6913406" y="2723947"/>
            <a:ext cx="4662422" cy="2337016"/>
          </a:xfrm>
          <a:custGeom>
            <a:avLst/>
            <a:gdLst/>
            <a:ahLst/>
            <a:cxnLst/>
            <a:rect l="l" t="t" r="r" b="b"/>
            <a:pathLst>
              <a:path w="24980" h="10743" extrusionOk="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 rot="-3329823">
            <a:off x="-1225386" y="2093235"/>
            <a:ext cx="2308478" cy="1592120"/>
          </a:xfrm>
          <a:custGeom>
            <a:avLst/>
            <a:gdLst/>
            <a:ahLst/>
            <a:cxnLst/>
            <a:rect l="l" t="t" r="r" b="b"/>
            <a:pathLst>
              <a:path w="19615" h="16711" extrusionOk="0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 rot="6224357">
            <a:off x="8761824" y="872791"/>
            <a:ext cx="1547435" cy="143760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80" r:id="rId8"/>
    <p:sldLayoutId id="2147483681" r:id="rId9"/>
    <p:sldLayoutId id="2147483682" r:id="rId10"/>
    <p:sldLayoutId id="2147483684" r:id="rId11"/>
    <p:sldLayoutId id="2147483686" r:id="rId12"/>
    <p:sldLayoutId id="2147483687" r:id="rId13"/>
    <p:sldLayoutId id="2147483688" r:id="rId14"/>
    <p:sldLayoutId id="214748368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519028" y="1171522"/>
            <a:ext cx="7510743" cy="1228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3200" dirty="0" err="1"/>
              <a:t>Sistem</a:t>
            </a:r>
            <a:r>
              <a:rPr lang="en-US" sz="3200" dirty="0"/>
              <a:t> library</a:t>
            </a:r>
            <a:endParaRPr sz="3200" dirty="0"/>
          </a:p>
        </p:txBody>
      </p:sp>
      <p:sp>
        <p:nvSpPr>
          <p:cNvPr id="384" name="Google Shape;384;p70"/>
          <p:cNvSpPr/>
          <p:nvPr/>
        </p:nvSpPr>
        <p:spPr>
          <a:xfrm>
            <a:off x="532311" y="3262794"/>
            <a:ext cx="4039689" cy="122819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603727" y="3325478"/>
            <a:ext cx="4043712" cy="101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Kelompok 2 | TI-22-PB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Muhammad </a:t>
            </a:r>
            <a:r>
              <a:rPr lang="en-ID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Fadlan</a:t>
            </a:r>
            <a:r>
              <a:rPr lang="en-ID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Harahap</a:t>
            </a: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	(222310026)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Dimas P</a:t>
            </a:r>
            <a:r>
              <a:rPr lang="en-ID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ermana</a:t>
            </a:r>
            <a:r>
              <a:rPr lang="en-ID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 	(222310045)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Fajar</a:t>
            </a:r>
            <a:r>
              <a:rPr lang="en-ID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Nurulloh</a:t>
            </a: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		(222310050)</a:t>
            </a:r>
            <a:endParaRPr dirty="0">
              <a:latin typeface="Palatino Linotype" panose="02040502050505030304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603646" y="2462077"/>
            <a:ext cx="4149170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Journal Review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4"/>
          <p:cNvSpPr/>
          <p:nvPr/>
        </p:nvSpPr>
        <p:spPr>
          <a:xfrm>
            <a:off x="1155403" y="4239497"/>
            <a:ext cx="4742100" cy="825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84"/>
          <p:cNvSpPr txBox="1">
            <a:spLocks noGrp="1"/>
          </p:cNvSpPr>
          <p:nvPr>
            <p:ph type="title"/>
          </p:nvPr>
        </p:nvSpPr>
        <p:spPr>
          <a:xfrm rot="-588">
            <a:off x="1084112" y="473213"/>
            <a:ext cx="3935355" cy="542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Class Diagram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875A2-9EA7-39F0-EB59-D235BBF99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03" y="1250890"/>
            <a:ext cx="4983912" cy="3071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4"/>
          <p:cNvSpPr txBox="1">
            <a:spLocks noGrp="1"/>
          </p:cNvSpPr>
          <p:nvPr>
            <p:ph type="title"/>
          </p:nvPr>
        </p:nvSpPr>
        <p:spPr>
          <a:xfrm>
            <a:off x="2111155" y="1923143"/>
            <a:ext cx="4921687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bg1"/>
                </a:solidFill>
              </a:rPr>
              <a:t>Terimak</a:t>
            </a:r>
            <a:r>
              <a:rPr lang="en-ID" sz="5400" dirty="0" err="1">
                <a:solidFill>
                  <a:schemeClr val="bg1"/>
                </a:solidFill>
              </a:rPr>
              <a:t>asih</a:t>
            </a:r>
            <a:r>
              <a:rPr lang="en-ID" sz="5400" dirty="0">
                <a:solidFill>
                  <a:schemeClr val="bg1"/>
                </a:solidFill>
              </a:rPr>
              <a:t>!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4" name="Google Shape;1088;p105"/>
          <p:cNvSpPr txBox="1"/>
          <p:nvPr/>
        </p:nvSpPr>
        <p:spPr>
          <a:xfrm>
            <a:off x="2020345" y="2497576"/>
            <a:ext cx="5103306" cy="41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accent4"/>
                </a:solidFill>
              </a:rPr>
              <a:t>Apakah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ada</a:t>
            </a:r>
            <a:r>
              <a:rPr lang="en-US" sz="2400" b="1" dirty="0">
                <a:solidFill>
                  <a:schemeClr val="accent4"/>
                </a:solidFill>
              </a:rPr>
              <a:t> yang </a:t>
            </a:r>
            <a:r>
              <a:rPr lang="en-US" sz="2400" b="1" dirty="0" err="1">
                <a:solidFill>
                  <a:schemeClr val="accent4"/>
                </a:solidFill>
              </a:rPr>
              <a:t>ingin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bertanya</a:t>
            </a:r>
            <a:r>
              <a:rPr lang="en-US" sz="2400" b="1" dirty="0"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401550" y="119152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3"/>
          <p:cNvSpPr/>
          <p:nvPr/>
        </p:nvSpPr>
        <p:spPr>
          <a:xfrm>
            <a:off x="6078900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3"/>
          <p:cNvSpPr/>
          <p:nvPr/>
        </p:nvSpPr>
        <p:spPr>
          <a:xfrm>
            <a:off x="3395038" y="3079141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715700" y="119142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Section </a:t>
            </a:r>
            <a:endParaRPr dirty="0"/>
          </a:p>
        </p:txBody>
      </p:sp>
      <p:sp>
        <p:nvSpPr>
          <p:cNvPr id="411" name="Google Shape;411;p73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Case</a:t>
            </a:r>
            <a:endParaRPr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 dirty="0"/>
              <a:t>Section</a:t>
            </a:r>
            <a:endParaRPr dirty="0"/>
          </a:p>
        </p:txBody>
      </p:sp>
      <p:sp>
        <p:nvSpPr>
          <p:cNvPr id="416" name="Google Shape;416;p73"/>
          <p:cNvSpPr txBox="1">
            <a:spLocks noGrp="1"/>
          </p:cNvSpPr>
          <p:nvPr>
            <p:ph type="subTitle" idx="6"/>
          </p:nvPr>
        </p:nvSpPr>
        <p:spPr>
          <a:xfrm>
            <a:off x="705690" y="223437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Pengertian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7" name="Google Shape;417;p73"/>
          <p:cNvSpPr txBox="1">
            <a:spLocks noGrp="1"/>
          </p:cNvSpPr>
          <p:nvPr>
            <p:ph type="title" idx="7"/>
          </p:nvPr>
        </p:nvSpPr>
        <p:spPr>
          <a:xfrm>
            <a:off x="3406050" y="3605211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/>
              <a:t>Section</a:t>
            </a:r>
          </a:p>
        </p:txBody>
      </p:sp>
      <p:sp>
        <p:nvSpPr>
          <p:cNvPr id="418" name="Google Shape;418;p73"/>
          <p:cNvSpPr txBox="1">
            <a:spLocks noGrp="1"/>
          </p:cNvSpPr>
          <p:nvPr>
            <p:ph type="subTitle" idx="8"/>
          </p:nvPr>
        </p:nvSpPr>
        <p:spPr>
          <a:xfrm>
            <a:off x="3406050" y="4007911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id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Diagram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/>
              <a:t>Section</a:t>
            </a:r>
          </a:p>
        </p:txBody>
      </p:sp>
      <p:sp>
        <p:nvSpPr>
          <p:cNvPr id="424" name="Google Shape;424;p73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Activity Diagram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26" name="Google Shape;426;p73"/>
          <p:cNvSpPr txBox="1">
            <a:spLocks noGrp="1"/>
          </p:cNvSpPr>
          <p:nvPr>
            <p:ph type="title" idx="19"/>
          </p:nvPr>
        </p:nvSpPr>
        <p:spPr>
          <a:xfrm rot="987">
            <a:off x="4049623" y="3180202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ID" dirty="0"/>
              <a:t>C</a:t>
            </a:r>
            <a:r>
              <a:rPr lang="en-GB" dirty="0"/>
              <a:t>ontents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71568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82913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6951088" y="2159713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3"/>
          <p:cNvSpPr/>
          <p:nvPr/>
        </p:nvSpPr>
        <p:spPr>
          <a:xfrm>
            <a:off x="3833400" y="3995611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5927834" y="2585790"/>
            <a:ext cx="2358432" cy="5107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Pengertian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 panose="00000500000000000000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2"/>
          <p:cNvSpPr txBox="1">
            <a:spLocks noGrp="1"/>
          </p:cNvSpPr>
          <p:nvPr>
            <p:ph type="subTitle" idx="1"/>
          </p:nvPr>
        </p:nvSpPr>
        <p:spPr>
          <a:xfrm rot="188">
            <a:off x="1158561" y="1012075"/>
            <a:ext cx="6826875" cy="3119351"/>
          </a:xfrm>
          <a:prstGeom prst="rect">
            <a:avLst/>
          </a:prstGeom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e-library"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merujuk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pada platform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menyediakan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elektronik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sumber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daya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jurnal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artikel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materi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bacaan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daring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elektronik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mengakses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fleksibel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melalui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internet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jaringan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komputer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E-library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mencakup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berbagai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materi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mulai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buku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elektronik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(e-books)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hingga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jurnal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ilmiah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diakses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online.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utamanya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menyediakan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mendukung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proses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pembelajaran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pengetahuan</a:t>
            </a:r>
            <a:r>
              <a:rPr lang="en-ID" sz="1600" b="0" i="0" dirty="0">
                <a:solidFill>
                  <a:schemeClr val="bg1">
                    <a:lumMod val="9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id-ID" sz="1600" dirty="0">
              <a:solidFill>
                <a:schemeClr val="bg1">
                  <a:lumMod val="90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2983624" y="638582"/>
            <a:ext cx="3176752" cy="41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Pengertian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71728" y="4044520"/>
            <a:ext cx="4881324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608" y="2751010"/>
            <a:ext cx="4932444" cy="1210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Case</a:t>
            </a:r>
            <a:endParaRPr sz="3000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608" y="152731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2589510" y="349010"/>
            <a:ext cx="3964980" cy="542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Use Case</a:t>
            </a:r>
            <a:endParaRPr sz="3000" dirty="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A4B8EC-1EED-4DE2-F49B-3F896C65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07" y="891540"/>
            <a:ext cx="6999786" cy="40763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2545554" y="2596090"/>
            <a:ext cx="4357694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/>
              <a:t>Activity Diagram</a:t>
            </a:r>
            <a:endParaRPr sz="3600" dirty="0"/>
          </a:p>
        </p:txBody>
      </p:sp>
      <p:sp>
        <p:nvSpPr>
          <p:cNvPr id="724" name="Google Shape;724;p90"/>
          <p:cNvSpPr txBox="1">
            <a:spLocks noGrp="1"/>
          </p:cNvSpPr>
          <p:nvPr>
            <p:ph type="title" idx="2"/>
          </p:nvPr>
        </p:nvSpPr>
        <p:spPr>
          <a:xfrm>
            <a:off x="3949351" y="1038411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726" name="Google Shape;726;p90"/>
          <p:cNvSpPr/>
          <p:nvPr/>
        </p:nvSpPr>
        <p:spPr>
          <a:xfrm>
            <a:off x="2560606" y="3221440"/>
            <a:ext cx="4295458" cy="72994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2589510" y="349010"/>
            <a:ext cx="3964980" cy="542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Activity Diagram</a:t>
            </a:r>
            <a:endParaRPr sz="30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51544-4DFE-E845-5626-6DE3D36F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64" y="965016"/>
            <a:ext cx="5683272" cy="40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452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/>
          <p:nvPr/>
        </p:nvSpPr>
        <p:spPr>
          <a:xfrm>
            <a:off x="2241823" y="3309566"/>
            <a:ext cx="4660200" cy="66156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80"/>
          <p:cNvSpPr txBox="1">
            <a:spLocks noGrp="1"/>
          </p:cNvSpPr>
          <p:nvPr>
            <p:ph type="title"/>
          </p:nvPr>
        </p:nvSpPr>
        <p:spPr>
          <a:xfrm rot="350">
            <a:off x="3614810" y="1169554"/>
            <a:ext cx="1914226" cy="1624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0" dirty="0"/>
              <a:t>04</a:t>
            </a:r>
            <a:endParaRPr sz="7500" b="0" dirty="0">
              <a:solidFill>
                <a:srgbClr val="10112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504" name="Google Shape;504;p80"/>
          <p:cNvSpPr txBox="1">
            <a:spLocks noGrp="1"/>
          </p:cNvSpPr>
          <p:nvPr>
            <p:ph type="subTitle" idx="1"/>
          </p:nvPr>
        </p:nvSpPr>
        <p:spPr>
          <a:xfrm>
            <a:off x="2241901" y="2571750"/>
            <a:ext cx="4660199" cy="66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600" b="1" dirty="0">
                <a:latin typeface="Poppins" panose="00000500000000000000" charset="0"/>
                <a:ea typeface="Roboto" panose="02000000000000000000" pitchFamily="2" charset="0"/>
                <a:cs typeface="Poppins" panose="00000500000000000000" charset="0"/>
              </a:rPr>
              <a:t>Class Diagram</a:t>
            </a:r>
            <a:endParaRPr sz="3600" b="1" dirty="0">
              <a:latin typeface="Poppins" panose="00000500000000000000" charset="0"/>
              <a:ea typeface="Roboto" panose="02000000000000000000" pitchFamily="2" charset="0"/>
              <a:cs typeface="Poppins" panose="00000500000000000000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125</TotalTime>
  <Words>178</Words>
  <Application>Microsoft Office PowerPoint</Application>
  <PresentationFormat>On-screen Show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Nunito</vt:lpstr>
      <vt:lpstr>Poppins</vt:lpstr>
      <vt:lpstr>Arial</vt:lpstr>
      <vt:lpstr>Palatino Linotype</vt:lpstr>
      <vt:lpstr>Open Sans</vt:lpstr>
      <vt:lpstr>Roboto</vt:lpstr>
      <vt:lpstr>Bebas Neue</vt:lpstr>
      <vt:lpstr>Process of Management Information System for Business by Slidesgo</vt:lpstr>
      <vt:lpstr>Process of Management Information System for Business by Slidesgo</vt:lpstr>
      <vt:lpstr>Sistem library</vt:lpstr>
      <vt:lpstr>Section </vt:lpstr>
      <vt:lpstr>01</vt:lpstr>
      <vt:lpstr>Pengertian</vt:lpstr>
      <vt:lpstr>Use Case</vt:lpstr>
      <vt:lpstr>Use Case</vt:lpstr>
      <vt:lpstr>Activity Diagram</vt:lpstr>
      <vt:lpstr>Activity Diagram</vt:lpstr>
      <vt:lpstr>04</vt:lpstr>
      <vt:lpstr>Class Diagram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Application Development using AWS</dc:title>
  <dc:creator>Sophie .</dc:creator>
  <cp:lastModifiedBy>asus tuf gaming i 5</cp:lastModifiedBy>
  <cp:revision>13</cp:revision>
  <dcterms:created xsi:type="dcterms:W3CDTF">2023-12-08T04:48:00Z</dcterms:created>
  <dcterms:modified xsi:type="dcterms:W3CDTF">2023-12-16T05:01:23Z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F88D84107C6846F2B70BBFB72D90BEBE_12</vt:lpwstr>
  </property>
  <property fmtid="{D5CDD505-2E9C-101B-9397-08002B2CF9AE}" pid="3" name="KSOProductBuildVer">
    <vt:lpwstr>2057-12.2.0.13359</vt:lpwstr>
  </property>
</Properties>
</file>