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5"/>
  </p:notesMasterIdLst>
  <p:sldIdLst>
    <p:sldId id="256" r:id="rId3"/>
    <p:sldId id="259" r:id="rId4"/>
    <p:sldId id="262" r:id="rId5"/>
    <p:sldId id="292" r:id="rId6"/>
    <p:sldId id="293" r:id="rId7"/>
    <p:sldId id="268" r:id="rId8"/>
    <p:sldId id="261" r:id="rId9"/>
    <p:sldId id="276" r:id="rId10"/>
    <p:sldId id="291" r:id="rId11"/>
    <p:sldId id="266" r:id="rId12"/>
    <p:sldId id="270" r:id="rId13"/>
    <p:sldId id="290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alatino Linotype" panose="02040502050505030304" pitchFamily="18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99" d="100"/>
          <a:sy n="99" d="100"/>
        </p:scale>
        <p:origin x="102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09f20d3304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09f20d3304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06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9f20d3304_0_5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9f20d3304_0_5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9f20d3304_0_6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9f20d3304_0_6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34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4"/>
          <p:cNvSpPr/>
          <p:nvPr/>
        </p:nvSpPr>
        <p:spPr>
          <a:xfrm rot="-2699976">
            <a:off x="-1973584" y="-1866576"/>
            <a:ext cx="5674918" cy="4813177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68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4"/>
          <p:cNvSpPr/>
          <p:nvPr/>
        </p:nvSpPr>
        <p:spPr>
          <a:xfrm rot="4937777">
            <a:off x="-1179321" y="2916473"/>
            <a:ext cx="2139676" cy="2149549"/>
          </a:xfrm>
          <a:custGeom>
            <a:avLst/>
            <a:gdLst/>
            <a:ahLst/>
            <a:cxnLst/>
            <a:rect l="l" t="t" r="r" b="b"/>
            <a:pathLst>
              <a:path w="28704" h="22598" extrusionOk="0">
                <a:moveTo>
                  <a:pt x="18301" y="0"/>
                </a:moveTo>
                <a:cubicBezTo>
                  <a:pt x="16792" y="0"/>
                  <a:pt x="15308" y="249"/>
                  <a:pt x="13956" y="536"/>
                </a:cubicBezTo>
                <a:cubicBezTo>
                  <a:pt x="11411" y="1089"/>
                  <a:pt x="9347" y="1770"/>
                  <a:pt x="6877" y="2932"/>
                </a:cubicBezTo>
                <a:cubicBezTo>
                  <a:pt x="4407" y="4075"/>
                  <a:pt x="1567" y="5679"/>
                  <a:pt x="775" y="7984"/>
                </a:cubicBezTo>
                <a:cubicBezTo>
                  <a:pt x="0" y="10270"/>
                  <a:pt x="1272" y="13238"/>
                  <a:pt x="2821" y="16187"/>
                </a:cubicBezTo>
                <a:cubicBezTo>
                  <a:pt x="4388" y="19118"/>
                  <a:pt x="6214" y="22012"/>
                  <a:pt x="8591" y="22511"/>
                </a:cubicBezTo>
                <a:cubicBezTo>
                  <a:pt x="8867" y="22570"/>
                  <a:pt x="9150" y="22598"/>
                  <a:pt x="9440" y="22598"/>
                </a:cubicBezTo>
                <a:cubicBezTo>
                  <a:pt x="11668" y="22598"/>
                  <a:pt x="14286" y="20981"/>
                  <a:pt x="16961" y="19856"/>
                </a:cubicBezTo>
                <a:cubicBezTo>
                  <a:pt x="20003" y="18565"/>
                  <a:pt x="23100" y="17902"/>
                  <a:pt x="25275" y="15856"/>
                </a:cubicBezTo>
                <a:cubicBezTo>
                  <a:pt x="27450" y="13828"/>
                  <a:pt x="28704" y="10417"/>
                  <a:pt x="28078" y="7412"/>
                </a:cubicBezTo>
                <a:cubicBezTo>
                  <a:pt x="27469" y="4407"/>
                  <a:pt x="24962" y="1808"/>
                  <a:pt x="22215" y="702"/>
                </a:cubicBezTo>
                <a:cubicBezTo>
                  <a:pt x="20939" y="188"/>
                  <a:pt x="19611" y="0"/>
                  <a:pt x="183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4"/>
          <p:cNvSpPr/>
          <p:nvPr/>
        </p:nvSpPr>
        <p:spPr>
          <a:xfrm>
            <a:off x="5734275" y="2302900"/>
            <a:ext cx="5034402" cy="3649340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/>
          <p:nvPr/>
        </p:nvSpPr>
        <p:spPr>
          <a:xfrm rot="4750415" flipH="1">
            <a:off x="7521947" y="-176576"/>
            <a:ext cx="2941764" cy="305346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dk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/>
          <p:nvPr/>
        </p:nvSpPr>
        <p:spPr>
          <a:xfrm rot="801363">
            <a:off x="-2912957" y="2313540"/>
            <a:ext cx="6216619" cy="3747192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2"/>
          <p:cNvSpPr/>
          <p:nvPr/>
        </p:nvSpPr>
        <p:spPr>
          <a:xfrm rot="2561970" flipH="1">
            <a:off x="3463078" y="-322320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2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798700" y="2198088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2" hasCustomPrompt="1"/>
          </p:nvPr>
        </p:nvSpPr>
        <p:spPr>
          <a:xfrm>
            <a:off x="3949351" y="989323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 rot="279">
            <a:off x="2873237" y="3661463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>
            <a:spLocks noGrp="1"/>
          </p:cNvSpPr>
          <p:nvPr>
            <p:ph type="title"/>
          </p:nvPr>
        </p:nvSpPr>
        <p:spPr>
          <a:xfrm rot="-588">
            <a:off x="2817000" y="3181189"/>
            <a:ext cx="35100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subTitle" idx="1"/>
          </p:nvPr>
        </p:nvSpPr>
        <p:spPr>
          <a:xfrm>
            <a:off x="2176800" y="1295113"/>
            <a:ext cx="4790400" cy="18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/>
          <p:nvPr/>
        </p:nvSpPr>
        <p:spPr>
          <a:xfrm rot="-3620539">
            <a:off x="-1366566" y="-974426"/>
            <a:ext cx="4853691" cy="3581281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5"/>
          <p:cNvSpPr/>
          <p:nvPr/>
        </p:nvSpPr>
        <p:spPr>
          <a:xfrm rot="5212949">
            <a:off x="-1175897" y="2270233"/>
            <a:ext cx="2099390" cy="2854601"/>
          </a:xfrm>
          <a:custGeom>
            <a:avLst/>
            <a:gdLst/>
            <a:ahLst/>
            <a:cxnLst/>
            <a:rect l="l" t="t" r="r" b="b"/>
            <a:pathLst>
              <a:path w="22676" h="25649" extrusionOk="0">
                <a:moveTo>
                  <a:pt x="6629" y="1"/>
                </a:moveTo>
                <a:cubicBezTo>
                  <a:pt x="4567" y="1"/>
                  <a:pt x="2513" y="815"/>
                  <a:pt x="1457" y="2365"/>
                </a:cubicBezTo>
                <a:cubicBezTo>
                  <a:pt x="1" y="4486"/>
                  <a:pt x="461" y="7989"/>
                  <a:pt x="553" y="10901"/>
                </a:cubicBezTo>
                <a:cubicBezTo>
                  <a:pt x="646" y="13832"/>
                  <a:pt x="370" y="16192"/>
                  <a:pt x="848" y="19141"/>
                </a:cubicBezTo>
                <a:cubicBezTo>
                  <a:pt x="1310" y="22091"/>
                  <a:pt x="2526" y="25649"/>
                  <a:pt x="4461" y="25649"/>
                </a:cubicBezTo>
                <a:cubicBezTo>
                  <a:pt x="6379" y="25649"/>
                  <a:pt x="9015" y="22110"/>
                  <a:pt x="11910" y="20506"/>
                </a:cubicBezTo>
                <a:cubicBezTo>
                  <a:pt x="14804" y="18920"/>
                  <a:pt x="17975" y="19289"/>
                  <a:pt x="19929" y="17962"/>
                </a:cubicBezTo>
                <a:cubicBezTo>
                  <a:pt x="21901" y="16634"/>
                  <a:pt x="22675" y="13611"/>
                  <a:pt x="21716" y="11362"/>
                </a:cubicBezTo>
                <a:cubicBezTo>
                  <a:pt x="20758" y="9112"/>
                  <a:pt x="18085" y="7638"/>
                  <a:pt x="15781" y="5666"/>
                </a:cubicBezTo>
                <a:cubicBezTo>
                  <a:pt x="13477" y="3693"/>
                  <a:pt x="11559" y="1204"/>
                  <a:pt x="8923" y="356"/>
                </a:cubicBezTo>
                <a:cubicBezTo>
                  <a:pt x="8193" y="118"/>
                  <a:pt x="7411" y="1"/>
                  <a:pt x="66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5"/>
          <p:cNvSpPr/>
          <p:nvPr/>
        </p:nvSpPr>
        <p:spPr>
          <a:xfrm rot="-4535172">
            <a:off x="8135161" y="696066"/>
            <a:ext cx="2222063" cy="3265241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5"/>
          <p:cNvSpPr/>
          <p:nvPr/>
        </p:nvSpPr>
        <p:spPr>
          <a:xfrm rot="8100000">
            <a:off x="5531040" y="2520034"/>
            <a:ext cx="4163308" cy="3994243"/>
          </a:xfrm>
          <a:custGeom>
            <a:avLst/>
            <a:gdLst/>
            <a:ahLst/>
            <a:cxnLst/>
            <a:rect l="l" t="t" r="r" b="b"/>
            <a:pathLst>
              <a:path w="27617" h="26822" extrusionOk="0">
                <a:moveTo>
                  <a:pt x="9841" y="1"/>
                </a:moveTo>
                <a:cubicBezTo>
                  <a:pt x="8360" y="1"/>
                  <a:pt x="6743" y="601"/>
                  <a:pt x="5328" y="1510"/>
                </a:cubicBezTo>
                <a:cubicBezTo>
                  <a:pt x="3060" y="2967"/>
                  <a:pt x="1272" y="5215"/>
                  <a:pt x="646" y="7648"/>
                </a:cubicBezTo>
                <a:cubicBezTo>
                  <a:pt x="1" y="10100"/>
                  <a:pt x="517" y="12756"/>
                  <a:pt x="867" y="15465"/>
                </a:cubicBezTo>
                <a:cubicBezTo>
                  <a:pt x="1236" y="18157"/>
                  <a:pt x="1438" y="20904"/>
                  <a:pt x="2674" y="23263"/>
                </a:cubicBezTo>
                <a:cubicBezTo>
                  <a:pt x="3677" y="25166"/>
                  <a:pt x="5329" y="26821"/>
                  <a:pt x="7006" y="26821"/>
                </a:cubicBezTo>
                <a:cubicBezTo>
                  <a:pt x="7425" y="26821"/>
                  <a:pt x="7846" y="26718"/>
                  <a:pt x="8259" y="26489"/>
                </a:cubicBezTo>
                <a:cubicBezTo>
                  <a:pt x="10324" y="25347"/>
                  <a:pt x="12186" y="21051"/>
                  <a:pt x="14454" y="19687"/>
                </a:cubicBezTo>
                <a:cubicBezTo>
                  <a:pt x="15155" y="19265"/>
                  <a:pt x="15894" y="19122"/>
                  <a:pt x="16663" y="19122"/>
                </a:cubicBezTo>
                <a:cubicBezTo>
                  <a:pt x="18292" y="19122"/>
                  <a:pt x="20049" y="19766"/>
                  <a:pt x="21835" y="19766"/>
                </a:cubicBezTo>
                <a:cubicBezTo>
                  <a:pt x="21931" y="19766"/>
                  <a:pt x="22026" y="19764"/>
                  <a:pt x="22122" y="19761"/>
                </a:cubicBezTo>
                <a:cubicBezTo>
                  <a:pt x="24833" y="19650"/>
                  <a:pt x="27616" y="17898"/>
                  <a:pt x="26768" y="16331"/>
                </a:cubicBezTo>
                <a:cubicBezTo>
                  <a:pt x="25939" y="14747"/>
                  <a:pt x="21477" y="13327"/>
                  <a:pt x="19136" y="12092"/>
                </a:cubicBezTo>
                <a:cubicBezTo>
                  <a:pt x="16795" y="10839"/>
                  <a:pt x="16555" y="9788"/>
                  <a:pt x="15910" y="7593"/>
                </a:cubicBezTo>
                <a:cubicBezTo>
                  <a:pt x="15265" y="5381"/>
                  <a:pt x="14214" y="2044"/>
                  <a:pt x="12297" y="717"/>
                </a:cubicBezTo>
                <a:cubicBezTo>
                  <a:pt x="11576" y="218"/>
                  <a:pt x="10733" y="1"/>
                  <a:pt x="9841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002276" y="362827"/>
            <a:ext cx="693983" cy="678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8189" y="491017"/>
            <a:ext cx="903104" cy="4812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 panose="00000500000000000000"/>
              <a:buNone/>
              <a:defRPr sz="2000" b="1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 panose="00000500000000000000"/>
              <a:buNone/>
              <a:defRPr sz="30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●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 panose="020B0606030504020204"/>
              <a:buChar char="○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 panose="020B0606030504020204"/>
              <a:buChar char="■"/>
              <a:defRPr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81" r:id="rId9"/>
    <p:sldLayoutId id="2147483682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3200" dirty="0" err="1"/>
              <a:t>Sistem</a:t>
            </a:r>
            <a:r>
              <a:rPr lang="en-US" sz="3200" dirty="0"/>
              <a:t> library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51" y="3325450"/>
            <a:ext cx="4394998" cy="133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2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</a:t>
            </a:r>
            <a:r>
              <a:rPr lang="en-ID" b="1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Fadlan</a:t>
            </a:r>
            <a:r>
              <a:rPr lang="id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(222310026)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Dimas P</a:t>
            </a:r>
            <a:r>
              <a:rPr lang="en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er</a:t>
            </a:r>
            <a:r>
              <a:rPr lang="id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mana</a:t>
            </a: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 	(222310045)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Fajar </a:t>
            </a:r>
            <a:r>
              <a:rPr lang="en-ID" b="1" dirty="0" err="1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Nurullo</a:t>
            </a:r>
            <a:r>
              <a:rPr lang="id-ID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lang="en-GB" b="1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	(222310050</a:t>
            </a:r>
            <a:r>
              <a:rPr lang="en-GB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 panose="00000500000000000000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/>
          <p:nvPr/>
        </p:nvSpPr>
        <p:spPr>
          <a:xfrm>
            <a:off x="2241823" y="3309566"/>
            <a:ext cx="4660200" cy="66156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80"/>
          <p:cNvSpPr txBox="1">
            <a:spLocks noGrp="1"/>
          </p:cNvSpPr>
          <p:nvPr>
            <p:ph type="title"/>
          </p:nvPr>
        </p:nvSpPr>
        <p:spPr>
          <a:xfrm rot="350">
            <a:off x="3614810" y="1169554"/>
            <a:ext cx="1914226" cy="1624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 dirty="0"/>
              <a:t>04</a:t>
            </a:r>
            <a:endParaRPr sz="7500" b="0" dirty="0">
              <a:solidFill>
                <a:srgbClr val="10112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subTitle" idx="1"/>
          </p:nvPr>
        </p:nvSpPr>
        <p:spPr>
          <a:xfrm>
            <a:off x="2241901" y="2571750"/>
            <a:ext cx="4660199" cy="668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b="1" dirty="0">
                <a:latin typeface="Poppins" panose="00000500000000000000" charset="0"/>
                <a:ea typeface="Roboto" panose="02000000000000000000" pitchFamily="2" charset="0"/>
                <a:cs typeface="Poppins" panose="00000500000000000000" charset="0"/>
              </a:rPr>
              <a:t>Class Diagram</a:t>
            </a:r>
            <a:endParaRPr sz="3600" b="1" dirty="0">
              <a:latin typeface="Poppins" panose="00000500000000000000" charset="0"/>
              <a:ea typeface="Roboto" panose="02000000000000000000" pitchFamily="2" charset="0"/>
              <a:cs typeface="Poppins" panose="00000500000000000000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4"/>
          <p:cNvSpPr/>
          <p:nvPr/>
        </p:nvSpPr>
        <p:spPr>
          <a:xfrm>
            <a:off x="1155403" y="4239497"/>
            <a:ext cx="4742100" cy="825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4"/>
          <p:cNvSpPr txBox="1">
            <a:spLocks noGrp="1"/>
          </p:cNvSpPr>
          <p:nvPr>
            <p:ph type="title"/>
          </p:nvPr>
        </p:nvSpPr>
        <p:spPr>
          <a:xfrm rot="-588">
            <a:off x="1084112" y="473213"/>
            <a:ext cx="3935355" cy="542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Class Diagram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3F1C0-9C7A-C1A6-B8DA-1B1922B6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86" y="1212788"/>
            <a:ext cx="7609913" cy="32601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/>
          <p:cNvSpPr txBox="1"/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3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73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3"/>
          <p:cNvSpPr/>
          <p:nvPr/>
        </p:nvSpPr>
        <p:spPr>
          <a:xfrm>
            <a:off x="3395038" y="3079141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73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73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Section </a:t>
            </a:r>
            <a:endParaRPr dirty="0"/>
          </a:p>
        </p:txBody>
      </p:sp>
      <p:sp>
        <p:nvSpPr>
          <p:cNvPr id="411" name="Google Shape;411;p73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2" name="Google Shape;412;p73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13" name="Google Shape;413;p73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415" name="Google Shape;415;p73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 dirty="0"/>
              <a:t>Section</a:t>
            </a:r>
            <a:endParaRPr dirty="0"/>
          </a:p>
        </p:txBody>
      </p:sp>
      <p:sp>
        <p:nvSpPr>
          <p:cNvPr id="416" name="Google Shape;416;p73"/>
          <p:cNvSpPr txBox="1">
            <a:spLocks noGrp="1"/>
          </p:cNvSpPr>
          <p:nvPr>
            <p:ph type="subTitle" idx="6"/>
          </p:nvPr>
        </p:nvSpPr>
        <p:spPr>
          <a:xfrm>
            <a:off x="707212" y="211628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id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rogram</a:t>
            </a:r>
            <a:endParaRPr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title" idx="7"/>
          </p:nvPr>
        </p:nvSpPr>
        <p:spPr>
          <a:xfrm>
            <a:off x="3406050" y="360521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18" name="Google Shape;418;p73"/>
          <p:cNvSpPr txBox="1">
            <a:spLocks noGrp="1"/>
          </p:cNvSpPr>
          <p:nvPr>
            <p:ph type="subTitle" idx="8"/>
          </p:nvPr>
        </p:nvSpPr>
        <p:spPr>
          <a:xfrm>
            <a:off x="3406050" y="4007911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id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GB"/>
              <a:t>Section</a:t>
            </a:r>
          </a:p>
        </p:txBody>
      </p:sp>
      <p:sp>
        <p:nvSpPr>
          <p:cNvPr id="424" name="Google Shape;424;p73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/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Activity Diagram</a:t>
            </a:r>
            <a:endParaRPr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5" name="Google Shape;425;p73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26" name="Google Shape;426;p73"/>
          <p:cNvSpPr txBox="1">
            <a:spLocks noGrp="1"/>
          </p:cNvSpPr>
          <p:nvPr>
            <p:ph type="title" idx="19"/>
          </p:nvPr>
        </p:nvSpPr>
        <p:spPr>
          <a:xfrm rot="987">
            <a:off x="4049623" y="318020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</a:p>
        </p:txBody>
      </p:sp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ID" dirty="0"/>
              <a:t>C</a:t>
            </a:r>
            <a:r>
              <a:rPr lang="en-GB" dirty="0"/>
              <a:t>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29" name="Google Shape;429;p73"/>
          <p:cNvSpPr/>
          <p:nvPr/>
        </p:nvSpPr>
        <p:spPr>
          <a:xfrm>
            <a:off x="702700" y="21304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73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3"/>
          <p:cNvSpPr/>
          <p:nvPr/>
        </p:nvSpPr>
        <p:spPr>
          <a:xfrm>
            <a:off x="3833400" y="3995611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bg1"/>
                </a:solidFill>
                <a:latin typeface="Poppins" panose="00000500000000000000"/>
              </a:rPr>
              <a:t>Program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8B2417-4D78-3FDC-1363-4B674748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4" y="1192187"/>
            <a:ext cx="3390052" cy="3800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948DB-0708-8F9B-891E-AFF55B655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49" y="1192188"/>
            <a:ext cx="3390051" cy="38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349D9-03A9-032D-319C-6C125A04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79" y="1148080"/>
            <a:ext cx="3076499" cy="3769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3AC7D-7A34-BFD1-81DA-CE3F494A6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84" y="1494241"/>
            <a:ext cx="4830916" cy="34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8" y="4044520"/>
            <a:ext cx="4881324" cy="45719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8" y="2751010"/>
            <a:ext cx="4932444" cy="1210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Use Case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A4B8EC-1EED-4DE2-F49B-3F896C65F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07" y="891540"/>
            <a:ext cx="6999786" cy="40763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0"/>
          <p:cNvSpPr txBox="1">
            <a:spLocks noGrp="1"/>
          </p:cNvSpPr>
          <p:nvPr>
            <p:ph type="title"/>
          </p:nvPr>
        </p:nvSpPr>
        <p:spPr>
          <a:xfrm>
            <a:off x="2545554" y="2596090"/>
            <a:ext cx="4357694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/>
              <a:t>Activity Diagram</a:t>
            </a:r>
            <a:endParaRPr sz="3600" dirty="0"/>
          </a:p>
        </p:txBody>
      </p:sp>
      <p:sp>
        <p:nvSpPr>
          <p:cNvPr id="724" name="Google Shape;724;p90"/>
          <p:cNvSpPr txBox="1">
            <a:spLocks noGrp="1"/>
          </p:cNvSpPr>
          <p:nvPr>
            <p:ph type="title" idx="2"/>
          </p:nvPr>
        </p:nvSpPr>
        <p:spPr>
          <a:xfrm>
            <a:off x="3949351" y="1038411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726" name="Google Shape;726;p90"/>
          <p:cNvSpPr/>
          <p:nvPr/>
        </p:nvSpPr>
        <p:spPr>
          <a:xfrm>
            <a:off x="2560606" y="3221440"/>
            <a:ext cx="4295458" cy="72994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5"/>
          <p:cNvSpPr txBox="1">
            <a:spLocks noGrp="1"/>
          </p:cNvSpPr>
          <p:nvPr>
            <p:ph type="title"/>
          </p:nvPr>
        </p:nvSpPr>
        <p:spPr>
          <a:xfrm>
            <a:off x="2589510" y="349010"/>
            <a:ext cx="3964980" cy="542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Activity Diagram</a:t>
            </a:r>
            <a:endParaRPr sz="30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51544-4DFE-E845-5626-6DE3D36FE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64" y="965016"/>
            <a:ext cx="5683272" cy="40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452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426</TotalTime>
  <Words>74</Words>
  <Application>Microsoft Office PowerPoint</Application>
  <PresentationFormat>On-screen Show (16:9)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Palatino Linotype</vt:lpstr>
      <vt:lpstr>Open Sans</vt:lpstr>
      <vt:lpstr>Poppins</vt:lpstr>
      <vt:lpstr>Nunito</vt:lpstr>
      <vt:lpstr>Bebas Neue</vt:lpstr>
      <vt:lpstr>Arial</vt:lpstr>
      <vt:lpstr>Roboto</vt:lpstr>
      <vt:lpstr>Process of Management Information System for Business by Slidesgo</vt:lpstr>
      <vt:lpstr>Process of Management Information System for Business by Slidesgo</vt:lpstr>
      <vt:lpstr>Sistem library</vt:lpstr>
      <vt:lpstr>Section </vt:lpstr>
      <vt:lpstr>01</vt:lpstr>
      <vt:lpstr>PowerPoint Presentation</vt:lpstr>
      <vt:lpstr>PowerPoint Presentation</vt:lpstr>
      <vt:lpstr>Use Case</vt:lpstr>
      <vt:lpstr>Use Case</vt:lpstr>
      <vt:lpstr>Activity Diagram</vt:lpstr>
      <vt:lpstr>Activity Diagram</vt:lpstr>
      <vt:lpstr>04</vt:lpstr>
      <vt:lpstr>Class Diagram</vt:lpstr>
      <vt:lpstr>Terimakasih!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asus tuf gaming i 5</cp:lastModifiedBy>
  <cp:revision>18</cp:revision>
  <dcterms:created xsi:type="dcterms:W3CDTF">2023-12-08T04:48:00Z</dcterms:created>
  <dcterms:modified xsi:type="dcterms:W3CDTF">2024-01-17T16:36:39Z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F88D84107C6846F2B70BBFB72D90BEBE_12</vt:lpwstr>
  </property>
  <property fmtid="{D5CDD505-2E9C-101B-9397-08002B2CF9AE}" pid="3" name="KSOProductBuildVer">
    <vt:lpwstr>2057-12.2.0.13359</vt:lpwstr>
  </property>
</Properties>
</file>