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8"/>
  </p:notesMasterIdLst>
  <p:sldIdLst>
    <p:sldId id="256" r:id="rId3"/>
    <p:sldId id="259" r:id="rId4"/>
    <p:sldId id="262" r:id="rId5"/>
    <p:sldId id="258" r:id="rId6"/>
    <p:sldId id="268" r:id="rId7"/>
    <p:sldId id="260" r:id="rId8"/>
    <p:sldId id="276" r:id="rId9"/>
    <p:sldId id="261" r:id="rId10"/>
    <p:sldId id="266" r:id="rId11"/>
    <p:sldId id="270" r:id="rId12"/>
    <p:sldId id="313" r:id="rId13"/>
    <p:sldId id="278" r:id="rId14"/>
    <p:sldId id="312" r:id="rId15"/>
    <p:sldId id="272" r:id="rId16"/>
    <p:sldId id="290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Bebas Neue" panose="020B0606020202050201" pitchFamily="3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09f20d3304_0_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09f20d3304_0_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9f20d3304_0_6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09f20d3304_0_6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/>
          <p:nvPr/>
        </p:nvSpPr>
        <p:spPr>
          <a:xfrm>
            <a:off x="6655600" y="-2324150"/>
            <a:ext cx="3787800" cy="89526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/>
          <p:nvPr/>
        </p:nvSpPr>
        <p:spPr>
          <a:xfrm>
            <a:off x="4099650" y="-514350"/>
            <a:ext cx="5143500" cy="617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/>
          <p:nvPr/>
        </p:nvSpPr>
        <p:spPr>
          <a:xfrm rot="-9466340">
            <a:off x="-693040" y="4234474"/>
            <a:ext cx="3517724" cy="188022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1"/>
          <p:cNvSpPr/>
          <p:nvPr/>
        </p:nvSpPr>
        <p:spPr>
          <a:xfrm rot="8843911">
            <a:off x="-1338728" y="-987043"/>
            <a:ext cx="3140642" cy="2153214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dk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0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0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0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 hasCustomPrompt="1"/>
          </p:nvPr>
        </p:nvSpPr>
        <p:spPr>
          <a:xfrm rot="-188">
            <a:off x="1828800" y="839746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1" name="Google Shape;331;p58"/>
          <p:cNvSpPr txBox="1">
            <a:spLocks noGrp="1"/>
          </p:cNvSpPr>
          <p:nvPr>
            <p:ph type="subTitle" idx="1"/>
          </p:nvPr>
        </p:nvSpPr>
        <p:spPr>
          <a:xfrm>
            <a:off x="1828800" y="2060338"/>
            <a:ext cx="548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title" idx="2" hasCustomPrompt="1"/>
          </p:nvPr>
        </p:nvSpPr>
        <p:spPr>
          <a:xfrm>
            <a:off x="1828800" y="2920500"/>
            <a:ext cx="5486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3" name="Google Shape;333;p58"/>
          <p:cNvSpPr txBox="1">
            <a:spLocks noGrp="1"/>
          </p:cNvSpPr>
          <p:nvPr>
            <p:ph type="subTitle" idx="3"/>
          </p:nvPr>
        </p:nvSpPr>
        <p:spPr>
          <a:xfrm>
            <a:off x="1828800" y="4130988"/>
            <a:ext cx="5486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8"/>
          <p:cNvSpPr/>
          <p:nvPr/>
        </p:nvSpPr>
        <p:spPr>
          <a:xfrm rot="4950891">
            <a:off x="7157246" y="1005631"/>
            <a:ext cx="3195599" cy="3260800"/>
          </a:xfrm>
          <a:custGeom>
            <a:avLst/>
            <a:gdLst/>
            <a:ahLst/>
            <a:cxnLst/>
            <a:rect l="l" t="t" r="r" b="b"/>
            <a:pathLst>
              <a:path w="45298" h="39371" extrusionOk="0">
                <a:moveTo>
                  <a:pt x="7516" y="9112"/>
                </a:moveTo>
                <a:cubicBezTo>
                  <a:pt x="7516" y="9112"/>
                  <a:pt x="11481" y="1"/>
                  <a:pt x="23345" y="1790"/>
                </a:cubicBezTo>
                <a:cubicBezTo>
                  <a:pt x="35210" y="3579"/>
                  <a:pt x="27099" y="16436"/>
                  <a:pt x="36198" y="15646"/>
                </a:cubicBezTo>
                <a:cubicBezTo>
                  <a:pt x="45298" y="14854"/>
                  <a:pt x="44902" y="19206"/>
                  <a:pt x="44308" y="21184"/>
                </a:cubicBezTo>
                <a:cubicBezTo>
                  <a:pt x="43715" y="23163"/>
                  <a:pt x="1" y="39370"/>
                  <a:pt x="7516" y="91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8"/>
          <p:cNvSpPr/>
          <p:nvPr/>
        </p:nvSpPr>
        <p:spPr>
          <a:xfrm rot="-4865726">
            <a:off x="-1446713" y="1270789"/>
            <a:ext cx="2720143" cy="2355705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8"/>
          <p:cNvSpPr/>
          <p:nvPr/>
        </p:nvSpPr>
        <p:spPr>
          <a:xfrm rot="8733794">
            <a:off x="-1434713" y="-899769"/>
            <a:ext cx="3584762" cy="2574095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8"/>
          <p:cNvSpPr/>
          <p:nvPr/>
        </p:nvSpPr>
        <p:spPr>
          <a:xfrm>
            <a:off x="7394625" y="2920500"/>
            <a:ext cx="3185102" cy="2239640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lang="en-US" sz="32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32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32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27" y="332547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2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Fadlan</a:t>
            </a: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Harahap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(222310009)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Dimas P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ermana</a:t>
            </a: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	(222310045)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Fajar</a:t>
            </a:r>
            <a:r>
              <a:rPr lang="en-ID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Nurulloh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	(222310050)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4"/>
          <p:cNvSpPr txBox="1">
            <a:spLocks noGrp="1"/>
          </p:cNvSpPr>
          <p:nvPr>
            <p:ph type="subTitle" idx="1"/>
          </p:nvPr>
        </p:nvSpPr>
        <p:spPr>
          <a:xfrm>
            <a:off x="480695" y="1588785"/>
            <a:ext cx="7579572" cy="18520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</a:pPr>
            <a:r>
              <a:rPr lang="id-ID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Subjek penelitian ini adalah perancangan dan pembangunan sistem informasi pe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minjaman</a:t>
            </a:r>
            <a:r>
              <a:rPr lang="id-ID" altLang="en-US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pegembalian</a:t>
            </a:r>
            <a:r>
              <a:rPr lang="id-ID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buku berbasis web.</a:t>
            </a:r>
          </a:p>
        </p:txBody>
      </p:sp>
      <p:sp>
        <p:nvSpPr>
          <p:cNvPr id="554" name="Google Shape;554;p84"/>
          <p:cNvSpPr/>
          <p:nvPr/>
        </p:nvSpPr>
        <p:spPr>
          <a:xfrm>
            <a:off x="1155403" y="40450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1084112" y="473213"/>
            <a:ext cx="3935355" cy="542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 err="1"/>
              <a:t>Subjek</a:t>
            </a:r>
            <a:r>
              <a:rPr lang="en-ID" sz="3200" dirty="0"/>
              <a:t> </a:t>
            </a:r>
            <a:r>
              <a:rPr lang="en-ID" sz="3200" dirty="0" err="1"/>
              <a:t>Penelitian</a:t>
            </a:r>
            <a:endParaRPr sz="3200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879" y="2390210"/>
            <a:ext cx="4471104" cy="570600"/>
          </a:xfrm>
        </p:spPr>
        <p:txBody>
          <a:bodyPr/>
          <a:lstStyle/>
          <a:p>
            <a:pPr algn="l"/>
            <a:r>
              <a:rPr lang="en-US" sz="3600" dirty="0" err="1"/>
              <a:t>Metode</a:t>
            </a:r>
            <a:r>
              <a:rPr lang="en-US" sz="3600" dirty="0"/>
              <a:t> </a:t>
            </a:r>
            <a:r>
              <a:rPr lang="en-US" sz="36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Penelitian</a:t>
            </a:r>
            <a:endParaRPr lang="en-ID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936381" y="1166510"/>
            <a:ext cx="1550100" cy="1223700"/>
          </a:xfrm>
        </p:spPr>
        <p:txBody>
          <a:bodyPr/>
          <a:lstStyle/>
          <a:p>
            <a:r>
              <a:rPr lang="en-US" dirty="0"/>
              <a:t>05</a:t>
            </a:r>
            <a:endParaRPr lang="en-ID" dirty="0"/>
          </a:p>
        </p:txBody>
      </p:sp>
      <p:sp>
        <p:nvSpPr>
          <p:cNvPr id="5" name="Google Shape;451;p76"/>
          <p:cNvSpPr/>
          <p:nvPr/>
        </p:nvSpPr>
        <p:spPr>
          <a:xfrm flipH="1">
            <a:off x="2475879" y="3080884"/>
            <a:ext cx="447110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2"/>
          <p:cNvSpPr txBox="1">
            <a:spLocks noGrp="1"/>
          </p:cNvSpPr>
          <p:nvPr>
            <p:ph type="subTitle" idx="3"/>
          </p:nvPr>
        </p:nvSpPr>
        <p:spPr>
          <a:xfrm>
            <a:off x="1586788" y="1940134"/>
            <a:ext cx="3912447" cy="126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spcAft>
                <a:spcPts val="800"/>
              </a:spcAft>
            </a:pP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400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24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Waterfall.</a:t>
            </a:r>
            <a:endParaRPr lang="en-ID" sz="24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91" name="Google Shape;791;p92"/>
          <p:cNvSpPr/>
          <p:nvPr/>
        </p:nvSpPr>
        <p:spPr>
          <a:xfrm flipV="1">
            <a:off x="1586788" y="4483611"/>
            <a:ext cx="5244086" cy="45719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26074" y="432010"/>
            <a:ext cx="45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Metode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Poppins" panose="00000500000000000000" charset="0"/>
                <a:cs typeface="Poppins" panose="00000500000000000000" charset="0"/>
              </a:rPr>
              <a:t>Penelitian</a:t>
            </a:r>
            <a:endParaRPr lang="en-ID" sz="3600" b="1" dirty="0">
              <a:solidFill>
                <a:schemeClr val="bg1"/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881" y="990288"/>
            <a:ext cx="1662331" cy="33824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3767847" y="3340290"/>
            <a:ext cx="4577223" cy="5142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3767847" y="2682350"/>
            <a:ext cx="4577223" cy="5613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Hasil </a:t>
            </a:r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dari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 </a:t>
            </a:r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Penelitian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6"/>
          <p:cNvSpPr txBox="1">
            <a:spLocks noGrp="1"/>
          </p:cNvSpPr>
          <p:nvPr>
            <p:ph type="subTitle" idx="4294967295"/>
          </p:nvPr>
        </p:nvSpPr>
        <p:spPr>
          <a:xfrm>
            <a:off x="527607" y="1362220"/>
            <a:ext cx="8088762" cy="2419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pengujian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program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perancangan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Berbasis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Database dan Web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dilaksanakan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pelaksanaan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uji pada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elemen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perangkat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lunak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dibuat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apakah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diharapkan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ID" sz="20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2" name="Google Shape;582;p86"/>
          <p:cNvSpPr txBox="1">
            <a:spLocks noGrp="1"/>
          </p:cNvSpPr>
          <p:nvPr>
            <p:ph type="title"/>
          </p:nvPr>
        </p:nvSpPr>
        <p:spPr>
          <a:xfrm>
            <a:off x="719988" y="62382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ID" dirty="0" err="1">
                <a:solidFill>
                  <a:schemeClr val="bg1"/>
                </a:solidFill>
              </a:rPr>
              <a:t>asil</a:t>
            </a:r>
            <a:r>
              <a:rPr lang="en-ID" dirty="0">
                <a:solidFill>
                  <a:schemeClr val="bg1"/>
                </a:solidFill>
              </a:rPr>
              <a:t> Dari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/>
          <p:cNvSpPr txBox="1"/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728556" y="3056511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Section </a:t>
            </a:r>
            <a:endParaRPr dirty="0"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Jurnal, Tanggal, dan Reviewer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05690" y="223437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Abstrak</a:t>
            </a:r>
            <a:endParaRPr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732849" y="357831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733144" y="4020211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Subjek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1378905" y="3195319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ID" dirty="0"/>
              <a:t>C</a:t>
            </a:r>
            <a:r>
              <a:rPr lang="en-GB" dirty="0"/>
              <a:t>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758356" y="3970911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6;p73"/>
          <p:cNvSpPr/>
          <p:nvPr/>
        </p:nvSpPr>
        <p:spPr>
          <a:xfrm>
            <a:off x="6087388" y="3024850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13;p73"/>
          <p:cNvSpPr txBox="1"/>
          <p:nvPr/>
        </p:nvSpPr>
        <p:spPr>
          <a:xfrm>
            <a:off x="6741831" y="3166685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28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GB" dirty="0"/>
              <a:t>06</a:t>
            </a:r>
          </a:p>
        </p:txBody>
      </p:sp>
      <p:sp>
        <p:nvSpPr>
          <p:cNvPr id="16" name="Google Shape;423;p73"/>
          <p:cNvSpPr txBox="1"/>
          <p:nvPr/>
        </p:nvSpPr>
        <p:spPr>
          <a:xfrm>
            <a:off x="6087531" y="355473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id-ID"/>
              <a:t>Section</a:t>
            </a:r>
          </a:p>
        </p:txBody>
      </p:sp>
      <p:sp>
        <p:nvSpPr>
          <p:cNvPr id="17" name="Google Shape;424;p73"/>
          <p:cNvSpPr txBox="1"/>
          <p:nvPr/>
        </p:nvSpPr>
        <p:spPr>
          <a:xfrm>
            <a:off x="6087376" y="4014535"/>
            <a:ext cx="2336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431;p73"/>
          <p:cNvSpPr/>
          <p:nvPr/>
        </p:nvSpPr>
        <p:spPr>
          <a:xfrm>
            <a:off x="6959576" y="399314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04;p73"/>
          <p:cNvSpPr/>
          <p:nvPr/>
        </p:nvSpPr>
        <p:spPr>
          <a:xfrm>
            <a:off x="3395038" y="3021320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10;p73"/>
          <p:cNvSpPr txBox="1"/>
          <p:nvPr/>
        </p:nvSpPr>
        <p:spPr>
          <a:xfrm>
            <a:off x="3397294" y="3551096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 panose="00000500000000000000"/>
              <a:buNone/>
              <a:defRPr sz="24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ID"/>
              <a:t>Section </a:t>
            </a:r>
            <a:endParaRPr lang="en-ID" dirty="0"/>
          </a:p>
        </p:txBody>
      </p:sp>
      <p:sp>
        <p:nvSpPr>
          <p:cNvPr id="30" name="Google Shape;411;p73"/>
          <p:cNvSpPr txBox="1"/>
          <p:nvPr/>
        </p:nvSpPr>
        <p:spPr>
          <a:xfrm>
            <a:off x="3395038" y="3993148"/>
            <a:ext cx="2336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None/>
              <a:defRPr sz="14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indent="0"/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412;p73"/>
          <p:cNvSpPr txBox="1"/>
          <p:nvPr/>
        </p:nvSpPr>
        <p:spPr>
          <a:xfrm rot="1974">
            <a:off x="4043045" y="3169805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28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GB" dirty="0"/>
              <a:t>05</a:t>
            </a:r>
          </a:p>
        </p:txBody>
      </p:sp>
      <p:sp>
        <p:nvSpPr>
          <p:cNvPr id="32" name="Google Shape;430;p73"/>
          <p:cNvSpPr/>
          <p:nvPr/>
        </p:nvSpPr>
        <p:spPr>
          <a:xfrm>
            <a:off x="3822626" y="3972582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Abstrak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"/>
          <p:cNvSpPr txBox="1">
            <a:spLocks noGrp="1"/>
          </p:cNvSpPr>
          <p:nvPr>
            <p:ph type="subTitle" idx="1"/>
          </p:nvPr>
        </p:nvSpPr>
        <p:spPr>
          <a:xfrm rot="188">
            <a:off x="1158561" y="1012075"/>
            <a:ext cx="6826875" cy="3119351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SMK Kartika V-I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BalikpapanSMA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manual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danpelaporan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misalnya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mengobjektifikasi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Slims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otomatisasi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 proses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efisien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terdiri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Proses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terdiri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pengembalian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manajemen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basis data.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Teknologi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ini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dimulai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setelahnya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instalasi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selesai,mulai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pengembalian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manajemen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Senayan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(SLIM).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sebelumnya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lagi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Hasil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disimpulkan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pengembalian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oleh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efektif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efisien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manual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proses.Koneksi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database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xampp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perpustakaansistem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berjalan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d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8" name="Google Shape;398;p72"/>
          <p:cNvSpPr txBox="1">
            <a:spLocks noGrp="1"/>
          </p:cNvSpPr>
          <p:nvPr>
            <p:ph type="title"/>
          </p:nvPr>
        </p:nvSpPr>
        <p:spPr>
          <a:xfrm>
            <a:off x="2983624" y="638582"/>
            <a:ext cx="3176752" cy="41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Abstrak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8" y="4044520"/>
            <a:ext cx="488132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8" y="2751010"/>
            <a:ext cx="4932444" cy="1210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ID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Volume &amp; </a:t>
            </a:r>
            <a:r>
              <a:rPr lang="en-ID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ID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Reviewer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>
            <a:spLocks noGrp="1"/>
          </p:cNvSpPr>
          <p:nvPr>
            <p:ph type="subTitle" idx="1"/>
          </p:nvPr>
        </p:nvSpPr>
        <p:spPr>
          <a:xfrm rot="175">
            <a:off x="377106" y="1649123"/>
            <a:ext cx="8812289" cy="1845264"/>
          </a:xfrm>
          <a:prstGeom prst="rect">
            <a:avLst/>
          </a:prstGeom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161925" indent="0" algn="l">
              <a:buNone/>
            </a:pP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Jurnal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: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Perpustakaan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2020</a:t>
            </a:r>
          </a:p>
          <a:p>
            <a:pPr marL="161925" indent="0" algn="l"/>
            <a:r>
              <a:rPr lang="en-US" sz="20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olume &amp;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Halaman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: </a:t>
            </a:r>
            <a:r>
              <a:rPr lang="en-ID" sz="2000" b="1" dirty="0"/>
              <a:t>JTE UNIBA, Vol. 4, No. 2, April 2020 ,Hal 66 – 			  70</a:t>
            </a:r>
            <a:endParaRPr lang="en-US" sz="2000" b="1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1925" indent="0" algn="l"/>
            <a:r>
              <a:rPr lang="en-US" sz="20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		: Muhammad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Fadlan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H, Dimas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Permana,Fajar</a:t>
            </a:r>
            <a:r>
              <a:rPr lang="en-US" sz="20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				  </a:t>
            </a:r>
            <a:r>
              <a:rPr lang="en-US" sz="2000" b="1" kern="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Nurulloh</a:t>
            </a:r>
            <a:endParaRPr lang="en-US" sz="2000" b="1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545554" y="2596090"/>
            <a:ext cx="4357694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3600" dirty="0" err="1"/>
              <a:t>Tujuan</a:t>
            </a:r>
            <a:r>
              <a:rPr lang="en-ID" sz="3600" dirty="0"/>
              <a:t> </a:t>
            </a:r>
            <a:r>
              <a:rPr lang="en-US" sz="36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</a:rPr>
              <a:t>Penelitian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103841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726" name="Google Shape;726;p90"/>
          <p:cNvSpPr/>
          <p:nvPr/>
        </p:nvSpPr>
        <p:spPr>
          <a:xfrm>
            <a:off x="2560606" y="3221440"/>
            <a:ext cx="4295458" cy="72994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000" dirty="0" err="1"/>
              <a:t>Tujuan</a:t>
            </a:r>
            <a:r>
              <a:rPr lang="en-GB" sz="3000" dirty="0"/>
              <a:t> Penelitian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446" name="Google Shape;446;p75"/>
          <p:cNvSpPr txBox="1">
            <a:spLocks noGrp="1"/>
          </p:cNvSpPr>
          <p:nvPr>
            <p:ph type="subTitle" idx="1"/>
          </p:nvPr>
        </p:nvSpPr>
        <p:spPr>
          <a:xfrm>
            <a:off x="1827016" y="988004"/>
            <a:ext cx="5489967" cy="316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indent="0" algn="just">
              <a:lnSpc>
                <a:spcPct val="90000"/>
              </a:lnSpc>
              <a:spcAft>
                <a:spcPts val="800"/>
              </a:spcAft>
            </a:pPr>
            <a:r>
              <a:rPr lang="id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 adalah kebutuhan akan peminjaman, pengembalian dan pelaporan buku secara otomatis berbasis web sehingga dapat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membantu admin perpustakaan dalam melaksanakan tugasnya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d-ID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823" y="3309566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 dirty="0"/>
              <a:t>04</a:t>
            </a:r>
            <a:endParaRPr sz="7500" b="0" dirty="0">
              <a:solidFill>
                <a:srgbClr val="10112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b="1" dirty="0" err="1">
                <a:latin typeface="Poppins" panose="00000500000000000000" charset="0"/>
                <a:ea typeface="Roboto" panose="02000000000000000000" pitchFamily="2" charset="0"/>
                <a:cs typeface="Poppins" panose="00000500000000000000" charset="0"/>
              </a:rPr>
              <a:t>Subjek</a:t>
            </a:r>
            <a:r>
              <a:rPr lang="en-US" sz="3600" b="1" dirty="0">
                <a:latin typeface="Poppins" panose="00000500000000000000" charset="0"/>
                <a:ea typeface="Roboto" panose="02000000000000000000" pitchFamily="2" charset="0"/>
                <a:cs typeface="Poppins" panose="00000500000000000000" charset="0"/>
              </a:rPr>
              <a:t> </a:t>
            </a:r>
            <a:r>
              <a:rPr lang="en-US" sz="3600" b="1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Penelitian</a:t>
            </a:r>
            <a:endParaRPr sz="3600" b="1" dirty="0">
              <a:latin typeface="Poppins" panose="00000500000000000000" charset="0"/>
              <a:ea typeface="Roboto" panose="02000000000000000000" pitchFamily="2" charset="0"/>
              <a:cs typeface="Poppins" panose="00000500000000000000" charset="0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6</TotalTime>
  <Words>384</Words>
  <Application>Microsoft Office PowerPoint</Application>
  <PresentationFormat>On-screen Show (16:9)</PresentationFormat>
  <Paragraphs>57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Bebas Neue</vt:lpstr>
      <vt:lpstr>Arial</vt:lpstr>
      <vt:lpstr>Poppins</vt:lpstr>
      <vt:lpstr>Nunito</vt:lpstr>
      <vt:lpstr>Palatino Linotype</vt:lpstr>
      <vt:lpstr>Roboto</vt:lpstr>
      <vt:lpstr>Open Sans</vt:lpstr>
      <vt:lpstr>Anaheim</vt:lpstr>
      <vt:lpstr>Process of Management Information System for Business by Slidesgo</vt:lpstr>
      <vt:lpstr>Process of Management Information System for Business by Slidesgo</vt:lpstr>
      <vt:lpstr>Sistem dalam Perpustakaan</vt:lpstr>
      <vt:lpstr>Section </vt:lpstr>
      <vt:lpstr>01</vt:lpstr>
      <vt:lpstr>Abstrak</vt:lpstr>
      <vt:lpstr>Jurnal, Volume &amp; Halaman, dan Reviewer</vt:lpstr>
      <vt:lpstr>PowerPoint Presentation</vt:lpstr>
      <vt:lpstr>Tujuan Penelitian</vt:lpstr>
      <vt:lpstr>Tujuan Penelitian</vt:lpstr>
      <vt:lpstr>04</vt:lpstr>
      <vt:lpstr>Subjek Penelitian</vt:lpstr>
      <vt:lpstr>Metode Penelitian</vt:lpstr>
      <vt:lpstr>PowerPoint Presentation</vt:lpstr>
      <vt:lpstr>06</vt:lpstr>
      <vt:lpstr>Hasil Dari Penelitian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Dendi nuralamsyah</cp:lastModifiedBy>
  <cp:revision>9</cp:revision>
  <dcterms:created xsi:type="dcterms:W3CDTF">2023-12-08T04:48:00Z</dcterms:created>
  <dcterms:modified xsi:type="dcterms:W3CDTF">2023-12-09T07:09:55Z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F88D84107C6846F2B70BBFB72D90BEBE_12</vt:lpwstr>
  </property>
  <property fmtid="{D5CDD505-2E9C-101B-9397-08002B2CF9AE}" pid="3" name="KSOProductBuildVer">
    <vt:lpwstr>2057-12.2.0.13359</vt:lpwstr>
  </property>
</Properties>
</file>