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477-AAA2-42EB-871B-7515C22C556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53C1-30DA-4DDE-B45E-F88AFF4D5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CodeForge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Muhammad Fahad 37125</a:t>
            </a:r>
            <a:endParaRPr lang="en-US" dirty="0" smtClean="0"/>
          </a:p>
          <a:p>
            <a:pPr algn="l"/>
            <a:r>
              <a:rPr lang="en-US" dirty="0" err="1" smtClean="0"/>
              <a:t>Mehboob</a:t>
            </a:r>
            <a:r>
              <a:rPr lang="en-US" dirty="0" smtClean="0"/>
              <a:t> </a:t>
            </a:r>
            <a:r>
              <a:rPr lang="en-US" dirty="0" err="1" smtClean="0"/>
              <a:t>Waqar</a:t>
            </a:r>
            <a:r>
              <a:rPr lang="en-US" dirty="0" smtClean="0"/>
              <a:t> 37134</a:t>
            </a:r>
          </a:p>
        </p:txBody>
      </p:sp>
    </p:spTree>
    <p:extLst>
      <p:ext uri="{BB962C8B-B14F-4D97-AF65-F5344CB8AC3E}">
        <p14:creationId xmlns:p14="http://schemas.microsoft.com/office/powerpoint/2010/main" val="305772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985" y="1978025"/>
            <a:ext cx="4786223" cy="4351338"/>
          </a:xfrm>
        </p:spPr>
        <p:txBody>
          <a:bodyPr/>
          <a:lstStyle/>
          <a:p>
            <a:pPr lvl="0"/>
            <a:r>
              <a:rPr lang="en-US" b="1" dirty="0" smtClean="0"/>
              <a:t>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786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And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22" y="2657205"/>
            <a:ext cx="4076700" cy="237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75" y="2657205"/>
            <a:ext cx="4076700" cy="237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20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15" y="2484453"/>
            <a:ext cx="5716406" cy="29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195" y="3140159"/>
            <a:ext cx="310160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9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414" y="1968106"/>
            <a:ext cx="580694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9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036" y="2846764"/>
            <a:ext cx="10005927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3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Assemly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218" y="1886560"/>
            <a:ext cx="6035563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&amp; Compiler Overview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52918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Name: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CodeForge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 Name: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CodeForgeCompiler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Pedagogical clarity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syntax inspired by C/C++/Java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mapping to three-address code &amp; assembly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0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Keyword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Example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nmb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Whole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nmb age =. 21;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flat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Floating-point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flat pi =. 3.14;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Double-quoted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Sring name =. "Ali";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buul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true /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buul ok =. true;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Single-quoted 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cter</a:t>
                      </a:r>
                      <a:r>
                        <a:rPr lang="en-US" dirty="0"/>
                        <a:t> c =. 'A';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3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71814"/>
              </p:ext>
            </p:extLst>
          </p:nvPr>
        </p:nvGraphicFramePr>
        <p:xfrm>
          <a:off x="838200" y="1981850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Category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Conditional Statements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oye (if), chaloye (else-if), naioye (else)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Loops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first (for), wish (while), last … wish (do-while), brk (break)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Functions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 (declare), rat (return)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Input / Output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enter (read), printO (write)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42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79837" y="2247678"/>
          <a:ext cx="4632325" cy="3535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8395"/>
                <a:gridCol w="629285"/>
                <a:gridCol w="2874645"/>
              </a:tblGrid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Operator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Symbol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Addition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Adds two values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Subtraction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Subtracts two values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Multiplication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Multiplies two values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Division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Divides two values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Modulus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Finds the remainder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Assignment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Assigns a value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Equal to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==.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two values are equal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equal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!=.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two values are not equal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Greater than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left is greater than right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Less than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left is smaller than right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6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Greater or equal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&gt;=.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left is greater than or equal to right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Less or equal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&lt;=.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Checks if left is smaller or equal to right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Logical AND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&amp;&amp;.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60855" algn="ctr"/>
                        </a:tabLst>
                      </a:pPr>
                      <a:r>
                        <a:rPr lang="en-US" sz="1200">
                          <a:effectLst/>
                        </a:rPr>
                        <a:t>Both conditions must be true 	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8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Logical OR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||.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  <a:tr h="207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Logical NOT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!.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Reverses a condition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29210" marT="889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985" y="1978025"/>
            <a:ext cx="4786223" cy="4351338"/>
          </a:xfrm>
        </p:spPr>
        <p:txBody>
          <a:bodyPr/>
          <a:lstStyle/>
          <a:p>
            <a:pPr lvl="0"/>
            <a:r>
              <a:rPr lang="en-US" b="1" dirty="0" err="1"/>
              <a:t>LessThen</a:t>
            </a:r>
            <a:r>
              <a:rPr lang="en-US" b="1" dirty="0"/>
              <a:t> or </a:t>
            </a:r>
            <a:r>
              <a:rPr lang="en-US" b="1" dirty="0" err="1"/>
              <a:t>equql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94" y="2426628"/>
            <a:ext cx="3963479" cy="37503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786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GraterThen or equal</a:t>
            </a:r>
            <a:endParaRPr lang="en-US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98" y="2551532"/>
            <a:ext cx="4680909" cy="36254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05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985" y="1978025"/>
            <a:ext cx="4786223" cy="4351338"/>
          </a:xfrm>
        </p:spPr>
        <p:txBody>
          <a:bodyPr/>
          <a:lstStyle/>
          <a:p>
            <a:pPr lvl="0"/>
            <a:r>
              <a:rPr lang="en-US" b="1" dirty="0"/>
              <a:t>Subtraction &amp; Decrement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786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/>
              <a:t>Addition &amp; </a:t>
            </a:r>
            <a:r>
              <a:rPr lang="en-US" b="1" dirty="0" smtClean="0"/>
              <a:t>Increment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61" y="2732686"/>
            <a:ext cx="4076700" cy="2600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57" y="2732686"/>
            <a:ext cx="4076700" cy="2600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8764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985" y="1978025"/>
            <a:ext cx="4786223" cy="4351338"/>
          </a:xfrm>
        </p:spPr>
        <p:txBody>
          <a:bodyPr/>
          <a:lstStyle/>
          <a:p>
            <a:pPr lvl="0"/>
            <a:r>
              <a:rPr lang="en-US" b="1" dirty="0" smtClean="0"/>
              <a:t>Divide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786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Multiply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12" y="2720825"/>
            <a:ext cx="4076700" cy="1571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46" y="2720824"/>
            <a:ext cx="4076700" cy="1571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60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985" y="1978025"/>
            <a:ext cx="4786223" cy="4351338"/>
          </a:xfrm>
        </p:spPr>
        <p:txBody>
          <a:bodyPr/>
          <a:lstStyle/>
          <a:p>
            <a:pPr lvl="0"/>
            <a:r>
              <a:rPr lang="en-US" b="1" dirty="0" smtClean="0"/>
              <a:t>Not or Not equal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786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MOD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82069"/>
            <a:ext cx="4076700" cy="1571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05" y="2582069"/>
            <a:ext cx="4076700" cy="2600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15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309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CodeForge Compiler</vt:lpstr>
      <vt:lpstr>Language &amp; Compiler Overview</vt:lpstr>
      <vt:lpstr>Core Data Types</vt:lpstr>
      <vt:lpstr>Keywords </vt:lpstr>
      <vt:lpstr>Operators</vt:lpstr>
      <vt:lpstr>Transition Diagrams:</vt:lpstr>
      <vt:lpstr>Transition Diagrams:</vt:lpstr>
      <vt:lpstr>Transition Diagrams:</vt:lpstr>
      <vt:lpstr>Transition Diagrams:</vt:lpstr>
      <vt:lpstr>Transition Diagrams:</vt:lpstr>
      <vt:lpstr>Program</vt:lpstr>
      <vt:lpstr>output</vt:lpstr>
      <vt:lpstr>PowerPoint Presentation</vt:lpstr>
      <vt:lpstr>Symbol Table</vt:lpstr>
      <vt:lpstr>Assemly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CodeForge Compiler</dc:title>
  <dc:creator>Microsoft account</dc:creator>
  <cp:lastModifiedBy>Microsoft account</cp:lastModifiedBy>
  <cp:revision>3</cp:revision>
  <dcterms:created xsi:type="dcterms:W3CDTF">2025-06-22T20:30:30Z</dcterms:created>
  <dcterms:modified xsi:type="dcterms:W3CDTF">2025-06-22T20:41:12Z</dcterms:modified>
</cp:coreProperties>
</file>