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4" r:id="rId3"/>
    <p:sldId id="257" r:id="rId4"/>
    <p:sldId id="265" r:id="rId5"/>
    <p:sldId id="266" r:id="rId6"/>
    <p:sldId id="258" r:id="rId7"/>
    <p:sldId id="267" r:id="rId8"/>
    <p:sldId id="277" r:id="rId9"/>
    <p:sldId id="270" r:id="rId10"/>
    <p:sldId id="268" r:id="rId11"/>
    <p:sldId id="269" r:id="rId12"/>
    <p:sldId id="271" r:id="rId13"/>
    <p:sldId id="275" r:id="rId14"/>
    <p:sldId id="276" r:id="rId15"/>
    <p:sldId id="259" r:id="rId16"/>
    <p:sldId id="260" r:id="rId17"/>
    <p:sldId id="261" r:id="rId18"/>
    <p:sldId id="262" r:id="rId19"/>
    <p:sldId id="263" r:id="rId20"/>
    <p:sldId id="272" r:id="rId21"/>
    <p:sldId id="273" r:id="rId22"/>
    <p:sldId id="274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7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8F1E0B-0AB0-4E99-A21D-55569823D2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E903DF-F729-495E-AFA4-D7DFF0A3BB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log/products/devops-sre/using-the-four-keys-to-measure-your-devops-performan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trail.com/blog/agile-qa-best-practic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hammadfahd/grade-calculator-c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Testing &amp; Agile QA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430" y="4439578"/>
            <a:ext cx="10058400" cy="1143000"/>
          </a:xfrm>
        </p:spPr>
        <p:txBody>
          <a:bodyPr/>
          <a:lstStyle/>
          <a:p>
            <a:pPr algn="r"/>
            <a:r>
              <a:rPr lang="en-US" dirty="0" smtClean="0"/>
              <a:t>SQA &amp; PM Bootcamp </a:t>
            </a:r>
          </a:p>
          <a:p>
            <a:pPr algn="r"/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Fahad Bashir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3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(CI)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process in software development where developers frequently merge their code into a shared repository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automatic building of software, offering rapid feedback on its quality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(CI) is a process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continuous testing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0755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ame 475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" y="383223"/>
            <a:ext cx="10667749" cy="57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9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ame 47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2" y="271231"/>
            <a:ext cx="11533008" cy="56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Left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Shift-left testing is an approach in software development that emphasizes moving testing activities earlier in the development process for improved software quality, better test coverage, continuous feedback and a faster time to market.</a:t>
            </a:r>
          </a:p>
        </p:txBody>
      </p:sp>
      <p:pic>
        <p:nvPicPr>
          <p:cNvPr id="8194" name="Picture 2" descr="Shift Left Testing project time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37" y="3174811"/>
            <a:ext cx="8263288" cy="280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4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in Agile Teams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234529"/>
              </p:ext>
            </p:extLst>
          </p:nvPr>
        </p:nvGraphicFramePr>
        <p:xfrm>
          <a:off x="1097280" y="2099411"/>
          <a:ext cx="10058400" cy="146304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Traditional QA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QA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Tests after 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Tests with 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One big test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Sprint-wise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Less collaboration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 part of daily standups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39245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 in Agile QA: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Sprint-level bug triage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“Done = Tested + Reviewed + Accepted</a:t>
            </a:r>
          </a:p>
        </p:txBody>
      </p:sp>
    </p:spTree>
    <p:extLst>
      <p:ext uri="{BB962C8B-B14F-4D97-AF65-F5344CB8AC3E}">
        <p14:creationId xmlns:p14="http://schemas.microsoft.com/office/powerpoint/2010/main" val="45198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53" y="1990725"/>
            <a:ext cx="9720073" cy="402336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team meetings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One of the prerequisites for ensuring the success of continuous testing is to communicate errors with the development team, so they can work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also requires arranging the order of test case executions to maximize productivity. Figuring out how and when to use automation is also a key aspect for achieving optimal testing.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resources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Increased complexity in the planning of tests can lead to an increase in the size of the dedicated resources required for it.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loops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of testing, feedback, and tweaking is repeated till the product is pushed for release.</a:t>
            </a:r>
          </a:p>
        </p:txBody>
      </p:sp>
    </p:spTree>
    <p:extLst>
      <p:ext uri="{BB962C8B-B14F-4D97-AF65-F5344CB8AC3E}">
        <p14:creationId xmlns:p14="http://schemas.microsoft.com/office/powerpoint/2010/main" val="24760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Testing &amp; Testing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increases the speed at which you can perform tasks and provides consistency throughout your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allows you to do many more tests than you could manually, saving you a lot of time and effort.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an approach to quality assurance that improves the quality of a product by using feedback to test throughout the development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6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Testing Work Within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cycles are getting shorter, so organizations need to adjust their practices to keep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speeding up all development activities by performing security testing as soon as possible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implementing continuous testing, you can ensure that your software releases are of the highest quality and that development moves forward unhindered.</a:t>
            </a:r>
          </a:p>
        </p:txBody>
      </p:sp>
    </p:spTree>
    <p:extLst>
      <p:ext uri="{BB962C8B-B14F-4D97-AF65-F5344CB8AC3E}">
        <p14:creationId xmlns:p14="http://schemas.microsoft.com/office/powerpoint/2010/main" val="406432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Methodologies of Continuous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involves a range of tests to ensure the reliability, security, and usability of an application. These tests include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software-development process that ensures each component of an application works as expected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Messaging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Integration and messaging tests ensure that all of the software modules, when working together,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error-free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Functional testing checks whether the software is ready to deliver the customer experience. </a:t>
            </a:r>
          </a:p>
        </p:txBody>
      </p:sp>
    </p:spTree>
    <p:extLst>
      <p:ext uri="{BB962C8B-B14F-4D97-AF65-F5344CB8AC3E}">
        <p14:creationId xmlns:p14="http://schemas.microsoft.com/office/powerpoint/2010/main" val="92079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Frameworks Used for Continuous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tools are designed to help you with your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 is a software framework that developers with extensive programming skills can use for QA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simplify the process of assuring high code quality and successful builds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open-source test automation framework for mobile web apps. It allows you to create cross-browser tests for both desktop and mobile devices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Eggplant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continuous testing tool that provides a one-of-a-kind approach to testing: an image-based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0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you know that fixing a software bug after a product has been launched can cost up to 100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more than resolving it during the initial stages of development? The significance of  Continuous Testing in present-day software development cannot be overstated. </a:t>
            </a:r>
          </a:p>
        </p:txBody>
      </p:sp>
      <p:pic>
        <p:nvPicPr>
          <p:cNvPr id="11266" name="Picture 2" descr="Fact icon SVG Vector &amp; PNG Free Download | UX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038" y="3432927"/>
            <a:ext cx="20574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9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Developing a continuous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successful continuous testing framework, testing must be integrated into every phase of the Software Development Life Cycle (SDLC), including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development, release, and live stages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Integrate testing with SDLC stages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tests alongside continuous integration, aiming for at least daily testing. Continuous optimization by the team and management, possibly using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(DevOps Research and Assessment) metrics, can further enhance release speed.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7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507971" cy="34411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testing approach should align with your business goals, typically involving a mix of functional and non-functional tests.</a:t>
            </a:r>
          </a:p>
        </p:txBody>
      </p:sp>
      <p:pic>
        <p:nvPicPr>
          <p:cNvPr id="7170" name="Picture 2" descr="software-testing-continuous-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75" y="815872"/>
            <a:ext cx="6836426" cy="44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73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QA Process: Principles, Steps, and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QA (Quality Assurance) process is a set of practices and methodologies aimed at ensuring that software developed within an Agile framework meets </a:t>
            </a:r>
            <a:r>
              <a:rPr lang="en-US" dirty="0" smtClean="0"/>
              <a:t>the desired quality standards. </a:t>
            </a:r>
          </a:p>
          <a:p>
            <a:r>
              <a:rPr lang="en-US" dirty="0">
                <a:hlinkClick r:id="rId2"/>
              </a:rPr>
              <a:t>https://www.testrail.com/blog/agile-qa-best-practices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4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696" y="2033444"/>
            <a:ext cx="686848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</a:t>
            </a:r>
            <a:r>
              <a:rPr lang="en-US" dirty="0"/>
              <a:t>automated, integrated into the </a:t>
            </a:r>
            <a:r>
              <a:rPr lang="en-US" b="1" dirty="0"/>
              <a:t>CI/CD pipeline</a:t>
            </a:r>
            <a:r>
              <a:rPr lang="en-US" dirty="0"/>
              <a:t> (e.g. GitHub Actions, Jenkins, </a:t>
            </a:r>
            <a:r>
              <a:rPr lang="en-US" dirty="0" err="1"/>
              <a:t>GitLab</a:t>
            </a:r>
            <a:r>
              <a:rPr lang="en-US" dirty="0"/>
              <a:t>).</a:t>
            </a:r>
          </a:p>
          <a:p>
            <a:r>
              <a:rPr lang="en-US" b="1" u="sng" dirty="0" smtClean="0"/>
              <a:t>1. Continuous </a:t>
            </a:r>
            <a:r>
              <a:rPr lang="en-US" b="1" u="sng" dirty="0"/>
              <a:t>Testing Demo (Grade Calculator</a:t>
            </a:r>
            <a:r>
              <a:rPr lang="en-US" b="1" u="sng" dirty="0" smtClean="0"/>
              <a:t>)</a:t>
            </a:r>
          </a:p>
          <a:p>
            <a:r>
              <a:rPr lang="en-US" dirty="0"/>
              <a:t>1. Create Your Files </a:t>
            </a:r>
            <a:r>
              <a:rPr lang="en-US" dirty="0" smtClean="0"/>
              <a:t>Locally</a:t>
            </a:r>
          </a:p>
          <a:p>
            <a:r>
              <a:rPr lang="en-US" dirty="0"/>
              <a:t>2. Create GitHub </a:t>
            </a:r>
            <a:r>
              <a:rPr lang="en-US" dirty="0" smtClean="0"/>
              <a:t>Repo</a:t>
            </a:r>
          </a:p>
          <a:p>
            <a:r>
              <a:rPr lang="en-US" dirty="0"/>
              <a:t>3. Add GitHub Actions </a:t>
            </a:r>
            <a:r>
              <a:rPr lang="en-US" dirty="0" smtClean="0"/>
              <a:t>Workflow</a:t>
            </a:r>
          </a:p>
          <a:p>
            <a:r>
              <a:rPr lang="en-US" dirty="0"/>
              <a:t>4. Push </a:t>
            </a:r>
            <a:r>
              <a:rPr lang="en-US" dirty="0" smtClean="0"/>
              <a:t>Everything</a:t>
            </a:r>
          </a:p>
          <a:p>
            <a:endParaRPr lang="en-US" dirty="0"/>
          </a:p>
          <a:p>
            <a:r>
              <a:rPr lang="en-US" dirty="0" smtClean="0"/>
              <a:t>GitHub : </a:t>
            </a:r>
            <a:r>
              <a:rPr lang="en-US" dirty="0" err="1">
                <a:hlinkClick r:id="rId2"/>
              </a:rPr>
              <a:t>muhammadfahd</a:t>
            </a:r>
            <a:r>
              <a:rPr lang="en-US" dirty="0">
                <a:hlinkClick r:id="rId2"/>
              </a:rPr>
              <a:t>/grade-calculator-ci: example tutorial for continuous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 Session (Live Activity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QA can test creatively — without scripted test cases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live app (Grade Calculator, Login Page,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participants: “What weird inputs can you 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or long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1–2 bugs in Excel or Google Sheet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Say:“This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Exploratory Testing — where testers act like users, not robots.”</a:t>
            </a:r>
          </a:p>
        </p:txBody>
      </p:sp>
    </p:spTree>
    <p:extLst>
      <p:ext uri="{BB962C8B-B14F-4D97-AF65-F5344CB8AC3E}">
        <p14:creationId xmlns:p14="http://schemas.microsoft.com/office/powerpoint/2010/main" val="126302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38" y="254519"/>
            <a:ext cx="10058400" cy="1450757"/>
          </a:xfrm>
        </p:spPr>
        <p:txBody>
          <a:bodyPr/>
          <a:lstStyle/>
          <a:p>
            <a:r>
              <a:rPr lang="en-US" dirty="0" smtClean="0"/>
              <a:t>Continuous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21" y="1903997"/>
            <a:ext cx="6556349" cy="42862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in Software Quality Assurance (SQA) is a process of running automated tests continuously throughout the software development lifecycle to provide immediate feedback on the quality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in DevOps and Continuous Integration/Continuous Deployment (CI/CD) pipelines, aiming to identify defects early and accelerate software releases.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organizations have adopted DevOps, which uses an environment of collaboration and shared responsibility. </a:t>
            </a:r>
          </a:p>
        </p:txBody>
      </p:sp>
      <p:pic>
        <p:nvPicPr>
          <p:cNvPr id="1026" name="Picture 2" descr="What is Continuous Tes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r="10694" b="2947"/>
          <a:stretch/>
        </p:blipFill>
        <p:spPr bwMode="auto">
          <a:xfrm>
            <a:off x="7566916" y="2356640"/>
            <a:ext cx="4203513" cy="2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0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ame 475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0" y="257696"/>
            <a:ext cx="11776360" cy="579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5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is a best practice typically associated with DevOps or Agile 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 catching bugs early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can save both time and money, as fixing issues in production can be quite expensive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continuous test delivery can be challenging since it requires rapid feedback loops and a high degree of 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</p:txBody>
      </p:sp>
      <p:pic>
        <p:nvPicPr>
          <p:cNvPr id="12290" name="Picture 2" descr="The Agile Development Process for Mobile Apps | Krasa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18998" r="19073" b="1408"/>
          <a:stretch/>
        </p:blipFill>
        <p:spPr bwMode="auto">
          <a:xfrm>
            <a:off x="7836194" y="3569785"/>
            <a:ext cx="3519379" cy="24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779" y="1884399"/>
            <a:ext cx="10455402" cy="41624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relies heavily on automated tests that are executed at every stage of the development process.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frequently, teams receive immediate feedback on the quality of their code, allowing them to address issues quickly and prevent them from escalating.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CI/CD: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an integral part of CI/CD pipelines, ensuring that code changes are continuously integrated, built, tested, and deployed.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detection through continuous testing helps reduce the risk of issues in production, leading to more reliable software.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reduces the need for manual testing, leading to faster feedback and quicker release cycles.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monitoring and validating code quality, continuous testing contributes to overall software quality and reliability. </a:t>
            </a:r>
          </a:p>
        </p:txBody>
      </p:sp>
    </p:spTree>
    <p:extLst>
      <p:ext uri="{BB962C8B-B14F-4D97-AF65-F5344CB8AC3E}">
        <p14:creationId xmlns:p14="http://schemas.microsoft.com/office/powerpoint/2010/main" val="368662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1987"/>
            <a:ext cx="4056611" cy="41726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thorough, is time-consuming and requires extensive labor.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frees up engineers' time, allowing them to focus on resolving bugs discovered during testing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 remains vital in creatively identifying new testing scenarios, which can later be automated.</a:t>
            </a:r>
          </a:p>
        </p:txBody>
      </p:sp>
      <p:pic>
        <p:nvPicPr>
          <p:cNvPr id="3074" name="Picture 2" descr="Frame 4748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8093" r="7913" b="6059"/>
          <a:stretch/>
        </p:blipFill>
        <p:spPr bwMode="auto">
          <a:xfrm>
            <a:off x="5503026" y="2011987"/>
            <a:ext cx="6101541" cy="350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without predefined test cases — based on intuition, app behavior, and creative scenarios.</a:t>
            </a:r>
          </a:p>
        </p:txBody>
      </p:sp>
      <p:pic>
        <p:nvPicPr>
          <p:cNvPr id="10243" name="Picture 3" descr="explratory-tes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23" y="2437426"/>
            <a:ext cx="4634606" cy="35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31768" y="2636875"/>
            <a:ext cx="59576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helps testers to swiftly evaluate the functionality of the software and spot possible problems, which makes it especially useful early in a project or when dealing with changing requirements.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7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Delivery (CD)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242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where code modifications are automatically set up for release to the production environment.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implementation of CD ensures that developers consistently have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ready for 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has undergone extensive continuous testing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comprehensive testing approach allows for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 verification of app updates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across various aspects before they are released to customers.</a:t>
            </a:r>
          </a:p>
        </p:txBody>
      </p:sp>
      <p:pic>
        <p:nvPicPr>
          <p:cNvPr id="13314" name="Picture 2" descr="What Is Continuous Delivery? The Benefits and Best Pract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t="24092" r="1" b="14818"/>
          <a:stretch/>
        </p:blipFill>
        <p:spPr bwMode="auto">
          <a:xfrm>
            <a:off x="1934879" y="4198629"/>
            <a:ext cx="9220801" cy="188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75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91</TotalTime>
  <Words>709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Retrospect</vt:lpstr>
      <vt:lpstr>Continuous Testing &amp; Agile QA Practices</vt:lpstr>
      <vt:lpstr>Fact</vt:lpstr>
      <vt:lpstr>Continuous Testing</vt:lpstr>
      <vt:lpstr>PowerPoint Presentation</vt:lpstr>
      <vt:lpstr>Why exist</vt:lpstr>
      <vt:lpstr>Key Aspects</vt:lpstr>
      <vt:lpstr>Test Automation</vt:lpstr>
      <vt:lpstr>Exploratory Methods</vt:lpstr>
      <vt:lpstr>Continuous Delivery (CD)</vt:lpstr>
      <vt:lpstr>Continuous Integration</vt:lpstr>
      <vt:lpstr>PowerPoint Presentation</vt:lpstr>
      <vt:lpstr>PowerPoint Presentation</vt:lpstr>
      <vt:lpstr>Shift Left Testing</vt:lpstr>
      <vt:lpstr>QA in Agile Teams</vt:lpstr>
      <vt:lpstr>What makes it difficult</vt:lpstr>
      <vt:lpstr>Continuous Testing &amp; Testing Automation</vt:lpstr>
      <vt:lpstr>Continuous Testing Work Within DevOps</vt:lpstr>
      <vt:lpstr>Methodologies of Continuous Testing</vt:lpstr>
      <vt:lpstr>Frameworks Used for Continuous Testing</vt:lpstr>
      <vt:lpstr>Developing a continuous testing framework</vt:lpstr>
      <vt:lpstr>Test Types</vt:lpstr>
      <vt:lpstr>Agile QA Process: Principles, Steps, and Best Practices</vt:lpstr>
      <vt:lpstr>Conclusion</vt:lpstr>
      <vt:lpstr>Practical Demo </vt:lpstr>
      <vt:lpstr>Practical Demo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Continuous Testing &amp; Agile QA Practices</dc:title>
  <dc:creator>Microsoft account</dc:creator>
  <cp:lastModifiedBy>Microsoft account</cp:lastModifiedBy>
  <cp:revision>15</cp:revision>
  <dcterms:created xsi:type="dcterms:W3CDTF">2025-06-17T09:42:02Z</dcterms:created>
  <dcterms:modified xsi:type="dcterms:W3CDTF">2025-06-17T11:25:52Z</dcterms:modified>
</cp:coreProperties>
</file>