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1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7DF3-E841-4AFC-92FA-D0D97A93E9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C0F2B-1AB7-40FF-B5B8-831AD94D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It</a:t>
            </a:r>
            <a:r>
              <a:rPr lang="en-US" baseline="0" dirty="0" smtClean="0"/>
              <a:t> also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C0F2B-1AB7-40FF-B5B8-831AD94D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4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End-to-End QA Project: Online Quiz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Fahad Bashir</a:t>
            </a:r>
            <a:endParaRPr dirty="0"/>
          </a:p>
          <a:p>
            <a:r>
              <a:rPr dirty="0"/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 Case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real test cases based on your SRS and test plan — using techniques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Equivalence Partitioning (EP)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Boundary </a:t>
            </a:r>
            <a:r>
              <a:rPr lang="en-US" dirty="0"/>
              <a:t>Value Analysis (BVA)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Decision </a:t>
            </a:r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Manual functional test </a:t>
            </a:r>
            <a:r>
              <a:rPr lang="en-US" dirty="0" smtClean="0"/>
              <a:t>cases</a:t>
            </a:r>
          </a:p>
          <a:p>
            <a:pPr marL="201168" lvl="1" indent="0">
              <a:buNone/>
            </a:pPr>
            <a:r>
              <a:rPr lang="en-US" dirty="0" smtClean="0"/>
              <a:t>----</a:t>
            </a:r>
          </a:p>
          <a:p>
            <a:r>
              <a:rPr lang="en-US" b="1" dirty="0"/>
              <a:t>What to Do Next</a:t>
            </a:r>
          </a:p>
          <a:p>
            <a:r>
              <a:rPr lang="en-US" dirty="0"/>
              <a:t>Fill these test cases in your </a:t>
            </a:r>
            <a:r>
              <a:rPr lang="en-US" b="1" dirty="0"/>
              <a:t>Excel sheet</a:t>
            </a:r>
            <a:r>
              <a:rPr lang="en-US" dirty="0"/>
              <a:t> or </a:t>
            </a:r>
            <a:r>
              <a:rPr lang="en-US" b="1" dirty="0" err="1"/>
              <a:t>TestLink</a:t>
            </a:r>
            <a:r>
              <a:rPr lang="en-US" dirty="0"/>
              <a:t>.</a:t>
            </a:r>
          </a:p>
          <a:p>
            <a:r>
              <a:rPr lang="en-US" dirty="0"/>
              <a:t>Use this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Manual execution </a:t>
            </a:r>
          </a:p>
          <a:p>
            <a:pPr lvl="1"/>
            <a:r>
              <a:rPr lang="en-US" dirty="0"/>
              <a:t>Test status tracking </a:t>
            </a:r>
          </a:p>
          <a:p>
            <a:pPr lvl="1"/>
            <a:r>
              <a:rPr lang="en-US" dirty="0"/>
              <a:t>Exploratory additions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1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Unit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smtClean="0"/>
              <a:t>where we </a:t>
            </a:r>
            <a:r>
              <a:rPr lang="en-US" dirty="0"/>
              <a:t>test </a:t>
            </a:r>
            <a:r>
              <a:rPr lang="en-US" b="1" dirty="0"/>
              <a:t>individual functions (units)</a:t>
            </a:r>
            <a:r>
              <a:rPr lang="en-US" dirty="0"/>
              <a:t> of code to make sure they behave as </a:t>
            </a:r>
            <a:r>
              <a:rPr lang="en-US" dirty="0" smtClean="0"/>
              <a:t>expected.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Writing Unit Tests Using </a:t>
            </a:r>
            <a:r>
              <a:rPr lang="en-US" dirty="0" err="1" smtClean="0"/>
              <a:t>pytest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⚙️ How to Run Unit </a:t>
            </a:r>
            <a:r>
              <a:rPr lang="en-US" dirty="0" smtClean="0"/>
              <a:t>Tests</a:t>
            </a:r>
          </a:p>
          <a:p>
            <a:pPr marL="0" indent="0">
              <a:buNone/>
            </a:pPr>
            <a:r>
              <a:rPr lang="en-US" dirty="0" smtClean="0"/>
              <a:t>Make </a:t>
            </a:r>
            <a:r>
              <a:rPr lang="en-US" dirty="0"/>
              <a:t>sure </a:t>
            </a:r>
            <a:r>
              <a:rPr lang="en-US" dirty="0" err="1"/>
              <a:t>pytest</a:t>
            </a:r>
            <a:r>
              <a:rPr lang="en-US" dirty="0"/>
              <a:t> is </a:t>
            </a:r>
            <a:r>
              <a:rPr lang="en-US" dirty="0" smtClean="0"/>
              <a:t>installed &amp; you run the test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pytest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pytest</a:t>
            </a:r>
            <a:r>
              <a:rPr lang="en-US" dirty="0" smtClean="0"/>
              <a:t> </a:t>
            </a:r>
            <a:r>
              <a:rPr lang="en-US" dirty="0"/>
              <a:t>test_quiz.py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764405"/>
            <a:ext cx="7543801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4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impact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89098"/>
              </p:ext>
            </p:extLst>
          </p:nvPr>
        </p:nvGraphicFramePr>
        <p:xfrm>
          <a:off x="822960" y="2120265"/>
          <a:ext cx="7543800" cy="173736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Verifies core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grade_quiz() works correctly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Prevents future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function changes, test will catch 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Enables 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run these tests automatically in GitHub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9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multiple components working </a:t>
            </a:r>
            <a:r>
              <a:rPr lang="en-US" b="1" dirty="0"/>
              <a:t>together</a:t>
            </a:r>
            <a:r>
              <a:rPr lang="en-US" dirty="0"/>
              <a:t> — e.g., login → quiz → grading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to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logs in successfully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Quiz loads after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Answers are submitted → score is calculated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 is displayed correctly</a:t>
            </a:r>
          </a:p>
          <a:p>
            <a:endParaRPr lang="en-US" dirty="0" smtClean="0"/>
          </a:p>
          <a:p>
            <a:r>
              <a:rPr lang="en-US" dirty="0" smtClean="0"/>
              <a:t>Testing : Manual or use some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6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System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6044566" cy="2278591"/>
          </a:xfrm>
        </p:spPr>
        <p:txBody>
          <a:bodyPr>
            <a:normAutofit/>
          </a:bodyPr>
          <a:lstStyle/>
          <a:p>
            <a:r>
              <a:rPr lang="en-US" dirty="0"/>
              <a:t>Test the </a:t>
            </a:r>
            <a:r>
              <a:rPr lang="en-US" b="1" dirty="0"/>
              <a:t>entire application as a black box</a:t>
            </a:r>
            <a:r>
              <a:rPr lang="en-US" dirty="0"/>
              <a:t>, </a:t>
            </a:r>
            <a:r>
              <a:rPr lang="en-US" dirty="0" smtClean="0"/>
              <a:t>end-to-end</a:t>
            </a:r>
          </a:p>
          <a:p>
            <a:r>
              <a:rPr lang="en-US" b="1" dirty="0"/>
              <a:t>Focus: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UI 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Functional correctness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Layout, input, and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6235" y="3086100"/>
            <a:ext cx="4200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  <a:p>
            <a:r>
              <a:rPr lang="en-US" dirty="0"/>
              <a:t>Open app via </a:t>
            </a:r>
            <a:r>
              <a:rPr lang="en-US" dirty="0" err="1"/>
              <a:t>streamlit</a:t>
            </a:r>
            <a:r>
              <a:rPr lang="en-US" dirty="0"/>
              <a:t> run app.py</a:t>
            </a:r>
          </a:p>
          <a:p>
            <a:r>
              <a:rPr lang="en-US" dirty="0"/>
              <a:t>Try all scenarios: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Wrong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Skip quiz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Submit all correct/wrong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Observe response time &amp; layout</a:t>
            </a:r>
          </a:p>
          <a:p>
            <a:r>
              <a:rPr lang="en-US" dirty="0"/>
              <a:t>Record results in execution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4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Acceptance </a:t>
            </a:r>
            <a:r>
              <a:rPr lang="en-US" dirty="0"/>
              <a:t>Testing (UAT)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Does the app meet user expectations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UAT </a:t>
            </a:r>
            <a:r>
              <a:rPr lang="en-US" dirty="0"/>
              <a:t>is not just checking logic — it’s validating the business </a:t>
            </a:r>
            <a:r>
              <a:rPr lang="en-US" dirty="0" smtClean="0"/>
              <a:t>goal: "Can </a:t>
            </a:r>
            <a:r>
              <a:rPr lang="en-US" dirty="0"/>
              <a:t>a student easily take a quiz and get results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91" y="3076611"/>
            <a:ext cx="7382809" cy="28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Exploratory Testing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7734" y="1755902"/>
            <a:ext cx="62933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You’ve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already prepared your app for exploratory testing by: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Adding text fields (name, etc.)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Allowing multiple answer 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Keeping input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flexible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What to Test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9538"/>
              </p:ext>
            </p:extLst>
          </p:nvPr>
        </p:nvGraphicFramePr>
        <p:xfrm>
          <a:off x="822325" y="3693795"/>
          <a:ext cx="7543800" cy="219456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 Idea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Submit blank 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Should show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 emojis in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 should not 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 &lt;script&gt; in name/remarks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XSS or crash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Try fast double submit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Should not process twice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Copy-paste long Unicode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 should remain 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29420"/>
              </p:ext>
            </p:extLst>
          </p:nvPr>
        </p:nvGraphicFramePr>
        <p:xfrm>
          <a:off x="822325" y="2428875"/>
          <a:ext cx="7543800" cy="1828800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6. Integration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 + flow works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Login → Quiz → 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7. System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app behavior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End-to-end manual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8. UAT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User satisfaction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Validate usability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 Exploratory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Creative edge case hunt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to break the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10: Automation Testing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Simulate user actions (login, answer quiz) </a:t>
            </a:r>
            <a:r>
              <a:rPr lang="en-US" dirty="0" smtClean="0"/>
              <a:t>automatically. </a:t>
            </a:r>
            <a:r>
              <a:rPr lang="en-US" dirty="0"/>
              <a:t>already </a:t>
            </a:r>
            <a:r>
              <a:rPr lang="en-US" dirty="0" smtClean="0"/>
              <a:t>now </a:t>
            </a:r>
            <a:r>
              <a:rPr lang="en-US" dirty="0"/>
              <a:t>let's automate basic flows</a:t>
            </a:r>
            <a:r>
              <a:rPr lang="en-US" dirty="0" smtClean="0"/>
              <a:t>.</a:t>
            </a:r>
          </a:p>
          <a:p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/>
              <a:t>automate: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Answer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 validation (advanced: check 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8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11: Logging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16525"/>
            <a:ext cx="6539865" cy="1269575"/>
          </a:xfrm>
        </p:spPr>
        <p:txBody>
          <a:bodyPr>
            <a:normAutofit/>
          </a:bodyPr>
          <a:lstStyle/>
          <a:p>
            <a:r>
              <a:rPr lang="en-US" sz="1800" dirty="0"/>
              <a:t>Track bugs you find in manual/exploratory/system tests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Use a Bug Log (Excel or Google Sheet</a:t>
            </a:r>
            <a:r>
              <a:rPr lang="en-US" sz="1800" dirty="0" smtClean="0"/>
              <a:t>) </a:t>
            </a:r>
          </a:p>
          <a:p>
            <a:r>
              <a:rPr lang="en-US" sz="1800" dirty="0"/>
              <a:t>You can also show a sample defect in </a:t>
            </a:r>
            <a:r>
              <a:rPr lang="en-US" sz="1800" b="1" dirty="0"/>
              <a:t>JIRA</a:t>
            </a:r>
            <a:r>
              <a:rPr lang="en-US" sz="1800" dirty="0"/>
              <a:t> or </a:t>
            </a:r>
            <a:r>
              <a:rPr lang="en-US" sz="1800" b="1" dirty="0"/>
              <a:t>GitHub Issues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9075"/>
              </p:ext>
            </p:extLst>
          </p:nvPr>
        </p:nvGraphicFramePr>
        <p:xfrm>
          <a:off x="581977" y="3346662"/>
          <a:ext cx="8025766" cy="2827991"/>
        </p:xfrm>
        <a:graphic>
          <a:graphicData uri="http://schemas.openxmlformats.org/drawingml/2006/table">
            <a:tbl>
              <a:tblPr/>
              <a:tblGrid>
                <a:gridCol w="1146538"/>
                <a:gridCol w="1146538"/>
                <a:gridCol w="1146538"/>
                <a:gridCol w="1146538"/>
                <a:gridCol w="1146538"/>
                <a:gridCol w="1146538"/>
                <a:gridCol w="1146538"/>
              </a:tblGrid>
              <a:tr h="785553">
                <a:tc>
                  <a:txBody>
                    <a:bodyPr/>
                    <a:lstStyle/>
                    <a:p>
                      <a:r>
                        <a:rPr lang="en-US" sz="1500" dirty="0"/>
                        <a:t>Bug ID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Title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Steps to Reproduce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Expected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Actual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Severity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Status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219">
                <a:tc>
                  <a:txBody>
                    <a:bodyPr/>
                    <a:lstStyle/>
                    <a:p>
                      <a:r>
                        <a:rPr lang="en-US" sz="1500" dirty="0"/>
                        <a:t>BUG_01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Score not shown if quiz skipped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Skip answers → Submit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Show warning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Nothing happens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High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Open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219">
                <a:tc>
                  <a:txBody>
                    <a:bodyPr/>
                    <a:lstStyle/>
                    <a:p>
                      <a:r>
                        <a:rPr lang="en-US" sz="1500" dirty="0"/>
                        <a:t>BUG_02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App crashes on emoji input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Enter 😵 in name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Accept input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App slow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Medium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Open</a:t>
                      </a:r>
                    </a:p>
                  </a:txBody>
                  <a:tcPr marL="78555" marR="78555" marT="39278" marB="392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quiz app built in Streamlit</a:t>
            </a:r>
          </a:p>
          <a:p>
            <a:r>
              <a:t>• Features: login, quiz questions, score result</a:t>
            </a:r>
          </a:p>
          <a:p>
            <a:r>
              <a:t>• QA objective: Full lifecycle demo from requirements to automation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0" cy="1450757"/>
          </a:xfrm>
        </p:spPr>
        <p:txBody>
          <a:bodyPr/>
          <a:lstStyle/>
          <a:p>
            <a:r>
              <a:rPr lang="en-US" dirty="0" smtClean="0"/>
              <a:t>12. Test Execution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results of manual + automation tests.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Excel dashboard we previously created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Deliverables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 log</a:t>
            </a:r>
          </a:p>
          <a:p>
            <a:pPr lvl="1"/>
            <a:r>
              <a:rPr lang="en-US" dirty="0"/>
              <a:t>Bug log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13: Continuous Testing with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every change triggers auto </a:t>
            </a:r>
            <a:r>
              <a:rPr lang="en-US" dirty="0" smtClean="0"/>
              <a:t>testing</a:t>
            </a:r>
          </a:p>
          <a:p>
            <a:r>
              <a:rPr lang="en-US" dirty="0"/>
              <a:t>Prepare quiz-</a:t>
            </a:r>
            <a:r>
              <a:rPr lang="en-US" dirty="0" err="1"/>
              <a:t>test.yml</a:t>
            </a:r>
            <a:r>
              <a:rPr lang="en-US" dirty="0"/>
              <a:t> (GitHub </a:t>
            </a:r>
            <a:r>
              <a:rPr lang="en-US" dirty="0" smtClean="0"/>
              <a:t>Actions)</a:t>
            </a:r>
          </a:p>
          <a:p>
            <a:r>
              <a:rPr lang="en-US" dirty="0"/>
              <a:t>Each </a:t>
            </a:r>
            <a:r>
              <a:rPr lang="en-US" dirty="0" err="1"/>
              <a:t>git</a:t>
            </a:r>
            <a:r>
              <a:rPr lang="en-US" dirty="0"/>
              <a:t> push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Triggers </a:t>
            </a:r>
            <a:r>
              <a:rPr lang="en-US" dirty="0" err="1" smtClean="0"/>
              <a:t>pytest</a:t>
            </a:r>
            <a:endParaRPr lang="en-US" dirty="0" smtClean="0"/>
          </a:p>
          <a:p>
            <a:pPr lvl="1"/>
            <a:r>
              <a:rPr lang="en-US" dirty="0" smtClean="0"/>
              <a:t>Shows </a:t>
            </a:r>
            <a:r>
              <a:rPr lang="en-US" dirty="0"/>
              <a:t>result in GitHub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add badges in README </a:t>
            </a:r>
          </a:p>
        </p:txBody>
      </p:sp>
    </p:spTree>
    <p:extLst>
      <p:ext uri="{BB962C8B-B14F-4D97-AF65-F5344CB8AC3E}">
        <p14:creationId xmlns:p14="http://schemas.microsoft.com/office/powerpoint/2010/main" val="17935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14: Final QA Wrap-Up /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Manual testing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Planning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Unit/integration/system testing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Automation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CI/CD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Reporting </a:t>
            </a:r>
            <a:r>
              <a:rPr lang="en-US" dirty="0"/>
              <a:t>&amp; wrap-up</a:t>
            </a:r>
          </a:p>
        </p:txBody>
      </p:sp>
    </p:spTree>
    <p:extLst>
      <p:ext uri="{BB962C8B-B14F-4D97-AF65-F5344CB8AC3E}">
        <p14:creationId xmlns:p14="http://schemas.microsoft.com/office/powerpoint/2010/main" val="321834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Practiced complete QA workflow</a:t>
            </a:r>
          </a:p>
          <a:p>
            <a:r>
              <a:t>• Used industry tools and CI setup</a:t>
            </a:r>
          </a:p>
          <a:p>
            <a:r>
              <a:t>• Understood test planning, design, execution</a:t>
            </a:r>
          </a:p>
          <a:p>
            <a:r>
              <a:t>• Gained confidence for real projects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Let's discuss or explore anything you’re curious about!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QA Process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0509"/>
            <a:ext cx="754380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SRS </a:t>
            </a:r>
            <a:r>
              <a:rPr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R</a:t>
            </a:r>
            <a:r>
              <a:rPr lang="en-US" dirty="0" smtClean="0"/>
              <a:t>equirement </a:t>
            </a:r>
            <a:r>
              <a:rPr dirty="0" smtClean="0"/>
              <a:t>Traceability</a:t>
            </a:r>
            <a:r>
              <a:rPr lang="en-US" dirty="0" smtClean="0"/>
              <a:t> </a:t>
            </a:r>
            <a:r>
              <a:rPr dirty="0" smtClean="0"/>
              <a:t>M</a:t>
            </a:r>
            <a:r>
              <a:rPr lang="en-US" dirty="0" smtClean="0"/>
              <a:t>atrix</a:t>
            </a:r>
            <a:r>
              <a:rPr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Test </a:t>
            </a:r>
            <a:r>
              <a:rPr dirty="0"/>
              <a:t>Plan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Test </a:t>
            </a:r>
            <a:r>
              <a:rPr dirty="0"/>
              <a:t>Cases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Unit Testing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Integration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System </a:t>
            </a:r>
            <a:r>
              <a:rPr dirty="0"/>
              <a:t>Testing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 </a:t>
            </a:r>
            <a:r>
              <a:rPr dirty="0"/>
              <a:t>UAT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Automation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CI/CD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Reporting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Theory (Week 1-3 )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5003"/>
              </p:ext>
            </p:extLst>
          </p:nvPr>
        </p:nvGraphicFramePr>
        <p:xfrm>
          <a:off x="822325" y="2531745"/>
          <a:ext cx="7543800" cy="3017520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Week/Day It Connects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dirty="0"/>
                        <a:t>. Understand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SRS + functional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Week 1 – Day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dirty="0"/>
                        <a:t>. Traceability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Map requirements to test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Week 1 – Day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dirty="0"/>
                        <a:t>. Test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scope, risks, test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Week 1 – Day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dirty="0"/>
                        <a:t>. Test Case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EP, BVA, decision tables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 – Day </a:t>
                      </a:r>
                      <a:r>
                        <a:rPr lang="en-US" dirty="0" smtClean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5. Unit</a:t>
                      </a:r>
                      <a:r>
                        <a:rPr lang="en-US" baseline="0" dirty="0" smtClean="0"/>
                        <a:t> Test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pytest</a:t>
                      </a:r>
                      <a:r>
                        <a:rPr lang="en-US" baseline="0" dirty="0" smtClean="0"/>
                        <a:t> for backend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2 – Day 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Theory (Week 1-3 )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539158"/>
              </p:ext>
            </p:extLst>
          </p:nvPr>
        </p:nvGraphicFramePr>
        <p:xfrm>
          <a:off x="904953" y="2124075"/>
          <a:ext cx="7172247" cy="3680056"/>
        </p:xfrm>
        <a:graphic>
          <a:graphicData uri="http://schemas.openxmlformats.org/drawingml/2006/table">
            <a:tbl>
              <a:tblPr/>
              <a:tblGrid>
                <a:gridCol w="2390749"/>
                <a:gridCol w="2390749"/>
                <a:gridCol w="2390749"/>
              </a:tblGrid>
              <a:tr h="5694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Week/Day It Connects To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Integration Tests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Combine login + quiz submission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2 – Day 6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System Testing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End-to-end flow of quiz-taking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2 – Day 7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Acceptance Testing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UAT scenarios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2 – Day 7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Exploratory Testing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edge cases on quiz form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3 – Day 14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Automation (Selenium)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 login + quiz attempt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3 – Day 11–12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83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Theory (Week 1-3 )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95172"/>
              </p:ext>
            </p:extLst>
          </p:nvPr>
        </p:nvGraphicFramePr>
        <p:xfrm>
          <a:off x="1099184" y="2152081"/>
          <a:ext cx="6968490" cy="3505770"/>
        </p:xfrm>
        <a:graphic>
          <a:graphicData uri="http://schemas.openxmlformats.org/drawingml/2006/table">
            <a:tbl>
              <a:tblPr/>
              <a:tblGrid>
                <a:gridCol w="2322830"/>
                <a:gridCol w="2322830"/>
                <a:gridCol w="2322830"/>
              </a:tblGrid>
              <a:tr h="659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Week/Day It Connects To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Defect Logging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bugs in JIRA/Excel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2 – Day 9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Test Execution Report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 results, show dashboard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3 – Day 13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CI/CD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Auto-run tests using GitHub Actions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3 – Day 14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Final Wrap-up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Demo, bug summary, lessons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3 – Day 15</a:t>
                      </a:r>
                    </a:p>
                  </a:txBody>
                  <a:tcPr marL="43255" marR="43255" marT="21628" marB="2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Understand Requirements (SRS + Functional Specs)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Foundational </a:t>
            </a:r>
            <a:r>
              <a:rPr lang="en-US" b="1" dirty="0"/>
              <a:t>QA step </a:t>
            </a:r>
            <a:r>
              <a:rPr lang="en-US" dirty="0"/>
              <a:t>— your goal is to understand what the system should do, and write it clearly in an SRS-like format (Software Requirements Specification</a:t>
            </a:r>
          </a:p>
          <a:p>
            <a:r>
              <a:rPr dirty="0" smtClean="0"/>
              <a:t>• </a:t>
            </a:r>
            <a:r>
              <a:rPr dirty="0"/>
              <a:t>Functional Requirements (FR1–FR7)</a:t>
            </a:r>
          </a:p>
          <a:p>
            <a:r>
              <a:rPr dirty="0"/>
              <a:t>• Non-Functional Requirements (NFR1–NFR4)</a:t>
            </a:r>
          </a:p>
          <a:p>
            <a:r>
              <a:rPr dirty="0"/>
              <a:t>• Actors: Student, QA</a:t>
            </a:r>
          </a:p>
          <a:p>
            <a:r>
              <a:rPr dirty="0"/>
              <a:t>• Out of scope: Admin,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2. Traceability Matrix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Requirement Traceability Matrix (RTM) maps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Requirements </a:t>
            </a:r>
            <a:r>
              <a:rPr lang="en-US" dirty="0"/>
              <a:t>(from </a:t>
            </a:r>
            <a:r>
              <a:rPr lang="en-US" dirty="0" smtClean="0"/>
              <a:t>SRS)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Related </a:t>
            </a:r>
            <a:r>
              <a:rPr lang="en-US" dirty="0"/>
              <a:t>test </a:t>
            </a:r>
            <a:r>
              <a:rPr lang="en-US" dirty="0" smtClean="0"/>
              <a:t>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efects </a:t>
            </a:r>
            <a:r>
              <a:rPr lang="en-US" dirty="0"/>
              <a:t>(if any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 dirty="0" smtClean="0"/>
              <a:t>ensures: "Have </a:t>
            </a:r>
            <a:r>
              <a:rPr lang="en-US" dirty="0"/>
              <a:t>we tested every </a:t>
            </a:r>
            <a:r>
              <a:rPr lang="en-US" dirty="0" smtClean="0"/>
              <a:t>requirement? "If </a:t>
            </a:r>
            <a:r>
              <a:rPr lang="en-US" dirty="0"/>
              <a:t>something fails, which requirement does it affect?"</a:t>
            </a:r>
          </a:p>
        </p:txBody>
      </p:sp>
    </p:spTree>
    <p:extLst>
      <p:ext uri="{BB962C8B-B14F-4D97-AF65-F5344CB8AC3E}">
        <p14:creationId xmlns:p14="http://schemas.microsoft.com/office/powerpoint/2010/main" val="18221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3: Writing the Test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Plan</a:t>
            </a:r>
            <a:r>
              <a:rPr lang="en-US" dirty="0"/>
              <a:t> is a document that describes: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it will be tested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Who will test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resources/tools will be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testing will happen</a:t>
            </a:r>
          </a:p>
          <a:p>
            <a:r>
              <a:rPr lang="en-US" dirty="0"/>
              <a:t>It helps your team stay </a:t>
            </a:r>
            <a:r>
              <a:rPr lang="en-US" b="1" dirty="0"/>
              <a:t>organized, focused, and measurable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67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1130</Words>
  <Application>Microsoft Office PowerPoint</Application>
  <PresentationFormat>On-screen Show (4:3)</PresentationFormat>
  <Paragraphs>250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End-to-End QA Project: Online Quiz System</vt:lpstr>
      <vt:lpstr>Project Overview</vt:lpstr>
      <vt:lpstr>QA Process Map</vt:lpstr>
      <vt:lpstr>Linking to Theory (Week 1-3 )</vt:lpstr>
      <vt:lpstr>Linking to Theory (Week 1-3 )</vt:lpstr>
      <vt:lpstr>Linking to Theory (Week 1-3 )</vt:lpstr>
      <vt:lpstr>1. Understand Requirements (SRS + Functional Specs)</vt:lpstr>
      <vt:lpstr>2. Traceability Matrix</vt:lpstr>
      <vt:lpstr>3: Writing the Test Plan </vt:lpstr>
      <vt:lpstr>4. Test Case Design</vt:lpstr>
      <vt:lpstr>5. Unit Test </vt:lpstr>
      <vt:lpstr>It’s impact </vt:lpstr>
      <vt:lpstr>6. Integration Testing</vt:lpstr>
      <vt:lpstr>7. System Testing</vt:lpstr>
      <vt:lpstr>8. Acceptance Testing (UAT)</vt:lpstr>
      <vt:lpstr>9. Exploratory Testing</vt:lpstr>
      <vt:lpstr>Steps</vt:lpstr>
      <vt:lpstr>10: Automation Testing with Selenium</vt:lpstr>
      <vt:lpstr>11: Logging Defects</vt:lpstr>
      <vt:lpstr>12. Test Execution Reporting</vt:lpstr>
      <vt:lpstr>13: Continuous Testing with CI/CD</vt:lpstr>
      <vt:lpstr>14: Final QA Wrap-Up / Review</vt:lpstr>
      <vt:lpstr>Conclusion &amp; Learnings</vt:lpstr>
      <vt:lpstr>Thank You / 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QA Project: Online Quiz System</dc:title>
  <dc:subject/>
  <dc:creator/>
  <cp:keywords/>
  <dc:description>generated using python-pptx</dc:description>
  <cp:lastModifiedBy>Microsoft account</cp:lastModifiedBy>
  <cp:revision>15</cp:revision>
  <dcterms:created xsi:type="dcterms:W3CDTF">2013-01-27T09:14:16Z</dcterms:created>
  <dcterms:modified xsi:type="dcterms:W3CDTF">2025-06-18T12:25:05Z</dcterms:modified>
  <cp:category/>
</cp:coreProperties>
</file>