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771-0FD4-2B79-42BB-29785D8C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583B7-0125-050D-8A20-D4035D6EA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FAE3-A510-C97F-1C1B-413A2E55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52E2-8BBE-EE9B-3D38-F332B6E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86F9-5C8D-F0DF-1D70-852FBDAE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01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10FB-A2CB-FB8B-FC71-AD563401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7982C-8CEE-CD24-285F-1A0E8255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5BBD-2659-EA33-86BE-BAD6BE7F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DEDE-D265-E513-A155-B70A2226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25E9-1BF2-DF6D-6A5B-87FFEBF0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38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3A2B2-2428-4922-B8E9-815C96F4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D0001-44A2-A1DD-9C7A-FFC2E10B1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460E-828B-0DDD-6448-5D2922B7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17EE1-93FE-AC57-F0CE-80A8C68D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428D-55F0-C229-8BC5-245A4619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614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09C1-78E3-A4C0-9C10-7ECB9586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9668-809C-6C74-CCC8-59A9DF8E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EA14-4B57-0ADB-813D-0DDC5C16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DDDA-8A61-59EC-7354-0093C59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15FC-68A4-1B53-F126-E6FB3ED7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53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BA33-060D-8B97-5AB6-D3D7CD49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AA57F-40E1-E533-C2D7-C07354A7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2833E-EDCA-AF97-FA95-2B36E84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EFB9-6C9B-8222-820F-CF1B68CD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8D81-6708-BD12-2679-F9245E82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2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91AD-3361-4275-2872-51BF0F05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70B1-791B-F5CD-8094-ECE63B26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C2E5B-806D-0226-E584-220A33D5D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24D7F-10C7-3E0B-6A83-11E615A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0CB2-AA7C-36F1-DF1F-8954CA98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F7121-8307-4B6C-C991-B0223B49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93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56F8-45C7-4A67-418D-F6FFA952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6700D-509F-4B7F-89D3-AC8DEECD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C726-0FDA-4FFA-CF40-A38099FA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B094-E8E6-318A-088F-06491A038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2B075-EEAA-74E9-D17B-6911045F0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B81BF-E246-5683-832B-497D07BC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D76AE-0E5E-D5A7-7243-50DA970B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3529C-8EB4-9B57-1888-51812E7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61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D948-2604-A0F3-90BE-B7375AFC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6ED1F-4130-BCDA-ED08-76B2BDFF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CFDE8-E8D4-B7C2-5E39-768F8E92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E87A-4480-E8CD-0933-4EA88295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742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35D7B-FF16-4178-E053-9F3B67F0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57DAF-D2D4-2978-7947-6E17672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AFE7C-F88A-4D2F-E648-CBA1C05F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84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74B4-057B-243C-99D8-FE2D215E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4B83-23FF-5B79-16B3-EF86C83B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DD47D-762B-1062-440C-028CF28B3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085B-5459-BDE4-A865-DB8F8287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36B62-B0C1-09E9-0AA6-232A5C60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FC28-FF85-2463-27FB-40180F6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8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2BCD-C680-3CCB-2ECF-62D5F879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C6FD8-F6DF-BCF3-99A1-F5D2F6737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6BD7D-1F58-A1E4-3488-5E7C86547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9289-9852-D294-75AD-1B1D24CA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CB54F-8830-45FB-4E74-E99E0636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5CB27-24EB-B24A-DA20-91845CF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80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28527-985C-0901-BAA6-A368AEF9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069FC-886B-24A8-D387-7BA96D1B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F0D2-992C-9726-0FA5-95E0E3DB3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73D1-8480-4B9E-B1C8-E55FA6C59208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7CE0-0F78-3D79-8D40-7643DB98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4ACF-DFC8-9971-07F4-712EFA87D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D9FF-7218-47C4-B40C-228CB6133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39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5A1070-32A7-89C0-442E-DF7BA8B93BB7}"/>
              </a:ext>
            </a:extLst>
          </p:cNvPr>
          <p:cNvSpPr/>
          <p:nvPr/>
        </p:nvSpPr>
        <p:spPr>
          <a:xfrm>
            <a:off x="1506156" y="0"/>
            <a:ext cx="8773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Alur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pengobatan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puskesmas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267BFA-EC5C-DE84-DB63-619AC31AD981}"/>
              </a:ext>
            </a:extLst>
          </p:cNvPr>
          <p:cNvCxnSpPr>
            <a:cxnSpLocks/>
          </p:cNvCxnSpPr>
          <p:nvPr/>
        </p:nvCxnSpPr>
        <p:spPr>
          <a:xfrm>
            <a:off x="2683933" y="1545167"/>
            <a:ext cx="102446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E74FC79-38A7-13CC-4C90-98CE4E86C9F2}"/>
              </a:ext>
            </a:extLst>
          </p:cNvPr>
          <p:cNvSpPr/>
          <p:nvPr/>
        </p:nvSpPr>
        <p:spPr>
          <a:xfrm>
            <a:off x="3708400" y="1181100"/>
            <a:ext cx="1727200" cy="7535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pendaftaran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67F6D-921A-1892-9788-FD164FDCD998}"/>
              </a:ext>
            </a:extLst>
          </p:cNvPr>
          <p:cNvCxnSpPr/>
          <p:nvPr/>
        </p:nvCxnSpPr>
        <p:spPr>
          <a:xfrm>
            <a:off x="4580467" y="1989667"/>
            <a:ext cx="0" cy="87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E3DF153-8E82-A67A-7094-06138E0F4706}"/>
              </a:ext>
            </a:extLst>
          </p:cNvPr>
          <p:cNvSpPr/>
          <p:nvPr/>
        </p:nvSpPr>
        <p:spPr>
          <a:xfrm>
            <a:off x="3793067" y="2868087"/>
            <a:ext cx="1727197" cy="8720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gigi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FD9B39-DC34-E8AD-F3ED-AA1BDF1EA6FB}"/>
              </a:ext>
            </a:extLst>
          </p:cNvPr>
          <p:cNvCxnSpPr>
            <a:stCxn id="17" idx="3"/>
          </p:cNvCxnSpPr>
          <p:nvPr/>
        </p:nvCxnSpPr>
        <p:spPr>
          <a:xfrm>
            <a:off x="5520264" y="3304120"/>
            <a:ext cx="1667936" cy="1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1E073E-EFA5-E79C-2B92-0052F9ECA466}"/>
              </a:ext>
            </a:extLst>
          </p:cNvPr>
          <p:cNvCxnSpPr>
            <a:stCxn id="17" idx="1"/>
          </p:cNvCxnSpPr>
          <p:nvPr/>
        </p:nvCxnSpPr>
        <p:spPr>
          <a:xfrm flipH="1">
            <a:off x="2658533" y="3304120"/>
            <a:ext cx="11345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3442578E-1FAD-B75F-DE8F-4075342D7096}"/>
              </a:ext>
            </a:extLst>
          </p:cNvPr>
          <p:cNvSpPr/>
          <p:nvPr/>
        </p:nvSpPr>
        <p:spPr>
          <a:xfrm>
            <a:off x="1007534" y="1140888"/>
            <a:ext cx="1794933" cy="808558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nomor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antrian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EE9D42F9-F48C-2473-443A-64F16B33B5CC}"/>
              </a:ext>
            </a:extLst>
          </p:cNvPr>
          <p:cNvSpPr/>
          <p:nvPr/>
        </p:nvSpPr>
        <p:spPr>
          <a:xfrm>
            <a:off x="719667" y="2827866"/>
            <a:ext cx="1964266" cy="9906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umum</a:t>
            </a:r>
            <a:endParaRPr lang="en-ID" dirty="0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B77AECAB-5D9E-09C8-68A1-FFB15B56F541}"/>
              </a:ext>
            </a:extLst>
          </p:cNvPr>
          <p:cNvSpPr/>
          <p:nvPr/>
        </p:nvSpPr>
        <p:spPr>
          <a:xfrm>
            <a:off x="7213600" y="2821515"/>
            <a:ext cx="2421467" cy="9906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THT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26E0AA-1ADE-079F-F4FA-8A70F46A9F51}"/>
              </a:ext>
            </a:extLst>
          </p:cNvPr>
          <p:cNvCxnSpPr>
            <a:stCxn id="17" idx="2"/>
          </p:cNvCxnSpPr>
          <p:nvPr/>
        </p:nvCxnSpPr>
        <p:spPr>
          <a:xfrm>
            <a:off x="4656666" y="3740153"/>
            <a:ext cx="8467" cy="83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35648DE-43C0-8816-711E-2F3BED23463B}"/>
              </a:ext>
            </a:extLst>
          </p:cNvPr>
          <p:cNvSpPr/>
          <p:nvPr/>
        </p:nvSpPr>
        <p:spPr>
          <a:xfrm>
            <a:off x="3860800" y="4673607"/>
            <a:ext cx="1727197" cy="109219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apotik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10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CEA34-3A09-D1F1-58E1-0DB21FF2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20" y="508115"/>
            <a:ext cx="2369080" cy="2067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06C58-C7FA-0AB2-4A2F-E872F3F1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69" y="1182924"/>
            <a:ext cx="3811578" cy="332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8C2F0-E55A-CCC1-7E6B-CA344FE7B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7" y="3429000"/>
            <a:ext cx="3642925" cy="31789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C99757-13DC-A830-CAC5-1E71912F548C}"/>
              </a:ext>
            </a:extLst>
          </p:cNvPr>
          <p:cNvSpPr/>
          <p:nvPr/>
        </p:nvSpPr>
        <p:spPr>
          <a:xfrm>
            <a:off x="8380520" y="3464474"/>
            <a:ext cx="291727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Ketua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7FBEF-687D-D3B2-831D-B830399159F1}"/>
              </a:ext>
            </a:extLst>
          </p:cNvPr>
          <p:cNvSpPr/>
          <p:nvPr/>
        </p:nvSpPr>
        <p:spPr>
          <a:xfrm>
            <a:off x="1057291" y="1844535"/>
            <a:ext cx="249870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kemenpora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ECA9-E9FE-262B-FE2A-C76E5535E724}"/>
              </a:ext>
            </a:extLst>
          </p:cNvPr>
          <p:cNvSpPr/>
          <p:nvPr/>
        </p:nvSpPr>
        <p:spPr>
          <a:xfrm>
            <a:off x="704421" y="5872831"/>
            <a:ext cx="355421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Dinas 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kebersihan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38220C-DDAF-19FE-C2BE-10BD2AE22564}"/>
              </a:ext>
            </a:extLst>
          </p:cNvPr>
          <p:cNvCxnSpPr/>
          <p:nvPr/>
        </p:nvCxnSpPr>
        <p:spPr>
          <a:xfrm flipV="1">
            <a:off x="2751667" y="5215467"/>
            <a:ext cx="2150533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FDFA1E-7793-876F-6BDE-68D5F71B7CEF}"/>
              </a:ext>
            </a:extLst>
          </p:cNvPr>
          <p:cNvCxnSpPr/>
          <p:nvPr/>
        </p:nvCxnSpPr>
        <p:spPr>
          <a:xfrm flipV="1">
            <a:off x="2751667" y="3746118"/>
            <a:ext cx="1506966" cy="102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3CAB32-66A0-0E13-A5B8-DA2F616A415E}"/>
              </a:ext>
            </a:extLst>
          </p:cNvPr>
          <p:cNvCxnSpPr/>
          <p:nvPr/>
        </p:nvCxnSpPr>
        <p:spPr>
          <a:xfrm>
            <a:off x="2548467" y="1236133"/>
            <a:ext cx="1411454" cy="25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E50E1E-E9D2-9288-92DA-FCE4CF9F965F}"/>
              </a:ext>
            </a:extLst>
          </p:cNvPr>
          <p:cNvCxnSpPr/>
          <p:nvPr/>
        </p:nvCxnSpPr>
        <p:spPr>
          <a:xfrm>
            <a:off x="2573867" y="1938867"/>
            <a:ext cx="1253066" cy="38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A164B31-1D92-A111-1351-A4160B6DA7E9}"/>
              </a:ext>
            </a:extLst>
          </p:cNvPr>
          <p:cNvSpPr/>
          <p:nvPr/>
        </p:nvSpPr>
        <p:spPr>
          <a:xfrm>
            <a:off x="3917486" y="808866"/>
            <a:ext cx="2865457" cy="110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Pekan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olaharaga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mahasantri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2D8DA6-683C-3275-8C62-612AF2CF1DDD}"/>
              </a:ext>
            </a:extLst>
          </p:cNvPr>
          <p:cNvSpPr/>
          <p:nvPr/>
        </p:nvSpPr>
        <p:spPr>
          <a:xfrm>
            <a:off x="3774929" y="1896351"/>
            <a:ext cx="2498709" cy="84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Peralatan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olahraga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A7E67A-70A7-DFDE-502F-AA398618FC6E}"/>
              </a:ext>
            </a:extLst>
          </p:cNvPr>
          <p:cNvSpPr/>
          <p:nvPr/>
        </p:nvSpPr>
        <p:spPr>
          <a:xfrm>
            <a:off x="4233232" y="3255044"/>
            <a:ext cx="2368463" cy="84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Kebersihan</a:t>
            </a:r>
            <a:r>
              <a:rPr lang="en-US" dirty="0"/>
              <a:t> </a:t>
            </a:r>
            <a:r>
              <a:rPr lang="en-US" dirty="0" err="1"/>
              <a:t>pondok</a:t>
            </a:r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1F2349-9E28-3F69-3CC9-90790B66411A}"/>
              </a:ext>
            </a:extLst>
          </p:cNvPr>
          <p:cNvSpPr/>
          <p:nvPr/>
        </p:nvSpPr>
        <p:spPr>
          <a:xfrm>
            <a:off x="4786848" y="4791249"/>
            <a:ext cx="2618303" cy="84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kebersihan</a:t>
            </a:r>
            <a:endParaRPr lang="en-ID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BC47D3-EB87-F599-58FD-93AC764996CF}"/>
              </a:ext>
            </a:extLst>
          </p:cNvPr>
          <p:cNvCxnSpPr>
            <a:endCxn id="21" idx="6"/>
          </p:cNvCxnSpPr>
          <p:nvPr/>
        </p:nvCxnSpPr>
        <p:spPr>
          <a:xfrm flipH="1" flipV="1">
            <a:off x="6782943" y="1363333"/>
            <a:ext cx="2657390" cy="1024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B412EE-AAA4-35EE-1D31-396FE85469CD}"/>
              </a:ext>
            </a:extLst>
          </p:cNvPr>
          <p:cNvCxnSpPr>
            <a:endCxn id="22" idx="6"/>
          </p:cNvCxnSpPr>
          <p:nvPr/>
        </p:nvCxnSpPr>
        <p:spPr>
          <a:xfrm flipH="1" flipV="1">
            <a:off x="6273638" y="2321164"/>
            <a:ext cx="3151079" cy="64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55C6D-DC40-BB86-6783-B1394AEF48BE}"/>
              </a:ext>
            </a:extLst>
          </p:cNvPr>
          <p:cNvCxnSpPr>
            <a:endCxn id="23" idx="6"/>
          </p:cNvCxnSpPr>
          <p:nvPr/>
        </p:nvCxnSpPr>
        <p:spPr>
          <a:xfrm flipH="1">
            <a:off x="6601695" y="3475085"/>
            <a:ext cx="2914838" cy="20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11BAF8-EDF3-3FD3-6C54-0E1D66789163}"/>
              </a:ext>
            </a:extLst>
          </p:cNvPr>
          <p:cNvCxnSpPr>
            <a:endCxn id="24" idx="6"/>
          </p:cNvCxnSpPr>
          <p:nvPr/>
        </p:nvCxnSpPr>
        <p:spPr>
          <a:xfrm flipH="1">
            <a:off x="7405151" y="3633798"/>
            <a:ext cx="2204516" cy="158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203DD85-5216-8155-8692-EB214F350544}"/>
              </a:ext>
            </a:extLst>
          </p:cNvPr>
          <p:cNvSpPr/>
          <p:nvPr/>
        </p:nvSpPr>
        <p:spPr>
          <a:xfrm>
            <a:off x="3461015" y="607191"/>
            <a:ext cx="4538065" cy="5531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7DB140-6926-3F1D-D094-B726108C1A18}"/>
              </a:ext>
            </a:extLst>
          </p:cNvPr>
          <p:cNvSpPr/>
          <p:nvPr/>
        </p:nvSpPr>
        <p:spPr>
          <a:xfrm>
            <a:off x="3556000" y="711200"/>
            <a:ext cx="4284235" cy="52493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48F750-57BA-43E9-2034-141EA9B3BA05}"/>
              </a:ext>
            </a:extLst>
          </p:cNvPr>
          <p:cNvSpPr/>
          <p:nvPr/>
        </p:nvSpPr>
        <p:spPr>
          <a:xfrm>
            <a:off x="5201792" y="293106"/>
            <a:ext cx="279980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Kepengurusan</a:t>
            </a:r>
            <a:r>
              <a:rPr lang="en-US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OSPe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89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DM-19</dc:creator>
  <cp:lastModifiedBy>DM-19</cp:lastModifiedBy>
  <cp:revision>2</cp:revision>
  <dcterms:created xsi:type="dcterms:W3CDTF">2022-07-06T07:29:12Z</dcterms:created>
  <dcterms:modified xsi:type="dcterms:W3CDTF">2022-07-08T01:54:17Z</dcterms:modified>
</cp:coreProperties>
</file>