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94" r:id="rId4"/>
  </p:sldMasterIdLst>
  <p:notesMasterIdLst>
    <p:notesMasterId r:id="rId14"/>
  </p:notesMasterIdLst>
  <p:sldIdLst>
    <p:sldId id="256" r:id="rId5"/>
    <p:sldId id="265" r:id="rId6"/>
    <p:sldId id="301" r:id="rId7"/>
    <p:sldId id="257" r:id="rId8"/>
    <p:sldId id="304" r:id="rId9"/>
    <p:sldId id="305" r:id="rId10"/>
    <p:sldId id="306" r:id="rId11"/>
    <p:sldId id="307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856"/>
    <a:srgbClr val="EB494B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7" autoAdjust="0"/>
  </p:normalViewPr>
  <p:slideViewPr>
    <p:cSldViewPr>
      <p:cViewPr varScale="1">
        <p:scale>
          <a:sx n="93" d="100"/>
          <a:sy n="93" d="100"/>
        </p:scale>
        <p:origin x="870" y="3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8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7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6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6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11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5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1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58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26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36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46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8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4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22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9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73077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4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8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5" r:id="rId20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kkawardhani.blogspot.com/2018/09/linux-sejarah-karakteristik-kelebihan.html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microsoft.com/office/2007/relationships/hdphoto" Target="../media/hdphoto1.wdp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446" y="2715766"/>
            <a:ext cx="4824536" cy="1152129"/>
          </a:xfrm>
        </p:spPr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  SEJARAH DEBIAN (DEBIAN GNU/LINUX)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4011910"/>
            <a:ext cx="4104308" cy="79208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KELOMPOK :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Ahmad Haziq </a:t>
            </a:r>
            <a:r>
              <a:rPr lang="en-US" altLang="ko-KR" dirty="0" err="1"/>
              <a:t>Mu’izzaddin</a:t>
            </a:r>
            <a:r>
              <a:rPr lang="en-US" altLang="ko-KR" dirty="0"/>
              <a:t> W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Muhammad Faizal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SEJARAH DEBIAN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9DE425-F12E-A025-7070-7F5F2DDEAA11}"/>
              </a:ext>
            </a:extLst>
          </p:cNvPr>
          <p:cNvSpPr txBox="1"/>
          <p:nvPr/>
        </p:nvSpPr>
        <p:spPr>
          <a:xfrm>
            <a:off x="323528" y="1172820"/>
            <a:ext cx="69847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Debian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pertama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kali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diperkenalkan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oleh Ian Murdock,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seorang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mahasiswa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Universitas Purdue, Amerika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Serikat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, pada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tanggal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16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Agustus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1993. Nama Debian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berasal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kombinasi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nama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Ian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mantan-kekasihnya</a:t>
            </a:r>
            <a:r>
              <a:rPr lang="en-US" altLang="ko-KR" sz="2400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 Debra Lynn: Deb dan Ian.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2D4A7FD-AF08-F5DD-3068-A69313B8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6"/>
          <a:stretch/>
        </p:blipFill>
        <p:spPr>
          <a:xfrm>
            <a:off x="6785616" y="3031454"/>
            <a:ext cx="2034856" cy="1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8224833-4B38-9255-3AAC-BC66B4AC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DEFINISI DEBIAN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2512461-158E-E24C-4542-8D4BDF5C6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430" y="1185038"/>
            <a:ext cx="6766973" cy="292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free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kata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freedom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berarti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kebebasan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komputer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sekumpulan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program-program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utilitas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diperlukan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komputer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bekerja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tidak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sekedar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menyediakan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juga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lebih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43000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paket-paket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lainnya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berupa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lunak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terkompilasi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dikemas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baik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memudahkan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instalasi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Debian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termasuk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salah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Linux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bebas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dipergunakan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lisensi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GNU. Debian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GNU/Linux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adalah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distro non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komersial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dihasilkan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oleh para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sukarelawan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seluruh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dunia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bekerjasama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melalui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Internet.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8A13D5-C836-0D72-48A2-7FEEE72F6D8E}"/>
              </a:ext>
            </a:extLst>
          </p:cNvPr>
          <p:cNvCxnSpPr>
            <a:cxnSpLocks/>
          </p:cNvCxnSpPr>
          <p:nvPr/>
        </p:nvCxnSpPr>
        <p:spPr>
          <a:xfrm>
            <a:off x="611560" y="1059582"/>
            <a:ext cx="792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19830C0-5E11-F7F3-1AF3-2CAF4C8D3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277451"/>
            <a:ext cx="2421370" cy="13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49750A-654F-73A3-C5F7-4E871881A00B}"/>
              </a:ext>
            </a:extLst>
          </p:cNvPr>
          <p:cNvSpPr txBox="1"/>
          <p:nvPr/>
        </p:nvSpPr>
        <p:spPr>
          <a:xfrm>
            <a:off x="3851920" y="1260505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Kernel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adalah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program paling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mendasar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di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komputer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melakukan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semua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pembersihan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dasar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memungkinkan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Anda </a:t>
            </a:r>
            <a:r>
              <a:rPr lang="en-US" altLang="ko-KR" dirty="0" err="1">
                <a:latin typeface="Century Schoolbook" panose="02040604050505020304" pitchFamily="18" charset="0"/>
                <a:cs typeface="Arial" pitchFamily="34" charset="0"/>
              </a:rPr>
              <a:t>memulai</a:t>
            </a:r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 program lain.</a:t>
            </a:r>
          </a:p>
          <a:p>
            <a:endParaRPr lang="en-US" altLang="ko-KR" dirty="0">
              <a:latin typeface="Century Schoolbook" panose="02040604050505020304" pitchFamily="18" charset="0"/>
              <a:cs typeface="Arial" pitchFamily="34" charset="0"/>
            </a:endParaRP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F0169-35A7-5F6E-EE38-6ECAB4EC5034}"/>
              </a:ext>
            </a:extLst>
          </p:cNvPr>
          <p:cNvSpPr txBox="1"/>
          <p:nvPr/>
        </p:nvSpPr>
        <p:spPr>
          <a:xfrm>
            <a:off x="755576" y="152124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Schoolbook" panose="02040604050505020304" pitchFamily="18" charset="0"/>
                <a:cs typeface="Arial" pitchFamily="34" charset="0"/>
              </a:rPr>
              <a:t>Kernel Linux 5.10 LTS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167D-4EF1-3A86-2634-D3A9F576CD38}"/>
              </a:ext>
            </a:extLst>
          </p:cNvPr>
          <p:cNvSpPr txBox="1"/>
          <p:nvPr/>
        </p:nvSpPr>
        <p:spPr>
          <a:xfrm>
            <a:off x="754824" y="2571750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Debian 11 (Bullseye)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dirilis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pada 14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Agustus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2021.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Ini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didasarkan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pada kernel Linux 5.10 LTS dan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akan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didukung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selama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 lima </a:t>
            </a:r>
            <a:r>
              <a:rPr lang="en-US" altLang="ko-KR" sz="1400" dirty="0" err="1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tahun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.</a:t>
            </a:r>
          </a:p>
          <a:p>
            <a:endParaRPr lang="en-ID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B03A3-7337-5E4D-A56B-375AE2CB1978}"/>
              </a:ext>
            </a:extLst>
          </p:cNvPr>
          <p:cNvSpPr txBox="1"/>
          <p:nvPr/>
        </p:nvSpPr>
        <p:spPr>
          <a:xfrm>
            <a:off x="251520" y="347633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cs typeface="Arial" pitchFamily="34" charset="0"/>
              </a:rPr>
              <a:t>KERNEL</a:t>
            </a:r>
            <a:r>
              <a:rPr lang="en-US" altLang="ko-KR" sz="3200" dirty="0">
                <a:latin typeface="Century Schoolbook" panose="02040604050505020304" pitchFamily="18" charset="0"/>
                <a:cs typeface="Arial" pitchFamily="34" charset="0"/>
              </a:rPr>
              <a:t> TERBARU </a:t>
            </a:r>
            <a:endParaRPr lang="en-ID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F875E-80B6-DC23-D910-DF2669DB238A}"/>
              </a:ext>
            </a:extLst>
          </p:cNvPr>
          <p:cNvSpPr/>
          <p:nvPr/>
        </p:nvSpPr>
        <p:spPr>
          <a:xfrm>
            <a:off x="323528" y="843558"/>
            <a:ext cx="403244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1AE31-F567-29C6-E9E4-69E78323AF13}"/>
              </a:ext>
            </a:extLst>
          </p:cNvPr>
          <p:cNvSpPr/>
          <p:nvPr/>
        </p:nvSpPr>
        <p:spPr>
          <a:xfrm>
            <a:off x="3851920" y="1259924"/>
            <a:ext cx="374441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428A13-E869-880C-737A-B2C49830C712}"/>
              </a:ext>
            </a:extLst>
          </p:cNvPr>
          <p:cNvSpPr/>
          <p:nvPr/>
        </p:nvSpPr>
        <p:spPr>
          <a:xfrm>
            <a:off x="3779912" y="1187916"/>
            <a:ext cx="374441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BA83B82A-ACCE-7B90-4D22-6FAEBA9B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804" y="3075806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064-A91F-0F9C-F068-40A45F4D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19" y="-566310"/>
            <a:ext cx="7080026" cy="1371601"/>
          </a:xfrm>
        </p:spPr>
        <p:txBody>
          <a:bodyPr>
            <a:normAutofit/>
          </a:bodyPr>
          <a:lstStyle/>
          <a:p>
            <a:r>
              <a:rPr lang="en-US" sz="3200" dirty="0"/>
              <a:t>TURUNAN DARI DEBIAN</a:t>
            </a:r>
            <a:endParaRPr lang="en-ID" sz="3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21E2CC-816C-CE34-74CE-65300C7D3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86" y="1083406"/>
            <a:ext cx="1381092" cy="77686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B4301-8AEB-5F23-4F6B-C4C8198CFBE4}"/>
              </a:ext>
            </a:extLst>
          </p:cNvPr>
          <p:cNvCxnSpPr>
            <a:cxnSpLocks/>
          </p:cNvCxnSpPr>
          <p:nvPr/>
        </p:nvCxnSpPr>
        <p:spPr>
          <a:xfrm flipH="1">
            <a:off x="899592" y="2355726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E5EA09-DC90-DCE3-27E9-48CE03E37C0E}"/>
              </a:ext>
            </a:extLst>
          </p:cNvPr>
          <p:cNvCxnSpPr>
            <a:cxnSpLocks/>
          </p:cNvCxnSpPr>
          <p:nvPr/>
        </p:nvCxnSpPr>
        <p:spPr>
          <a:xfrm flipH="1">
            <a:off x="4572000" y="2355726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B38B2-85A6-7569-4809-DD99F4FBBCE2}"/>
              </a:ext>
            </a:extLst>
          </p:cNvPr>
          <p:cNvCxnSpPr>
            <a:cxnSpLocks/>
          </p:cNvCxnSpPr>
          <p:nvPr/>
        </p:nvCxnSpPr>
        <p:spPr>
          <a:xfrm>
            <a:off x="899592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001993-4708-F90A-DEC5-95CDEA7CE26E}"/>
              </a:ext>
            </a:extLst>
          </p:cNvPr>
          <p:cNvCxnSpPr>
            <a:cxnSpLocks/>
          </p:cNvCxnSpPr>
          <p:nvPr/>
        </p:nvCxnSpPr>
        <p:spPr>
          <a:xfrm>
            <a:off x="3347864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55660-D439-5740-EB28-885B62AC03E4}"/>
              </a:ext>
            </a:extLst>
          </p:cNvPr>
          <p:cNvCxnSpPr>
            <a:cxnSpLocks/>
          </p:cNvCxnSpPr>
          <p:nvPr/>
        </p:nvCxnSpPr>
        <p:spPr>
          <a:xfrm>
            <a:off x="5796136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054FCF-1AE5-813E-317A-DA35C977A506}"/>
              </a:ext>
            </a:extLst>
          </p:cNvPr>
          <p:cNvCxnSpPr>
            <a:cxnSpLocks/>
          </p:cNvCxnSpPr>
          <p:nvPr/>
        </p:nvCxnSpPr>
        <p:spPr>
          <a:xfrm>
            <a:off x="8244408" y="23557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62B2D4-F204-47D9-DF56-76A0D7B2EF71}"/>
              </a:ext>
            </a:extLst>
          </p:cNvPr>
          <p:cNvCxnSpPr>
            <a:cxnSpLocks/>
          </p:cNvCxnSpPr>
          <p:nvPr/>
        </p:nvCxnSpPr>
        <p:spPr>
          <a:xfrm>
            <a:off x="7020272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93A526-187B-52FC-21D6-AA19055ED05B}"/>
              </a:ext>
            </a:extLst>
          </p:cNvPr>
          <p:cNvCxnSpPr>
            <a:cxnSpLocks/>
          </p:cNvCxnSpPr>
          <p:nvPr/>
        </p:nvCxnSpPr>
        <p:spPr>
          <a:xfrm>
            <a:off x="4572000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ABC44-1303-825D-D9EA-B6EE56DEA164}"/>
              </a:ext>
            </a:extLst>
          </p:cNvPr>
          <p:cNvCxnSpPr>
            <a:cxnSpLocks/>
          </p:cNvCxnSpPr>
          <p:nvPr/>
        </p:nvCxnSpPr>
        <p:spPr>
          <a:xfrm>
            <a:off x="2123728" y="235572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19DA40-AF9E-AAD9-83C1-5DEF2A71AE0A}"/>
              </a:ext>
            </a:extLst>
          </p:cNvPr>
          <p:cNvCxnSpPr>
            <a:cxnSpLocks/>
          </p:cNvCxnSpPr>
          <p:nvPr/>
        </p:nvCxnSpPr>
        <p:spPr>
          <a:xfrm flipV="1">
            <a:off x="4573589" y="1995687"/>
            <a:ext cx="0" cy="36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D8991E-A5DB-6990-6860-FDF3E1E33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60" y="2851183"/>
            <a:ext cx="639558" cy="6395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2E6AD1-AFE9-06BA-4968-57E80711FD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8" y="2787774"/>
            <a:ext cx="1084086" cy="8065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0BEA39-E04E-116E-08B4-F8CABA5D8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3" y="3849924"/>
            <a:ext cx="689758" cy="6897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37D463B-11D5-3B9D-5A1B-D2CFD28916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85" y="3900060"/>
            <a:ext cx="639558" cy="6395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2D7EA89-3AE1-2B18-7040-928F6B6C8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59" y="3842140"/>
            <a:ext cx="639558" cy="63955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DC2272B-595F-F577-9601-436DCE2B6B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43" y="2674216"/>
            <a:ext cx="1162279" cy="6896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B83B56-4980-055F-49D3-7467350753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501" b="52961" l="42318" r="58203">
                        <a14:foregroundMark x1="52344" y1="51607" x2="52344" y2="51607"/>
                        <a14:foregroundMark x1="56510" y1="52623" x2="56510" y2="52623"/>
                        <a14:foregroundMark x1="43099" y1="53130" x2="43099" y2="53130"/>
                        <a14:foregroundMark x1="43490" y1="49746" x2="43490" y2="49746"/>
                        <a14:foregroundMark x1="42318" y1="50761" x2="42318" y2="50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29" t="43501" r="39772" b="45800"/>
          <a:stretch/>
        </p:blipFill>
        <p:spPr>
          <a:xfrm>
            <a:off x="7612793" y="3644495"/>
            <a:ext cx="1263229" cy="55030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D6FDDEE-5C4E-6896-628A-5ADE6ED521D1}"/>
              </a:ext>
            </a:extLst>
          </p:cNvPr>
          <p:cNvSpPr/>
          <p:nvPr/>
        </p:nvSpPr>
        <p:spPr>
          <a:xfrm>
            <a:off x="2051720" y="746383"/>
            <a:ext cx="50405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024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AA0F-C384-E519-264F-A6FD817E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"/>
            <a:ext cx="7429499" cy="5588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err="1"/>
              <a:t>Kelebihan</a:t>
            </a:r>
            <a:r>
              <a:rPr lang="en-US" sz="3600" u="sng" dirty="0"/>
              <a:t> </a:t>
            </a:r>
            <a:r>
              <a:rPr lang="en-US" sz="3600" u="sng" dirty="0" err="1"/>
              <a:t>linux</a:t>
            </a:r>
            <a:r>
              <a:rPr lang="en-US" sz="3600" u="sng" dirty="0"/>
              <a:t> </a:t>
            </a:r>
            <a:r>
              <a:rPr lang="en-US" sz="3600" u="sng" dirty="0" err="1"/>
              <a:t>debian</a:t>
            </a:r>
            <a:endParaRPr lang="en-ID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A9F1-34E6-779C-5485-82B6E20A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58800"/>
            <a:ext cx="7429499" cy="3638551"/>
          </a:xfrm>
        </p:spPr>
        <p:txBody>
          <a:bodyPr>
            <a:normAutofit fontScale="55000" lnSpcReduction="20000"/>
          </a:bodyPr>
          <a:lstStyle/>
          <a:p>
            <a:r>
              <a:rPr lang="en-ID" sz="2175" b="1" dirty="0" err="1">
                <a:latin typeface="Franklin Gothic Medium" panose="020B0603020102020204" pitchFamily="34" charset="0"/>
              </a:rPr>
              <a:t>Paket</a:t>
            </a:r>
            <a:r>
              <a:rPr lang="en-ID" sz="2175" b="1" dirty="0">
                <a:latin typeface="Franklin Gothic Medium" panose="020B0603020102020204" pitchFamily="34" charset="0"/>
              </a:rPr>
              <a:t> Debian </a:t>
            </a:r>
            <a:r>
              <a:rPr lang="en-ID" sz="2175" b="1" dirty="0" err="1">
                <a:latin typeface="Franklin Gothic Medium" panose="020B0603020102020204" pitchFamily="34" charset="0"/>
              </a:rPr>
              <a:t>dikenal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dengan</a:t>
            </a:r>
            <a:r>
              <a:rPr lang="en-ID" sz="2175" b="1" dirty="0">
                <a:latin typeface="Franklin Gothic Medium" panose="020B0603020102020204" pitchFamily="34" charset="0"/>
              </a:rPr>
              <a:t> super-</a:t>
            </a:r>
            <a:r>
              <a:rPr lang="en-ID" sz="2175" b="1" dirty="0" err="1">
                <a:latin typeface="Franklin Gothic Medium" panose="020B0603020102020204" pitchFamily="34" charset="0"/>
              </a:rPr>
              <a:t>stabil</a:t>
            </a:r>
            <a:r>
              <a:rPr lang="en-ID" sz="2175" b="1" dirty="0">
                <a:latin typeface="Franklin Gothic Medium" panose="020B0603020102020204" pitchFamily="34" charset="0"/>
              </a:rPr>
              <a:t> yang </a:t>
            </a:r>
            <a:r>
              <a:rPr lang="en-ID" sz="2175" b="1" dirty="0" err="1">
                <a:latin typeface="Franklin Gothic Medium" panose="020B0603020102020204" pitchFamily="34" charset="0"/>
              </a:rPr>
              <a:t>artinya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bukan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merupakan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paket</a:t>
            </a:r>
            <a:r>
              <a:rPr lang="en-ID" sz="2175" b="1" dirty="0">
                <a:latin typeface="Franklin Gothic Medium" panose="020B0603020102020204" pitchFamily="34" charset="0"/>
              </a:rPr>
              <a:t> ‘state of the art’.</a:t>
            </a:r>
          </a:p>
          <a:p>
            <a:r>
              <a:rPr lang="en-ID" sz="2175" b="1" dirty="0">
                <a:latin typeface="Franklin Gothic Medium" panose="020B0603020102020204" pitchFamily="34" charset="0"/>
              </a:rPr>
              <a:t>Program Debian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sudah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teruji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kestabilannya</a:t>
            </a:r>
            <a:r>
              <a:rPr lang="en-ID" sz="2175" b="1" dirty="0">
                <a:latin typeface="Franklin Gothic Medium" panose="020B0603020102020204" pitchFamily="34" charset="0"/>
              </a:rPr>
              <a:t>, </a:t>
            </a:r>
            <a:r>
              <a:rPr lang="en-ID" sz="2175" b="1" dirty="0" err="1">
                <a:latin typeface="Franklin Gothic Medium" panose="020B0603020102020204" pitchFamily="34" charset="0"/>
              </a:rPr>
              <a:t>sehingga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tidak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mudah</a:t>
            </a:r>
            <a:r>
              <a:rPr lang="en-ID" sz="2175" b="1" dirty="0">
                <a:latin typeface="Franklin Gothic Medium" panose="020B0603020102020204" pitchFamily="34" charset="0"/>
              </a:rPr>
              <a:t> hang </a:t>
            </a:r>
            <a:r>
              <a:rPr lang="en-ID" sz="2175" b="1" dirty="0" err="1">
                <a:latin typeface="Franklin Gothic Medium" panose="020B0603020102020204" pitchFamily="34" charset="0"/>
              </a:rPr>
              <a:t>meski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telah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menjalankan</a:t>
            </a:r>
            <a:r>
              <a:rPr lang="en-ID" sz="2175" b="1" dirty="0">
                <a:latin typeface="Franklin Gothic Medium" panose="020B0603020102020204" pitchFamily="34" charset="0"/>
              </a:rPr>
              <a:t> program </a:t>
            </a:r>
            <a:r>
              <a:rPr lang="en-ID" sz="2175" b="1" dirty="0" err="1">
                <a:latin typeface="Franklin Gothic Medium" panose="020B0603020102020204" pitchFamily="34" charset="0"/>
              </a:rPr>
              <a:t>terus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menerus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dalam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waktu</a:t>
            </a:r>
            <a:r>
              <a:rPr lang="en-ID" sz="2175" b="1" dirty="0">
                <a:latin typeface="Franklin Gothic Medium" panose="020B0603020102020204" pitchFamily="34" charset="0"/>
              </a:rPr>
              <a:t> yang lama.</a:t>
            </a:r>
          </a:p>
          <a:p>
            <a:r>
              <a:rPr lang="en-ID" sz="2175" b="1" dirty="0" err="1">
                <a:latin typeface="Franklin Gothic Medium" panose="020B0603020102020204" pitchFamily="34" charset="0"/>
              </a:rPr>
              <a:t>Sistem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pemeliharaan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paketnya</a:t>
            </a:r>
            <a:r>
              <a:rPr lang="en-ID" sz="2175" b="1" dirty="0">
                <a:latin typeface="Franklin Gothic Medium" panose="020B0603020102020204" pitchFamily="34" charset="0"/>
              </a:rPr>
              <a:t> sangat </a:t>
            </a:r>
            <a:r>
              <a:rPr lang="en-ID" sz="2175" b="1" dirty="0" err="1">
                <a:latin typeface="Franklin Gothic Medium" panose="020B0603020102020204" pitchFamily="34" charset="0"/>
              </a:rPr>
              <a:t>canggih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karena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berbasis</a:t>
            </a:r>
            <a:r>
              <a:rPr lang="en-ID" sz="2175" b="1" dirty="0">
                <a:latin typeface="Franklin Gothic Medium" panose="020B0603020102020204" pitchFamily="34" charset="0"/>
              </a:rPr>
              <a:t> program “APT”.</a:t>
            </a:r>
          </a:p>
          <a:p>
            <a:r>
              <a:rPr lang="en-ID" sz="2175" b="1" dirty="0" err="1">
                <a:latin typeface="Franklin Gothic Medium" panose="020B0603020102020204" pitchFamily="34" charset="0"/>
              </a:rPr>
              <a:t>Sistem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hanya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akan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direboot</a:t>
            </a:r>
            <a:r>
              <a:rPr lang="en-ID" sz="2175" b="1" dirty="0">
                <a:latin typeface="Franklin Gothic Medium" panose="020B0603020102020204" pitchFamily="34" charset="0"/>
              </a:rPr>
              <a:t> pada </a:t>
            </a:r>
            <a:r>
              <a:rPr lang="en-ID" sz="2175" b="1" dirty="0" err="1">
                <a:latin typeface="Franklin Gothic Medium" panose="020B0603020102020204" pitchFamily="34" charset="0"/>
              </a:rPr>
              <a:t>saat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mengganti</a:t>
            </a:r>
            <a:r>
              <a:rPr lang="en-ID" sz="2175" b="1" dirty="0">
                <a:latin typeface="Franklin Gothic Medium" panose="020B0603020102020204" pitchFamily="34" charset="0"/>
              </a:rPr>
              <a:t> kernel, </a:t>
            </a:r>
            <a:r>
              <a:rPr lang="en-ID" sz="2175" b="1" dirty="0" err="1">
                <a:latin typeface="Franklin Gothic Medium" panose="020B0603020102020204" pitchFamily="34" charset="0"/>
              </a:rPr>
              <a:t>mati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listrik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ataupun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pergantian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perangkat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keras</a:t>
            </a:r>
            <a:r>
              <a:rPr lang="en-ID" sz="2175" b="1" dirty="0">
                <a:latin typeface="Franklin Gothic Medium" panose="020B0603020102020204" pitchFamily="34" charset="0"/>
              </a:rPr>
              <a:t>. Hal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tentu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berbeda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dengan</a:t>
            </a:r>
            <a:r>
              <a:rPr lang="en-ID" sz="2175" b="1" dirty="0">
                <a:latin typeface="Franklin Gothic Medium" panose="020B0603020102020204" pitchFamily="34" charset="0"/>
              </a:rPr>
              <a:t> system </a:t>
            </a:r>
            <a:r>
              <a:rPr lang="en-ID" sz="2175" b="1" dirty="0" err="1">
                <a:latin typeface="Franklin Gothic Medium" panose="020B0603020102020204" pitchFamily="34" charset="0"/>
              </a:rPr>
              <a:t>operasi</a:t>
            </a:r>
            <a:r>
              <a:rPr lang="en-ID" sz="2175" b="1" dirty="0">
                <a:latin typeface="Franklin Gothic Medium" panose="020B0603020102020204" pitchFamily="34" charset="0"/>
              </a:rPr>
              <a:t> Windows yang pada </a:t>
            </a:r>
            <a:r>
              <a:rPr lang="en-ID" sz="2175" b="1" dirty="0" err="1">
                <a:latin typeface="Franklin Gothic Medium" panose="020B0603020102020204" pitchFamily="34" charset="0"/>
              </a:rPr>
              <a:t>saat</a:t>
            </a:r>
            <a:r>
              <a:rPr lang="en-ID" sz="2175" b="1" dirty="0">
                <a:latin typeface="Franklin Gothic Medium" panose="020B0603020102020204" pitchFamily="34" charset="0"/>
              </a:rPr>
              <a:t> update system pun </a:t>
            </a:r>
            <a:r>
              <a:rPr lang="en-ID" sz="2175" b="1" dirty="0" err="1">
                <a:latin typeface="Franklin Gothic Medium" panose="020B0603020102020204" pitchFamily="34" charset="0"/>
              </a:rPr>
              <a:t>harus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direboot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dulu</a:t>
            </a:r>
            <a:r>
              <a:rPr lang="en-ID" sz="2175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2175" b="1" dirty="0" err="1">
                <a:latin typeface="Franklin Gothic Medium" panose="020B0603020102020204" pitchFamily="34" charset="0"/>
              </a:rPr>
              <a:t>Dihasilkan</a:t>
            </a:r>
            <a:r>
              <a:rPr lang="en-ID" sz="2175" b="1" dirty="0">
                <a:latin typeface="Franklin Gothic Medium" panose="020B0603020102020204" pitchFamily="34" charset="0"/>
              </a:rPr>
              <a:t> oleh para </a:t>
            </a:r>
            <a:r>
              <a:rPr lang="en-ID" sz="2175" b="1" dirty="0" err="1">
                <a:latin typeface="Franklin Gothic Medium" panose="020B0603020102020204" pitchFamily="34" charset="0"/>
              </a:rPr>
              <a:t>sukarelawan</a:t>
            </a:r>
            <a:r>
              <a:rPr lang="en-ID" sz="2175" b="1" dirty="0">
                <a:latin typeface="Franklin Gothic Medium" panose="020B0603020102020204" pitchFamily="34" charset="0"/>
              </a:rPr>
              <a:t> di </a:t>
            </a:r>
            <a:r>
              <a:rPr lang="en-ID" sz="2175" b="1" dirty="0" err="1">
                <a:latin typeface="Franklin Gothic Medium" panose="020B0603020102020204" pitchFamily="34" charset="0"/>
              </a:rPr>
              <a:t>seluruh</a:t>
            </a:r>
            <a:r>
              <a:rPr lang="en-ID" sz="2175" b="1" dirty="0">
                <a:latin typeface="Franklin Gothic Medium" panose="020B0603020102020204" pitchFamily="34" charset="0"/>
              </a:rPr>
              <a:t> dunia yang </a:t>
            </a:r>
            <a:r>
              <a:rPr lang="en-ID" sz="2175" b="1" dirty="0" err="1">
                <a:latin typeface="Franklin Gothic Medium" panose="020B0603020102020204" pitchFamily="34" charset="0"/>
              </a:rPr>
              <a:t>saling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bekerjasama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lewat</a:t>
            </a:r>
            <a:r>
              <a:rPr lang="en-ID" sz="2175" b="1" dirty="0">
                <a:latin typeface="Franklin Gothic Medium" panose="020B0603020102020204" pitchFamily="34" charset="0"/>
              </a:rPr>
              <a:t> internet, </a:t>
            </a:r>
            <a:r>
              <a:rPr lang="en-ID" sz="2175" b="1" dirty="0" err="1">
                <a:latin typeface="Franklin Gothic Medium" panose="020B0603020102020204" pitchFamily="34" charset="0"/>
              </a:rPr>
              <a:t>sehingga</a:t>
            </a:r>
            <a:r>
              <a:rPr lang="en-ID" sz="2175" b="1" dirty="0">
                <a:latin typeface="Franklin Gothic Medium" panose="020B0603020102020204" pitchFamily="34" charset="0"/>
              </a:rPr>
              <a:t> system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disediakan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secara</a:t>
            </a:r>
            <a:r>
              <a:rPr lang="en-ID" sz="2175" b="1" dirty="0">
                <a:latin typeface="Franklin Gothic Medium" panose="020B0603020102020204" pitchFamily="34" charset="0"/>
              </a:rPr>
              <a:t> gratis.</a:t>
            </a:r>
          </a:p>
          <a:p>
            <a:r>
              <a:rPr lang="en-ID" sz="2175" b="1" dirty="0">
                <a:latin typeface="Franklin Gothic Medium" panose="020B0603020102020204" pitchFamily="34" charset="0"/>
              </a:rPr>
              <a:t>Free software,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artinya</a:t>
            </a:r>
            <a:r>
              <a:rPr lang="en-ID" sz="2175" b="1" dirty="0">
                <a:latin typeface="Franklin Gothic Medium" panose="020B0603020102020204" pitchFamily="34" charset="0"/>
              </a:rPr>
              <a:t> Anda </a:t>
            </a:r>
            <a:r>
              <a:rPr lang="en-ID" sz="2175" b="1" dirty="0" err="1">
                <a:latin typeface="Franklin Gothic Medium" panose="020B0603020102020204" pitchFamily="34" charset="0"/>
              </a:rPr>
              <a:t>dapat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mengambil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ataupun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menyalin</a:t>
            </a:r>
            <a:r>
              <a:rPr lang="en-ID" sz="2175" b="1" dirty="0">
                <a:latin typeface="Franklin Gothic Medium" panose="020B0603020102020204" pitchFamily="34" charset="0"/>
              </a:rPr>
              <a:t> source program Linux </a:t>
            </a:r>
            <a:r>
              <a:rPr lang="en-ID" sz="2175" b="1" dirty="0" err="1">
                <a:latin typeface="Franklin Gothic Medium" panose="020B0603020102020204" pitchFamily="34" charset="0"/>
              </a:rPr>
              <a:t>tanpa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adanya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biaya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sepeserpun</a:t>
            </a:r>
            <a:r>
              <a:rPr lang="en-ID" sz="2175" b="1" dirty="0">
                <a:latin typeface="Franklin Gothic Medium" panose="020B0603020102020204" pitchFamily="34" charset="0"/>
              </a:rPr>
              <a:t>. Anda pun </a:t>
            </a:r>
            <a:r>
              <a:rPr lang="en-ID" sz="2175" b="1" dirty="0" err="1">
                <a:latin typeface="Franklin Gothic Medium" panose="020B0603020102020204" pitchFamily="34" charset="0"/>
              </a:rPr>
              <a:t>bisa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memperbanyak</a:t>
            </a:r>
            <a:r>
              <a:rPr lang="en-ID" sz="2175" b="1" dirty="0">
                <a:latin typeface="Franklin Gothic Medium" panose="020B0603020102020204" pitchFamily="34" charset="0"/>
              </a:rPr>
              <a:t>, </a:t>
            </a:r>
            <a:r>
              <a:rPr lang="en-ID" sz="2175" b="1" dirty="0" err="1">
                <a:latin typeface="Franklin Gothic Medium" panose="020B0603020102020204" pitchFamily="34" charset="0"/>
              </a:rPr>
              <a:t>memodifikasi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sampai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menyebarluaskannya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secara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bebas</a:t>
            </a:r>
            <a:r>
              <a:rPr lang="en-ID" sz="2175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2175" b="1" dirty="0">
                <a:latin typeface="Franklin Gothic Medium" panose="020B0603020102020204" pitchFamily="34" charset="0"/>
              </a:rPr>
              <a:t>Open Source,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artinya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semua</a:t>
            </a:r>
            <a:r>
              <a:rPr lang="en-ID" sz="2175" b="1" dirty="0">
                <a:latin typeface="Franklin Gothic Medium" panose="020B0603020102020204" pitchFamily="34" charset="0"/>
              </a:rPr>
              <a:t> listing program </a:t>
            </a:r>
            <a:r>
              <a:rPr lang="en-ID" sz="2175" b="1" dirty="0" err="1">
                <a:latin typeface="Franklin Gothic Medium" panose="020B0603020102020204" pitchFamily="34" charset="0"/>
              </a:rPr>
              <a:t>dari</a:t>
            </a:r>
            <a:r>
              <a:rPr lang="en-ID" sz="2175" b="1" dirty="0">
                <a:latin typeface="Franklin Gothic Medium" panose="020B0603020102020204" pitchFamily="34" charset="0"/>
              </a:rPr>
              <a:t> source code </a:t>
            </a:r>
            <a:r>
              <a:rPr lang="en-ID" sz="2175" b="1" dirty="0" err="1">
                <a:latin typeface="Franklin Gothic Medium" panose="020B0603020102020204" pitchFamily="34" charset="0"/>
              </a:rPr>
              <a:t>sistem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operasi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tersebut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bisa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dilihat</a:t>
            </a:r>
            <a:r>
              <a:rPr lang="en-ID" sz="2175" b="1" dirty="0">
                <a:latin typeface="Franklin Gothic Medium" panose="020B0603020102020204" pitchFamily="34" charset="0"/>
              </a:rPr>
              <a:t> dan juga </a:t>
            </a:r>
            <a:r>
              <a:rPr lang="en-ID" sz="2175" b="1" dirty="0" err="1">
                <a:latin typeface="Franklin Gothic Medium" panose="020B0603020102020204" pitchFamily="34" charset="0"/>
              </a:rPr>
              <a:t>dimodifikasi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tanpa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ada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larangan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dari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siapapun</a:t>
            </a:r>
            <a:r>
              <a:rPr lang="en-ID" sz="2175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2175" b="1" dirty="0">
                <a:latin typeface="Franklin Gothic Medium" panose="020B0603020102020204" pitchFamily="34" charset="0"/>
              </a:rPr>
              <a:t>Debian Linux </a:t>
            </a:r>
            <a:r>
              <a:rPr lang="en-ID" sz="2175" b="1" dirty="0" err="1">
                <a:latin typeface="Franklin Gothic Medium" panose="020B0603020102020204" pitchFamily="34" charset="0"/>
              </a:rPr>
              <a:t>adalah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sistem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operasi</a:t>
            </a:r>
            <a:r>
              <a:rPr lang="en-ID" sz="2175" b="1" dirty="0">
                <a:latin typeface="Franklin Gothic Medium" panose="020B0603020102020204" pitchFamily="34" charset="0"/>
              </a:rPr>
              <a:t> cross platform yang </a:t>
            </a:r>
            <a:r>
              <a:rPr lang="en-ID" sz="2175" b="1" dirty="0" err="1">
                <a:latin typeface="Franklin Gothic Medium" panose="020B0603020102020204" pitchFamily="34" charset="0"/>
              </a:rPr>
              <a:t>bisa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dijalankan</a:t>
            </a:r>
            <a:r>
              <a:rPr lang="en-ID" sz="2175" b="1" dirty="0">
                <a:latin typeface="Franklin Gothic Medium" panose="020B0603020102020204" pitchFamily="34" charset="0"/>
              </a:rPr>
              <a:t> di </a:t>
            </a:r>
            <a:r>
              <a:rPr lang="en-ID" sz="2175" b="1" dirty="0" err="1">
                <a:latin typeface="Franklin Gothic Medium" panose="020B0603020102020204" pitchFamily="34" charset="0"/>
              </a:rPr>
              <a:t>hampir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semua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jenis</a:t>
            </a:r>
            <a:r>
              <a:rPr lang="en-ID" sz="2175" b="1" dirty="0">
                <a:latin typeface="Franklin Gothic Medium" panose="020B0603020102020204" pitchFamily="34" charset="0"/>
              </a:rPr>
              <a:t>/</a:t>
            </a:r>
            <a:r>
              <a:rPr lang="en-ID" sz="2175" b="1" dirty="0" err="1">
                <a:latin typeface="Franklin Gothic Medium" panose="020B0603020102020204" pitchFamily="34" charset="0"/>
              </a:rPr>
              <a:t>tipe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komputer</a:t>
            </a:r>
            <a:r>
              <a:rPr lang="en-ID" sz="2175" b="1" dirty="0">
                <a:latin typeface="Franklin Gothic Medium" panose="020B0603020102020204" pitchFamily="34" charset="0"/>
              </a:rPr>
              <a:t> yang </a:t>
            </a:r>
            <a:r>
              <a:rPr lang="en-ID" sz="2175" b="1" dirty="0" err="1">
                <a:latin typeface="Franklin Gothic Medium" panose="020B0603020102020204" pitchFamily="34" charset="0"/>
              </a:rPr>
              <a:t>ada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saat</a:t>
            </a:r>
            <a:r>
              <a:rPr lang="en-ID" sz="2175" b="1" dirty="0">
                <a:latin typeface="Franklin Gothic Medium" panose="020B0603020102020204" pitchFamily="34" charset="0"/>
              </a:rPr>
              <a:t> </a:t>
            </a:r>
            <a:r>
              <a:rPr lang="en-ID" sz="2175" b="1" dirty="0" err="1">
                <a:latin typeface="Franklin Gothic Medium" panose="020B0603020102020204" pitchFamily="34" charset="0"/>
              </a:rPr>
              <a:t>ini</a:t>
            </a:r>
            <a:r>
              <a:rPr lang="en-ID" sz="2175" b="1" dirty="0">
                <a:latin typeface="Franklin Gothic Medium" panose="020B0603020102020204" pitchFamily="34" charset="0"/>
              </a:rPr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3ED70-42B4-D8BC-9191-F881EC9A5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736911"/>
            <a:ext cx="1637121" cy="9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EACE-ADA9-CA0B-56CF-C715FA3A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0"/>
            <a:ext cx="7797662" cy="6985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  </a:t>
            </a:r>
            <a:r>
              <a:rPr lang="en-US" sz="3600" u="sng" dirty="0" err="1"/>
              <a:t>Kekurangan</a:t>
            </a:r>
            <a:r>
              <a:rPr lang="en-US" sz="3600" u="sng" dirty="0"/>
              <a:t> </a:t>
            </a:r>
            <a:r>
              <a:rPr lang="en-US" sz="3600" u="sng" dirty="0" err="1"/>
              <a:t>linux</a:t>
            </a:r>
            <a:r>
              <a:rPr lang="en-US" sz="3600" u="sng" dirty="0"/>
              <a:t> </a:t>
            </a:r>
            <a:r>
              <a:rPr lang="en-US" sz="3600" u="sng" dirty="0" err="1"/>
              <a:t>debian</a:t>
            </a:r>
            <a:endParaRPr lang="en-ID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F0DB-85E5-ED69-1933-3EC3E190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698501"/>
            <a:ext cx="7797662" cy="2317750"/>
          </a:xfrm>
        </p:spPr>
        <p:txBody>
          <a:bodyPr>
            <a:normAutofit/>
          </a:bodyPr>
          <a:lstStyle/>
          <a:p>
            <a:r>
              <a:rPr lang="en-ID" sz="1200" b="1" dirty="0" err="1">
                <a:latin typeface="Franklin Gothic Medium" panose="020B0603020102020204" pitchFamily="34" charset="0"/>
              </a:rPr>
              <a:t>Siklus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pengembangan</a:t>
            </a:r>
            <a:r>
              <a:rPr lang="en-ID" sz="1200" b="1" dirty="0">
                <a:latin typeface="Franklin Gothic Medium" panose="020B0603020102020204" pitchFamily="34" charset="0"/>
              </a:rPr>
              <a:t> distro </a:t>
            </a:r>
            <a:r>
              <a:rPr lang="en-ID" sz="1200" b="1" dirty="0" err="1">
                <a:latin typeface="Franklin Gothic Medium" panose="020B0603020102020204" pitchFamily="34" charset="0"/>
              </a:rPr>
              <a:t>ini</a:t>
            </a:r>
            <a:r>
              <a:rPr lang="en-ID" sz="1200" b="1" dirty="0">
                <a:latin typeface="Franklin Gothic Medium" panose="020B0603020102020204" pitchFamily="34" charset="0"/>
              </a:rPr>
              <a:t> sangat </a:t>
            </a:r>
            <a:r>
              <a:rPr lang="en-ID" sz="1200" b="1" dirty="0" err="1">
                <a:latin typeface="Franklin Gothic Medium" panose="020B0603020102020204" pitchFamily="34" charset="0"/>
              </a:rPr>
              <a:t>konservatif</a:t>
            </a:r>
            <a:r>
              <a:rPr lang="en-ID" sz="1200" b="1" dirty="0">
                <a:latin typeface="Franklin Gothic Medium" panose="020B0603020102020204" pitchFamily="34" charset="0"/>
              </a:rPr>
              <a:t> alias sangat </a:t>
            </a:r>
            <a:r>
              <a:rPr lang="en-ID" sz="1200" b="1" dirty="0" err="1">
                <a:latin typeface="Franklin Gothic Medium" panose="020B0603020102020204" pitchFamily="34" charset="0"/>
              </a:rPr>
              <a:t>lambat</a:t>
            </a:r>
            <a:r>
              <a:rPr lang="en-ID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1200" b="1" dirty="0">
                <a:latin typeface="Franklin Gothic Medium" panose="020B0603020102020204" pitchFamily="34" charset="0"/>
              </a:rPr>
              <a:t>Para </a:t>
            </a:r>
            <a:r>
              <a:rPr lang="en-ID" sz="1200" b="1" dirty="0" err="1">
                <a:latin typeface="Franklin Gothic Medium" panose="020B0603020102020204" pitchFamily="34" charset="0"/>
              </a:rPr>
              <a:t>pengembang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tidak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mengenal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istlah</a:t>
            </a:r>
            <a:r>
              <a:rPr lang="en-ID" sz="1200" b="1" dirty="0">
                <a:latin typeface="Franklin Gothic Medium" panose="020B0603020102020204" pitchFamily="34" charset="0"/>
              </a:rPr>
              <a:t> ‘dead line’. Hal </a:t>
            </a:r>
            <a:r>
              <a:rPr lang="en-ID" sz="1200" b="1" dirty="0" err="1">
                <a:latin typeface="Franklin Gothic Medium" panose="020B0603020102020204" pitchFamily="34" charset="0"/>
              </a:rPr>
              <a:t>ini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membuat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jangka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waktu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antar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liris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sampai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bertahun-tahun</a:t>
            </a:r>
            <a:r>
              <a:rPr lang="en-ID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1200" b="1" dirty="0" err="1">
                <a:latin typeface="Franklin Gothic Medium" panose="020B0603020102020204" pitchFamily="34" charset="0"/>
              </a:rPr>
              <a:t>Versi</a:t>
            </a:r>
            <a:r>
              <a:rPr lang="en-ID" sz="1200" b="1" dirty="0">
                <a:latin typeface="Franklin Gothic Medium" panose="020B0603020102020204" pitchFamily="34" charset="0"/>
              </a:rPr>
              <a:t> software yang </a:t>
            </a:r>
            <a:r>
              <a:rPr lang="en-ID" sz="1200" b="1" dirty="0" err="1">
                <a:latin typeface="Franklin Gothic Medium" panose="020B0603020102020204" pitchFamily="34" charset="0"/>
              </a:rPr>
              <a:t>digunakan</a:t>
            </a:r>
            <a:r>
              <a:rPr lang="en-ID" sz="1200" b="1" dirty="0">
                <a:latin typeface="Franklin Gothic Medium" panose="020B0603020102020204" pitchFamily="34" charset="0"/>
              </a:rPr>
              <a:t> Debian </a:t>
            </a:r>
            <a:r>
              <a:rPr lang="en-ID" sz="1200" b="1" dirty="0" err="1">
                <a:latin typeface="Franklin Gothic Medium" panose="020B0603020102020204" pitchFamily="34" charset="0"/>
              </a:rPr>
              <a:t>biasanya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lebih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tua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dibandingkan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dari</a:t>
            </a:r>
            <a:r>
              <a:rPr lang="en-ID" sz="1200" b="1" dirty="0">
                <a:latin typeface="Franklin Gothic Medium" panose="020B0603020102020204" pitchFamily="34" charset="0"/>
              </a:rPr>
              <a:t> yang </a:t>
            </a:r>
            <a:r>
              <a:rPr lang="en-ID" sz="1200" b="1" dirty="0" err="1">
                <a:latin typeface="Franklin Gothic Medium" panose="020B0603020102020204" pitchFamily="34" charset="0"/>
              </a:rPr>
              <a:t>sudah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liris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saat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ini</a:t>
            </a:r>
            <a:r>
              <a:rPr lang="en-ID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1200" b="1" dirty="0">
                <a:latin typeface="Franklin Gothic Medium" panose="020B0603020102020204" pitchFamily="34" charset="0"/>
              </a:rPr>
              <a:t>Akan sangat </a:t>
            </a:r>
            <a:r>
              <a:rPr lang="en-ID" sz="1200" b="1" dirty="0" err="1">
                <a:latin typeface="Franklin Gothic Medium" panose="020B0603020102020204" pitchFamily="34" charset="0"/>
              </a:rPr>
              <a:t>sulit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memasukkan</a:t>
            </a:r>
            <a:r>
              <a:rPr lang="en-ID" sz="1200" b="1" dirty="0">
                <a:latin typeface="Franklin Gothic Medium" panose="020B0603020102020204" pitchFamily="34" charset="0"/>
              </a:rPr>
              <a:t> software </a:t>
            </a:r>
            <a:r>
              <a:rPr lang="en-ID" sz="1200" b="1" dirty="0" err="1">
                <a:latin typeface="Franklin Gothic Medium" panose="020B0603020102020204" pitchFamily="34" charset="0"/>
              </a:rPr>
              <a:t>versi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terbaru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ke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dalam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distronya</a:t>
            </a:r>
            <a:r>
              <a:rPr lang="en-ID" sz="1200" b="1" dirty="0">
                <a:latin typeface="Franklin Gothic Medium" panose="020B0603020102020204" pitchFamily="34" charset="0"/>
              </a:rPr>
              <a:t>, </a:t>
            </a:r>
            <a:r>
              <a:rPr lang="en-ID" sz="1200" b="1" dirty="0" err="1">
                <a:latin typeface="Franklin Gothic Medium" panose="020B0603020102020204" pitchFamily="34" charset="0"/>
              </a:rPr>
              <a:t>sebelum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benar-benar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sudah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teruji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dari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sisi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keamanan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maupun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kestabilannya</a:t>
            </a:r>
            <a:r>
              <a:rPr lang="en-ID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1200" b="1" dirty="0" err="1">
                <a:latin typeface="Franklin Gothic Medium" panose="020B0603020102020204" pitchFamily="34" charset="0"/>
              </a:rPr>
              <a:t>Sulit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dikonfigurasi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saat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menginstall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untuk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pertama</a:t>
            </a:r>
            <a:r>
              <a:rPr lang="en-ID" sz="1200" b="1" dirty="0">
                <a:latin typeface="Franklin Gothic Medium" panose="020B0603020102020204" pitchFamily="34" charset="0"/>
              </a:rPr>
              <a:t> </a:t>
            </a:r>
            <a:r>
              <a:rPr lang="en-ID" sz="1200" b="1" dirty="0" err="1">
                <a:latin typeface="Franklin Gothic Medium" panose="020B0603020102020204" pitchFamily="34" charset="0"/>
              </a:rPr>
              <a:t>kalinya</a:t>
            </a:r>
            <a:r>
              <a:rPr lang="en-ID" sz="1200" b="1" dirty="0">
                <a:latin typeface="Franklin Gothic Medium" panose="020B0603020102020204" pitchFamily="34" charset="0"/>
              </a:rPr>
              <a:t>.</a:t>
            </a:r>
          </a:p>
          <a:p>
            <a:r>
              <a:rPr lang="en-ID" sz="1200" b="1" dirty="0" err="1">
                <a:latin typeface="Franklin Gothic Medium" panose="020B0603020102020204" pitchFamily="34" charset="0"/>
              </a:rPr>
              <a:t>Perlu</a:t>
            </a:r>
            <a:r>
              <a:rPr lang="en-ID" sz="1200" b="1" dirty="0">
                <a:latin typeface="Franklin Gothic Medium" panose="020B0603020102020204" pitchFamily="34" charset="0"/>
              </a:rPr>
              <a:t> repository yang </a:t>
            </a:r>
            <a:r>
              <a:rPr lang="en-ID" sz="1200" b="1" dirty="0" err="1">
                <a:latin typeface="Franklin Gothic Medium" panose="020B0603020102020204" pitchFamily="34" charset="0"/>
              </a:rPr>
              <a:t>besar</a:t>
            </a:r>
            <a:r>
              <a:rPr lang="en-ID" sz="1200" b="1" dirty="0">
                <a:latin typeface="Franklin Gothic Medium" panose="020B0603020102020204" pitchFamily="34" charset="0"/>
              </a:rPr>
              <a:t> (40-60GB)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523A6-8136-414B-DA18-9B5A76C1A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417133"/>
            <a:ext cx="1891298" cy="1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4735-BB8D-61EE-826D-B068D56F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unggulan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linux</a:t>
            </a:r>
            <a:r>
              <a:rPr lang="en-US" dirty="0"/>
              <a:t> DEBIAN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E2D7-3BB3-C950-D91F-4166959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Fitur-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di Linux Debian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menonjol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APT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,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,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ketat</a:t>
            </a:r>
            <a:r>
              <a:rPr lang="en-ID" dirty="0"/>
              <a:t>, dan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rilis</a:t>
            </a:r>
            <a:r>
              <a:rPr lang="en-ID" dirty="0"/>
              <a:t> yang </a:t>
            </a:r>
            <a:r>
              <a:rPr lang="en-ID" dirty="0" err="1"/>
              <a:t>terjaga</a:t>
            </a:r>
            <a:r>
              <a:rPr lang="en-ID" dirty="0"/>
              <a:t>.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pemutakhiran</a:t>
            </a:r>
            <a:r>
              <a:rPr lang="en-ID" dirty="0"/>
              <a:t> yang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rilis</a:t>
            </a:r>
            <a:r>
              <a:rPr lang="en-ID" dirty="0"/>
              <a:t>, </a:t>
            </a:r>
            <a:r>
              <a:rPr lang="en-ID" dirty="0" err="1"/>
              <a:t>begitupun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penghapusan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.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Linux Debian </a:t>
            </a:r>
            <a:r>
              <a:rPr lang="en-ID" dirty="0" err="1"/>
              <a:t>menggunakan</a:t>
            </a:r>
            <a:r>
              <a:rPr lang="en-ID" dirty="0"/>
              <a:t> GNOME desktop environment. </a:t>
            </a:r>
            <a:r>
              <a:rPr lang="en-ID" dirty="0" err="1"/>
              <a:t>Termasuk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 program OpenOffice.org, </a:t>
            </a:r>
            <a:r>
              <a:rPr lang="en-ID" dirty="0" err="1"/>
              <a:t>Iceweasel</a:t>
            </a:r>
            <a:r>
              <a:rPr lang="en-ID" dirty="0"/>
              <a:t>, Evolution, program </a:t>
            </a:r>
            <a:r>
              <a:rPr lang="en-ID" dirty="0" err="1"/>
              <a:t>penulisan</a:t>
            </a:r>
            <a:r>
              <a:rPr lang="en-ID" dirty="0"/>
              <a:t> CD/DVD, player </a:t>
            </a:r>
            <a:r>
              <a:rPr lang="en-ID" dirty="0" err="1"/>
              <a:t>musik</a:t>
            </a:r>
            <a:r>
              <a:rPr lang="en-ID" dirty="0"/>
              <a:t> dan video, </a:t>
            </a:r>
            <a:r>
              <a:rPr lang="en-ID" dirty="0" err="1"/>
              <a:t>penyunting</a:t>
            </a:r>
            <a:r>
              <a:rPr lang="en-ID" dirty="0"/>
              <a:t>, PDF viewer.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terdapat</a:t>
            </a:r>
            <a:r>
              <a:rPr lang="en-ID" dirty="0"/>
              <a:t> CD </a:t>
            </a:r>
            <a:r>
              <a:rPr lang="en-ID" dirty="0" err="1"/>
              <a:t>dengan</a:t>
            </a:r>
            <a:r>
              <a:rPr lang="en-ID" dirty="0"/>
              <a:t> program KDE, </a:t>
            </a:r>
            <a:r>
              <a:rPr lang="en-ID" dirty="0" err="1"/>
              <a:t>Xfce</a:t>
            </a:r>
            <a:r>
              <a:rPr lang="en-ID" dirty="0"/>
              <a:t> dan LXDE.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307D4-D647-46BD-EA5C-EC4BF229F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417133"/>
            <a:ext cx="1891298" cy="1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737EB-62D0-2B40-CA9C-1F5E9937904D}"/>
              </a:ext>
            </a:extLst>
          </p:cNvPr>
          <p:cNvSpPr txBox="1"/>
          <p:nvPr/>
        </p:nvSpPr>
        <p:spPr>
          <a:xfrm>
            <a:off x="3002499" y="1491630"/>
            <a:ext cx="3139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gency FB" panose="020B0503020202020204" pitchFamily="34" charset="0"/>
              </a:rPr>
              <a:t>SEKIAN</a:t>
            </a:r>
          </a:p>
          <a:p>
            <a:pPr algn="ctr"/>
            <a:r>
              <a:rPr lang="en-US" sz="5400" dirty="0">
                <a:latin typeface="Agency FB" panose="020B0503020202020204" pitchFamily="34" charset="0"/>
              </a:rPr>
              <a:t>TERIMA KASIH</a:t>
            </a:r>
            <a:endParaRPr lang="en-ID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55174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592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Agency FB</vt:lpstr>
      <vt:lpstr>Arial</vt:lpstr>
      <vt:lpstr>Calibri</vt:lpstr>
      <vt:lpstr>Calisto MT</vt:lpstr>
      <vt:lpstr>Century Schoolbook</vt:lpstr>
      <vt:lpstr>Franklin Gothic Medium</vt:lpstr>
      <vt:lpstr>Verdana</vt:lpstr>
      <vt:lpstr>Wingdings 2</vt:lpstr>
      <vt:lpstr>Cover and End Slide Master</vt:lpstr>
      <vt:lpstr>Contents Slide Master</vt:lpstr>
      <vt:lpstr>Section Break Slide Master</vt:lpstr>
      <vt:lpstr>Slate</vt:lpstr>
      <vt:lpstr>PowerPoint Presentation</vt:lpstr>
      <vt:lpstr>PowerPoint Presentation</vt:lpstr>
      <vt:lpstr>DEFINISI DEBIAN</vt:lpstr>
      <vt:lpstr>PowerPoint Presentation</vt:lpstr>
      <vt:lpstr>TURUNAN DARI DEBIAN</vt:lpstr>
      <vt:lpstr>Kelebihan linux debian</vt:lpstr>
      <vt:lpstr>      Kekurangan linux debian</vt:lpstr>
      <vt:lpstr>Fitur unggulan yang terdapat di linux DEBIAN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DM-19</cp:lastModifiedBy>
  <cp:revision>121</cp:revision>
  <dcterms:created xsi:type="dcterms:W3CDTF">2016-12-05T23:26:54Z</dcterms:created>
  <dcterms:modified xsi:type="dcterms:W3CDTF">2022-06-20T01:20:35Z</dcterms:modified>
</cp:coreProperties>
</file>